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4" r:id="rId2"/>
    <p:sldMasterId id="2147483717" r:id="rId3"/>
    <p:sldMasterId id="2147483729" r:id="rId4"/>
  </p:sldMasterIdLst>
  <p:notesMasterIdLst>
    <p:notesMasterId r:id="rId35"/>
  </p:notesMasterIdLst>
  <p:sldIdLst>
    <p:sldId id="313" r:id="rId5"/>
    <p:sldId id="286" r:id="rId6"/>
    <p:sldId id="304" r:id="rId7"/>
    <p:sldId id="293" r:id="rId8"/>
    <p:sldId id="287" r:id="rId9"/>
    <p:sldId id="288" r:id="rId10"/>
    <p:sldId id="305" r:id="rId11"/>
    <p:sldId id="306" r:id="rId12"/>
    <p:sldId id="289" r:id="rId13"/>
    <p:sldId id="290" r:id="rId14"/>
    <p:sldId id="294" r:id="rId15"/>
    <p:sldId id="295" r:id="rId16"/>
    <p:sldId id="296" r:id="rId17"/>
    <p:sldId id="292" r:id="rId18"/>
    <p:sldId id="307" r:id="rId19"/>
    <p:sldId id="302" r:id="rId20"/>
    <p:sldId id="297" r:id="rId21"/>
    <p:sldId id="298" r:id="rId22"/>
    <p:sldId id="299" r:id="rId23"/>
    <p:sldId id="303" r:id="rId24"/>
    <p:sldId id="300" r:id="rId25"/>
    <p:sldId id="308" r:id="rId26"/>
    <p:sldId id="309" r:id="rId27"/>
    <p:sldId id="312" r:id="rId28"/>
    <p:sldId id="315" r:id="rId29"/>
    <p:sldId id="301" r:id="rId30"/>
    <p:sldId id="291" r:id="rId31"/>
    <p:sldId id="310" r:id="rId32"/>
    <p:sldId id="314" r:id="rId33"/>
    <p:sldId id="31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FF"/>
    <a:srgbClr val="FFFFCC"/>
    <a:srgbClr val="333399"/>
    <a:srgbClr val="FF0000"/>
    <a:srgbClr val="CCFFFF"/>
    <a:srgbClr val="99FFCC"/>
    <a:srgbClr val="FF6600"/>
    <a:srgbClr val="99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5156" autoAdjust="0"/>
  </p:normalViewPr>
  <p:slideViewPr>
    <p:cSldViewPr>
      <p:cViewPr varScale="1">
        <p:scale>
          <a:sx n="74" d="100"/>
          <a:sy n="74" d="100"/>
        </p:scale>
        <p:origin x="167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BA8C4B-F4F0-48B8-A035-15B61814B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e2e42d7770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e2e42d7770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64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2BF2F07-DA8A-4249-8FE9-EE233600F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17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A0849CD-BD83-4949-92D9-D7CB3C9D0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0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4C26980-49FB-4AD3-9D8C-2411E5229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067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FDE2ED3-B7B1-4694-9942-CDBED245BF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901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DF02837-2C1E-473D-B779-750F19B1A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86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B4D1D05-2096-43A6-B809-2C7E9D3BA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667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9E6D27E-601B-4B41-A214-7276C90286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25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9600" y="1795633"/>
            <a:ext cx="3987300" cy="2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09600" y="4469900"/>
            <a:ext cx="4359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-834886" y="5721050"/>
            <a:ext cx="2350987" cy="839580"/>
            <a:chOff x="2159225" y="3645850"/>
            <a:chExt cx="1807617" cy="484150"/>
          </a:xfrm>
        </p:grpSpPr>
        <p:sp>
          <p:nvSpPr>
            <p:cNvPr id="12" name="Google Shape;12;p2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951083">
            <a:off x="6090236" y="263011"/>
            <a:ext cx="353424" cy="454419"/>
            <a:chOff x="5320000" y="4110550"/>
            <a:chExt cx="474375" cy="457450"/>
          </a:xfrm>
        </p:grpSpPr>
        <p:sp>
          <p:nvSpPr>
            <p:cNvPr id="15" name="Google Shape;15;p2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1156752">
            <a:off x="6987053" y="6203981"/>
            <a:ext cx="343096" cy="441083"/>
            <a:chOff x="5320000" y="4110550"/>
            <a:chExt cx="474375" cy="457450"/>
          </a:xfrm>
        </p:grpSpPr>
        <p:sp>
          <p:nvSpPr>
            <p:cNvPr id="18" name="Google Shape;18;p2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690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9600" y="1795633"/>
            <a:ext cx="3987300" cy="2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09600" y="4469900"/>
            <a:ext cx="4359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-834886" y="5721050"/>
            <a:ext cx="2350987" cy="839580"/>
            <a:chOff x="2159225" y="3645850"/>
            <a:chExt cx="1807617" cy="484150"/>
          </a:xfrm>
        </p:grpSpPr>
        <p:sp>
          <p:nvSpPr>
            <p:cNvPr id="12" name="Google Shape;12;p2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951083">
            <a:off x="6090236" y="263011"/>
            <a:ext cx="353424" cy="454419"/>
            <a:chOff x="5320000" y="4110550"/>
            <a:chExt cx="474375" cy="457450"/>
          </a:xfrm>
        </p:grpSpPr>
        <p:sp>
          <p:nvSpPr>
            <p:cNvPr id="15" name="Google Shape;15;p2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1156752">
            <a:off x="6987053" y="6203981"/>
            <a:ext cx="343096" cy="441083"/>
            <a:chOff x="5320000" y="4110550"/>
            <a:chExt cx="474375" cy="457450"/>
          </a:xfrm>
        </p:grpSpPr>
        <p:sp>
          <p:nvSpPr>
            <p:cNvPr id="18" name="Google Shape;18;p2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076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125950" y="4117700"/>
            <a:ext cx="4892100" cy="9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13450" y="1104985"/>
            <a:ext cx="15171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391900" y="5071000"/>
            <a:ext cx="43602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4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125950" y="4117700"/>
            <a:ext cx="4892100" cy="9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13450" y="1104985"/>
            <a:ext cx="15171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391900" y="5071000"/>
            <a:ext cx="43602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E97CCCB-B2F0-4062-A3CB-0C8177890B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710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125950" y="4117700"/>
            <a:ext cx="4892100" cy="9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13450" y="1104985"/>
            <a:ext cx="15171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391900" y="5071000"/>
            <a:ext cx="43602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5231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717167"/>
            <a:ext cx="7704000" cy="5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7704000" cy="46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 rot="10800000">
            <a:off x="8254386" y="-209786"/>
            <a:ext cx="1081589" cy="1442119"/>
            <a:chOff x="9668924" y="1174515"/>
            <a:chExt cx="1081589" cy="1081589"/>
          </a:xfrm>
        </p:grpSpPr>
        <p:sp>
          <p:nvSpPr>
            <p:cNvPr id="28" name="Google Shape;28;p4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4"/>
          <p:cNvGrpSpPr/>
          <p:nvPr/>
        </p:nvGrpSpPr>
        <p:grpSpPr>
          <a:xfrm>
            <a:off x="7231969" y="393966"/>
            <a:ext cx="1410076" cy="646393"/>
            <a:chOff x="7365100" y="697263"/>
            <a:chExt cx="760600" cy="261500"/>
          </a:xfrm>
        </p:grpSpPr>
        <p:sp>
          <p:nvSpPr>
            <p:cNvPr id="31" name="Google Shape;31;p4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621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796200" y="3055367"/>
            <a:ext cx="2622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5725800" y="4519707"/>
            <a:ext cx="2622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39000" y="2488432"/>
            <a:ext cx="2336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3"/>
          </p:nvPr>
        </p:nvSpPr>
        <p:spPr>
          <a:xfrm>
            <a:off x="5868600" y="3947432"/>
            <a:ext cx="2336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7523929" y="44175"/>
            <a:ext cx="1897430" cy="782123"/>
            <a:chOff x="7219875" y="1515738"/>
            <a:chExt cx="1140625" cy="352625"/>
          </a:xfrm>
        </p:grpSpPr>
        <p:sp>
          <p:nvSpPr>
            <p:cNvPr id="39" name="Google Shape;39;p5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5"/>
          <p:cNvGrpSpPr/>
          <p:nvPr/>
        </p:nvGrpSpPr>
        <p:grpSpPr>
          <a:xfrm rot="1762610">
            <a:off x="-438792" y="5568665"/>
            <a:ext cx="1002312" cy="1144369"/>
            <a:chOff x="2217588" y="3829250"/>
            <a:chExt cx="1304206" cy="1116788"/>
          </a:xfrm>
        </p:grpSpPr>
        <p:sp>
          <p:nvSpPr>
            <p:cNvPr id="42" name="Google Shape;42;p5"/>
            <p:cNvSpPr/>
            <p:nvPr/>
          </p:nvSpPr>
          <p:spPr>
            <a:xfrm>
              <a:off x="2217588" y="3829250"/>
              <a:ext cx="1304206" cy="1116788"/>
            </a:xfrm>
            <a:custGeom>
              <a:avLst/>
              <a:gdLst/>
              <a:ahLst/>
              <a:cxnLst/>
              <a:rect l="l" t="t" r="r" b="b"/>
              <a:pathLst>
                <a:path w="13855" h="11864" extrusionOk="0">
                  <a:moveTo>
                    <a:pt x="7886" y="1"/>
                  </a:moveTo>
                  <a:cubicBezTo>
                    <a:pt x="6431" y="1"/>
                    <a:pt x="4948" y="541"/>
                    <a:pt x="3740" y="1749"/>
                  </a:cubicBezTo>
                  <a:cubicBezTo>
                    <a:pt x="0" y="5489"/>
                    <a:pt x="2661" y="11864"/>
                    <a:pt x="7931" y="11864"/>
                  </a:cubicBezTo>
                  <a:cubicBezTo>
                    <a:pt x="11219" y="11864"/>
                    <a:pt x="13855" y="9228"/>
                    <a:pt x="13855" y="5940"/>
                  </a:cubicBezTo>
                  <a:cubicBezTo>
                    <a:pt x="13855" y="2372"/>
                    <a:pt x="10933" y="1"/>
                    <a:pt x="7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2527113" y="3946509"/>
              <a:ext cx="882301" cy="882301"/>
            </a:xfrm>
            <a:custGeom>
              <a:avLst/>
              <a:gdLst/>
              <a:ahLst/>
              <a:cxnLst/>
              <a:rect l="l" t="t" r="r" b="b"/>
              <a:pathLst>
                <a:path w="8735" h="8735" extrusionOk="0">
                  <a:moveTo>
                    <a:pt x="4367" y="0"/>
                  </a:moveTo>
                  <a:cubicBezTo>
                    <a:pt x="1958" y="0"/>
                    <a:pt x="0" y="1958"/>
                    <a:pt x="0" y="4367"/>
                  </a:cubicBezTo>
                  <a:cubicBezTo>
                    <a:pt x="0" y="6777"/>
                    <a:pt x="1958" y="8735"/>
                    <a:pt x="4367" y="8735"/>
                  </a:cubicBezTo>
                  <a:cubicBezTo>
                    <a:pt x="6777" y="8735"/>
                    <a:pt x="8735" y="6777"/>
                    <a:pt x="8735" y="4367"/>
                  </a:cubicBezTo>
                  <a:cubicBezTo>
                    <a:pt x="8735" y="1958"/>
                    <a:pt x="6777" y="0"/>
                    <a:pt x="43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2501761" y="3964185"/>
              <a:ext cx="889876" cy="864624"/>
            </a:xfrm>
            <a:custGeom>
              <a:avLst/>
              <a:gdLst/>
              <a:ahLst/>
              <a:cxnLst/>
              <a:rect l="l" t="t" r="r" b="b"/>
              <a:pathLst>
                <a:path w="8810" h="8560" extrusionOk="0">
                  <a:moveTo>
                    <a:pt x="3439" y="1"/>
                  </a:moveTo>
                  <a:lnTo>
                    <a:pt x="3439" y="1"/>
                  </a:lnTo>
                  <a:cubicBezTo>
                    <a:pt x="1355" y="603"/>
                    <a:pt x="0" y="2636"/>
                    <a:pt x="301" y="4795"/>
                  </a:cubicBezTo>
                  <a:cubicBezTo>
                    <a:pt x="603" y="6953"/>
                    <a:pt x="2435" y="8560"/>
                    <a:pt x="4618" y="8560"/>
                  </a:cubicBezTo>
                  <a:cubicBezTo>
                    <a:pt x="6576" y="8560"/>
                    <a:pt x="8283" y="7254"/>
                    <a:pt x="8810" y="5372"/>
                  </a:cubicBezTo>
                  <a:lnTo>
                    <a:pt x="8810" y="5372"/>
                  </a:lnTo>
                  <a:cubicBezTo>
                    <a:pt x="8402" y="5488"/>
                    <a:pt x="7997" y="5543"/>
                    <a:pt x="7603" y="5543"/>
                  </a:cubicBezTo>
                  <a:cubicBezTo>
                    <a:pt x="4849" y="5543"/>
                    <a:pt x="2626" y="2878"/>
                    <a:pt x="3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4569" y="168533"/>
            <a:ext cx="1410076" cy="646393"/>
            <a:chOff x="7365100" y="697263"/>
            <a:chExt cx="760600" cy="261500"/>
          </a:xfrm>
        </p:grpSpPr>
        <p:sp>
          <p:nvSpPr>
            <p:cNvPr id="46" name="Google Shape;46;p5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title" idx="4"/>
          </p:nvPr>
        </p:nvSpPr>
        <p:spPr>
          <a:xfrm>
            <a:off x="720000" y="717167"/>
            <a:ext cx="7704000" cy="5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507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09600" y="1042933"/>
            <a:ext cx="3301500" cy="11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7"/>
          <p:cNvGrpSpPr/>
          <p:nvPr/>
        </p:nvGrpSpPr>
        <p:grpSpPr>
          <a:xfrm>
            <a:off x="4011104" y="107220"/>
            <a:ext cx="1408175" cy="645521"/>
            <a:chOff x="7365100" y="697263"/>
            <a:chExt cx="760600" cy="261500"/>
          </a:xfrm>
        </p:grpSpPr>
        <p:sp>
          <p:nvSpPr>
            <p:cNvPr id="76" name="Google Shape;76;p7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78;p7"/>
          <p:cNvGrpSpPr/>
          <p:nvPr/>
        </p:nvGrpSpPr>
        <p:grpSpPr>
          <a:xfrm rot="343867" flipH="1">
            <a:off x="-852549" y="5780014"/>
            <a:ext cx="3411174" cy="1450045"/>
            <a:chOff x="7125225" y="3783925"/>
            <a:chExt cx="2407350" cy="767500"/>
          </a:xfrm>
        </p:grpSpPr>
        <p:sp>
          <p:nvSpPr>
            <p:cNvPr id="79" name="Google Shape;79;p7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" name="Google Shape;83;p7"/>
          <p:cNvGrpSpPr/>
          <p:nvPr/>
        </p:nvGrpSpPr>
        <p:grpSpPr>
          <a:xfrm>
            <a:off x="476173" y="-330425"/>
            <a:ext cx="777136" cy="997120"/>
            <a:chOff x="3770925" y="315125"/>
            <a:chExt cx="840874" cy="809175"/>
          </a:xfrm>
        </p:grpSpPr>
        <p:sp>
          <p:nvSpPr>
            <p:cNvPr id="84" name="Google Shape;84;p7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7"/>
          <p:cNvGrpSpPr/>
          <p:nvPr/>
        </p:nvGrpSpPr>
        <p:grpSpPr>
          <a:xfrm>
            <a:off x="8434401" y="107218"/>
            <a:ext cx="474375" cy="609933"/>
            <a:chOff x="5320000" y="4110550"/>
            <a:chExt cx="474375" cy="457450"/>
          </a:xfrm>
        </p:grpSpPr>
        <p:sp>
          <p:nvSpPr>
            <p:cNvPr id="87" name="Google Shape;87;p7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7"/>
          <p:cNvGrpSpPr/>
          <p:nvPr/>
        </p:nvGrpSpPr>
        <p:grpSpPr>
          <a:xfrm>
            <a:off x="7938522" y="393535"/>
            <a:ext cx="368400" cy="473675"/>
            <a:chOff x="5320000" y="4110550"/>
            <a:chExt cx="474375" cy="457450"/>
          </a:xfrm>
        </p:grpSpPr>
        <p:sp>
          <p:nvSpPr>
            <p:cNvPr id="90" name="Google Shape;90;p7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709600" y="2164667"/>
            <a:ext cx="3933600" cy="3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638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1459350" y="1945200"/>
            <a:ext cx="6225300" cy="29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99" name="Google Shape;99;p8"/>
          <p:cNvGrpSpPr/>
          <p:nvPr/>
        </p:nvGrpSpPr>
        <p:grpSpPr>
          <a:xfrm>
            <a:off x="-256510" y="293557"/>
            <a:ext cx="2055406" cy="847240"/>
            <a:chOff x="7219875" y="1515738"/>
            <a:chExt cx="1140625" cy="352625"/>
          </a:xfrm>
        </p:grpSpPr>
        <p:sp>
          <p:nvSpPr>
            <p:cNvPr id="100" name="Google Shape;100;p8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490132" y="6564443"/>
            <a:ext cx="368400" cy="473675"/>
            <a:chOff x="5320000" y="4110550"/>
            <a:chExt cx="474375" cy="457450"/>
          </a:xfrm>
        </p:grpSpPr>
        <p:sp>
          <p:nvSpPr>
            <p:cNvPr id="103" name="Google Shape;103;p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8"/>
          <p:cNvGrpSpPr/>
          <p:nvPr/>
        </p:nvGrpSpPr>
        <p:grpSpPr>
          <a:xfrm rot="501613">
            <a:off x="5108698" y="640521"/>
            <a:ext cx="474388" cy="609949"/>
            <a:chOff x="5320000" y="4110550"/>
            <a:chExt cx="474375" cy="457450"/>
          </a:xfrm>
        </p:grpSpPr>
        <p:sp>
          <p:nvSpPr>
            <p:cNvPr id="106" name="Google Shape;106;p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8"/>
          <p:cNvGrpSpPr/>
          <p:nvPr/>
        </p:nvGrpSpPr>
        <p:grpSpPr>
          <a:xfrm>
            <a:off x="1187536" y="6162992"/>
            <a:ext cx="474375" cy="609933"/>
            <a:chOff x="5320000" y="4110550"/>
            <a:chExt cx="474375" cy="457450"/>
          </a:xfrm>
        </p:grpSpPr>
        <p:sp>
          <p:nvSpPr>
            <p:cNvPr id="109" name="Google Shape;109;p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34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1546800" y="2187233"/>
            <a:ext cx="605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1912950" y="4099033"/>
            <a:ext cx="5318100" cy="6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>
            <a:off x="7108333" y="433842"/>
            <a:ext cx="474375" cy="609933"/>
            <a:chOff x="5320000" y="4110550"/>
            <a:chExt cx="474375" cy="457450"/>
          </a:xfrm>
        </p:grpSpPr>
        <p:sp>
          <p:nvSpPr>
            <p:cNvPr id="138" name="Google Shape;138;p11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11"/>
          <p:cNvGrpSpPr/>
          <p:nvPr/>
        </p:nvGrpSpPr>
        <p:grpSpPr>
          <a:xfrm rot="285431">
            <a:off x="1720758" y="576953"/>
            <a:ext cx="384382" cy="494224"/>
            <a:chOff x="5320000" y="4110550"/>
            <a:chExt cx="474375" cy="457450"/>
          </a:xfrm>
        </p:grpSpPr>
        <p:sp>
          <p:nvSpPr>
            <p:cNvPr id="141" name="Google Shape;141;p11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11"/>
          <p:cNvGrpSpPr/>
          <p:nvPr/>
        </p:nvGrpSpPr>
        <p:grpSpPr>
          <a:xfrm rot="285305">
            <a:off x="2138003" y="211453"/>
            <a:ext cx="474395" cy="609959"/>
            <a:chOff x="5320000" y="4110550"/>
            <a:chExt cx="474375" cy="457450"/>
          </a:xfrm>
        </p:grpSpPr>
        <p:sp>
          <p:nvSpPr>
            <p:cNvPr id="144" name="Google Shape;144;p11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1"/>
          <p:cNvGrpSpPr/>
          <p:nvPr/>
        </p:nvGrpSpPr>
        <p:grpSpPr>
          <a:xfrm>
            <a:off x="7122445" y="603436"/>
            <a:ext cx="2156849" cy="770249"/>
            <a:chOff x="2159225" y="3645850"/>
            <a:chExt cx="1807617" cy="484150"/>
          </a:xfrm>
        </p:grpSpPr>
        <p:sp>
          <p:nvSpPr>
            <p:cNvPr id="152" name="Google Shape;152;p11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11"/>
          <p:cNvGrpSpPr/>
          <p:nvPr/>
        </p:nvGrpSpPr>
        <p:grpSpPr>
          <a:xfrm>
            <a:off x="151217" y="233356"/>
            <a:ext cx="1410076" cy="646393"/>
            <a:chOff x="7365100" y="697263"/>
            <a:chExt cx="760600" cy="261500"/>
          </a:xfrm>
        </p:grpSpPr>
        <p:sp>
          <p:nvSpPr>
            <p:cNvPr id="155" name="Google Shape;155;p11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385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036850" y="710567"/>
            <a:ext cx="50703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13"/>
          <p:cNvGrpSpPr/>
          <p:nvPr/>
        </p:nvGrpSpPr>
        <p:grpSpPr>
          <a:xfrm>
            <a:off x="7518003" y="217775"/>
            <a:ext cx="2148929" cy="932565"/>
            <a:chOff x="5613363" y="1242210"/>
            <a:chExt cx="1489519" cy="484802"/>
          </a:xfrm>
        </p:grpSpPr>
        <p:sp>
          <p:nvSpPr>
            <p:cNvPr id="165" name="Google Shape;165;p13"/>
            <p:cNvSpPr/>
            <p:nvPr/>
          </p:nvSpPr>
          <p:spPr>
            <a:xfrm>
              <a:off x="5613363" y="1242210"/>
              <a:ext cx="1489519" cy="484802"/>
            </a:xfrm>
            <a:custGeom>
              <a:avLst/>
              <a:gdLst/>
              <a:ahLst/>
              <a:cxnLst/>
              <a:rect l="l" t="t" r="r" b="b"/>
              <a:pathLst>
                <a:path w="34743" h="11308" extrusionOk="0">
                  <a:moveTo>
                    <a:pt x="15413" y="1"/>
                  </a:moveTo>
                  <a:cubicBezTo>
                    <a:pt x="13537" y="1"/>
                    <a:pt x="11682" y="935"/>
                    <a:pt x="10639" y="2736"/>
                  </a:cubicBezTo>
                  <a:cubicBezTo>
                    <a:pt x="8724" y="2736"/>
                    <a:pt x="6870" y="3526"/>
                    <a:pt x="5532" y="4864"/>
                  </a:cubicBezTo>
                  <a:lnTo>
                    <a:pt x="5046" y="4864"/>
                  </a:lnTo>
                  <a:cubicBezTo>
                    <a:pt x="5027" y="4864"/>
                    <a:pt x="5008" y="4864"/>
                    <a:pt x="4990" y="4864"/>
                  </a:cubicBezTo>
                  <a:cubicBezTo>
                    <a:pt x="2280" y="4864"/>
                    <a:pt x="91" y="7040"/>
                    <a:pt x="31" y="9727"/>
                  </a:cubicBezTo>
                  <a:cubicBezTo>
                    <a:pt x="0" y="10153"/>
                    <a:pt x="152" y="10548"/>
                    <a:pt x="456" y="10852"/>
                  </a:cubicBezTo>
                  <a:cubicBezTo>
                    <a:pt x="730" y="11156"/>
                    <a:pt x="1125" y="11308"/>
                    <a:pt x="1550" y="11308"/>
                  </a:cubicBezTo>
                  <a:lnTo>
                    <a:pt x="33253" y="11308"/>
                  </a:lnTo>
                  <a:cubicBezTo>
                    <a:pt x="34074" y="11308"/>
                    <a:pt x="34742" y="10578"/>
                    <a:pt x="34742" y="9758"/>
                  </a:cubicBezTo>
                  <a:cubicBezTo>
                    <a:pt x="34682" y="6463"/>
                    <a:pt x="32007" y="3800"/>
                    <a:pt x="28719" y="3800"/>
                  </a:cubicBezTo>
                  <a:cubicBezTo>
                    <a:pt x="28701" y="3800"/>
                    <a:pt x="28682" y="3800"/>
                    <a:pt x="28663" y="3800"/>
                  </a:cubicBezTo>
                  <a:cubicBezTo>
                    <a:pt x="28420" y="3800"/>
                    <a:pt x="28207" y="3800"/>
                    <a:pt x="27964" y="3830"/>
                  </a:cubicBezTo>
                  <a:cubicBezTo>
                    <a:pt x="26414" y="2311"/>
                    <a:pt x="24317" y="1460"/>
                    <a:pt x="22128" y="1460"/>
                  </a:cubicBezTo>
                  <a:cubicBezTo>
                    <a:pt x="21247" y="1460"/>
                    <a:pt x="20396" y="1612"/>
                    <a:pt x="19575" y="1855"/>
                  </a:cubicBezTo>
                  <a:cubicBezTo>
                    <a:pt x="18449" y="607"/>
                    <a:pt x="16924" y="1"/>
                    <a:pt x="15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679815" y="1263046"/>
              <a:ext cx="1359230" cy="398800"/>
            </a:xfrm>
            <a:custGeom>
              <a:avLst/>
              <a:gdLst/>
              <a:ahLst/>
              <a:cxnLst/>
              <a:rect l="l" t="t" r="r" b="b"/>
              <a:pathLst>
                <a:path w="31704" h="9302" extrusionOk="0">
                  <a:moveTo>
                    <a:pt x="31703" y="9302"/>
                  </a:moveTo>
                  <a:cubicBezTo>
                    <a:pt x="31642" y="6809"/>
                    <a:pt x="29606" y="4834"/>
                    <a:pt x="27144" y="4834"/>
                  </a:cubicBezTo>
                  <a:cubicBezTo>
                    <a:pt x="26718" y="4834"/>
                    <a:pt x="26293" y="4895"/>
                    <a:pt x="25897" y="5016"/>
                  </a:cubicBezTo>
                  <a:cubicBezTo>
                    <a:pt x="23861" y="2524"/>
                    <a:pt x="20365" y="1794"/>
                    <a:pt x="17478" y="3253"/>
                  </a:cubicBezTo>
                  <a:cubicBezTo>
                    <a:pt x="15867" y="1"/>
                    <a:pt x="11095" y="396"/>
                    <a:pt x="10031" y="3861"/>
                  </a:cubicBezTo>
                  <a:cubicBezTo>
                    <a:pt x="9727" y="3831"/>
                    <a:pt x="9393" y="3800"/>
                    <a:pt x="9058" y="3800"/>
                  </a:cubicBezTo>
                  <a:cubicBezTo>
                    <a:pt x="7295" y="3800"/>
                    <a:pt x="5624" y="4621"/>
                    <a:pt x="4560" y="6080"/>
                  </a:cubicBezTo>
                  <a:cubicBezTo>
                    <a:pt x="4225" y="5958"/>
                    <a:pt x="3861" y="5898"/>
                    <a:pt x="3496" y="5898"/>
                  </a:cubicBezTo>
                  <a:cubicBezTo>
                    <a:pt x="1581" y="5898"/>
                    <a:pt x="31" y="7387"/>
                    <a:pt x="0" y="9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-1869860" y="1984840"/>
            <a:ext cx="2589853" cy="3452904"/>
            <a:chOff x="6566263" y="155551"/>
            <a:chExt cx="4427100" cy="4426800"/>
          </a:xfrm>
        </p:grpSpPr>
        <p:sp>
          <p:nvSpPr>
            <p:cNvPr id="168" name="Google Shape;168;p13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13"/>
          <p:cNvGrpSpPr/>
          <p:nvPr/>
        </p:nvGrpSpPr>
        <p:grpSpPr>
          <a:xfrm>
            <a:off x="8413743" y="6082497"/>
            <a:ext cx="357442" cy="459585"/>
            <a:chOff x="5320000" y="4110550"/>
            <a:chExt cx="474375" cy="457450"/>
          </a:xfrm>
        </p:grpSpPr>
        <p:sp>
          <p:nvSpPr>
            <p:cNvPr id="172" name="Google Shape;172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13"/>
          <p:cNvGrpSpPr/>
          <p:nvPr/>
        </p:nvGrpSpPr>
        <p:grpSpPr>
          <a:xfrm rot="350988">
            <a:off x="8711794" y="5460812"/>
            <a:ext cx="357453" cy="459600"/>
            <a:chOff x="5320000" y="4110550"/>
            <a:chExt cx="474375" cy="457450"/>
          </a:xfrm>
        </p:grpSpPr>
        <p:sp>
          <p:nvSpPr>
            <p:cNvPr id="175" name="Google Shape;175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13"/>
          <p:cNvSpPr txBox="1">
            <a:spLocks noGrp="1"/>
          </p:cNvSpPr>
          <p:nvPr>
            <p:ph type="title" idx="2"/>
          </p:nvPr>
        </p:nvSpPr>
        <p:spPr>
          <a:xfrm>
            <a:off x="720000" y="3493864"/>
            <a:ext cx="2336400" cy="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720000" y="4179721"/>
            <a:ext cx="2336400" cy="9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3"/>
          </p:nvPr>
        </p:nvSpPr>
        <p:spPr>
          <a:xfrm>
            <a:off x="3403800" y="3493965"/>
            <a:ext cx="2336400" cy="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4"/>
          </p:nvPr>
        </p:nvSpPr>
        <p:spPr>
          <a:xfrm>
            <a:off x="3403800" y="4179697"/>
            <a:ext cx="2336400" cy="9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5"/>
          </p:nvPr>
        </p:nvSpPr>
        <p:spPr>
          <a:xfrm>
            <a:off x="6087600" y="3493965"/>
            <a:ext cx="2336400" cy="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6"/>
          </p:nvPr>
        </p:nvSpPr>
        <p:spPr>
          <a:xfrm>
            <a:off x="6087600" y="4179697"/>
            <a:ext cx="2336400" cy="9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7" hasCustomPrompt="1"/>
          </p:nvPr>
        </p:nvSpPr>
        <p:spPr>
          <a:xfrm>
            <a:off x="1476288" y="2449500"/>
            <a:ext cx="82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8" hasCustomPrompt="1"/>
          </p:nvPr>
        </p:nvSpPr>
        <p:spPr>
          <a:xfrm>
            <a:off x="4160088" y="2449500"/>
            <a:ext cx="82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9" hasCustomPrompt="1"/>
          </p:nvPr>
        </p:nvSpPr>
        <p:spPr>
          <a:xfrm>
            <a:off x="6843888" y="2449500"/>
            <a:ext cx="82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3211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036850" y="710567"/>
            <a:ext cx="50703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13"/>
          <p:cNvGrpSpPr/>
          <p:nvPr/>
        </p:nvGrpSpPr>
        <p:grpSpPr>
          <a:xfrm>
            <a:off x="7518003" y="217775"/>
            <a:ext cx="2148929" cy="932565"/>
            <a:chOff x="5613363" y="1242210"/>
            <a:chExt cx="1489519" cy="484802"/>
          </a:xfrm>
        </p:grpSpPr>
        <p:sp>
          <p:nvSpPr>
            <p:cNvPr id="165" name="Google Shape;165;p13"/>
            <p:cNvSpPr/>
            <p:nvPr/>
          </p:nvSpPr>
          <p:spPr>
            <a:xfrm>
              <a:off x="5613363" y="1242210"/>
              <a:ext cx="1489519" cy="484802"/>
            </a:xfrm>
            <a:custGeom>
              <a:avLst/>
              <a:gdLst/>
              <a:ahLst/>
              <a:cxnLst/>
              <a:rect l="l" t="t" r="r" b="b"/>
              <a:pathLst>
                <a:path w="34743" h="11308" extrusionOk="0">
                  <a:moveTo>
                    <a:pt x="15413" y="1"/>
                  </a:moveTo>
                  <a:cubicBezTo>
                    <a:pt x="13537" y="1"/>
                    <a:pt x="11682" y="935"/>
                    <a:pt x="10639" y="2736"/>
                  </a:cubicBezTo>
                  <a:cubicBezTo>
                    <a:pt x="8724" y="2736"/>
                    <a:pt x="6870" y="3526"/>
                    <a:pt x="5532" y="4864"/>
                  </a:cubicBezTo>
                  <a:lnTo>
                    <a:pt x="5046" y="4864"/>
                  </a:lnTo>
                  <a:cubicBezTo>
                    <a:pt x="5027" y="4864"/>
                    <a:pt x="5008" y="4864"/>
                    <a:pt x="4990" y="4864"/>
                  </a:cubicBezTo>
                  <a:cubicBezTo>
                    <a:pt x="2280" y="4864"/>
                    <a:pt x="91" y="7040"/>
                    <a:pt x="31" y="9727"/>
                  </a:cubicBezTo>
                  <a:cubicBezTo>
                    <a:pt x="0" y="10153"/>
                    <a:pt x="152" y="10548"/>
                    <a:pt x="456" y="10852"/>
                  </a:cubicBezTo>
                  <a:cubicBezTo>
                    <a:pt x="730" y="11156"/>
                    <a:pt x="1125" y="11308"/>
                    <a:pt x="1550" y="11308"/>
                  </a:cubicBezTo>
                  <a:lnTo>
                    <a:pt x="33253" y="11308"/>
                  </a:lnTo>
                  <a:cubicBezTo>
                    <a:pt x="34074" y="11308"/>
                    <a:pt x="34742" y="10578"/>
                    <a:pt x="34742" y="9758"/>
                  </a:cubicBezTo>
                  <a:cubicBezTo>
                    <a:pt x="34682" y="6463"/>
                    <a:pt x="32007" y="3800"/>
                    <a:pt x="28719" y="3800"/>
                  </a:cubicBezTo>
                  <a:cubicBezTo>
                    <a:pt x="28701" y="3800"/>
                    <a:pt x="28682" y="3800"/>
                    <a:pt x="28663" y="3800"/>
                  </a:cubicBezTo>
                  <a:cubicBezTo>
                    <a:pt x="28420" y="3800"/>
                    <a:pt x="28207" y="3800"/>
                    <a:pt x="27964" y="3830"/>
                  </a:cubicBezTo>
                  <a:cubicBezTo>
                    <a:pt x="26414" y="2311"/>
                    <a:pt x="24317" y="1460"/>
                    <a:pt x="22128" y="1460"/>
                  </a:cubicBezTo>
                  <a:cubicBezTo>
                    <a:pt x="21247" y="1460"/>
                    <a:pt x="20396" y="1612"/>
                    <a:pt x="19575" y="1855"/>
                  </a:cubicBezTo>
                  <a:cubicBezTo>
                    <a:pt x="18449" y="607"/>
                    <a:pt x="16924" y="1"/>
                    <a:pt x="15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679815" y="1263046"/>
              <a:ext cx="1359230" cy="398800"/>
            </a:xfrm>
            <a:custGeom>
              <a:avLst/>
              <a:gdLst/>
              <a:ahLst/>
              <a:cxnLst/>
              <a:rect l="l" t="t" r="r" b="b"/>
              <a:pathLst>
                <a:path w="31704" h="9302" extrusionOk="0">
                  <a:moveTo>
                    <a:pt x="31703" y="9302"/>
                  </a:moveTo>
                  <a:cubicBezTo>
                    <a:pt x="31642" y="6809"/>
                    <a:pt x="29606" y="4834"/>
                    <a:pt x="27144" y="4834"/>
                  </a:cubicBezTo>
                  <a:cubicBezTo>
                    <a:pt x="26718" y="4834"/>
                    <a:pt x="26293" y="4895"/>
                    <a:pt x="25897" y="5016"/>
                  </a:cubicBezTo>
                  <a:cubicBezTo>
                    <a:pt x="23861" y="2524"/>
                    <a:pt x="20365" y="1794"/>
                    <a:pt x="17478" y="3253"/>
                  </a:cubicBezTo>
                  <a:cubicBezTo>
                    <a:pt x="15867" y="1"/>
                    <a:pt x="11095" y="396"/>
                    <a:pt x="10031" y="3861"/>
                  </a:cubicBezTo>
                  <a:cubicBezTo>
                    <a:pt x="9727" y="3831"/>
                    <a:pt x="9393" y="3800"/>
                    <a:pt x="9058" y="3800"/>
                  </a:cubicBezTo>
                  <a:cubicBezTo>
                    <a:pt x="7295" y="3800"/>
                    <a:pt x="5624" y="4621"/>
                    <a:pt x="4560" y="6080"/>
                  </a:cubicBezTo>
                  <a:cubicBezTo>
                    <a:pt x="4225" y="5958"/>
                    <a:pt x="3861" y="5898"/>
                    <a:pt x="3496" y="5898"/>
                  </a:cubicBezTo>
                  <a:cubicBezTo>
                    <a:pt x="1581" y="5898"/>
                    <a:pt x="31" y="7387"/>
                    <a:pt x="0" y="9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-1869860" y="1984840"/>
            <a:ext cx="2589853" cy="3452904"/>
            <a:chOff x="6566263" y="155551"/>
            <a:chExt cx="4427100" cy="4426800"/>
          </a:xfrm>
        </p:grpSpPr>
        <p:sp>
          <p:nvSpPr>
            <p:cNvPr id="168" name="Google Shape;168;p13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13"/>
          <p:cNvGrpSpPr/>
          <p:nvPr/>
        </p:nvGrpSpPr>
        <p:grpSpPr>
          <a:xfrm>
            <a:off x="8413743" y="6082497"/>
            <a:ext cx="357442" cy="459585"/>
            <a:chOff x="5320000" y="4110550"/>
            <a:chExt cx="474375" cy="457450"/>
          </a:xfrm>
        </p:grpSpPr>
        <p:sp>
          <p:nvSpPr>
            <p:cNvPr id="172" name="Google Shape;172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13"/>
          <p:cNvGrpSpPr/>
          <p:nvPr/>
        </p:nvGrpSpPr>
        <p:grpSpPr>
          <a:xfrm rot="350988">
            <a:off x="8711794" y="5460812"/>
            <a:ext cx="357453" cy="459600"/>
            <a:chOff x="5320000" y="4110550"/>
            <a:chExt cx="474375" cy="457450"/>
          </a:xfrm>
        </p:grpSpPr>
        <p:sp>
          <p:nvSpPr>
            <p:cNvPr id="175" name="Google Shape;175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13"/>
          <p:cNvSpPr txBox="1">
            <a:spLocks noGrp="1"/>
          </p:cNvSpPr>
          <p:nvPr>
            <p:ph type="title" idx="2"/>
          </p:nvPr>
        </p:nvSpPr>
        <p:spPr>
          <a:xfrm>
            <a:off x="720000" y="3493864"/>
            <a:ext cx="2336400" cy="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720000" y="4179721"/>
            <a:ext cx="2336400" cy="9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3"/>
          </p:nvPr>
        </p:nvSpPr>
        <p:spPr>
          <a:xfrm>
            <a:off x="3403800" y="3493965"/>
            <a:ext cx="2336400" cy="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4"/>
          </p:nvPr>
        </p:nvSpPr>
        <p:spPr>
          <a:xfrm>
            <a:off x="3403800" y="4179697"/>
            <a:ext cx="2336400" cy="9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5"/>
          </p:nvPr>
        </p:nvSpPr>
        <p:spPr>
          <a:xfrm>
            <a:off x="6087600" y="3493965"/>
            <a:ext cx="2336400" cy="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6"/>
          </p:nvPr>
        </p:nvSpPr>
        <p:spPr>
          <a:xfrm>
            <a:off x="6087600" y="4179697"/>
            <a:ext cx="2336400" cy="9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7" hasCustomPrompt="1"/>
          </p:nvPr>
        </p:nvSpPr>
        <p:spPr>
          <a:xfrm>
            <a:off x="1476288" y="2449500"/>
            <a:ext cx="82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8" hasCustomPrompt="1"/>
          </p:nvPr>
        </p:nvSpPr>
        <p:spPr>
          <a:xfrm>
            <a:off x="4160088" y="2449500"/>
            <a:ext cx="82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9" hasCustomPrompt="1"/>
          </p:nvPr>
        </p:nvSpPr>
        <p:spPr>
          <a:xfrm>
            <a:off x="6843888" y="2449500"/>
            <a:ext cx="823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04525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title"/>
          </p:nvPr>
        </p:nvSpPr>
        <p:spPr>
          <a:xfrm>
            <a:off x="562426" y="2186417"/>
            <a:ext cx="28836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subTitle" idx="1"/>
          </p:nvPr>
        </p:nvSpPr>
        <p:spPr>
          <a:xfrm>
            <a:off x="794626" y="2830772"/>
            <a:ext cx="2651400" cy="8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title" idx="2"/>
          </p:nvPr>
        </p:nvSpPr>
        <p:spPr>
          <a:xfrm>
            <a:off x="562426" y="4340500"/>
            <a:ext cx="2883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subTitle" idx="3"/>
          </p:nvPr>
        </p:nvSpPr>
        <p:spPr>
          <a:xfrm>
            <a:off x="794626" y="4985721"/>
            <a:ext cx="2651400" cy="8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title" idx="4"/>
          </p:nvPr>
        </p:nvSpPr>
        <p:spPr>
          <a:xfrm>
            <a:off x="5697962" y="4340500"/>
            <a:ext cx="2883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7" name="Google Shape;227;p16"/>
          <p:cNvSpPr txBox="1">
            <a:spLocks noGrp="1"/>
          </p:cNvSpPr>
          <p:nvPr>
            <p:ph type="subTitle" idx="5"/>
          </p:nvPr>
        </p:nvSpPr>
        <p:spPr>
          <a:xfrm>
            <a:off x="5697962" y="4985721"/>
            <a:ext cx="2651400" cy="8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6"/>
          <p:cNvGrpSpPr/>
          <p:nvPr/>
        </p:nvGrpSpPr>
        <p:grpSpPr>
          <a:xfrm>
            <a:off x="0" y="5447"/>
            <a:ext cx="777136" cy="997120"/>
            <a:chOff x="3770925" y="315125"/>
            <a:chExt cx="840874" cy="809175"/>
          </a:xfrm>
        </p:grpSpPr>
        <p:sp>
          <p:nvSpPr>
            <p:cNvPr id="239" name="Google Shape;239;p16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6"/>
          <p:cNvGrpSpPr/>
          <p:nvPr/>
        </p:nvGrpSpPr>
        <p:grpSpPr>
          <a:xfrm>
            <a:off x="-187972" y="620735"/>
            <a:ext cx="1566078" cy="645539"/>
            <a:chOff x="7219875" y="1515738"/>
            <a:chExt cx="1140625" cy="352625"/>
          </a:xfrm>
        </p:grpSpPr>
        <p:sp>
          <p:nvSpPr>
            <p:cNvPr id="242" name="Google Shape;242;p16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7279863" y="1559544"/>
              <a:ext cx="1020653" cy="265007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16"/>
          <p:cNvSpPr txBox="1">
            <a:spLocks noGrp="1"/>
          </p:cNvSpPr>
          <p:nvPr>
            <p:ph type="title" idx="6"/>
          </p:nvPr>
        </p:nvSpPr>
        <p:spPr>
          <a:xfrm>
            <a:off x="720000" y="717167"/>
            <a:ext cx="7704000" cy="5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title" idx="7"/>
          </p:nvPr>
        </p:nvSpPr>
        <p:spPr>
          <a:xfrm>
            <a:off x="5697951" y="2186417"/>
            <a:ext cx="28836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" name="Google Shape;246;p16"/>
          <p:cNvSpPr txBox="1">
            <a:spLocks noGrp="1"/>
          </p:cNvSpPr>
          <p:nvPr>
            <p:ph type="subTitle" idx="8"/>
          </p:nvPr>
        </p:nvSpPr>
        <p:spPr>
          <a:xfrm>
            <a:off x="5697951" y="2830772"/>
            <a:ext cx="2651400" cy="8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097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3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 txBox="1">
            <a:spLocks noGrp="1"/>
          </p:cNvSpPr>
          <p:nvPr>
            <p:ph type="ctrTitle"/>
          </p:nvPr>
        </p:nvSpPr>
        <p:spPr>
          <a:xfrm>
            <a:off x="2430100" y="807067"/>
            <a:ext cx="4284000" cy="14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subTitle" idx="1"/>
          </p:nvPr>
        </p:nvSpPr>
        <p:spPr>
          <a:xfrm>
            <a:off x="2767000" y="2229867"/>
            <a:ext cx="3610200" cy="16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57" name="Google Shape;357;p22"/>
          <p:cNvGrpSpPr/>
          <p:nvPr/>
        </p:nvGrpSpPr>
        <p:grpSpPr>
          <a:xfrm>
            <a:off x="7686275" y="1"/>
            <a:ext cx="840874" cy="1078900"/>
            <a:chOff x="3770925" y="315125"/>
            <a:chExt cx="840874" cy="809175"/>
          </a:xfrm>
        </p:grpSpPr>
        <p:sp>
          <p:nvSpPr>
            <p:cNvPr id="358" name="Google Shape;358;p22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22"/>
          <p:cNvGrpSpPr/>
          <p:nvPr/>
        </p:nvGrpSpPr>
        <p:grpSpPr>
          <a:xfrm rot="472407" flipH="1">
            <a:off x="-925847" y="5815611"/>
            <a:ext cx="3230058" cy="1373056"/>
            <a:chOff x="7125225" y="3783925"/>
            <a:chExt cx="2407350" cy="767500"/>
          </a:xfrm>
        </p:grpSpPr>
        <p:sp>
          <p:nvSpPr>
            <p:cNvPr id="361" name="Google Shape;361;p22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22"/>
          <p:cNvGrpSpPr/>
          <p:nvPr/>
        </p:nvGrpSpPr>
        <p:grpSpPr>
          <a:xfrm>
            <a:off x="7368063" y="562114"/>
            <a:ext cx="2535726" cy="905553"/>
            <a:chOff x="2159225" y="3645850"/>
            <a:chExt cx="1807617" cy="484150"/>
          </a:xfrm>
        </p:grpSpPr>
        <p:sp>
          <p:nvSpPr>
            <p:cNvPr id="366" name="Google Shape;366;p22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36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497880C-F1A7-40CD-90B4-5A67EC5CE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134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23"/>
          <p:cNvGrpSpPr/>
          <p:nvPr/>
        </p:nvGrpSpPr>
        <p:grpSpPr>
          <a:xfrm>
            <a:off x="8351976" y="160300"/>
            <a:ext cx="474375" cy="609933"/>
            <a:chOff x="5320000" y="4110550"/>
            <a:chExt cx="474375" cy="457450"/>
          </a:xfrm>
        </p:grpSpPr>
        <p:sp>
          <p:nvSpPr>
            <p:cNvPr id="370" name="Google Shape;370;p2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2" name="Google Shape;372;p23"/>
          <p:cNvGrpSpPr/>
          <p:nvPr/>
        </p:nvGrpSpPr>
        <p:grpSpPr>
          <a:xfrm>
            <a:off x="-130987" y="-9"/>
            <a:ext cx="2156849" cy="770249"/>
            <a:chOff x="2159225" y="3645850"/>
            <a:chExt cx="1807617" cy="484150"/>
          </a:xfrm>
        </p:grpSpPr>
        <p:sp>
          <p:nvSpPr>
            <p:cNvPr id="373" name="Google Shape;373;p23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5" name="Google Shape;375;p23"/>
          <p:cNvGrpSpPr/>
          <p:nvPr/>
        </p:nvGrpSpPr>
        <p:grpSpPr>
          <a:xfrm rot="679551">
            <a:off x="7602248" y="610293"/>
            <a:ext cx="368363" cy="473627"/>
            <a:chOff x="5320000" y="4110550"/>
            <a:chExt cx="474375" cy="457450"/>
          </a:xfrm>
        </p:grpSpPr>
        <p:sp>
          <p:nvSpPr>
            <p:cNvPr id="376" name="Google Shape;376;p2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23"/>
          <p:cNvGrpSpPr/>
          <p:nvPr/>
        </p:nvGrpSpPr>
        <p:grpSpPr>
          <a:xfrm>
            <a:off x="309956" y="984679"/>
            <a:ext cx="799280" cy="689168"/>
            <a:chOff x="8064031" y="4574984"/>
            <a:chExt cx="799280" cy="516876"/>
          </a:xfrm>
        </p:grpSpPr>
        <p:grpSp>
          <p:nvGrpSpPr>
            <p:cNvPr id="379" name="Google Shape;379;p23"/>
            <p:cNvGrpSpPr/>
            <p:nvPr/>
          </p:nvGrpSpPr>
          <p:grpSpPr>
            <a:xfrm rot="-697201" flipH="1">
              <a:off x="8096003" y="4677394"/>
              <a:ext cx="497710" cy="368114"/>
              <a:chOff x="-1137000" y="1596325"/>
              <a:chExt cx="323175" cy="239025"/>
            </a:xfrm>
          </p:grpSpPr>
          <p:sp>
            <p:nvSpPr>
              <p:cNvPr id="380" name="Google Shape;380;p23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3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3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3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23"/>
            <p:cNvSpPr/>
            <p:nvPr/>
          </p:nvSpPr>
          <p:spPr>
            <a:xfrm rot="-697201" flipH="1">
              <a:off x="8643970" y="4593162"/>
              <a:ext cx="201055" cy="202018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3"/>
            <p:cNvSpPr/>
            <p:nvPr/>
          </p:nvSpPr>
          <p:spPr>
            <a:xfrm rot="-697201" flipH="1">
              <a:off x="8704573" y="4651663"/>
              <a:ext cx="93790" cy="8093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23"/>
          <p:cNvGrpSpPr/>
          <p:nvPr/>
        </p:nvGrpSpPr>
        <p:grpSpPr>
          <a:xfrm>
            <a:off x="7051358" y="4393166"/>
            <a:ext cx="3229941" cy="1373007"/>
            <a:chOff x="7125225" y="3783925"/>
            <a:chExt cx="2407350" cy="767500"/>
          </a:xfrm>
        </p:grpSpPr>
        <p:sp>
          <p:nvSpPr>
            <p:cNvPr id="387" name="Google Shape;387;p23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23"/>
          <p:cNvGrpSpPr/>
          <p:nvPr/>
        </p:nvGrpSpPr>
        <p:grpSpPr>
          <a:xfrm rot="697201">
            <a:off x="460741" y="5588225"/>
            <a:ext cx="497710" cy="490819"/>
            <a:chOff x="-1137000" y="1596325"/>
            <a:chExt cx="323175" cy="239025"/>
          </a:xfrm>
        </p:grpSpPr>
        <p:sp>
          <p:nvSpPr>
            <p:cNvPr id="392" name="Google Shape;392;p23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3"/>
          <p:cNvGrpSpPr/>
          <p:nvPr/>
        </p:nvGrpSpPr>
        <p:grpSpPr>
          <a:xfrm flipH="1">
            <a:off x="-374109" y="4210620"/>
            <a:ext cx="849913" cy="1133217"/>
            <a:chOff x="9668924" y="1174515"/>
            <a:chExt cx="1081589" cy="1081589"/>
          </a:xfrm>
        </p:grpSpPr>
        <p:sp>
          <p:nvSpPr>
            <p:cNvPr id="397" name="Google Shape;397;p23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9700525" y="1347600"/>
              <a:ext cx="876600" cy="837075"/>
            </a:xfrm>
            <a:custGeom>
              <a:avLst/>
              <a:gdLst/>
              <a:ahLst/>
              <a:cxnLst/>
              <a:rect l="l" t="t" r="r" b="b"/>
              <a:pathLst>
                <a:path w="35064" h="33483" extrusionOk="0">
                  <a:moveTo>
                    <a:pt x="8685" y="1"/>
                  </a:moveTo>
                  <a:lnTo>
                    <a:pt x="8685" y="1"/>
                  </a:lnTo>
                  <a:cubicBezTo>
                    <a:pt x="2435" y="4970"/>
                    <a:pt x="0" y="13353"/>
                    <a:pt x="2636" y="20883"/>
                  </a:cubicBezTo>
                  <a:cubicBezTo>
                    <a:pt x="5271" y="28438"/>
                    <a:pt x="12374" y="33483"/>
                    <a:pt x="20381" y="33483"/>
                  </a:cubicBezTo>
                  <a:cubicBezTo>
                    <a:pt x="26103" y="33483"/>
                    <a:pt x="31499" y="30872"/>
                    <a:pt x="35064" y="26405"/>
                  </a:cubicBezTo>
                  <a:lnTo>
                    <a:pt x="35064" y="26405"/>
                  </a:lnTo>
                  <a:cubicBezTo>
                    <a:pt x="31631" y="29144"/>
                    <a:pt x="27495" y="30494"/>
                    <a:pt x="23373" y="30494"/>
                  </a:cubicBezTo>
                  <a:cubicBezTo>
                    <a:pt x="18544" y="30494"/>
                    <a:pt x="13733" y="28641"/>
                    <a:pt x="10090" y="24999"/>
                  </a:cubicBezTo>
                  <a:cubicBezTo>
                    <a:pt x="3339" y="18223"/>
                    <a:pt x="2711" y="7480"/>
                    <a:pt x="8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23"/>
          <p:cNvGrpSpPr/>
          <p:nvPr/>
        </p:nvGrpSpPr>
        <p:grpSpPr>
          <a:xfrm>
            <a:off x="8001894" y="1315182"/>
            <a:ext cx="1410076" cy="646393"/>
            <a:chOff x="7365100" y="697263"/>
            <a:chExt cx="760600" cy="261500"/>
          </a:xfrm>
        </p:grpSpPr>
        <p:sp>
          <p:nvSpPr>
            <p:cNvPr id="401" name="Google Shape;401;p23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23"/>
          <p:cNvGrpSpPr/>
          <p:nvPr/>
        </p:nvGrpSpPr>
        <p:grpSpPr>
          <a:xfrm>
            <a:off x="3336389" y="6346192"/>
            <a:ext cx="2156849" cy="770249"/>
            <a:chOff x="2159225" y="3645850"/>
            <a:chExt cx="1807617" cy="484150"/>
          </a:xfrm>
        </p:grpSpPr>
        <p:sp>
          <p:nvSpPr>
            <p:cNvPr id="404" name="Google Shape;404;p23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627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24"/>
          <p:cNvGrpSpPr/>
          <p:nvPr/>
        </p:nvGrpSpPr>
        <p:grpSpPr>
          <a:xfrm>
            <a:off x="8563851" y="5247467"/>
            <a:ext cx="474375" cy="609933"/>
            <a:chOff x="5320000" y="4110550"/>
            <a:chExt cx="474375" cy="457450"/>
          </a:xfrm>
        </p:grpSpPr>
        <p:sp>
          <p:nvSpPr>
            <p:cNvPr id="408" name="Google Shape;408;p24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24"/>
          <p:cNvGrpSpPr/>
          <p:nvPr/>
        </p:nvGrpSpPr>
        <p:grpSpPr>
          <a:xfrm rot="679551">
            <a:off x="107573" y="262043"/>
            <a:ext cx="368363" cy="473627"/>
            <a:chOff x="5320000" y="4110550"/>
            <a:chExt cx="474375" cy="457450"/>
          </a:xfrm>
        </p:grpSpPr>
        <p:sp>
          <p:nvSpPr>
            <p:cNvPr id="411" name="Google Shape;411;p24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24"/>
          <p:cNvGrpSpPr/>
          <p:nvPr/>
        </p:nvGrpSpPr>
        <p:grpSpPr>
          <a:xfrm>
            <a:off x="8157356" y="154261"/>
            <a:ext cx="799280" cy="689168"/>
            <a:chOff x="8064031" y="4574984"/>
            <a:chExt cx="799280" cy="516876"/>
          </a:xfrm>
        </p:grpSpPr>
        <p:grpSp>
          <p:nvGrpSpPr>
            <p:cNvPr id="414" name="Google Shape;414;p24"/>
            <p:cNvGrpSpPr/>
            <p:nvPr/>
          </p:nvGrpSpPr>
          <p:grpSpPr>
            <a:xfrm rot="-697201" flipH="1">
              <a:off x="8096003" y="4677394"/>
              <a:ext cx="497710" cy="368114"/>
              <a:chOff x="-1137000" y="1596325"/>
              <a:chExt cx="323175" cy="239025"/>
            </a:xfrm>
          </p:grpSpPr>
          <p:sp>
            <p:nvSpPr>
              <p:cNvPr id="415" name="Google Shape;415;p24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24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24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24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9" name="Google Shape;419;p24"/>
            <p:cNvSpPr/>
            <p:nvPr/>
          </p:nvSpPr>
          <p:spPr>
            <a:xfrm rot="-697201" flipH="1">
              <a:off x="8643970" y="4593162"/>
              <a:ext cx="201055" cy="202018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 rot="-697201" flipH="1">
              <a:off x="8704573" y="4651663"/>
              <a:ext cx="93790" cy="8093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24"/>
          <p:cNvGrpSpPr/>
          <p:nvPr/>
        </p:nvGrpSpPr>
        <p:grpSpPr>
          <a:xfrm flipH="1">
            <a:off x="1642867" y="-243397"/>
            <a:ext cx="849913" cy="1133217"/>
            <a:chOff x="9668924" y="1174515"/>
            <a:chExt cx="1081589" cy="1081589"/>
          </a:xfrm>
        </p:grpSpPr>
        <p:sp>
          <p:nvSpPr>
            <p:cNvPr id="422" name="Google Shape;422;p24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24"/>
          <p:cNvGrpSpPr/>
          <p:nvPr/>
        </p:nvGrpSpPr>
        <p:grpSpPr>
          <a:xfrm>
            <a:off x="603644" y="243433"/>
            <a:ext cx="1410076" cy="646393"/>
            <a:chOff x="7365100" y="697263"/>
            <a:chExt cx="760600" cy="261500"/>
          </a:xfrm>
        </p:grpSpPr>
        <p:sp>
          <p:nvSpPr>
            <p:cNvPr id="425" name="Google Shape;425;p24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24"/>
          <p:cNvGrpSpPr/>
          <p:nvPr/>
        </p:nvGrpSpPr>
        <p:grpSpPr>
          <a:xfrm>
            <a:off x="7039714" y="5857408"/>
            <a:ext cx="2156849" cy="770249"/>
            <a:chOff x="2159225" y="3645850"/>
            <a:chExt cx="1807617" cy="484150"/>
          </a:xfrm>
        </p:grpSpPr>
        <p:sp>
          <p:nvSpPr>
            <p:cNvPr id="428" name="Google Shape;428;p24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24"/>
          <p:cNvGrpSpPr/>
          <p:nvPr/>
        </p:nvGrpSpPr>
        <p:grpSpPr>
          <a:xfrm rot="408061" flipH="1">
            <a:off x="-920169" y="5825388"/>
            <a:ext cx="3411144" cy="1450033"/>
            <a:chOff x="7125225" y="3783925"/>
            <a:chExt cx="2407350" cy="767500"/>
          </a:xfrm>
        </p:grpSpPr>
        <p:sp>
          <p:nvSpPr>
            <p:cNvPr id="431" name="Google Shape;431;p24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831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B28593A9-40E4-4715-BB88-DD783705E2B1}" type="datetimeFigureOut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7/28/2024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A1D6A31A-DEAA-4B37-8FF5-84366831316E}" type="slidenum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3954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B28593A9-40E4-4715-BB88-DD783705E2B1}" type="datetimeFigureOut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7/28/2024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A1D6A31A-DEAA-4B37-8FF5-84366831316E}" type="slidenum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240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B28593A9-40E4-4715-BB88-DD783705E2B1}" type="datetimeFigureOut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7/28/2024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A1D6A31A-DEAA-4B37-8FF5-84366831316E}" type="slidenum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0933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B28593A9-40E4-4715-BB88-DD783705E2B1}" type="datetimeFigureOut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7/28/2024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A1D6A31A-DEAA-4B37-8FF5-84366831316E}" type="slidenum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091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B28593A9-40E4-4715-BB88-DD783705E2B1}" type="datetimeFigureOut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7/28/2024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A1D6A31A-DEAA-4B37-8FF5-84366831316E}" type="slidenum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348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buFont typeface="Arial"/>
              <a:buNone/>
              <a:defRPr/>
            </a:pPr>
            <a:endParaRPr lang="en-US" altLang="en-US" sz="14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buFont typeface="Arial"/>
              <a:buNone/>
              <a:defRPr/>
            </a:pPr>
            <a:endParaRPr lang="en-US" altLang="en-US" sz="14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hangingPunct="0">
              <a:buFont typeface="Arial"/>
              <a:buNone/>
              <a:defRPr/>
            </a:pPr>
            <a:fld id="{FC522878-065C-4800-B660-DE147135952C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pPr defTabSz="685800" eaLnBrk="0" hangingPunct="0">
                <a:buFont typeface="Arial"/>
                <a:buNone/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618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7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6E85-6668-4773-84DF-5136BCE7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59-2EB1-478B-BEF2-4E3BDF0C4F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6E85-6668-4773-84DF-5136BCE7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59-2EB1-478B-BEF2-4E3BDF0C4F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0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6667E45F-E847-4829-ACA9-093A93B76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981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6E85-6668-4773-84DF-5136BCE7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59-2EB1-478B-BEF2-4E3BDF0C4F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86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6E85-6668-4773-84DF-5136BCE7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59-2EB1-478B-BEF2-4E3BDF0C4F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6E85-6668-4773-84DF-5136BCE7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59-2EB1-478B-BEF2-4E3BDF0C4F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17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6E85-6668-4773-84DF-5136BCE7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59-2EB1-478B-BEF2-4E3BDF0C4F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79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6E85-6668-4773-84DF-5136BCE7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59-2EB1-478B-BEF2-4E3BDF0C4F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6E85-6668-4773-84DF-5136BCE7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59-2EB1-478B-BEF2-4E3BDF0C4F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6E85-6668-4773-84DF-5136BCE7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59-2EB1-478B-BEF2-4E3BDF0C4F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42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6E85-6668-4773-84DF-5136BCE7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59-2EB1-478B-BEF2-4E3BDF0C4F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716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8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8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6E85-6668-4773-84DF-5136BCE7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59-2EB1-478B-BEF2-4E3BDF0C4F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79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9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AA2C820-B5D4-4027-8C5F-268697421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839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3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341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30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87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18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0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9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357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9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827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067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6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3B4B41C-8838-40D1-91FC-C2D0FE107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90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98E8687-C8CC-4CC8-8A0D-EF04E9AA0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52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49378D4-FA5D-458A-B974-8C5DF26F2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05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0971A97-4B43-428F-8DA8-EF210B1E0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35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B6C544A-9C62-422E-9410-1ED2421D6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00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9600" y="717167"/>
            <a:ext cx="77247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9600" y="1566767"/>
            <a:ext cx="7724700" cy="4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564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DFD6E85-6668-4773-84DF-5136BCE7C0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7/28/2024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D3A559-2EB1-478B-BEF2-4E3BDF0C4F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6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28/07/2024</a:t>
            </a:fld>
            <a:endParaRPr lang="vi-VN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2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776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23035" y="2451273"/>
            <a:ext cx="2507456" cy="1057275"/>
          </a:xfrm>
          <a:prstGeom prst="rect">
            <a:avLst/>
          </a:prstGeom>
        </p:spPr>
        <p:txBody>
          <a:bodyPr lIns="51435" tIns="25718" rIns="51435" bIns="25718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75">
                <a:solidFill>
                  <a:prstClr val="black"/>
                </a:solidFill>
              </a:rPr>
              <a:t>  </a:t>
            </a:r>
            <a:br>
              <a:rPr lang="en-US" sz="675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675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1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3" y="0"/>
            <a:ext cx="88856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8762" y="1457980"/>
            <a:ext cx="700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99"/>
                </a:solidFill>
              </a:rPr>
              <a:t>TRƯỜNG TIỂU HỌC </a:t>
            </a:r>
            <a:r>
              <a:rPr lang="vi-VN" sz="2800" b="1" dirty="0">
                <a:solidFill>
                  <a:srgbClr val="333399"/>
                </a:solidFill>
              </a:rPr>
              <a:t>QUANG TRUNG</a:t>
            </a:r>
            <a:endParaRPr lang="en-US" sz="2800" b="1" dirty="0">
              <a:solidFill>
                <a:srgbClr val="33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9221" y="2035314"/>
            <a:ext cx="47958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Địa lí - </a:t>
            </a:r>
            <a:r>
              <a:rPr lang="en-US" sz="4000" b="1" dirty="0" err="1">
                <a:solidFill>
                  <a:srgbClr val="FF0000"/>
                </a:solidFill>
              </a:rPr>
              <a:t>Lớp</a:t>
            </a:r>
            <a:r>
              <a:rPr lang="en-US" sz="4000" b="1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2718137"/>
            <a:ext cx="5791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66"/>
                </a:solidFill>
              </a:rPr>
              <a:t>Bài</a:t>
            </a:r>
            <a:r>
              <a:rPr lang="en-US" sz="6000" b="1" dirty="0">
                <a:solidFill>
                  <a:srgbClr val="FF0066"/>
                </a:solidFill>
              </a:rPr>
              <a:t>: </a:t>
            </a:r>
            <a:r>
              <a:rPr lang="en-US" sz="6000" b="1" dirty="0" err="1">
                <a:solidFill>
                  <a:srgbClr val="FF0066"/>
                </a:solidFill>
              </a:rPr>
              <a:t>Sông</a:t>
            </a:r>
            <a:r>
              <a:rPr lang="en-US" sz="6000" b="1" dirty="0">
                <a:solidFill>
                  <a:srgbClr val="FF0066"/>
                </a:solidFill>
              </a:rPr>
              <a:t> </a:t>
            </a:r>
            <a:r>
              <a:rPr lang="en-US" sz="6000" b="1" dirty="0" err="1">
                <a:solidFill>
                  <a:srgbClr val="FF0066"/>
                </a:solidFill>
              </a:rPr>
              <a:t>ngòi</a:t>
            </a:r>
            <a:endParaRPr lang="en-US" sz="6000" b="1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810000"/>
            <a:ext cx="5715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Giáo </a:t>
            </a:r>
            <a:r>
              <a:rPr lang="en-US" sz="2000" b="1" dirty="0" err="1">
                <a:solidFill>
                  <a:srgbClr val="00B050"/>
                </a:solidFill>
              </a:rPr>
              <a:t>viên</a:t>
            </a:r>
            <a:r>
              <a:rPr lang="en-US" sz="2000" b="1" dirty="0">
                <a:solidFill>
                  <a:srgbClr val="00B050"/>
                </a:solidFill>
              </a:rPr>
              <a:t>: </a:t>
            </a:r>
            <a:r>
              <a:rPr lang="en-US" sz="2000" b="1" dirty="0" err="1">
                <a:solidFill>
                  <a:srgbClr val="00B050"/>
                </a:solidFill>
              </a:rPr>
              <a:t>Nguyễn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Thị</a:t>
            </a:r>
            <a:r>
              <a:rPr lang="en-US" sz="2000" b="1" dirty="0">
                <a:solidFill>
                  <a:srgbClr val="00B050"/>
                </a:solidFill>
              </a:rPr>
              <a:t> Thanh </a:t>
            </a:r>
            <a:r>
              <a:rPr lang="en-US" sz="2000" b="1" dirty="0" err="1">
                <a:solidFill>
                  <a:srgbClr val="00B050"/>
                </a:solidFill>
              </a:rPr>
              <a:t>Thúy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9" name="Picture 5" descr="COMMLINE"/>
          <p:cNvPicPr>
            <a:picLocks noChangeAspect="1" noChangeArrowheads="1"/>
          </p:cNvPicPr>
          <p:nvPr/>
        </p:nvPicPr>
        <p:blipFill>
          <a:blip r:embed="rId3" cstate="print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6499582"/>
            <a:ext cx="5715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572921" y="503209"/>
            <a:ext cx="457200" cy="457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000">
              <a:latin typeface=".VnTime" pitchFamily="34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6786562" y="243670"/>
            <a:ext cx="914400" cy="7620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000">
              <a:latin typeface=".VnTime" pitchFamily="34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5655344" y="510654"/>
            <a:ext cx="685800" cy="6858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000">
              <a:latin typeface=".VnTime" pitchFamily="34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342722" y="109078"/>
            <a:ext cx="381000" cy="3810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000">
              <a:latin typeface=".VnTime" pitchFamily="34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2286000" y="624954"/>
            <a:ext cx="228600" cy="2286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000">
              <a:latin typeface=".VnTime" pitchFamily="34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1371600" y="838433"/>
            <a:ext cx="152400" cy="1524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000">
              <a:latin typeface=".VnTime" pitchFamily="34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7878953" y="510654"/>
            <a:ext cx="1121005" cy="11811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000">
              <a:latin typeface=".VnTime" pitchFamily="34" charset="0"/>
            </a:endParaRPr>
          </a:p>
        </p:txBody>
      </p:sp>
      <p:pic>
        <p:nvPicPr>
          <p:cNvPr id="17" name="Picture 30" descr="ho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307">
            <a:off x="338491" y="4708264"/>
            <a:ext cx="7334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0" descr="ho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307">
            <a:off x="8072742" y="5134186"/>
            <a:ext cx="7334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46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1314450" y="2590803"/>
            <a:ext cx="651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524000"/>
            <a:ext cx="8686800" cy="2209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00B050"/>
                </a:solidFill>
              </a:rPr>
              <a:t>1:Tìm hiểu về mạng l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ới sông ngòi n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ớc 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N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ớc ta có mạng l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ới sông ngòi dày 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đ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ặc và phân bố rộng khắp trên cả n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00B050"/>
                </a:solidFill>
              </a:rPr>
              <a:t>2:Tìm hiểu một số </a:t>
            </a:r>
            <a:r>
              <a:rPr lang="vi-VN" sz="2800" b="1">
                <a:solidFill>
                  <a:srgbClr val="00B050"/>
                </a:solidFill>
              </a:rPr>
              <a:t>đ</a:t>
            </a:r>
            <a:r>
              <a:rPr lang="en-US" sz="2800" b="1">
                <a:solidFill>
                  <a:srgbClr val="00B050"/>
                </a:solidFill>
              </a:rPr>
              <a:t>ặc </a:t>
            </a:r>
            <a:r>
              <a:rPr lang="vi-VN" sz="2800" b="1">
                <a:solidFill>
                  <a:srgbClr val="00B050"/>
                </a:solidFill>
              </a:rPr>
              <a:t>đ</a:t>
            </a:r>
            <a:r>
              <a:rPr lang="en-US" sz="2800" b="1">
                <a:solidFill>
                  <a:srgbClr val="00B050"/>
                </a:solidFill>
              </a:rPr>
              <a:t>iểm sông ngòi n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ớc 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333399"/>
              </a:solidFill>
              <a:sym typeface="Wingdings 3" pitchFamily="18" charset="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85800" y="3352800"/>
            <a:ext cx="7772400" cy="3429000"/>
          </a:xfrm>
          <a:prstGeom prst="star8">
            <a:avLst>
              <a:gd name="adj" fmla="val 3825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accent1"/>
                </a:solidFill>
                <a:latin typeface="Arial"/>
              </a:rPr>
              <a:t>*</a:t>
            </a:r>
            <a:r>
              <a:rPr lang="en-US" sz="3600" b="1" dirty="0" err="1">
                <a:solidFill>
                  <a:srgbClr val="000099"/>
                </a:solidFill>
                <a:latin typeface="Arial"/>
              </a:rPr>
              <a:t>Đọc</a:t>
            </a:r>
            <a:r>
              <a:rPr lang="en-US" sz="36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/>
              </a:rPr>
              <a:t>mục</a:t>
            </a:r>
            <a:r>
              <a:rPr lang="en-US" sz="36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/>
              </a:rPr>
              <a:t>2 </a:t>
            </a:r>
          </a:p>
          <a:p>
            <a:pPr algn="ctr" eaLnBrk="0" hangingPunct="0">
              <a:defRPr/>
            </a:pPr>
            <a:r>
              <a:rPr lang="en-US" sz="3600" b="1">
                <a:solidFill>
                  <a:srgbClr val="000099"/>
                </a:solidFill>
                <a:latin typeface="Arial"/>
              </a:rPr>
              <a:t>và </a:t>
            </a:r>
            <a:r>
              <a:rPr lang="en-US" sz="3600" b="1" dirty="0" err="1">
                <a:solidFill>
                  <a:srgbClr val="000099"/>
                </a:solidFill>
                <a:latin typeface="Arial"/>
              </a:rPr>
              <a:t>nêu</a:t>
            </a:r>
            <a:r>
              <a:rPr lang="en-US" sz="36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vi-VN" sz="3600" b="1" dirty="0">
                <a:solidFill>
                  <a:srgbClr val="000099"/>
                </a:solidFill>
                <a:latin typeface="Arial"/>
              </a:rPr>
              <a:t>đ</a:t>
            </a:r>
            <a:r>
              <a:rPr lang="en-US" sz="3600" b="1" dirty="0" err="1">
                <a:solidFill>
                  <a:srgbClr val="000099"/>
                </a:solidFill>
                <a:latin typeface="Arial"/>
              </a:rPr>
              <a:t>ặc</a:t>
            </a:r>
            <a:r>
              <a:rPr lang="en-US" sz="36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vi-VN" sz="3600" b="1" dirty="0">
                <a:solidFill>
                  <a:srgbClr val="000099"/>
                </a:solidFill>
                <a:latin typeface="Arial"/>
              </a:rPr>
              <a:t>đ</a:t>
            </a:r>
            <a:r>
              <a:rPr lang="en-US" sz="3600" b="1" dirty="0" err="1">
                <a:solidFill>
                  <a:srgbClr val="000099"/>
                </a:solidFill>
                <a:latin typeface="Arial"/>
              </a:rPr>
              <a:t>iểm</a:t>
            </a:r>
            <a:r>
              <a:rPr lang="en-US" sz="3600" b="1" dirty="0">
                <a:solidFill>
                  <a:srgbClr val="000099"/>
                </a:solidFill>
                <a:latin typeface="Arial"/>
              </a:rPr>
              <a:t> </a:t>
            </a:r>
          </a:p>
          <a:p>
            <a:pPr algn="ctr" eaLnBrk="0" hangingPunct="0">
              <a:defRPr/>
            </a:pPr>
            <a:r>
              <a:rPr lang="en-US" sz="3600" b="1" dirty="0" err="1">
                <a:solidFill>
                  <a:srgbClr val="000099"/>
                </a:solidFill>
                <a:latin typeface="Arial"/>
              </a:rPr>
              <a:t>sông</a:t>
            </a:r>
            <a:r>
              <a:rPr lang="en-US" sz="36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/>
              </a:rPr>
              <a:t>ngòi</a:t>
            </a:r>
            <a:r>
              <a:rPr lang="en-US" sz="3600" b="1" dirty="0">
                <a:solidFill>
                  <a:srgbClr val="000099"/>
                </a:solidFill>
                <a:latin typeface="Arial"/>
              </a:rPr>
              <a:t> n</a:t>
            </a:r>
            <a:r>
              <a:rPr lang="vi-VN" sz="3600" b="1" dirty="0">
                <a:solidFill>
                  <a:srgbClr val="000099"/>
                </a:solidFill>
                <a:latin typeface="Arial"/>
              </a:rPr>
              <a:t>ư</a:t>
            </a:r>
            <a:r>
              <a:rPr lang="en-US" sz="3600" b="1" dirty="0" err="1">
                <a:solidFill>
                  <a:srgbClr val="000099"/>
                </a:solidFill>
                <a:latin typeface="Arial"/>
              </a:rPr>
              <a:t>ớc</a:t>
            </a:r>
            <a:r>
              <a:rPr lang="en-US" sz="36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/>
              </a:rPr>
              <a:t>ta</a:t>
            </a:r>
            <a:r>
              <a:rPr lang="en-US" sz="36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/>
              </a:rPr>
              <a:t>vào</a:t>
            </a:r>
            <a:r>
              <a:rPr lang="en-US" sz="36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/>
              </a:rPr>
              <a:t>mùa</a:t>
            </a:r>
            <a:r>
              <a:rPr lang="en-US" sz="3600" b="1" dirty="0">
                <a:solidFill>
                  <a:srgbClr val="000099"/>
                </a:solidFill>
                <a:latin typeface="Arial"/>
              </a:rPr>
              <a:t> </a:t>
            </a:r>
          </a:p>
          <a:p>
            <a:pPr algn="ctr" eaLnBrk="0" hangingPunct="0">
              <a:defRPr/>
            </a:pPr>
            <a:r>
              <a:rPr lang="en-US" sz="3600" b="1" dirty="0">
                <a:solidFill>
                  <a:srgbClr val="000099"/>
                </a:solidFill>
                <a:latin typeface="Arial"/>
              </a:rPr>
              <a:t>m</a:t>
            </a:r>
            <a:r>
              <a:rPr lang="vi-VN" sz="3600" b="1" dirty="0">
                <a:solidFill>
                  <a:srgbClr val="000099"/>
                </a:solidFill>
                <a:latin typeface="Arial"/>
              </a:rPr>
              <a:t>ư</a:t>
            </a:r>
            <a:r>
              <a:rPr lang="en-US" sz="3600" b="1" dirty="0">
                <a:solidFill>
                  <a:srgbClr val="000099"/>
                </a:solidFill>
                <a:latin typeface="Arial"/>
              </a:rPr>
              <a:t>a </a:t>
            </a:r>
            <a:r>
              <a:rPr lang="en-US" sz="3600" b="1" dirty="0" err="1">
                <a:solidFill>
                  <a:srgbClr val="000099"/>
                </a:solidFill>
                <a:latin typeface="Arial"/>
              </a:rPr>
              <a:t>và</a:t>
            </a:r>
            <a:r>
              <a:rPr lang="en-US" sz="36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/>
              </a:rPr>
              <a:t>mùa</a:t>
            </a:r>
            <a:r>
              <a:rPr lang="en-US" sz="36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/>
              </a:rPr>
              <a:t>khô</a:t>
            </a:r>
            <a:r>
              <a:rPr lang="en-US" sz="3600" b="1" dirty="0">
                <a:solidFill>
                  <a:srgbClr val="000099"/>
                </a:solidFill>
                <a:latin typeface="Arial"/>
              </a:rPr>
              <a:t>.</a:t>
            </a:r>
          </a:p>
        </p:txBody>
      </p:sp>
      <p:sp>
        <p:nvSpPr>
          <p:cNvPr id="8" name="Rectangle 4"/>
          <p:cNvSpPr>
            <a:spLocks noRot="1" noChangeArrowheads="1"/>
          </p:cNvSpPr>
          <p:nvPr/>
        </p:nvSpPr>
        <p:spPr bwMode="auto">
          <a:xfrm>
            <a:off x="2743200" y="533400"/>
            <a:ext cx="262264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SÔNG NGÒI</a:t>
            </a:r>
          </a:p>
        </p:txBody>
      </p:sp>
      <p:sp>
        <p:nvSpPr>
          <p:cNvPr id="9" name="Rectangle 9"/>
          <p:cNvSpPr>
            <a:spLocks noRot="1" noChangeArrowheads="1"/>
          </p:cNvSpPr>
          <p:nvPr/>
        </p:nvSpPr>
        <p:spPr bwMode="auto">
          <a:xfrm>
            <a:off x="457200" y="457200"/>
            <a:ext cx="2057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>
                <a:solidFill>
                  <a:schemeClr val="accent2">
                    <a:lumMod val="75000"/>
                  </a:schemeClr>
                </a:solidFill>
              </a:rPr>
              <a:t>Địa  lý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Rectangle 9"/>
          <p:cNvSpPr>
            <a:spLocks noRot="1" noChangeArrowheads="1"/>
          </p:cNvSpPr>
          <p:nvPr/>
        </p:nvSpPr>
        <p:spPr bwMode="auto">
          <a:xfrm>
            <a:off x="1047750" y="31276"/>
            <a:ext cx="6781800" cy="57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Thứ</a:t>
            </a:r>
            <a:r>
              <a:rPr lang="en-US" sz="2800" b="1" dirty="0">
                <a:solidFill>
                  <a:srgbClr val="7030A0"/>
                </a:solidFill>
              </a:rPr>
              <a:t>  </a:t>
            </a:r>
            <a:r>
              <a:rPr lang="en-US" sz="2800" b="1" dirty="0" err="1">
                <a:solidFill>
                  <a:srgbClr val="7030A0"/>
                </a:solidFill>
              </a:rPr>
              <a:t>ngày</a:t>
            </a:r>
            <a:r>
              <a:rPr lang="en-US" sz="2800" b="1" dirty="0">
                <a:solidFill>
                  <a:srgbClr val="7030A0"/>
                </a:solidFill>
              </a:rPr>
              <a:t>  </a:t>
            </a:r>
            <a:r>
              <a:rPr lang="en-US" sz="2800" b="1" dirty="0" err="1">
                <a:solidFill>
                  <a:srgbClr val="7030A0"/>
                </a:solidFill>
              </a:rPr>
              <a:t>tháng</a:t>
            </a:r>
            <a:r>
              <a:rPr lang="en-US" sz="2800" b="1" dirty="0">
                <a:solidFill>
                  <a:srgbClr val="7030A0"/>
                </a:solidFill>
              </a:rPr>
              <a:t> 10 </a:t>
            </a:r>
            <a:r>
              <a:rPr lang="en-US" sz="2800" b="1" dirty="0" err="1">
                <a:solidFill>
                  <a:srgbClr val="7030A0"/>
                </a:solidFill>
              </a:rPr>
              <a:t>năm</a:t>
            </a:r>
            <a:r>
              <a:rPr lang="en-US" sz="2800" b="1" dirty="0">
                <a:solidFill>
                  <a:srgbClr val="7030A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6135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1314450" y="2590803"/>
            <a:ext cx="651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</a:endParaRPr>
          </a:p>
        </p:txBody>
      </p:sp>
      <p:graphicFrame>
        <p:nvGraphicFramePr>
          <p:cNvPr id="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21002"/>
              </p:ext>
            </p:extLst>
          </p:nvPr>
        </p:nvGraphicFramePr>
        <p:xfrm>
          <a:off x="173038" y="228601"/>
          <a:ext cx="8818562" cy="64007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46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5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7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Thời gian</a:t>
                      </a: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Đặc điểm</a:t>
                      </a: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Ảnh hưởng tới đời sống và sản xuất</a:t>
                      </a: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6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Mùa mưa</a:t>
                      </a: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63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Mùa khô</a:t>
                      </a: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168400" y="3924300"/>
            <a:ext cx="2946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b="1" i="1">
                <a:solidFill>
                  <a:srgbClr val="333399"/>
                </a:solidFill>
                <a:latin typeface="Arial"/>
              </a:rPr>
              <a:t>Nước sông hạ thấp, lòng sông trơ ra những bãi cát hoặc sỏi đá.</a:t>
            </a: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524000" y="1752600"/>
            <a:ext cx="274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000" b="1" i="1">
                <a:solidFill>
                  <a:srgbClr val="0070C0"/>
                </a:solidFill>
                <a:latin typeface="Arial"/>
              </a:rPr>
              <a:t>Nước sông nhiều, dâng lên nhanh chóng.</a:t>
            </a:r>
          </a:p>
        </p:txBody>
      </p:sp>
    </p:spTree>
    <p:extLst>
      <p:ext uri="{BB962C8B-B14F-4D97-AF65-F5344CB8AC3E}">
        <p14:creationId xmlns:p14="http://schemas.microsoft.com/office/powerpoint/2010/main" val="31295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1314450" y="2590803"/>
            <a:ext cx="651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7787" y="3876675"/>
            <a:ext cx="912813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Khí hậu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47800" y="3200400"/>
            <a:ext cx="15240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Mùa khô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600" y="4724400"/>
            <a:ext cx="10668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Mùa mưa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05200" y="3266182"/>
            <a:ext cx="16002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Ít mưa, khô hạn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24200" y="4724400"/>
            <a:ext cx="11811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Mưa nhiều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638800" y="2819400"/>
            <a:ext cx="1320800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Nước sông ít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76800" y="4724400"/>
            <a:ext cx="213360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Nước sông dâng cao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20000" y="2743200"/>
            <a:ext cx="1462881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Nước sông thay đổi theo mùa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-2990868">
            <a:off x="728997" y="4104223"/>
            <a:ext cx="919464" cy="141520"/>
          </a:xfrm>
          <a:prstGeom prst="rightArrow">
            <a:avLst>
              <a:gd name="adj1" fmla="val 50000"/>
              <a:gd name="adj2" fmla="val 166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280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3339299">
            <a:off x="717969" y="4736937"/>
            <a:ext cx="852488" cy="158750"/>
          </a:xfrm>
          <a:prstGeom prst="rightArrow">
            <a:avLst>
              <a:gd name="adj1" fmla="val 50000"/>
              <a:gd name="adj2" fmla="val 134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2800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71800" y="3495675"/>
            <a:ext cx="628650" cy="161925"/>
          </a:xfrm>
          <a:prstGeom prst="rightArrow">
            <a:avLst>
              <a:gd name="adj1" fmla="val 64306"/>
              <a:gd name="adj2" fmla="val 157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2438400" y="5257800"/>
            <a:ext cx="688975" cy="180975"/>
          </a:xfrm>
          <a:prstGeom prst="rightArrow">
            <a:avLst>
              <a:gd name="adj1" fmla="val 64306"/>
              <a:gd name="adj2" fmla="val 154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5029200" y="3495675"/>
            <a:ext cx="669925" cy="161925"/>
          </a:xfrm>
          <a:prstGeom prst="rightArrow">
            <a:avLst>
              <a:gd name="adj1" fmla="val 64306"/>
              <a:gd name="adj2" fmla="val 1681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267201" y="5217942"/>
            <a:ext cx="609600" cy="185738"/>
          </a:xfrm>
          <a:prstGeom prst="rightArrow">
            <a:avLst>
              <a:gd name="adj1" fmla="val 64306"/>
              <a:gd name="adj2" fmla="val 1733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rot="3076089">
            <a:off x="6821782" y="3834830"/>
            <a:ext cx="986835" cy="185314"/>
          </a:xfrm>
          <a:prstGeom prst="rightArrow">
            <a:avLst>
              <a:gd name="adj1" fmla="val 64306"/>
              <a:gd name="adj2" fmla="val 2235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2800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18691252" flipV="1">
            <a:off x="6861309" y="5062867"/>
            <a:ext cx="933181" cy="157604"/>
          </a:xfrm>
          <a:prstGeom prst="rightArrow">
            <a:avLst>
              <a:gd name="adj1" fmla="val 64306"/>
              <a:gd name="adj2" fmla="val 2286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2800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1402080" y="3160542"/>
            <a:ext cx="5905263" cy="2057400"/>
          </a:xfrm>
          <a:prstGeom prst="horizont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Theo em , nguyên nhân nào </a:t>
            </a:r>
          </a:p>
          <a:p>
            <a:pPr algn="ctr"/>
            <a:r>
              <a:rPr lang="en-US" sz="3200" b="1"/>
              <a:t>làm cho n</a:t>
            </a:r>
            <a:r>
              <a:rPr lang="vi-VN" sz="3200" b="1"/>
              <a:t>ư</a:t>
            </a:r>
            <a:r>
              <a:rPr lang="en-US" sz="3200" b="1"/>
              <a:t>ớc sông thay </a:t>
            </a:r>
          </a:p>
          <a:p>
            <a:pPr algn="ctr"/>
            <a:r>
              <a:rPr lang="vi-VN" sz="3200" b="1"/>
              <a:t>đ</a:t>
            </a:r>
            <a:r>
              <a:rPr lang="en-US" sz="3200" b="1"/>
              <a:t>ổi theo mùa?</a:t>
            </a:r>
          </a:p>
        </p:txBody>
      </p:sp>
      <p:sp>
        <p:nvSpPr>
          <p:cNvPr id="21" name="Rectangle 20"/>
          <p:cNvSpPr>
            <a:spLocks noRot="1" noChangeArrowheads="1"/>
          </p:cNvSpPr>
          <p:nvPr/>
        </p:nvSpPr>
        <p:spPr bwMode="auto">
          <a:xfrm>
            <a:off x="243681" y="10668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B050"/>
                </a:solidFill>
              </a:rPr>
              <a:t>1:Tìm hiểu về mạng l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ới sông ngòi n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ớc ta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B0F0"/>
                </a:solidFill>
                <a:sym typeface="Wingdings 3" pitchFamily="18" charset="2"/>
              </a:rPr>
              <a:t>N</a:t>
            </a:r>
            <a:r>
              <a:rPr lang="vi-VN" sz="2800" b="1">
                <a:solidFill>
                  <a:srgbClr val="00B0F0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00B0F0"/>
                </a:solidFill>
                <a:sym typeface="Wingdings 3" pitchFamily="18" charset="2"/>
              </a:rPr>
              <a:t>ớc ta có mạng l</a:t>
            </a:r>
            <a:r>
              <a:rPr lang="vi-VN" sz="2800" b="1">
                <a:solidFill>
                  <a:srgbClr val="00B0F0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00B0F0"/>
                </a:solidFill>
                <a:sym typeface="Wingdings 3" pitchFamily="18" charset="2"/>
              </a:rPr>
              <a:t>ới sông ngòi dày </a:t>
            </a:r>
            <a:r>
              <a:rPr lang="vi-VN" sz="2800" b="1">
                <a:solidFill>
                  <a:srgbClr val="00B0F0"/>
                </a:solidFill>
                <a:sym typeface="Wingdings 3" pitchFamily="18" charset="2"/>
              </a:rPr>
              <a:t>đ</a:t>
            </a:r>
            <a:r>
              <a:rPr lang="en-US" sz="2800" b="1">
                <a:solidFill>
                  <a:srgbClr val="00B0F0"/>
                </a:solidFill>
                <a:sym typeface="Wingdings 3" pitchFamily="18" charset="2"/>
              </a:rPr>
              <a:t>ặc và phân bố rộng khắp trên cả n</a:t>
            </a:r>
            <a:r>
              <a:rPr lang="vi-VN" sz="2800" b="1">
                <a:solidFill>
                  <a:srgbClr val="00B0F0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00B0F0"/>
                </a:solidFill>
                <a:sym typeface="Wingdings 3" pitchFamily="18" charset="2"/>
              </a:rPr>
              <a:t>ớc.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B050"/>
                </a:solidFill>
              </a:rPr>
              <a:t>2:Tìm hiểu một số </a:t>
            </a:r>
            <a:r>
              <a:rPr lang="vi-VN" sz="2800" b="1">
                <a:solidFill>
                  <a:srgbClr val="00B050"/>
                </a:solidFill>
              </a:rPr>
              <a:t>đ</a:t>
            </a:r>
            <a:r>
              <a:rPr lang="en-US" sz="2800" b="1">
                <a:solidFill>
                  <a:srgbClr val="00B050"/>
                </a:solidFill>
              </a:rPr>
              <a:t>ặc </a:t>
            </a:r>
            <a:r>
              <a:rPr lang="vi-VN" sz="2800" b="1">
                <a:solidFill>
                  <a:srgbClr val="00B050"/>
                </a:solidFill>
              </a:rPr>
              <a:t>đ</a:t>
            </a:r>
            <a:r>
              <a:rPr lang="en-US" sz="2800" b="1">
                <a:solidFill>
                  <a:srgbClr val="00B050"/>
                </a:solidFill>
              </a:rPr>
              <a:t>iểm sông ngòi n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ớc ta</a:t>
            </a:r>
          </a:p>
        </p:txBody>
      </p:sp>
      <p:sp>
        <p:nvSpPr>
          <p:cNvPr id="23" name="Rectangle 4"/>
          <p:cNvSpPr>
            <a:spLocks noRot="1" noChangeArrowheads="1"/>
          </p:cNvSpPr>
          <p:nvPr/>
        </p:nvSpPr>
        <p:spPr bwMode="auto">
          <a:xfrm>
            <a:off x="2743200" y="533400"/>
            <a:ext cx="262264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SÔNG NGÒI</a:t>
            </a:r>
          </a:p>
        </p:txBody>
      </p:sp>
      <p:sp>
        <p:nvSpPr>
          <p:cNvPr id="24" name="Rectangle 9"/>
          <p:cNvSpPr>
            <a:spLocks noRot="1" noChangeArrowheads="1"/>
          </p:cNvSpPr>
          <p:nvPr/>
        </p:nvSpPr>
        <p:spPr bwMode="auto">
          <a:xfrm>
            <a:off x="457200" y="457200"/>
            <a:ext cx="2057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>
                <a:solidFill>
                  <a:schemeClr val="accent2">
                    <a:lumMod val="75000"/>
                  </a:schemeClr>
                </a:solidFill>
              </a:rPr>
              <a:t>Địa  lý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5" name="Rectangle 9"/>
          <p:cNvSpPr>
            <a:spLocks noRot="1" noChangeArrowheads="1"/>
          </p:cNvSpPr>
          <p:nvPr/>
        </p:nvSpPr>
        <p:spPr bwMode="auto">
          <a:xfrm>
            <a:off x="1047750" y="31276"/>
            <a:ext cx="6781800" cy="57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Thứ tư ngày 13 tháng 10 năm 2021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0" y="5856982"/>
            <a:ext cx="9144000" cy="107721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lên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xuống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mùa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gây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khó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khăn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đời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sống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sản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xuất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31295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1314450" y="2590803"/>
            <a:ext cx="651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</a:endParaRPr>
          </a:p>
        </p:txBody>
      </p:sp>
      <p:graphicFrame>
        <p:nvGraphicFramePr>
          <p:cNvPr id="3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41959"/>
              </p:ext>
            </p:extLst>
          </p:nvPr>
        </p:nvGraphicFramePr>
        <p:xfrm>
          <a:off x="152400" y="72433"/>
          <a:ext cx="8818562" cy="6654503"/>
        </p:xfrm>
        <a:graphic>
          <a:graphicData uri="http://schemas.openxmlformats.org/drawingml/2006/table">
            <a:tbl>
              <a:tblPr/>
              <a:tblGrid>
                <a:gridCol w="1004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4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Thời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gian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Đặc điểm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Ảnh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hưởng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đời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sống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xuất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Mùa mưa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7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Mùa khô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219200" y="4076343"/>
            <a:ext cx="2438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b="1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Nước sông hạ thấp, lòng sông trơ ra những bãi cát hoặc sỏi đá.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810000" y="3919478"/>
            <a:ext cx="49895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nghiệp,sản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376575" y="1526232"/>
            <a:ext cx="21236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 sông nhiều, dâng lên nhanh chóng.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3810000" y="1295400"/>
            <a:ext cx="4876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xuất,làm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1295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s1423810_NgheAn41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876311" y="6273225"/>
            <a:ext cx="3273376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HP001 5H"/>
                <a:cs typeface="Times New Roman" panose="02020603050405020304" pitchFamily="18" charset="0"/>
              </a:rPr>
              <a:t>Sông</a:t>
            </a: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HP001 5H"/>
                <a:cs typeface="Times New Roman" panose="02020603050405020304" pitchFamily="18" charset="0"/>
              </a:rPr>
              <a:t> </a:t>
            </a:r>
            <a:r>
              <a:rPr lang="en-US" alt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HP001 5H"/>
                <a:cs typeface="Times New Roman" panose="02020603050405020304" pitchFamily="18" charset="0"/>
              </a:rPr>
              <a:t>mùa</a:t>
            </a: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HP001 5H"/>
                <a:cs typeface="Times New Roman" panose="02020603050405020304" pitchFamily="18" charset="0"/>
              </a:rPr>
              <a:t> </a:t>
            </a:r>
            <a:r>
              <a:rPr lang="en-US" alt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HP001 5H"/>
                <a:cs typeface="Times New Roman" panose="02020603050405020304" pitchFamily="18" charset="0"/>
              </a:rPr>
              <a:t>mưa</a:t>
            </a:r>
            <a:endParaRPr lang="en-US" altLang="en-US" sz="3200" b="1" kern="1200" dirty="0">
              <a:solidFill>
                <a:schemeClr val="tx1"/>
              </a:solidFill>
              <a:latin typeface="Times New Roman" panose="02020603050405020304" pitchFamily="18" charset="0"/>
              <a:ea typeface="HP001 5H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91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0"/>
            <a:ext cx="45148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238250" y="5882719"/>
            <a:ext cx="6686550" cy="965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Mùa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lũ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dâng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ảnh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err="1">
                <a:latin typeface="Times New Roman" panose="02020603050405020304" pitchFamily="18" charset="0"/>
                <a:ea typeface="+mn-ea"/>
                <a:cs typeface="+mn-cs"/>
              </a:rPr>
              <a:t>hưởng</a:t>
            </a:r>
            <a:r>
              <a:rPr lang="en-US" altLang="en-US" sz="2800" b="1" kern="120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kern="1200">
                <a:latin typeface="Times New Roman" panose="02020603050405020304" pitchFamily="18" charset="0"/>
                <a:ea typeface="+mn-ea"/>
                <a:cs typeface="+mn-cs"/>
              </a:rPr>
              <a:t>tới </a:t>
            </a:r>
            <a:r>
              <a:rPr lang="en-US" altLang="en-US" sz="2800" b="1" kern="1200" err="1">
                <a:latin typeface="Times New Roman" panose="02020603050405020304" pitchFamily="18" charset="0"/>
                <a:ea typeface="+mn-ea"/>
                <a:cs typeface="+mn-cs"/>
              </a:rPr>
              <a:t>đời</a:t>
            </a:r>
            <a:r>
              <a:rPr lang="en-US" altLang="en-US" sz="2800" b="1" kern="1200">
                <a:latin typeface="Times New Roman" panose="02020603050405020304" pitchFamily="18" charset="0"/>
                <a:ea typeface="+mn-ea"/>
                <a:cs typeface="+mn-cs"/>
              </a:rPr>
              <a:t> sống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sản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xuất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endParaRPr lang="en-US" altLang="en-US" sz="2800" b="1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5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t="6618" r="4874" b="673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248400" y="6273225"/>
            <a:ext cx="28956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</a:t>
            </a:r>
            <a:endPara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578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82" y="10716"/>
            <a:ext cx="4788694" cy="684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95532" y="5943600"/>
            <a:ext cx="7176868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Mùa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cạn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, n</a:t>
            </a:r>
            <a:r>
              <a:rPr lang="vi-VN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ước 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cạn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gây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khó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err="1">
                <a:latin typeface="Times New Roman" panose="02020603050405020304" pitchFamily="18" charset="0"/>
                <a:ea typeface="+mn-ea"/>
                <a:cs typeface="+mn-cs"/>
              </a:rPr>
              <a:t>khăn</a:t>
            </a:r>
            <a:r>
              <a:rPr lang="en-US" altLang="en-US" sz="2800" b="1" kern="120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kern="1200">
                <a:latin typeface="Times New Roman" panose="02020603050405020304" pitchFamily="18" charset="0"/>
                <a:ea typeface="+mn-ea"/>
                <a:cs typeface="+mn-cs"/>
              </a:rPr>
              <a:t>cho đời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sống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sản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xuất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endParaRPr lang="en-US" altLang="en-US" sz="2800" b="1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5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1314450" y="2590803"/>
            <a:ext cx="651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524000"/>
            <a:ext cx="8686800" cy="2209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00B050"/>
                </a:solidFill>
              </a:rPr>
              <a:t>1:Tìm hiểu về mạng l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ới sông ngòi n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ớc 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N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ớc ta có mạng l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ới sông ngòi dày 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đ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ặc và phân bố rộng khắp trên cả n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00B050"/>
                </a:solidFill>
              </a:rPr>
              <a:t>2:Tìm hiểu một số </a:t>
            </a:r>
            <a:r>
              <a:rPr lang="vi-VN" sz="2800" b="1">
                <a:solidFill>
                  <a:srgbClr val="00B050"/>
                </a:solidFill>
              </a:rPr>
              <a:t>đ</a:t>
            </a:r>
            <a:r>
              <a:rPr lang="en-US" sz="2800" b="1">
                <a:solidFill>
                  <a:srgbClr val="00B050"/>
                </a:solidFill>
              </a:rPr>
              <a:t>ặc </a:t>
            </a:r>
            <a:r>
              <a:rPr lang="vi-VN" sz="2800" b="1">
                <a:solidFill>
                  <a:srgbClr val="00B050"/>
                </a:solidFill>
              </a:rPr>
              <a:t>đ</a:t>
            </a:r>
            <a:r>
              <a:rPr lang="en-US" sz="2800" b="1">
                <a:solidFill>
                  <a:srgbClr val="00B050"/>
                </a:solidFill>
              </a:rPr>
              <a:t>iểm sông ngòi n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ớc 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333399"/>
              </a:solidFill>
              <a:sym typeface="Wingdings 3" pitchFamily="18" charset="2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57200" y="3429000"/>
            <a:ext cx="8229600" cy="3276600"/>
          </a:xfrm>
          <a:prstGeom prst="plaque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sz="2800" b="1" dirty="0">
              <a:solidFill>
                <a:schemeClr val="accent1"/>
              </a:solidFill>
              <a:latin typeface="Arial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5050"/>
                </a:solidFill>
                <a:latin typeface="Arial"/>
              </a:rPr>
              <a:t>N</a:t>
            </a:r>
            <a:r>
              <a:rPr lang="vi-VN" sz="2800" b="1" dirty="0">
                <a:solidFill>
                  <a:srgbClr val="FF5050"/>
                </a:solidFill>
                <a:latin typeface="Arial"/>
              </a:rPr>
              <a:t>ư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ớc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sông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lên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xuống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theo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mùa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ảnh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h</a:t>
            </a:r>
            <a:r>
              <a:rPr lang="vi-VN" sz="2800" b="1">
                <a:solidFill>
                  <a:srgbClr val="FF5050"/>
                </a:solidFill>
                <a:latin typeface="Arial"/>
              </a:rPr>
              <a:t>ư</a:t>
            </a:r>
            <a:r>
              <a:rPr lang="en-US" sz="2800" b="1">
                <a:solidFill>
                  <a:srgbClr val="FF5050"/>
                </a:solidFill>
                <a:latin typeface="Arial"/>
              </a:rPr>
              <a:t>ởng</a:t>
            </a:r>
          </a:p>
          <a:p>
            <a:pPr algn="ctr">
              <a:defRPr/>
            </a:pPr>
            <a:r>
              <a:rPr lang="en-US" sz="2800" b="1">
                <a:solidFill>
                  <a:srgbClr val="FF5050"/>
                </a:solidFill>
                <a:latin typeface="Arial"/>
              </a:rPr>
              <a:t> </a:t>
            </a:r>
            <a:r>
              <a:rPr lang="en-US" sz="2800" b="1" err="1">
                <a:solidFill>
                  <a:srgbClr val="FF5050"/>
                </a:solidFill>
                <a:latin typeface="Arial"/>
              </a:rPr>
              <a:t>tới</a:t>
            </a:r>
            <a:r>
              <a:rPr lang="en-US" sz="2800" b="1">
                <a:solidFill>
                  <a:srgbClr val="FF5050"/>
                </a:solidFill>
                <a:latin typeface="Arial"/>
              </a:rPr>
              <a:t> </a:t>
            </a:r>
            <a:r>
              <a:rPr lang="vi-VN" sz="2800" b="1">
                <a:solidFill>
                  <a:srgbClr val="FF5050"/>
                </a:solidFill>
                <a:latin typeface="Arial"/>
              </a:rPr>
              <a:t>đ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ời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sống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và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sản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xuất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của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nhân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dân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ta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Arial"/>
              </a:rPr>
              <a:t>là</a:t>
            </a:r>
            <a:r>
              <a:rPr lang="en-US" sz="2800" b="1" dirty="0">
                <a:solidFill>
                  <a:srgbClr val="FF5050"/>
                </a:solidFill>
                <a:latin typeface="Arial"/>
              </a:rPr>
              <a:t> :</a:t>
            </a:r>
          </a:p>
          <a:p>
            <a:pPr algn="ctr">
              <a:defRPr/>
            </a:pP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Ảnh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h</a:t>
            </a:r>
            <a:r>
              <a:rPr lang="vi-VN" sz="2800" b="1" dirty="0">
                <a:solidFill>
                  <a:srgbClr val="000099"/>
                </a:solidFill>
                <a:latin typeface="Arial"/>
              </a:rPr>
              <a:t>ư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ởng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tới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giao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thông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, </a:t>
            </a:r>
            <a:r>
              <a:rPr lang="vi-VN" sz="2800" b="1" dirty="0">
                <a:solidFill>
                  <a:srgbClr val="000099"/>
                </a:solidFill>
                <a:latin typeface="Arial"/>
              </a:rPr>
              <a:t>đ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ặc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biệt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err="1">
                <a:solidFill>
                  <a:srgbClr val="000099"/>
                </a:solidFill>
                <a:latin typeface="Arial"/>
              </a:rPr>
              <a:t>là</a:t>
            </a:r>
            <a:r>
              <a:rPr lang="en-US" sz="2800" b="1">
                <a:solidFill>
                  <a:srgbClr val="000099"/>
                </a:solidFill>
                <a:latin typeface="Arial"/>
              </a:rPr>
              <a:t> giao</a:t>
            </a:r>
          </a:p>
          <a:p>
            <a:pPr algn="ctr">
              <a:defRPr/>
            </a:pPr>
            <a:r>
              <a:rPr lang="en-US" sz="2800" b="1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thông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Arial"/>
              </a:rPr>
              <a:t>đư</a:t>
            </a:r>
            <a:r>
              <a:rPr lang="en-US" sz="2800" b="1" err="1">
                <a:solidFill>
                  <a:srgbClr val="000099"/>
                </a:solidFill>
                <a:latin typeface="Arial"/>
              </a:rPr>
              <a:t>ờng</a:t>
            </a:r>
            <a:r>
              <a:rPr lang="en-US" sz="2800" b="1">
                <a:solidFill>
                  <a:srgbClr val="000099"/>
                </a:solidFill>
                <a:latin typeface="Arial"/>
              </a:rPr>
              <a:t> thủy,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mùa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màng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bị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err="1">
                <a:solidFill>
                  <a:srgbClr val="000099"/>
                </a:solidFill>
                <a:latin typeface="Arial"/>
              </a:rPr>
              <a:t>phá</a:t>
            </a:r>
            <a:r>
              <a:rPr lang="en-US" sz="2800" b="1">
                <a:solidFill>
                  <a:srgbClr val="000099"/>
                </a:solidFill>
                <a:latin typeface="Arial"/>
              </a:rPr>
              <a:t> hoại,thiếu </a:t>
            </a:r>
          </a:p>
          <a:p>
            <a:pPr algn="ctr">
              <a:defRPr/>
            </a:pPr>
            <a:r>
              <a:rPr lang="en-US" sz="2800" b="1">
                <a:solidFill>
                  <a:srgbClr val="000099"/>
                </a:solidFill>
                <a:latin typeface="Arial"/>
              </a:rPr>
              <a:t>n</a:t>
            </a:r>
            <a:r>
              <a:rPr lang="vi-VN" sz="2800" b="1" dirty="0">
                <a:solidFill>
                  <a:srgbClr val="000099"/>
                </a:solidFill>
                <a:latin typeface="Arial"/>
              </a:rPr>
              <a:t>ư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ớc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nhà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err="1">
                <a:solidFill>
                  <a:srgbClr val="000099"/>
                </a:solidFill>
                <a:latin typeface="Arial"/>
              </a:rPr>
              <a:t>máy</a:t>
            </a:r>
            <a:r>
              <a:rPr lang="en-US" sz="2800" b="1">
                <a:solidFill>
                  <a:srgbClr val="000099"/>
                </a:solidFill>
                <a:latin typeface="Arial"/>
              </a:rPr>
              <a:t> thủy </a:t>
            </a:r>
            <a:r>
              <a:rPr lang="vi-VN" sz="2800" b="1" dirty="0">
                <a:solidFill>
                  <a:srgbClr val="000099"/>
                </a:solidFill>
                <a:latin typeface="Arial"/>
              </a:rPr>
              <a:t>đ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iện,tính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mạng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vi-VN" sz="2800" b="1">
                <a:solidFill>
                  <a:srgbClr val="000099"/>
                </a:solidFill>
                <a:latin typeface="Arial"/>
              </a:rPr>
              <a:t>đ</a:t>
            </a:r>
            <a:r>
              <a:rPr lang="en-US" sz="2800" b="1">
                <a:solidFill>
                  <a:srgbClr val="000099"/>
                </a:solidFill>
                <a:latin typeface="Arial"/>
              </a:rPr>
              <a:t>ời</a:t>
            </a:r>
          </a:p>
          <a:p>
            <a:pPr algn="ctr">
              <a:defRPr/>
            </a:pPr>
            <a:r>
              <a:rPr lang="en-US" sz="2800" b="1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sống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dân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bị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Arial"/>
              </a:rPr>
              <a:t>đ</a:t>
            </a:r>
            <a:r>
              <a:rPr lang="en-US" sz="2800" b="1">
                <a:solidFill>
                  <a:srgbClr val="000099"/>
                </a:solidFill>
                <a:latin typeface="Arial"/>
              </a:rPr>
              <a:t>e dọa; </a:t>
            </a:r>
            <a:r>
              <a:rPr lang="vi-VN" sz="2800" b="1">
                <a:solidFill>
                  <a:srgbClr val="000099"/>
                </a:solidFill>
                <a:latin typeface="Arial"/>
              </a:rPr>
              <a:t>đ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ất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Arial"/>
              </a:rPr>
              <a:t>đ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ai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Arial"/>
              </a:rPr>
              <a:t>đ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ầu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err="1">
                <a:solidFill>
                  <a:srgbClr val="000099"/>
                </a:solidFill>
                <a:latin typeface="Arial"/>
              </a:rPr>
              <a:t>nguồn</a:t>
            </a:r>
            <a:r>
              <a:rPr lang="en-US" sz="2800" b="1">
                <a:solidFill>
                  <a:srgbClr val="000099"/>
                </a:solidFill>
                <a:latin typeface="Arial"/>
              </a:rPr>
              <a:t> </a:t>
            </a:r>
          </a:p>
          <a:p>
            <a:pPr algn="ctr">
              <a:defRPr/>
            </a:pPr>
            <a:r>
              <a:rPr lang="en-US" sz="2800" b="1">
                <a:solidFill>
                  <a:srgbClr val="000099"/>
                </a:solidFill>
                <a:latin typeface="Arial"/>
              </a:rPr>
              <a:t>xấu </a:t>
            </a:r>
            <a:r>
              <a:rPr lang="vi-VN" sz="2800" b="1" dirty="0">
                <a:solidFill>
                  <a:srgbClr val="000099"/>
                </a:solidFill>
                <a:latin typeface="Arial"/>
              </a:rPr>
              <a:t>đ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i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do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bị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bào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/>
              </a:rPr>
              <a:t>mòn</a:t>
            </a:r>
            <a:r>
              <a:rPr lang="en-US" sz="2800" b="1" dirty="0">
                <a:solidFill>
                  <a:srgbClr val="000099"/>
                </a:solidFill>
                <a:latin typeface="Arial"/>
              </a:rPr>
              <a:t> . . .</a:t>
            </a:r>
          </a:p>
          <a:p>
            <a:pPr algn="ctr" eaLnBrk="0" hangingPunct="0">
              <a:defRPr/>
            </a:pPr>
            <a:r>
              <a:rPr lang="en-US" sz="2800" dirty="0">
                <a:solidFill>
                  <a:srgbClr val="000099"/>
                </a:solidFill>
                <a:latin typeface="Arial"/>
              </a:rPr>
              <a:t> </a:t>
            </a:r>
          </a:p>
        </p:txBody>
      </p:sp>
      <p:sp>
        <p:nvSpPr>
          <p:cNvPr id="9" name="Rectangle 4"/>
          <p:cNvSpPr>
            <a:spLocks noRot="1" noChangeArrowheads="1"/>
          </p:cNvSpPr>
          <p:nvPr/>
        </p:nvSpPr>
        <p:spPr bwMode="auto">
          <a:xfrm>
            <a:off x="2743200" y="533400"/>
            <a:ext cx="262264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SÔNG NGÒI</a:t>
            </a:r>
          </a:p>
        </p:txBody>
      </p:sp>
      <p:sp>
        <p:nvSpPr>
          <p:cNvPr id="10" name="Rectangle 9"/>
          <p:cNvSpPr>
            <a:spLocks noRot="1" noChangeArrowheads="1"/>
          </p:cNvSpPr>
          <p:nvPr/>
        </p:nvSpPr>
        <p:spPr bwMode="auto">
          <a:xfrm>
            <a:off x="457200" y="457200"/>
            <a:ext cx="2057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>
                <a:solidFill>
                  <a:schemeClr val="accent2">
                    <a:lumMod val="75000"/>
                  </a:schemeClr>
                </a:solidFill>
              </a:rPr>
              <a:t>Địa  lý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Rectangle 9"/>
          <p:cNvSpPr>
            <a:spLocks noRot="1" noChangeArrowheads="1"/>
          </p:cNvSpPr>
          <p:nvPr/>
        </p:nvSpPr>
        <p:spPr bwMode="auto">
          <a:xfrm>
            <a:off x="1047750" y="31276"/>
            <a:ext cx="6781800" cy="57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Thứ</a:t>
            </a:r>
            <a:r>
              <a:rPr lang="en-US" sz="2800" b="1" dirty="0">
                <a:solidFill>
                  <a:srgbClr val="7030A0"/>
                </a:solidFill>
              </a:rPr>
              <a:t>  </a:t>
            </a:r>
            <a:r>
              <a:rPr lang="en-US" sz="2800" b="1" dirty="0" err="1">
                <a:solidFill>
                  <a:srgbClr val="7030A0"/>
                </a:solidFill>
              </a:rPr>
              <a:t>ngày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vi-VN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tháng</a:t>
            </a:r>
            <a:r>
              <a:rPr lang="en-US" sz="2800" b="1" dirty="0">
                <a:solidFill>
                  <a:srgbClr val="7030A0"/>
                </a:solidFill>
              </a:rPr>
              <a:t> 10 </a:t>
            </a:r>
            <a:r>
              <a:rPr lang="en-US" sz="2800" b="1" dirty="0" err="1">
                <a:solidFill>
                  <a:srgbClr val="7030A0"/>
                </a:solidFill>
              </a:rPr>
              <a:t>năm</a:t>
            </a:r>
            <a:r>
              <a:rPr lang="en-US" sz="2800" b="1" dirty="0">
                <a:solidFill>
                  <a:srgbClr val="7030A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37994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85800" y="5638800"/>
            <a:ext cx="7543800" cy="609600"/>
          </a:xfrm>
          <a:prstGeom prst="plaque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Em có nhận xét về màu n</a:t>
            </a:r>
            <a:r>
              <a:rPr lang="vi-VN" sz="26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ớc của con sông .</a:t>
            </a:r>
          </a:p>
          <a:p>
            <a:pPr algn="ctr" eaLnBrk="0" hangingPunct="0">
              <a:defRPr/>
            </a:pPr>
            <a:r>
              <a:rPr lang="en-US" sz="2600">
                <a:latin typeface="Arial"/>
              </a:rPr>
              <a:t> </a:t>
            </a:r>
          </a:p>
        </p:txBody>
      </p:sp>
      <p:pic>
        <p:nvPicPr>
          <p:cNvPr id="4" name="Picture 6" descr="256px-MatnuocSongHong-06112008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96"/>
            <a:ext cx="9144000" cy="50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Rot="1"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N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ớc sông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ục do diện tích phần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ất liền n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ớc ta có ¾ là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ồi núi ,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ộ dốc lớn ; n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ớc ta lại m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a nhiều theo mùa làm cho lớp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ất trên bề mặt bị bào mòn rồi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đư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a xuống lòng sông , làm cho sông có nhiều phù sa .  </a:t>
            </a:r>
          </a:p>
        </p:txBody>
      </p:sp>
    </p:spTree>
    <p:extLst>
      <p:ext uri="{BB962C8B-B14F-4D97-AF65-F5344CB8AC3E}">
        <p14:creationId xmlns:p14="http://schemas.microsoft.com/office/powerpoint/2010/main" val="31295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1314450" y="2590803"/>
            <a:ext cx="651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066800"/>
            <a:ext cx="9144000" cy="2667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00B050"/>
                </a:solidFill>
              </a:rPr>
              <a:t>1:Tìm hiểu về mạng l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ới sông ngòi n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ớc 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N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ớc ta có mạng l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ới sông ngòi dày 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đ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ặc và phân bố rộng khắp trên cả n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00B050"/>
                </a:solidFill>
              </a:rPr>
              <a:t>2:Tìm hiểu một số </a:t>
            </a:r>
            <a:r>
              <a:rPr lang="vi-VN" sz="2800" b="1">
                <a:solidFill>
                  <a:srgbClr val="00B050"/>
                </a:solidFill>
              </a:rPr>
              <a:t>đ</a:t>
            </a:r>
            <a:r>
              <a:rPr lang="en-US" sz="2800" b="1">
                <a:solidFill>
                  <a:srgbClr val="00B050"/>
                </a:solidFill>
              </a:rPr>
              <a:t>ặc </a:t>
            </a:r>
            <a:r>
              <a:rPr lang="vi-VN" sz="2800" b="1">
                <a:solidFill>
                  <a:srgbClr val="00B050"/>
                </a:solidFill>
              </a:rPr>
              <a:t>đ</a:t>
            </a:r>
            <a:r>
              <a:rPr lang="en-US" sz="2800" b="1">
                <a:solidFill>
                  <a:srgbClr val="00B050"/>
                </a:solidFill>
              </a:rPr>
              <a:t>iểm sông ngòi n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ớc 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Sông ngòi n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ớc ta có l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ợng n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ớc thay 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đ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ổi theo mùa và có nhiều phù sa.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333399"/>
              </a:solidFill>
              <a:sym typeface="Wingdings 3" pitchFamily="18" charset="2"/>
            </a:endParaRPr>
          </a:p>
        </p:txBody>
      </p:sp>
      <p:sp>
        <p:nvSpPr>
          <p:cNvPr id="4" name="Rectangle 4"/>
          <p:cNvSpPr>
            <a:spLocks noRot="1" noChangeArrowheads="1"/>
          </p:cNvSpPr>
          <p:nvPr/>
        </p:nvSpPr>
        <p:spPr bwMode="auto">
          <a:xfrm>
            <a:off x="2743200" y="533400"/>
            <a:ext cx="262264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SÔNG NGÒI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209800" y="3733800"/>
            <a:ext cx="4419600" cy="2133600"/>
          </a:xfrm>
          <a:prstGeom prst="cloudCallout">
            <a:avLst>
              <a:gd name="adj1" fmla="val -80017"/>
              <a:gd name="adj2" fmla="val 57459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FF0000"/>
                </a:solidFill>
                <a:latin typeface="Arial"/>
              </a:rPr>
              <a:t>*Sông ngòi n</a:t>
            </a:r>
            <a:r>
              <a:rPr lang="vi-VN" sz="3200" b="1">
                <a:solidFill>
                  <a:srgbClr val="FF0000"/>
                </a:solidFill>
                <a:latin typeface="Arial"/>
              </a:rPr>
              <a:t>ư</a:t>
            </a:r>
            <a:r>
              <a:rPr lang="en-US" sz="3200" b="1">
                <a:solidFill>
                  <a:srgbClr val="FF0000"/>
                </a:solidFill>
                <a:latin typeface="Arial"/>
              </a:rPr>
              <a:t>ớc ta có </a:t>
            </a:r>
            <a:r>
              <a:rPr lang="vi-VN" sz="3200" b="1">
                <a:solidFill>
                  <a:srgbClr val="FF0000"/>
                </a:solidFill>
                <a:latin typeface="Arial"/>
              </a:rPr>
              <a:t>đ</a:t>
            </a:r>
            <a:r>
              <a:rPr lang="en-US" sz="3200" b="1">
                <a:solidFill>
                  <a:srgbClr val="FF0000"/>
                </a:solidFill>
                <a:latin typeface="Arial"/>
              </a:rPr>
              <a:t>ặc </a:t>
            </a:r>
            <a:r>
              <a:rPr lang="vi-VN" sz="3200" b="1">
                <a:solidFill>
                  <a:srgbClr val="FF0000"/>
                </a:solidFill>
                <a:latin typeface="Arial"/>
              </a:rPr>
              <a:t>đ</a:t>
            </a:r>
            <a:r>
              <a:rPr lang="en-US" sz="3200" b="1">
                <a:solidFill>
                  <a:srgbClr val="FF0000"/>
                </a:solidFill>
                <a:latin typeface="Arial"/>
              </a:rPr>
              <a:t>iểm gì ?</a:t>
            </a:r>
          </a:p>
        </p:txBody>
      </p:sp>
      <p:sp>
        <p:nvSpPr>
          <p:cNvPr id="6" name="Rectangle 9"/>
          <p:cNvSpPr>
            <a:spLocks noRot="1" noChangeArrowheads="1"/>
          </p:cNvSpPr>
          <p:nvPr/>
        </p:nvSpPr>
        <p:spPr bwMode="auto">
          <a:xfrm>
            <a:off x="457200" y="457200"/>
            <a:ext cx="2057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>
                <a:solidFill>
                  <a:schemeClr val="accent2">
                    <a:lumMod val="75000"/>
                  </a:schemeClr>
                </a:solidFill>
              </a:rPr>
              <a:t>Địa  lý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Rectangle 9"/>
          <p:cNvSpPr>
            <a:spLocks noRot="1" noChangeArrowheads="1"/>
          </p:cNvSpPr>
          <p:nvPr/>
        </p:nvSpPr>
        <p:spPr bwMode="auto">
          <a:xfrm>
            <a:off x="1047750" y="31276"/>
            <a:ext cx="6781800" cy="57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Thứ</a:t>
            </a:r>
            <a:r>
              <a:rPr lang="en-US" sz="2800" b="1" dirty="0">
                <a:solidFill>
                  <a:srgbClr val="7030A0"/>
                </a:solidFill>
              </a:rPr>
              <a:t>  </a:t>
            </a:r>
            <a:r>
              <a:rPr lang="en-US" sz="2800" b="1" dirty="0" err="1">
                <a:solidFill>
                  <a:srgbClr val="7030A0"/>
                </a:solidFill>
              </a:rPr>
              <a:t>ngày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vi-VN" sz="2800" b="1" dirty="0">
                <a:solidFill>
                  <a:srgbClr val="7030A0"/>
                </a:solidFill>
              </a:rPr>
              <a:t>   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tháng</a:t>
            </a:r>
            <a:r>
              <a:rPr lang="en-US" sz="2800" b="1" dirty="0">
                <a:solidFill>
                  <a:srgbClr val="7030A0"/>
                </a:solidFill>
              </a:rPr>
              <a:t> 10 </a:t>
            </a:r>
            <a:r>
              <a:rPr lang="en-US" sz="2800" b="1" dirty="0" err="1">
                <a:solidFill>
                  <a:srgbClr val="7030A0"/>
                </a:solidFill>
              </a:rPr>
              <a:t>năm</a:t>
            </a:r>
            <a:r>
              <a:rPr lang="en-US" sz="2800" b="1" dirty="0">
                <a:solidFill>
                  <a:srgbClr val="7030A0"/>
                </a:solidFill>
              </a:rPr>
              <a:t> 2021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228600" y="3765645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00B050"/>
                </a:solidFill>
              </a:rPr>
              <a:t>3: Tìm hiểu vai trò của sông ngòi n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ớc 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00B050"/>
              </a:solidFill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95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14216" y="2275"/>
            <a:ext cx="9129784" cy="15240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2800" b="1">
                <a:sym typeface="Wingdings 3" pitchFamily="18" charset="2"/>
              </a:rPr>
              <a:t>Phiếu bài tập </a:t>
            </a:r>
          </a:p>
          <a:p>
            <a:pPr algn="ctr"/>
            <a:r>
              <a:rPr lang="en-US" sz="2800" b="1">
                <a:sym typeface="Wingdings 3" pitchFamily="18" charset="2"/>
              </a:rPr>
              <a:t>Khoanh tròn vào chữ số tr</a:t>
            </a:r>
            <a:r>
              <a:rPr lang="vi-VN" sz="2800" b="1">
                <a:sym typeface="Wingdings 3" pitchFamily="18" charset="2"/>
              </a:rPr>
              <a:t>ư</a:t>
            </a:r>
            <a:r>
              <a:rPr lang="en-US" sz="2800" b="1">
                <a:sym typeface="Wingdings 3" pitchFamily="18" charset="2"/>
              </a:rPr>
              <a:t>ớc câu trả lời </a:t>
            </a:r>
            <a:r>
              <a:rPr lang="vi-VN" sz="2800" b="1">
                <a:sym typeface="Wingdings 3" pitchFamily="18" charset="2"/>
              </a:rPr>
              <a:t>đ</a:t>
            </a:r>
            <a:r>
              <a:rPr lang="en-US" sz="2800" b="1">
                <a:sym typeface="Wingdings 3" pitchFamily="18" charset="2"/>
              </a:rPr>
              <a:t>úng.</a:t>
            </a:r>
          </a:p>
          <a:p>
            <a:pPr algn="ctr"/>
            <a:r>
              <a:rPr lang="en-US" sz="2800" b="1">
                <a:solidFill>
                  <a:srgbClr val="6600FF"/>
                </a:solidFill>
                <a:sym typeface="Wingdings 3" pitchFamily="18" charset="2"/>
              </a:rPr>
              <a:t>Sông ngòi n</a:t>
            </a:r>
            <a:r>
              <a:rPr lang="vi-VN" sz="2800" b="1">
                <a:solidFill>
                  <a:srgbClr val="6600FF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6600FF"/>
                </a:solidFill>
                <a:sym typeface="Wingdings 3" pitchFamily="18" charset="2"/>
              </a:rPr>
              <a:t>ớc ta có vai trò gì</a:t>
            </a:r>
            <a:r>
              <a:rPr lang="en-US" b="1">
                <a:solidFill>
                  <a:srgbClr val="6600FF"/>
                </a:solidFill>
                <a:sym typeface="Wingdings 3" pitchFamily="18" charset="2"/>
              </a:rPr>
              <a:t> ?</a:t>
            </a:r>
          </a:p>
          <a:p>
            <a:pPr algn="ctr"/>
            <a:endParaRPr lang="en-US" sz="2800" b="1">
              <a:solidFill>
                <a:srgbClr val="6600FF"/>
              </a:solidFill>
              <a:sym typeface="Wingdings 3" pitchFamily="18" charset="2"/>
            </a:endParaRPr>
          </a:p>
          <a:p>
            <a:pPr algn="ctr"/>
            <a:endParaRPr lang="en-US" sz="2800">
              <a:sym typeface="Wingdings 3" pitchFamily="18" charset="2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304800" y="1526274"/>
            <a:ext cx="8610600" cy="5179325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3600" b="1">
                <a:sym typeface="Wingdings 3" pitchFamily="18" charset="2"/>
              </a:rPr>
              <a:t>1.Bồi </a:t>
            </a:r>
            <a:r>
              <a:rPr lang="vi-VN" sz="3600" b="1">
                <a:sym typeface="Wingdings 3" pitchFamily="18" charset="2"/>
              </a:rPr>
              <a:t>đ</a:t>
            </a:r>
            <a:r>
              <a:rPr lang="en-US" sz="3600" b="1">
                <a:sym typeface="Wingdings 3" pitchFamily="18" charset="2"/>
              </a:rPr>
              <a:t>ắp nên nhiều </a:t>
            </a:r>
            <a:r>
              <a:rPr lang="vi-VN" sz="3600" b="1">
                <a:sym typeface="Wingdings 3" pitchFamily="18" charset="2"/>
              </a:rPr>
              <a:t>đ</a:t>
            </a:r>
            <a:r>
              <a:rPr lang="en-US" sz="3600" b="1">
                <a:sym typeface="Wingdings 3" pitchFamily="18" charset="2"/>
              </a:rPr>
              <a:t>ồng bằng.</a:t>
            </a:r>
          </a:p>
          <a:p>
            <a:r>
              <a:rPr lang="en-US" sz="3600" b="1">
                <a:sym typeface="Wingdings 3" pitchFamily="18" charset="2"/>
              </a:rPr>
              <a:t>2.Thuận tiện cho giao thông </a:t>
            </a:r>
            <a:r>
              <a:rPr lang="vi-VN" sz="3600" b="1">
                <a:sym typeface="Wingdings 3" pitchFamily="18" charset="2"/>
              </a:rPr>
              <a:t>đư</a:t>
            </a:r>
            <a:r>
              <a:rPr lang="en-US" sz="3600" b="1">
                <a:sym typeface="Wingdings 3" pitchFamily="18" charset="2"/>
              </a:rPr>
              <a:t>ờng bộ.</a:t>
            </a:r>
          </a:p>
          <a:p>
            <a:r>
              <a:rPr lang="en-US" sz="3600" b="1">
                <a:sym typeface="Wingdings 3" pitchFamily="18" charset="2"/>
              </a:rPr>
              <a:t>3.Cung cấp n</a:t>
            </a:r>
            <a:r>
              <a:rPr lang="vi-VN" sz="3600" b="1">
                <a:sym typeface="Wingdings 3" pitchFamily="18" charset="2"/>
              </a:rPr>
              <a:t>ư</a:t>
            </a:r>
            <a:r>
              <a:rPr lang="en-US" sz="3600" b="1">
                <a:sym typeface="Wingdings 3" pitchFamily="18" charset="2"/>
              </a:rPr>
              <a:t>ớc cho sản xuất và </a:t>
            </a:r>
            <a:r>
              <a:rPr lang="vi-VN" sz="3600" b="1">
                <a:sym typeface="Wingdings 3" pitchFamily="18" charset="2"/>
              </a:rPr>
              <a:t>đ</a:t>
            </a:r>
            <a:r>
              <a:rPr lang="en-US" sz="3600" b="1">
                <a:sym typeface="Wingdings 3" pitchFamily="18" charset="2"/>
              </a:rPr>
              <a:t>ời </a:t>
            </a:r>
          </a:p>
          <a:p>
            <a:r>
              <a:rPr lang="en-US" sz="3600" b="1">
                <a:sym typeface="Wingdings 3" pitchFamily="18" charset="2"/>
              </a:rPr>
              <a:t>sống của nhân dân.</a:t>
            </a:r>
          </a:p>
          <a:p>
            <a:r>
              <a:rPr lang="en-US" sz="3600" b="1">
                <a:sym typeface="Wingdings 3" pitchFamily="18" charset="2"/>
              </a:rPr>
              <a:t>4.Phát triển du lịch.</a:t>
            </a:r>
          </a:p>
          <a:p>
            <a:r>
              <a:rPr lang="en-US" sz="3600" b="1">
                <a:sym typeface="Wingdings 3" pitchFamily="18" charset="2"/>
              </a:rPr>
              <a:t>5.Là </a:t>
            </a:r>
            <a:r>
              <a:rPr lang="vi-VN" sz="3600" b="1">
                <a:sym typeface="Wingdings 3" pitchFamily="18" charset="2"/>
              </a:rPr>
              <a:t>đư</a:t>
            </a:r>
            <a:r>
              <a:rPr lang="en-US" sz="3600" b="1">
                <a:sym typeface="Wingdings 3" pitchFamily="18" charset="2"/>
              </a:rPr>
              <a:t>ờng giao thông quan trọng.</a:t>
            </a:r>
          </a:p>
          <a:p>
            <a:r>
              <a:rPr lang="en-US" sz="3600" b="1">
                <a:sym typeface="Wingdings 3" pitchFamily="18" charset="2"/>
              </a:rPr>
              <a:t>6.Là n</a:t>
            </a:r>
            <a:r>
              <a:rPr lang="vi-VN" sz="3600" b="1">
                <a:sym typeface="Wingdings 3" pitchFamily="18" charset="2"/>
              </a:rPr>
              <a:t>ơ</a:t>
            </a:r>
            <a:r>
              <a:rPr lang="en-US" sz="3600" b="1">
                <a:sym typeface="Wingdings 3" pitchFamily="18" charset="2"/>
              </a:rPr>
              <a:t>i cung cấp nhiều lúa gạo.</a:t>
            </a:r>
          </a:p>
          <a:p>
            <a:r>
              <a:rPr lang="en-US" sz="3600" b="1">
                <a:sym typeface="Wingdings 3" pitchFamily="18" charset="2"/>
              </a:rPr>
              <a:t>7.Là nguồn thủy </a:t>
            </a:r>
            <a:r>
              <a:rPr lang="vi-VN" sz="3600" b="1">
                <a:sym typeface="Wingdings 3" pitchFamily="18" charset="2"/>
              </a:rPr>
              <a:t>đ</a:t>
            </a:r>
            <a:r>
              <a:rPr lang="en-US" sz="3600" b="1">
                <a:sym typeface="Wingdings 3" pitchFamily="18" charset="2"/>
              </a:rPr>
              <a:t>iện lớn.</a:t>
            </a:r>
          </a:p>
          <a:p>
            <a:r>
              <a:rPr lang="en-US" sz="3600" b="1">
                <a:sym typeface="Wingdings 3" pitchFamily="18" charset="2"/>
              </a:rPr>
              <a:t>8.N</a:t>
            </a:r>
            <a:r>
              <a:rPr lang="vi-VN" sz="3600" b="1">
                <a:sym typeface="Wingdings 3" pitchFamily="18" charset="2"/>
              </a:rPr>
              <a:t>ơ</a:t>
            </a:r>
            <a:r>
              <a:rPr lang="en-US" sz="3600" b="1">
                <a:sym typeface="Wingdings 3" pitchFamily="18" charset="2"/>
              </a:rPr>
              <a:t>i cung cấp và nuôi trồng thủy sản.</a:t>
            </a:r>
            <a:endParaRPr lang="en-US" sz="3600">
              <a:sym typeface="Wingdings 3" pitchFamily="18" charset="2"/>
            </a:endParaRPr>
          </a:p>
          <a:p>
            <a:pPr eaLnBrk="0" hangingPunct="0"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04800" y="22098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304800" y="2667000"/>
            <a:ext cx="533400" cy="52343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97180" y="3810000"/>
            <a:ext cx="464820" cy="47189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304800" y="43434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304800" y="54864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304800" y="60198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863990" y="2209800"/>
            <a:ext cx="7670410" cy="2311791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FFCC"/>
                </a:solidFill>
              </a:rPr>
              <a:t>Làm việc cá nhân :</a:t>
            </a:r>
          </a:p>
          <a:p>
            <a:pPr algn="ctr"/>
            <a:r>
              <a:rPr lang="en-US" sz="3200" b="1">
                <a:solidFill>
                  <a:srgbClr val="FFFFCC"/>
                </a:solidFill>
              </a:rPr>
              <a:t>Đọc thầm mục 3 hoàn thành </a:t>
            </a:r>
          </a:p>
          <a:p>
            <a:pPr algn="ctr"/>
            <a:r>
              <a:rPr lang="en-US" sz="3200" b="1">
                <a:solidFill>
                  <a:srgbClr val="FFFFCC"/>
                </a:solidFill>
              </a:rPr>
              <a:t>phiếu bài tập trong 2 phút.</a:t>
            </a:r>
          </a:p>
        </p:txBody>
      </p:sp>
    </p:spTree>
    <p:extLst>
      <p:ext uri="{BB962C8B-B14F-4D97-AF65-F5344CB8AC3E}">
        <p14:creationId xmlns:p14="http://schemas.microsoft.com/office/powerpoint/2010/main" val="31295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1314450" y="2590803"/>
            <a:ext cx="651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25475" y="1724055"/>
            <a:ext cx="8899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Câu 1. 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Việt Nam nằm trong đới khí hậu nào?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a. Ôn đới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352800" y="2286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b. Nhiệt đới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96000" y="22860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c. Hàn đới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38033" y="278924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Câu 2. 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Đặc điểm của khí hậu nhiệt đới gió mùa ở nước ta là :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465838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c. Nhiệt độ cao, gió và mưa thay đổi theo mùa.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38033" y="5199846"/>
            <a:ext cx="5762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Câu 3. 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Địa hình nước ta có: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295400" y="5725180"/>
            <a:ext cx="4725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a. ¾ diện tích là đồi núi. 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295400" y="625858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b. ¾ diện tích là đồng bằng. 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04884" y="200025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KHỞI ĐỘNG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477000" y="54864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9144000" y="2819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0" y="3667780"/>
            <a:ext cx="6843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a. Nhiệt độ cao, có nhiều gió và mưa.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0" y="4201180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b.Nhiệt độ cao, gió và mưa không thay đổi theo mùa.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001000" cy="584775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</a:rPr>
              <a:t>Chọn đáp án đúng và viết vào bảng con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4572000"/>
            <a:ext cx="4810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sym typeface="Wingdings"/>
              </a:rPr>
              <a:t>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8874" y="2187714"/>
            <a:ext cx="4810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sym typeface="Wingdings"/>
              </a:rPr>
              <a:t>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1516" y="5616714"/>
            <a:ext cx="4810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sym typeface="Wingdings"/>
              </a:rPr>
              <a:t>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2" grpId="1"/>
      <p:bldP spid="13" grpId="0"/>
      <p:bldP spid="14" grpId="0"/>
      <p:bldP spid="14" grpId="1"/>
      <p:bldP spid="15" grpId="0"/>
      <p:bldP spid="17" grpId="0"/>
      <p:bldP spid="19" grpId="0"/>
      <p:bldP spid="19" grpId="1"/>
      <p:bldP spid="20" grpId="0"/>
      <p:bldP spid="21" grpId="0"/>
      <p:bldP spid="22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1314450" y="2590803"/>
            <a:ext cx="651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066800"/>
            <a:ext cx="8839200" cy="2667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00B050"/>
                </a:solidFill>
              </a:rPr>
              <a:t>1:Tìm hiểu về mạng l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ới sông ngòi n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ớc 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N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ớc ta có mạng l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ới sông ngòi dày 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đ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ặc và phân bố rộng khắp trên cả n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00B050"/>
                </a:solidFill>
              </a:rPr>
              <a:t>2:Tìm hiểu một số </a:t>
            </a:r>
            <a:r>
              <a:rPr lang="vi-VN" sz="2800" b="1">
                <a:solidFill>
                  <a:srgbClr val="00B050"/>
                </a:solidFill>
              </a:rPr>
              <a:t>đ</a:t>
            </a:r>
            <a:r>
              <a:rPr lang="en-US" sz="2800" b="1">
                <a:solidFill>
                  <a:srgbClr val="00B050"/>
                </a:solidFill>
              </a:rPr>
              <a:t>ặc </a:t>
            </a:r>
            <a:r>
              <a:rPr lang="vi-VN" sz="2800" b="1">
                <a:solidFill>
                  <a:srgbClr val="00B050"/>
                </a:solidFill>
              </a:rPr>
              <a:t>đ</a:t>
            </a:r>
            <a:r>
              <a:rPr lang="en-US" sz="2800" b="1">
                <a:solidFill>
                  <a:srgbClr val="00B050"/>
                </a:solidFill>
              </a:rPr>
              <a:t>iểm sông ngòi n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ớc 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Sông ngòi n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ớc ta có l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ợng n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ớc thay 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đ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ổi theo mùa và có nhiều phù sa.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333399"/>
              </a:solidFill>
              <a:sym typeface="Wingdings 3" pitchFamily="18" charset="2"/>
            </a:endParaRPr>
          </a:p>
        </p:txBody>
      </p:sp>
      <p:sp>
        <p:nvSpPr>
          <p:cNvPr id="4" name="Rectangle 4"/>
          <p:cNvSpPr>
            <a:spLocks noRot="1" noChangeArrowheads="1"/>
          </p:cNvSpPr>
          <p:nvPr/>
        </p:nvSpPr>
        <p:spPr bwMode="auto">
          <a:xfrm>
            <a:off x="2743200" y="533400"/>
            <a:ext cx="262264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SÔNG NGÒI</a:t>
            </a:r>
          </a:p>
        </p:txBody>
      </p:sp>
      <p:sp>
        <p:nvSpPr>
          <p:cNvPr id="6" name="Rectangle 9"/>
          <p:cNvSpPr>
            <a:spLocks noRot="1" noChangeArrowheads="1"/>
          </p:cNvSpPr>
          <p:nvPr/>
        </p:nvSpPr>
        <p:spPr bwMode="auto">
          <a:xfrm>
            <a:off x="457200" y="457200"/>
            <a:ext cx="2057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>
                <a:solidFill>
                  <a:schemeClr val="accent2">
                    <a:lumMod val="75000"/>
                  </a:schemeClr>
                </a:solidFill>
              </a:rPr>
              <a:t>Địa  lý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Rectangle 9"/>
          <p:cNvSpPr>
            <a:spLocks noRot="1" noChangeArrowheads="1"/>
          </p:cNvSpPr>
          <p:nvPr/>
        </p:nvSpPr>
        <p:spPr bwMode="auto">
          <a:xfrm>
            <a:off x="1047750" y="31276"/>
            <a:ext cx="6781800" cy="57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Thứ tư ngày 13 tháng 10 năm 2021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228600" y="3765645"/>
            <a:ext cx="8610600" cy="293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00B050"/>
                </a:solidFill>
              </a:rPr>
              <a:t>3: Tìm hiểu vai trò của sông ngòi n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ớc 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Vai trò của sông ngòi n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ớc ta : Bồi 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đ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ắp nên nhiều 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đ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ồng bằng , cung cấp n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ớc cho sản xuất và 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đ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ời sống của nhân dân , phát triển du lịch , là 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đư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ờng giao thông quan trọng , là nguồn thủy 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đ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iện lớn , n</a:t>
            </a:r>
            <a:r>
              <a:rPr lang="vi-VN" sz="2800" b="1">
                <a:solidFill>
                  <a:srgbClr val="333399"/>
                </a:solidFill>
                <a:sym typeface="Wingdings 3" pitchFamily="18" charset="2"/>
              </a:rPr>
              <a:t>ơ</a:t>
            </a:r>
            <a:r>
              <a:rPr lang="en-US" sz="2800" b="1">
                <a:solidFill>
                  <a:srgbClr val="333399"/>
                </a:solidFill>
                <a:sym typeface="Wingdings 3" pitchFamily="18" charset="2"/>
              </a:rPr>
              <a:t>i cung cấp và nuôi trồng thủy sản. . .</a:t>
            </a:r>
            <a:endParaRPr lang="en-US" sz="2800" b="1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00B050"/>
              </a:solidFill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138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 descr="201906121327341-1520322560-hinh1-75-dl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0"/>
            <a:ext cx="622935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6" name="AutoShape 5"/>
          <p:cNvSpPr>
            <a:spLocks/>
          </p:cNvSpPr>
          <p:nvPr/>
        </p:nvSpPr>
        <p:spPr bwMode="auto">
          <a:xfrm>
            <a:off x="6096000" y="673361"/>
            <a:ext cx="1665272" cy="873125"/>
          </a:xfrm>
          <a:prstGeom prst="borderCallout2">
            <a:avLst>
              <a:gd name="adj1" fmla="val 18750"/>
              <a:gd name="adj2" fmla="val -2630"/>
              <a:gd name="adj3" fmla="val 18750"/>
              <a:gd name="adj4" fmla="val -14255"/>
              <a:gd name="adj5" fmla="val 61051"/>
              <a:gd name="adj6" fmla="val -90961"/>
            </a:avLst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altLang="en-US" sz="2000" kern="1200" dirty="0">
                <a:solidFill>
                  <a:schemeClr val="tx1"/>
                </a:solidFill>
              </a:rPr>
              <a:t>Thủy điện Hòa Bình</a:t>
            </a:r>
            <a:endParaRPr lang="en-US" altLang="en-US" sz="2000" kern="1200" dirty="0">
              <a:solidFill>
                <a:schemeClr val="tx1"/>
              </a:solidFill>
            </a:endParaRPr>
          </a:p>
        </p:txBody>
      </p:sp>
      <p:sp>
        <p:nvSpPr>
          <p:cNvPr id="47" name="AutoShape 6"/>
          <p:cNvSpPr>
            <a:spLocks/>
          </p:cNvSpPr>
          <p:nvPr/>
        </p:nvSpPr>
        <p:spPr bwMode="auto">
          <a:xfrm>
            <a:off x="6735401" y="3238500"/>
            <a:ext cx="1480242" cy="838200"/>
          </a:xfrm>
          <a:prstGeom prst="borderCallout2">
            <a:avLst>
              <a:gd name="adj1" fmla="val 18750"/>
              <a:gd name="adj2" fmla="val -2630"/>
              <a:gd name="adj3" fmla="val 18750"/>
              <a:gd name="adj4" fmla="val -14255"/>
              <a:gd name="adj5" fmla="val 85690"/>
              <a:gd name="adj6" fmla="val -64954"/>
            </a:avLst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altLang="en-US" sz="2000" b="1" kern="1200" dirty="0">
                <a:solidFill>
                  <a:schemeClr val="tx1"/>
                </a:solidFill>
                <a:latin typeface="Times New Roman" pitchFamily="18" charset="0"/>
              </a:rPr>
              <a:t>Thủy điện Y-a-ly</a:t>
            </a:r>
            <a:endParaRPr lang="en-US" altLang="en-US" sz="2000" b="1" kern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AutoShape 7"/>
          <p:cNvSpPr>
            <a:spLocks/>
          </p:cNvSpPr>
          <p:nvPr/>
        </p:nvSpPr>
        <p:spPr bwMode="auto">
          <a:xfrm>
            <a:off x="1447800" y="140494"/>
            <a:ext cx="1181100" cy="1143000"/>
          </a:xfrm>
          <a:prstGeom prst="borderCallout2">
            <a:avLst>
              <a:gd name="adj1" fmla="val 18750"/>
              <a:gd name="adj2" fmla="val 102630"/>
              <a:gd name="adj3" fmla="val 18750"/>
              <a:gd name="adj4" fmla="val 119079"/>
              <a:gd name="adj5" fmla="val 59548"/>
              <a:gd name="adj6" fmla="val 237693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altLang="en-US" sz="2000" kern="1200" dirty="0">
                <a:solidFill>
                  <a:schemeClr val="tx1"/>
                </a:solidFill>
                <a:ea typeface="+mn-ea"/>
                <a:cs typeface="+mn-cs"/>
              </a:rPr>
              <a:t>Thủy điện Thác Bà</a:t>
            </a:r>
            <a:endParaRPr lang="en-US" altLang="en-US" sz="20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9" name="AutoShape 8"/>
          <p:cNvSpPr>
            <a:spLocks/>
          </p:cNvSpPr>
          <p:nvPr/>
        </p:nvSpPr>
        <p:spPr bwMode="auto">
          <a:xfrm>
            <a:off x="1847096" y="4724400"/>
            <a:ext cx="1048504" cy="1219200"/>
          </a:xfrm>
          <a:prstGeom prst="borderCallout2">
            <a:avLst>
              <a:gd name="adj1" fmla="val 26304"/>
              <a:gd name="adj2" fmla="val 96018"/>
              <a:gd name="adj3" fmla="val 18750"/>
              <a:gd name="adj4" fmla="val -14255"/>
              <a:gd name="adj5" fmla="val 49431"/>
              <a:gd name="adj6" fmla="val 335888"/>
            </a:avLst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altLang="en-US" sz="2000" b="1" kern="1200" dirty="0">
                <a:solidFill>
                  <a:schemeClr val="tx1"/>
                </a:solidFill>
                <a:latin typeface="Times New Roman" pitchFamily="18" charset="0"/>
              </a:rPr>
              <a:t>Thủy điện Trị An</a:t>
            </a:r>
            <a:endParaRPr lang="en-US" altLang="en-US" sz="2000" b="1" kern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124" y="1546486"/>
            <a:ext cx="1669007" cy="452431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Kể tên một số nhà máy thủy điện ở nước ta.</a:t>
            </a:r>
          </a:p>
        </p:txBody>
      </p:sp>
    </p:spTree>
    <p:extLst>
      <p:ext uri="{BB962C8B-B14F-4D97-AF65-F5344CB8AC3E}">
        <p14:creationId xmlns:p14="http://schemas.microsoft.com/office/powerpoint/2010/main" val="31295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huy-dien-hoa-binh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3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3380317" cy="86793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Thuỷ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                 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1"/>
            <a:ext cx="3638550" cy="86793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Thuỷ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Điện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Y-a-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ly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Sê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San)</a:t>
            </a:r>
          </a:p>
        </p:txBody>
      </p:sp>
      <p:pic>
        <p:nvPicPr>
          <p:cNvPr id="7" name="Picture 5" descr="Tri_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" y="1"/>
            <a:ext cx="9134901" cy="683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-16411"/>
            <a:ext cx="2901002" cy="95410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Thuỷ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điện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Trị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An (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Nai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714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istrator\Documents\du lich tren so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02" y="3429000"/>
            <a:ext cx="4727395" cy="340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ocuments\phu s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38000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WNLOAD\canh don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6"/>
          <a:stretch/>
        </p:blipFill>
        <p:spPr bwMode="auto">
          <a:xfrm>
            <a:off x="-18197" y="5029200"/>
            <a:ext cx="4398199" cy="18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3124200" y="3048000"/>
            <a:ext cx="2133600" cy="8382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8288" y="3013501"/>
            <a:ext cx="434340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một số vai trò của sông ngòi ở nước ta</a:t>
            </a:r>
          </a:p>
        </p:txBody>
      </p:sp>
    </p:spTree>
    <p:extLst>
      <p:ext uri="{BB962C8B-B14F-4D97-AF65-F5344CB8AC3E}">
        <p14:creationId xmlns:p14="http://schemas.microsoft.com/office/powerpoint/2010/main" val="16158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48641" y="1401217"/>
            <a:ext cx="8272630" cy="507358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28588" defTabSz="51435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Chúng 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-128588" defTabSz="51435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sông.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128588" defTabSz="51435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8588" indent="-128588" defTabSz="514350">
              <a:spcBef>
                <a:spcPts val="563"/>
              </a:spcBef>
              <a:buClrTx/>
              <a:defRPr/>
            </a:pP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77807" y="200888"/>
            <a:ext cx="84434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36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lang="en-US" alt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lang="en-US" altLang="en-US" sz="36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lang="en-US" alt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lang="en-US" alt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lang="en-US" alt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alt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alt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alt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con </a:t>
            </a:r>
            <a:r>
              <a:rPr lang="en-US" altLang="en-US" sz="36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lang="en-US" alt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alt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lang="en-US" alt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altLang="en-US" sz="36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nhiễm</a:t>
            </a:r>
            <a:r>
              <a:rPr lang="en-US" alt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unnamed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2712_ttxvn_ngaymoitruong_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88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9556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Hãy </a:t>
            </a:r>
            <a:r>
              <a:rPr lang="en-US" sz="2800" b="1"/>
              <a:t>ghi </a:t>
            </a:r>
            <a:r>
              <a:rPr lang="en-US" sz="2800" b="1">
                <a:latin typeface="Times New Roman" pitchFamily="18" charset="0"/>
              </a:rPr>
              <a:t>c</a:t>
            </a:r>
            <a:r>
              <a:rPr lang="en-US" sz="2800" b="1"/>
              <a:t>hữ cái của câu trả lời đúng nhất trong các câu sau vào bảng con</a:t>
            </a:r>
            <a:r>
              <a:rPr lang="en-US" sz="2800" b="1">
                <a:latin typeface="Times New Roman" pitchFamily="18" charset="0"/>
              </a:rPr>
              <a:t>: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1. Đặc điểm của sông ngòi Việt Nam: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2170112"/>
            <a:ext cx="8534400" cy="9540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a.Có nhiều sông, tập trung ở miền Bắc và có ít sông lớn.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3124200"/>
            <a:ext cx="8534400" cy="9556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b.Có nhiều sông, phân bố dày đặc khắp cả nước  và ít sông lớn.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4038600"/>
            <a:ext cx="8534400" cy="9556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c.Có nhiều sông,phân bố dày đặc khắp nước và có nhiều sông lớn.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4800" y="4953000"/>
            <a:ext cx="8534400" cy="9540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d.Có nhiều sông, phân bố ở miền Nam và có ít sông lớn.</a:t>
            </a:r>
          </a:p>
        </p:txBody>
      </p:sp>
      <p:sp>
        <p:nvSpPr>
          <p:cNvPr id="9" name="Rectangle 10"/>
          <p:cNvSpPr>
            <a:spLocks noRot="1" noChangeArrowheads="1"/>
          </p:cNvSpPr>
          <p:nvPr/>
        </p:nvSpPr>
        <p:spPr bwMode="auto">
          <a:xfrm>
            <a:off x="2514600" y="152400"/>
            <a:ext cx="3124200" cy="1066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rgbClr val="6600FF"/>
                </a:solidFill>
              </a:rPr>
              <a:t>Củng cố</a:t>
            </a:r>
            <a:r>
              <a:rPr lang="en-US" sz="4400" b="1">
                <a:solidFill>
                  <a:srgbClr val="FF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5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00050" y="0"/>
            <a:ext cx="7677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+mn-lt"/>
              </a:rPr>
              <a:t>3. Sông ngòi nước ta có </a:t>
            </a:r>
            <a:r>
              <a:rPr lang="vi-VN" sz="3200" b="1">
                <a:solidFill>
                  <a:srgbClr val="FF0000"/>
                </a:solidFill>
                <a:latin typeface="+mn-lt"/>
              </a:rPr>
              <a:t>đ</a:t>
            </a:r>
            <a:r>
              <a:rPr lang="en-US" sz="3200" b="1">
                <a:solidFill>
                  <a:srgbClr val="FF0000"/>
                </a:solidFill>
                <a:latin typeface="+mn-lt"/>
              </a:rPr>
              <a:t>ặc </a:t>
            </a:r>
            <a:r>
              <a:rPr lang="vi-VN" sz="3200" b="1">
                <a:solidFill>
                  <a:srgbClr val="FF0000"/>
                </a:solidFill>
                <a:latin typeface="+mn-lt"/>
              </a:rPr>
              <a:t>đ</a:t>
            </a:r>
            <a:r>
              <a:rPr lang="en-US" sz="3200" b="1">
                <a:solidFill>
                  <a:srgbClr val="FF0000"/>
                </a:solidFill>
                <a:latin typeface="+mn-lt"/>
              </a:rPr>
              <a:t>iểm :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8599" y="533400"/>
            <a:ext cx="8763001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a. Có lượng nước thay đổi theo mùa.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599" y="1066800"/>
            <a:ext cx="8763001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b. Có lượng nước không thay đổi theo mùa.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599" y="1600200"/>
            <a:ext cx="8763001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c. Có lượng nước thay đổi theo mùa, có nhiều phù sa.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599" y="2133600"/>
            <a:ext cx="8763001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d. Có nhiều phù sa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0" y="259080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4. Sông ngòi có vai trò: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49237" y="3124200"/>
            <a:ext cx="8742363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a. Bồi đắp nên nhiều đồng bằng.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8601" y="3617893"/>
            <a:ext cx="8763000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b. Cung cấp nước cho sản xuất và đời sống nhân dân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28600" y="4114800"/>
            <a:ext cx="8763000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c. Là nguồn thủy điện lớn.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28600" y="4648200"/>
            <a:ext cx="8763000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d. Là đường giao thông quan trọng.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28600" y="5181600"/>
            <a:ext cx="8763000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e. Là nơi cung cấp thủy sản như tôm, cá,…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28600" y="5715000"/>
            <a:ext cx="8763000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f. Là nơi có thể phát triển nghề nuôi trồng thủy sản…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28600" y="6248400"/>
            <a:ext cx="8763000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g. Tất cả các ý trên.</a:t>
            </a:r>
          </a:p>
        </p:txBody>
      </p:sp>
    </p:spTree>
    <p:extLst>
      <p:ext uri="{BB962C8B-B14F-4D97-AF65-F5344CB8AC3E}">
        <p14:creationId xmlns:p14="http://schemas.microsoft.com/office/powerpoint/2010/main" val="36135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build="allAtOnce" animBg="1"/>
      <p:bldP spid="7" grpId="0" animBg="1"/>
      <p:bldP spid="11" grpId="0"/>
      <p:bldP spid="18" grpId="0" animBg="1"/>
      <p:bldP spid="1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37"/>
          <p:cNvGrpSpPr/>
          <p:nvPr/>
        </p:nvGrpSpPr>
        <p:grpSpPr>
          <a:xfrm>
            <a:off x="7078600" y="628523"/>
            <a:ext cx="1277790" cy="1703720"/>
            <a:chOff x="9668924" y="1174515"/>
            <a:chExt cx="1081589" cy="1081589"/>
          </a:xfrm>
        </p:grpSpPr>
        <p:sp>
          <p:nvSpPr>
            <p:cNvPr id="730" name="Google Shape;730;p37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3" name="Google Shape;733;p37"/>
          <p:cNvGrpSpPr/>
          <p:nvPr/>
        </p:nvGrpSpPr>
        <p:grpSpPr>
          <a:xfrm>
            <a:off x="7667777" y="1803891"/>
            <a:ext cx="1588589" cy="728225"/>
            <a:chOff x="7365100" y="697263"/>
            <a:chExt cx="760600" cy="261500"/>
          </a:xfrm>
        </p:grpSpPr>
        <p:sp>
          <p:nvSpPr>
            <p:cNvPr id="734" name="Google Shape;734;p37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37"/>
          <p:cNvGrpSpPr/>
          <p:nvPr/>
        </p:nvGrpSpPr>
        <p:grpSpPr>
          <a:xfrm>
            <a:off x="859482" y="1584793"/>
            <a:ext cx="474372" cy="601199"/>
            <a:chOff x="7860000" y="1374198"/>
            <a:chExt cx="474372" cy="450899"/>
          </a:xfrm>
        </p:grpSpPr>
        <p:sp>
          <p:nvSpPr>
            <p:cNvPr id="750" name="Google Shape;750;p37"/>
            <p:cNvSpPr/>
            <p:nvPr/>
          </p:nvSpPr>
          <p:spPr>
            <a:xfrm>
              <a:off x="7860000" y="1374198"/>
              <a:ext cx="474372" cy="450899"/>
            </a:xfrm>
            <a:custGeom>
              <a:avLst/>
              <a:gdLst/>
              <a:ahLst/>
              <a:cxnLst/>
              <a:rect l="l" t="t" r="r" b="b"/>
              <a:pathLst>
                <a:path w="14207" h="13504" extrusionOk="0">
                  <a:moveTo>
                    <a:pt x="12600" y="3163"/>
                  </a:moveTo>
                  <a:lnTo>
                    <a:pt x="11295" y="1005"/>
                  </a:lnTo>
                  <a:cubicBezTo>
                    <a:pt x="10668" y="1"/>
                    <a:pt x="9237" y="1"/>
                    <a:pt x="8610" y="1005"/>
                  </a:cubicBezTo>
                  <a:lnTo>
                    <a:pt x="7305" y="3138"/>
                  </a:lnTo>
                  <a:cubicBezTo>
                    <a:pt x="6928" y="3665"/>
                    <a:pt x="6727" y="4293"/>
                    <a:pt x="6727" y="4945"/>
                  </a:cubicBezTo>
                  <a:lnTo>
                    <a:pt x="6727" y="5121"/>
                  </a:lnTo>
                  <a:lnTo>
                    <a:pt x="6602" y="5121"/>
                  </a:lnTo>
                  <a:lnTo>
                    <a:pt x="6401" y="5121"/>
                  </a:lnTo>
                  <a:lnTo>
                    <a:pt x="6401" y="4945"/>
                  </a:lnTo>
                  <a:cubicBezTo>
                    <a:pt x="6401" y="4293"/>
                    <a:pt x="6225" y="3665"/>
                    <a:pt x="5849" y="3138"/>
                  </a:cubicBezTo>
                  <a:lnTo>
                    <a:pt x="4544" y="1005"/>
                  </a:lnTo>
                  <a:cubicBezTo>
                    <a:pt x="3941" y="1"/>
                    <a:pt x="2486" y="1"/>
                    <a:pt x="1883" y="1005"/>
                  </a:cubicBezTo>
                  <a:lnTo>
                    <a:pt x="553" y="3138"/>
                  </a:lnTo>
                  <a:cubicBezTo>
                    <a:pt x="202" y="3665"/>
                    <a:pt x="1" y="4293"/>
                    <a:pt x="1" y="4945"/>
                  </a:cubicBezTo>
                  <a:cubicBezTo>
                    <a:pt x="1" y="7003"/>
                    <a:pt x="1908" y="8534"/>
                    <a:pt x="3916" y="8083"/>
                  </a:cubicBezTo>
                  <a:cubicBezTo>
                    <a:pt x="3565" y="8610"/>
                    <a:pt x="3389" y="9212"/>
                    <a:pt x="3389" y="9814"/>
                  </a:cubicBezTo>
                  <a:cubicBezTo>
                    <a:pt x="3389" y="11948"/>
                    <a:pt x="5447" y="13504"/>
                    <a:pt x="7505" y="12902"/>
                  </a:cubicBezTo>
                  <a:cubicBezTo>
                    <a:pt x="9563" y="12299"/>
                    <a:pt x="10467" y="9915"/>
                    <a:pt x="9312" y="8108"/>
                  </a:cubicBezTo>
                  <a:cubicBezTo>
                    <a:pt x="12124" y="8660"/>
                    <a:pt x="14207" y="5522"/>
                    <a:pt x="12600" y="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7896896" y="1434534"/>
              <a:ext cx="140806" cy="160105"/>
            </a:xfrm>
            <a:custGeom>
              <a:avLst/>
              <a:gdLst/>
              <a:ahLst/>
              <a:cxnLst/>
              <a:rect l="l" t="t" r="r" b="b"/>
              <a:pathLst>
                <a:path w="4217" h="4795" extrusionOk="0">
                  <a:moveTo>
                    <a:pt x="3464" y="2210"/>
                  </a:moveTo>
                  <a:cubicBezTo>
                    <a:pt x="4217" y="3289"/>
                    <a:pt x="3439" y="4795"/>
                    <a:pt x="2108" y="4795"/>
                  </a:cubicBezTo>
                  <a:cubicBezTo>
                    <a:pt x="778" y="4795"/>
                    <a:pt x="0" y="3289"/>
                    <a:pt x="778" y="2210"/>
                  </a:cubicBezTo>
                  <a:lnTo>
                    <a:pt x="2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8121479" y="1434534"/>
              <a:ext cx="141674" cy="160105"/>
            </a:xfrm>
            <a:custGeom>
              <a:avLst/>
              <a:gdLst/>
              <a:ahLst/>
              <a:cxnLst/>
              <a:rect l="l" t="t" r="r" b="b"/>
              <a:pathLst>
                <a:path w="4243" h="4795" extrusionOk="0">
                  <a:moveTo>
                    <a:pt x="3464" y="2210"/>
                  </a:moveTo>
                  <a:cubicBezTo>
                    <a:pt x="4242" y="3289"/>
                    <a:pt x="3439" y="4795"/>
                    <a:pt x="2109" y="4795"/>
                  </a:cubicBezTo>
                  <a:cubicBezTo>
                    <a:pt x="779" y="4795"/>
                    <a:pt x="1" y="3289"/>
                    <a:pt x="779" y="2210"/>
                  </a:cubicBezTo>
                  <a:lnTo>
                    <a:pt x="21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8010022" y="1597145"/>
              <a:ext cx="140839" cy="160072"/>
            </a:xfrm>
            <a:custGeom>
              <a:avLst/>
              <a:gdLst/>
              <a:ahLst/>
              <a:cxnLst/>
              <a:rect l="l" t="t" r="r" b="b"/>
              <a:pathLst>
                <a:path w="4218" h="4794" extrusionOk="0">
                  <a:moveTo>
                    <a:pt x="3464" y="2209"/>
                  </a:moveTo>
                  <a:cubicBezTo>
                    <a:pt x="4217" y="3288"/>
                    <a:pt x="3439" y="4794"/>
                    <a:pt x="2109" y="4794"/>
                  </a:cubicBezTo>
                  <a:cubicBezTo>
                    <a:pt x="779" y="4794"/>
                    <a:pt x="1" y="3288"/>
                    <a:pt x="779" y="2209"/>
                  </a:cubicBezTo>
                  <a:lnTo>
                    <a:pt x="21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861EA7F-A01D-2148-908C-9F0850B1F1B3}"/>
              </a:ext>
            </a:extLst>
          </p:cNvPr>
          <p:cNvSpPr txBox="1"/>
          <p:nvPr/>
        </p:nvSpPr>
        <p:spPr>
          <a:xfrm>
            <a:off x="294290" y="2618700"/>
            <a:ext cx="8544910" cy="3779758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69863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mạng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lưới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ngòi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dày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nhưng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ít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thay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đổi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phù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ngòi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vai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trọng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sản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xuất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đời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dân</a:t>
            </a:r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57BAF0C-B9D4-EC46-86F3-39DCE1282EBE}"/>
              </a:ext>
            </a:extLst>
          </p:cNvPr>
          <p:cNvSpPr/>
          <p:nvPr/>
        </p:nvSpPr>
        <p:spPr>
          <a:xfrm>
            <a:off x="2470422" y="1156797"/>
            <a:ext cx="3966359" cy="10291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600" b="1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GHI NHỚ:</a:t>
            </a:r>
            <a:endParaRPr lang="x-none" sz="36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5" name="Google Shape;733;p37"/>
          <p:cNvGrpSpPr/>
          <p:nvPr/>
        </p:nvGrpSpPr>
        <p:grpSpPr>
          <a:xfrm>
            <a:off x="1365463" y="865573"/>
            <a:ext cx="1588589" cy="728225"/>
            <a:chOff x="7365100" y="697263"/>
            <a:chExt cx="760600" cy="261500"/>
          </a:xfrm>
        </p:grpSpPr>
        <p:sp>
          <p:nvSpPr>
            <p:cNvPr id="16" name="Google Shape;734;p37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735;p37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749;p37"/>
          <p:cNvGrpSpPr/>
          <p:nvPr/>
        </p:nvGrpSpPr>
        <p:grpSpPr>
          <a:xfrm>
            <a:off x="1446240" y="1933304"/>
            <a:ext cx="474372" cy="601199"/>
            <a:chOff x="7860000" y="1374198"/>
            <a:chExt cx="474372" cy="450899"/>
          </a:xfrm>
        </p:grpSpPr>
        <p:sp>
          <p:nvSpPr>
            <p:cNvPr id="19" name="Google Shape;750;p37"/>
            <p:cNvSpPr/>
            <p:nvPr/>
          </p:nvSpPr>
          <p:spPr>
            <a:xfrm>
              <a:off x="7860000" y="1374198"/>
              <a:ext cx="474372" cy="450899"/>
            </a:xfrm>
            <a:custGeom>
              <a:avLst/>
              <a:gdLst/>
              <a:ahLst/>
              <a:cxnLst/>
              <a:rect l="l" t="t" r="r" b="b"/>
              <a:pathLst>
                <a:path w="14207" h="13504" extrusionOk="0">
                  <a:moveTo>
                    <a:pt x="12600" y="3163"/>
                  </a:moveTo>
                  <a:lnTo>
                    <a:pt x="11295" y="1005"/>
                  </a:lnTo>
                  <a:cubicBezTo>
                    <a:pt x="10668" y="1"/>
                    <a:pt x="9237" y="1"/>
                    <a:pt x="8610" y="1005"/>
                  </a:cubicBezTo>
                  <a:lnTo>
                    <a:pt x="7305" y="3138"/>
                  </a:lnTo>
                  <a:cubicBezTo>
                    <a:pt x="6928" y="3665"/>
                    <a:pt x="6727" y="4293"/>
                    <a:pt x="6727" y="4945"/>
                  </a:cubicBezTo>
                  <a:lnTo>
                    <a:pt x="6727" y="5121"/>
                  </a:lnTo>
                  <a:lnTo>
                    <a:pt x="6602" y="5121"/>
                  </a:lnTo>
                  <a:lnTo>
                    <a:pt x="6401" y="5121"/>
                  </a:lnTo>
                  <a:lnTo>
                    <a:pt x="6401" y="4945"/>
                  </a:lnTo>
                  <a:cubicBezTo>
                    <a:pt x="6401" y="4293"/>
                    <a:pt x="6225" y="3665"/>
                    <a:pt x="5849" y="3138"/>
                  </a:cubicBezTo>
                  <a:lnTo>
                    <a:pt x="4544" y="1005"/>
                  </a:lnTo>
                  <a:cubicBezTo>
                    <a:pt x="3941" y="1"/>
                    <a:pt x="2486" y="1"/>
                    <a:pt x="1883" y="1005"/>
                  </a:cubicBezTo>
                  <a:lnTo>
                    <a:pt x="553" y="3138"/>
                  </a:lnTo>
                  <a:cubicBezTo>
                    <a:pt x="202" y="3665"/>
                    <a:pt x="1" y="4293"/>
                    <a:pt x="1" y="4945"/>
                  </a:cubicBezTo>
                  <a:cubicBezTo>
                    <a:pt x="1" y="7003"/>
                    <a:pt x="1908" y="8534"/>
                    <a:pt x="3916" y="8083"/>
                  </a:cubicBezTo>
                  <a:cubicBezTo>
                    <a:pt x="3565" y="8610"/>
                    <a:pt x="3389" y="9212"/>
                    <a:pt x="3389" y="9814"/>
                  </a:cubicBezTo>
                  <a:cubicBezTo>
                    <a:pt x="3389" y="11948"/>
                    <a:pt x="5447" y="13504"/>
                    <a:pt x="7505" y="12902"/>
                  </a:cubicBezTo>
                  <a:cubicBezTo>
                    <a:pt x="9563" y="12299"/>
                    <a:pt x="10467" y="9915"/>
                    <a:pt x="9312" y="8108"/>
                  </a:cubicBezTo>
                  <a:cubicBezTo>
                    <a:pt x="12124" y="8660"/>
                    <a:pt x="14207" y="5522"/>
                    <a:pt x="12600" y="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751;p37"/>
            <p:cNvSpPr/>
            <p:nvPr/>
          </p:nvSpPr>
          <p:spPr>
            <a:xfrm>
              <a:off x="7896896" y="1434534"/>
              <a:ext cx="140806" cy="160105"/>
            </a:xfrm>
            <a:custGeom>
              <a:avLst/>
              <a:gdLst/>
              <a:ahLst/>
              <a:cxnLst/>
              <a:rect l="l" t="t" r="r" b="b"/>
              <a:pathLst>
                <a:path w="4217" h="4795" extrusionOk="0">
                  <a:moveTo>
                    <a:pt x="3464" y="2210"/>
                  </a:moveTo>
                  <a:cubicBezTo>
                    <a:pt x="4217" y="3289"/>
                    <a:pt x="3439" y="4795"/>
                    <a:pt x="2108" y="4795"/>
                  </a:cubicBezTo>
                  <a:cubicBezTo>
                    <a:pt x="778" y="4795"/>
                    <a:pt x="0" y="3289"/>
                    <a:pt x="778" y="2210"/>
                  </a:cubicBezTo>
                  <a:lnTo>
                    <a:pt x="2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752;p37"/>
            <p:cNvSpPr/>
            <p:nvPr/>
          </p:nvSpPr>
          <p:spPr>
            <a:xfrm>
              <a:off x="8121479" y="1434534"/>
              <a:ext cx="141674" cy="160105"/>
            </a:xfrm>
            <a:custGeom>
              <a:avLst/>
              <a:gdLst/>
              <a:ahLst/>
              <a:cxnLst/>
              <a:rect l="l" t="t" r="r" b="b"/>
              <a:pathLst>
                <a:path w="4243" h="4795" extrusionOk="0">
                  <a:moveTo>
                    <a:pt x="3464" y="2210"/>
                  </a:moveTo>
                  <a:cubicBezTo>
                    <a:pt x="4242" y="3289"/>
                    <a:pt x="3439" y="4795"/>
                    <a:pt x="2109" y="4795"/>
                  </a:cubicBezTo>
                  <a:cubicBezTo>
                    <a:pt x="779" y="4795"/>
                    <a:pt x="1" y="3289"/>
                    <a:pt x="779" y="2210"/>
                  </a:cubicBezTo>
                  <a:lnTo>
                    <a:pt x="21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753;p37"/>
            <p:cNvSpPr/>
            <p:nvPr/>
          </p:nvSpPr>
          <p:spPr>
            <a:xfrm>
              <a:off x="8010022" y="1597145"/>
              <a:ext cx="140839" cy="160072"/>
            </a:xfrm>
            <a:custGeom>
              <a:avLst/>
              <a:gdLst/>
              <a:ahLst/>
              <a:cxnLst/>
              <a:rect l="l" t="t" r="r" b="b"/>
              <a:pathLst>
                <a:path w="4218" h="4794" extrusionOk="0">
                  <a:moveTo>
                    <a:pt x="3464" y="2209"/>
                  </a:moveTo>
                  <a:cubicBezTo>
                    <a:pt x="4217" y="3288"/>
                    <a:pt x="3439" y="4794"/>
                    <a:pt x="2109" y="4794"/>
                  </a:cubicBezTo>
                  <a:cubicBezTo>
                    <a:pt x="779" y="4794"/>
                    <a:pt x="1" y="3288"/>
                    <a:pt x="779" y="2209"/>
                  </a:cubicBezTo>
                  <a:lnTo>
                    <a:pt x="21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470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788" y="1066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DẶN DÒ: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31242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333399"/>
                </a:solidFill>
              </a:rPr>
              <a:t>- Học thuộc nội dung ghi nhớ.</a:t>
            </a:r>
          </a:p>
          <a:p>
            <a:r>
              <a:rPr lang="en-US" sz="4400" b="1">
                <a:solidFill>
                  <a:srgbClr val="333399"/>
                </a:solidFill>
              </a:rPr>
              <a:t>- Xem trước bài sau.</a:t>
            </a:r>
          </a:p>
        </p:txBody>
      </p:sp>
    </p:spTree>
    <p:extLst>
      <p:ext uri="{BB962C8B-B14F-4D97-AF65-F5344CB8AC3E}">
        <p14:creationId xmlns:p14="http://schemas.microsoft.com/office/powerpoint/2010/main" val="155104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1314450" y="2590803"/>
            <a:ext cx="651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00200" y="171450"/>
            <a:ext cx="5875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</a:pPr>
            <a:endParaRPr lang="en-US" altLang="en-US" sz="1800" kern="120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Rot="1" noChangeArrowheads="1"/>
          </p:cNvSpPr>
          <p:nvPr/>
        </p:nvSpPr>
        <p:spPr bwMode="auto">
          <a:xfrm>
            <a:off x="2743200" y="533400"/>
            <a:ext cx="262264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SÔNG NGÒI</a:t>
            </a:r>
          </a:p>
        </p:txBody>
      </p:sp>
      <p:sp>
        <p:nvSpPr>
          <p:cNvPr id="8" name="Rectangle 9"/>
          <p:cNvSpPr>
            <a:spLocks noRot="1" noChangeArrowheads="1"/>
          </p:cNvSpPr>
          <p:nvPr/>
        </p:nvSpPr>
        <p:spPr bwMode="auto">
          <a:xfrm>
            <a:off x="457200" y="457200"/>
            <a:ext cx="2057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>
                <a:solidFill>
                  <a:schemeClr val="accent2">
                    <a:lumMod val="75000"/>
                  </a:schemeClr>
                </a:solidFill>
              </a:rPr>
              <a:t>Địa  lý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 9"/>
          <p:cNvSpPr>
            <a:spLocks noRot="1" noChangeArrowheads="1"/>
          </p:cNvSpPr>
          <p:nvPr/>
        </p:nvSpPr>
        <p:spPr bwMode="auto">
          <a:xfrm>
            <a:off x="1047750" y="31276"/>
            <a:ext cx="6781800" cy="57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Thứ</a:t>
            </a:r>
            <a:r>
              <a:rPr lang="en-US" sz="2800" b="1" dirty="0">
                <a:solidFill>
                  <a:srgbClr val="7030A0"/>
                </a:solidFill>
              </a:rPr>
              <a:t>  </a:t>
            </a:r>
            <a:r>
              <a:rPr lang="vi-VN" sz="2800" b="1" dirty="0">
                <a:solidFill>
                  <a:srgbClr val="7030A0"/>
                </a:solidFill>
              </a:rPr>
              <a:t>tư 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ngày</a:t>
            </a:r>
            <a:r>
              <a:rPr lang="en-US" sz="2800" b="1" dirty="0">
                <a:solidFill>
                  <a:srgbClr val="7030A0"/>
                </a:solidFill>
              </a:rPr>
              <a:t>   </a:t>
            </a:r>
            <a:r>
              <a:rPr lang="en-US" sz="2800" b="1" dirty="0" err="1">
                <a:solidFill>
                  <a:srgbClr val="7030A0"/>
                </a:solidFill>
              </a:rPr>
              <a:t>tháng</a:t>
            </a:r>
            <a:r>
              <a:rPr lang="en-US" sz="2800" b="1" dirty="0">
                <a:solidFill>
                  <a:srgbClr val="7030A0"/>
                </a:solidFill>
              </a:rPr>
              <a:t> 10 </a:t>
            </a:r>
            <a:r>
              <a:rPr lang="en-US" sz="2800" b="1" dirty="0" err="1">
                <a:solidFill>
                  <a:srgbClr val="7030A0"/>
                </a:solidFill>
              </a:rPr>
              <a:t>năm</a:t>
            </a:r>
            <a:r>
              <a:rPr lang="en-US" sz="2800" b="1" dirty="0">
                <a:solidFill>
                  <a:srgbClr val="7030A0"/>
                </a:solidFill>
              </a:rPr>
              <a:t> 2021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305800" cy="842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rgbClr val="00B050"/>
                </a:solidFill>
              </a:rPr>
              <a:t> 1:Tìm hiểu về mạng l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ới sông ngòi n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ớc ta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467544" y="228600"/>
            <a:ext cx="8077200" cy="4953000"/>
          </a:xfrm>
          <a:prstGeom prst="cloudCallout">
            <a:avLst/>
          </a:prstGeom>
          <a:solidFill>
            <a:srgbClr val="FFFF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Whitecorner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3333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Whitecorner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Whitecorner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696200" y="5486399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Whitecorner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CHI LY\HE 21 CUA LY\hinh nen dong pp\anh_dong\day hoc\00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28" y="4800600"/>
            <a:ext cx="25812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7889875" y="3372855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Sa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20689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Sa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4941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Sa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93" y="866227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Sa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76" y="4829848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3716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</a:rPr>
              <a:t>Tiết học kết thúc! </a:t>
            </a:r>
          </a:p>
          <a:p>
            <a:r>
              <a:rPr lang="en-US" sz="6000">
                <a:solidFill>
                  <a:srgbClr val="FF0000"/>
                </a:solidFill>
              </a:rPr>
              <a:t>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299510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1314450" y="2590803"/>
            <a:ext cx="651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00200" y="171450"/>
            <a:ext cx="5875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</a:pPr>
            <a:endParaRPr lang="en-US" altLang="en-US" sz="1800" kern="120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82964" y="939508"/>
            <a:ext cx="3034471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cs typeface="华文新魏"/>
              </a:rPr>
              <a:t>1</a:t>
            </a:r>
            <a:r>
              <a:rPr lang="vi-VN" altLang="zh-CN" sz="2800" b="1" kern="1200" dirty="0">
                <a:solidFill>
                  <a:schemeClr val="tx1"/>
                </a:solidFill>
                <a:latin typeface="Times New Roman" pitchFamily="18" charset="0"/>
                <a:cs typeface="华文新魏"/>
              </a:rPr>
              <a:t>.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Nêu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tên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và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chỉ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trên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lược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đồ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một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số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sông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ở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nước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ta</a:t>
            </a:r>
            <a:r>
              <a:rPr lang="vi-VN" altLang="zh-CN" sz="2800" b="1" kern="1200" dirty="0">
                <a:solidFill>
                  <a:schemeClr val="tx1"/>
                </a:solidFill>
                <a:latin typeface="Times New Roman" pitchFamily="18" charset="0"/>
                <a:cs typeface="华文新魏"/>
              </a:rPr>
              <a:t>.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82964" y="2987678"/>
            <a:ext cx="3034472" cy="31085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cs typeface="华文新魏"/>
              </a:rPr>
              <a:t>2</a:t>
            </a:r>
            <a:r>
              <a:rPr lang="vi-VN" altLang="zh-CN" sz="2800" b="1" kern="1200" dirty="0">
                <a:solidFill>
                  <a:schemeClr val="tx1"/>
                </a:solidFill>
                <a:latin typeface="Times New Roman" pitchFamily="18" charset="0"/>
                <a:cs typeface="华文新魏"/>
              </a:rPr>
              <a:t>. Sông ngòi ở miền Trung có đặc điểm gì? Vì sao sông ngòi ở miền Trung lại có đặc điểm như vậy?</a:t>
            </a:r>
            <a:endParaRPr lang="en-US" altLang="zh-CN" sz="2800" b="1" kern="1200" dirty="0">
              <a:solidFill>
                <a:schemeClr val="tx1"/>
              </a:solidFill>
              <a:latin typeface="Times New Roman" pitchFamily="18" charset="0"/>
              <a:cs typeface="华文新魏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altLang="zh-CN" sz="2800" b="1" kern="1200" dirty="0">
              <a:solidFill>
                <a:schemeClr val="tx1"/>
              </a:solidFill>
              <a:latin typeface="Times New Roman" pitchFamily="18" charset="0"/>
              <a:cs typeface="华文新魏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2" y="0"/>
            <a:ext cx="59538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57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1314450" y="2590803"/>
            <a:ext cx="651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305800" cy="842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rgbClr val="00B050"/>
                </a:solidFill>
              </a:rPr>
              <a:t> 1:Tìm hiểu về mạng l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ới sông ngòi n</a:t>
            </a:r>
            <a:r>
              <a:rPr lang="vi-VN" sz="2800" b="1">
                <a:solidFill>
                  <a:srgbClr val="00B050"/>
                </a:solidFill>
              </a:rPr>
              <a:t>ư</a:t>
            </a:r>
            <a:r>
              <a:rPr lang="en-US" sz="2800" b="1">
                <a:solidFill>
                  <a:srgbClr val="00B050"/>
                </a:solidFill>
              </a:rPr>
              <a:t>ớc ta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solidFill>
                <a:srgbClr val="00B050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57200" y="2209800"/>
            <a:ext cx="7620000" cy="3733800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600" b="1">
                <a:solidFill>
                  <a:schemeClr val="accent1"/>
                </a:solidFill>
                <a:latin typeface="Arial"/>
              </a:rPr>
              <a:t>*</a:t>
            </a:r>
            <a:r>
              <a:rPr lang="en-US" sz="3600" b="1">
                <a:solidFill>
                  <a:srgbClr val="000099"/>
                </a:solidFill>
                <a:latin typeface="Arial"/>
              </a:rPr>
              <a:t>Đọc mục 1và kể tên</a:t>
            </a:r>
          </a:p>
          <a:p>
            <a:pPr algn="ctr" eaLnBrk="0" hangingPunct="0">
              <a:defRPr/>
            </a:pPr>
            <a:r>
              <a:rPr lang="en-US" sz="3600" b="1">
                <a:solidFill>
                  <a:srgbClr val="000099"/>
                </a:solidFill>
                <a:latin typeface="Arial"/>
              </a:rPr>
              <a:t>một số sông lớn ở </a:t>
            </a:r>
          </a:p>
          <a:p>
            <a:pPr algn="ctr" eaLnBrk="0" hangingPunct="0">
              <a:defRPr/>
            </a:pPr>
            <a:r>
              <a:rPr lang="en-US" sz="3600" b="1">
                <a:solidFill>
                  <a:srgbClr val="000099"/>
                </a:solidFill>
                <a:latin typeface="Arial"/>
              </a:rPr>
              <a:t>miền Bắc,miền Namvà</a:t>
            </a:r>
          </a:p>
          <a:p>
            <a:pPr algn="ctr" eaLnBrk="0" hangingPunct="0">
              <a:defRPr/>
            </a:pPr>
            <a:r>
              <a:rPr lang="en-US" sz="3600" b="1">
                <a:solidFill>
                  <a:srgbClr val="000099"/>
                </a:solidFill>
                <a:latin typeface="Arial"/>
              </a:rPr>
              <a:t>miền Trung n</a:t>
            </a:r>
            <a:r>
              <a:rPr lang="vi-VN" sz="3600" b="1">
                <a:solidFill>
                  <a:srgbClr val="000099"/>
                </a:solidFill>
                <a:latin typeface="Arial"/>
              </a:rPr>
              <a:t>ư</a:t>
            </a:r>
            <a:r>
              <a:rPr lang="en-US" sz="3600" b="1">
                <a:solidFill>
                  <a:srgbClr val="000099"/>
                </a:solidFill>
                <a:latin typeface="Arial"/>
              </a:rPr>
              <a:t>ớc ta.</a:t>
            </a:r>
          </a:p>
        </p:txBody>
      </p:sp>
      <p:sp>
        <p:nvSpPr>
          <p:cNvPr id="7" name="Rectangle 7"/>
          <p:cNvSpPr>
            <a:spLocks noRot="1" noChangeArrowheads="1"/>
          </p:cNvSpPr>
          <p:nvPr/>
        </p:nvSpPr>
        <p:spPr bwMode="auto">
          <a:xfrm>
            <a:off x="612775" y="2362200"/>
            <a:ext cx="7772400" cy="3717878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/>
              <a:t>-</a:t>
            </a:r>
            <a:r>
              <a:rPr lang="en-US" sz="3600" b="1">
                <a:solidFill>
                  <a:srgbClr val="FF6600"/>
                </a:solidFill>
              </a:rPr>
              <a:t>Miền Bắc:</a:t>
            </a:r>
            <a:r>
              <a:rPr lang="en-US" sz="3600" b="1"/>
              <a:t> sông Hồng , sông Đà , sông Thái Bình , . . 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600" b="1"/>
              <a:t>-</a:t>
            </a:r>
            <a:r>
              <a:rPr lang="en-US" sz="3600" b="1">
                <a:solidFill>
                  <a:srgbClr val="FF6600"/>
                </a:solidFill>
              </a:rPr>
              <a:t>Miền Nam:</a:t>
            </a:r>
            <a:r>
              <a:rPr lang="en-US" sz="3600" b="1"/>
              <a:t> sông Tiền , sông Hậu , sông Đồng Nai , . . 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600" b="1"/>
              <a:t>-</a:t>
            </a:r>
            <a:r>
              <a:rPr lang="en-US" sz="3600" b="1">
                <a:solidFill>
                  <a:srgbClr val="FF6600"/>
                </a:solidFill>
              </a:rPr>
              <a:t>Miền Trung :</a:t>
            </a:r>
            <a:r>
              <a:rPr lang="en-US" sz="3600" b="1"/>
              <a:t> sông Mã , sông Cả , sông Đà Rằng , sông Sê San , . 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>
              <a:sym typeface="Wingdings 3" pitchFamily="18" charset="2"/>
            </a:endParaRPr>
          </a:p>
        </p:txBody>
      </p:sp>
      <p:sp>
        <p:nvSpPr>
          <p:cNvPr id="13" name="Rectangle 4"/>
          <p:cNvSpPr>
            <a:spLocks noRot="1" noChangeArrowheads="1"/>
          </p:cNvSpPr>
          <p:nvPr/>
        </p:nvSpPr>
        <p:spPr bwMode="auto">
          <a:xfrm>
            <a:off x="2743200" y="533400"/>
            <a:ext cx="262264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SÔNG NGÒI</a:t>
            </a:r>
          </a:p>
        </p:txBody>
      </p:sp>
      <p:sp>
        <p:nvSpPr>
          <p:cNvPr id="14" name="Rectangle 9"/>
          <p:cNvSpPr>
            <a:spLocks noRot="1" noChangeArrowheads="1"/>
          </p:cNvSpPr>
          <p:nvPr/>
        </p:nvSpPr>
        <p:spPr bwMode="auto">
          <a:xfrm>
            <a:off x="457200" y="457200"/>
            <a:ext cx="2057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>
                <a:solidFill>
                  <a:schemeClr val="accent2">
                    <a:lumMod val="75000"/>
                  </a:schemeClr>
                </a:solidFill>
              </a:rPr>
              <a:t>Địa  lý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5" name="Rectangle 9"/>
          <p:cNvSpPr>
            <a:spLocks noRot="1" noChangeArrowheads="1"/>
          </p:cNvSpPr>
          <p:nvPr/>
        </p:nvSpPr>
        <p:spPr bwMode="auto">
          <a:xfrm>
            <a:off x="1047750" y="31276"/>
            <a:ext cx="6781800" cy="57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Thứ</a:t>
            </a:r>
            <a:r>
              <a:rPr lang="en-US" sz="2800" b="1" dirty="0">
                <a:solidFill>
                  <a:srgbClr val="7030A0"/>
                </a:solidFill>
              </a:rPr>
              <a:t>  </a:t>
            </a:r>
            <a:r>
              <a:rPr lang="en-US" sz="2800" b="1" dirty="0" err="1">
                <a:solidFill>
                  <a:srgbClr val="7030A0"/>
                </a:solidFill>
              </a:rPr>
              <a:t>ngày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vi-VN" sz="2800" b="1" dirty="0">
                <a:solidFill>
                  <a:srgbClr val="7030A0"/>
                </a:solidFill>
              </a:rPr>
              <a:t>   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tháng</a:t>
            </a:r>
            <a:r>
              <a:rPr lang="en-US" sz="2800" b="1" dirty="0">
                <a:solidFill>
                  <a:srgbClr val="7030A0"/>
                </a:solidFill>
              </a:rPr>
              <a:t> 10 </a:t>
            </a:r>
            <a:r>
              <a:rPr lang="en-US" sz="2800" b="1" dirty="0" err="1">
                <a:solidFill>
                  <a:srgbClr val="7030A0"/>
                </a:solidFill>
              </a:rPr>
              <a:t>năm</a:t>
            </a:r>
            <a:r>
              <a:rPr lang="en-US" sz="2800" b="1" dirty="0">
                <a:solidFill>
                  <a:srgbClr val="7030A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6135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1314450" y="2590803"/>
            <a:ext cx="651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</a:endParaRPr>
          </a:p>
        </p:txBody>
      </p:sp>
      <p:pic>
        <p:nvPicPr>
          <p:cNvPr id="3" name="Picture 2" descr="Luoc do Song ngoi VN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20000" contrast="2000"/>
          </a:blip>
          <a:srcRect/>
          <a:stretch>
            <a:fillRect/>
          </a:stretch>
        </p:blipFill>
        <p:spPr bwMode="auto">
          <a:xfrm>
            <a:off x="4343400" y="0"/>
            <a:ext cx="4800600" cy="6553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" name="Freeform 3"/>
          <p:cNvSpPr>
            <a:spLocks/>
          </p:cNvSpPr>
          <p:nvPr/>
        </p:nvSpPr>
        <p:spPr bwMode="auto">
          <a:xfrm>
            <a:off x="4876800" y="152400"/>
            <a:ext cx="1103313" cy="812800"/>
          </a:xfrm>
          <a:custGeom>
            <a:avLst/>
            <a:gdLst>
              <a:gd name="T0" fmla="*/ 0 w 695"/>
              <a:gd name="T1" fmla="*/ 0 h 512"/>
              <a:gd name="T2" fmla="*/ 254536700 w 695"/>
              <a:gd name="T3" fmla="*/ 138609371 h 512"/>
              <a:gd name="T4" fmla="*/ 529233065 w 695"/>
              <a:gd name="T5" fmla="*/ 390624925 h 512"/>
              <a:gd name="T6" fmla="*/ 806450281 w 695"/>
              <a:gd name="T7" fmla="*/ 506552157 h 512"/>
              <a:gd name="T8" fmla="*/ 899697064 w 695"/>
              <a:gd name="T9" fmla="*/ 622479289 h 512"/>
              <a:gd name="T10" fmla="*/ 945059881 w 695"/>
              <a:gd name="T11" fmla="*/ 690522682 h 512"/>
              <a:gd name="T12" fmla="*/ 1151712714 w 695"/>
              <a:gd name="T13" fmla="*/ 806449814 h 512"/>
              <a:gd name="T14" fmla="*/ 1197075531 w 695"/>
              <a:gd name="T15" fmla="*/ 874494992 h 512"/>
              <a:gd name="T16" fmla="*/ 1267639914 w 695"/>
              <a:gd name="T17" fmla="*/ 899696543 h 512"/>
              <a:gd name="T18" fmla="*/ 1290320528 w 695"/>
              <a:gd name="T19" fmla="*/ 967739935 h 512"/>
              <a:gd name="T20" fmla="*/ 1428929930 w 695"/>
              <a:gd name="T21" fmla="*/ 1035784915 h 512"/>
              <a:gd name="T22" fmla="*/ 1635582764 w 695"/>
              <a:gd name="T23" fmla="*/ 1151712048 h 512"/>
              <a:gd name="T24" fmla="*/ 1751510360 w 695"/>
              <a:gd name="T25" fmla="*/ 1290319782 h 5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95"/>
              <a:gd name="T40" fmla="*/ 0 h 512"/>
              <a:gd name="T41" fmla="*/ 695 w 695"/>
              <a:gd name="T42" fmla="*/ 512 h 5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95" h="512">
                <a:moveTo>
                  <a:pt x="0" y="0"/>
                </a:moveTo>
                <a:cubicBezTo>
                  <a:pt x="30" y="46"/>
                  <a:pt x="57" y="27"/>
                  <a:pt x="101" y="55"/>
                </a:cubicBezTo>
                <a:cubicBezTo>
                  <a:pt x="131" y="100"/>
                  <a:pt x="157" y="137"/>
                  <a:pt x="210" y="155"/>
                </a:cubicBezTo>
                <a:cubicBezTo>
                  <a:pt x="242" y="187"/>
                  <a:pt x="282" y="176"/>
                  <a:pt x="320" y="201"/>
                </a:cubicBezTo>
                <a:cubicBezTo>
                  <a:pt x="339" y="277"/>
                  <a:pt x="311" y="211"/>
                  <a:pt x="357" y="247"/>
                </a:cubicBezTo>
                <a:cubicBezTo>
                  <a:pt x="366" y="254"/>
                  <a:pt x="368" y="265"/>
                  <a:pt x="375" y="274"/>
                </a:cubicBezTo>
                <a:cubicBezTo>
                  <a:pt x="398" y="303"/>
                  <a:pt x="423" y="311"/>
                  <a:pt x="457" y="320"/>
                </a:cubicBezTo>
                <a:cubicBezTo>
                  <a:pt x="463" y="329"/>
                  <a:pt x="467" y="340"/>
                  <a:pt x="475" y="347"/>
                </a:cubicBezTo>
                <a:cubicBezTo>
                  <a:pt x="483" y="353"/>
                  <a:pt x="496" y="350"/>
                  <a:pt x="503" y="357"/>
                </a:cubicBezTo>
                <a:cubicBezTo>
                  <a:pt x="510" y="364"/>
                  <a:pt x="506" y="377"/>
                  <a:pt x="512" y="384"/>
                </a:cubicBezTo>
                <a:cubicBezTo>
                  <a:pt x="525" y="400"/>
                  <a:pt x="549" y="405"/>
                  <a:pt x="567" y="411"/>
                </a:cubicBezTo>
                <a:cubicBezTo>
                  <a:pt x="594" y="430"/>
                  <a:pt x="621" y="439"/>
                  <a:pt x="649" y="457"/>
                </a:cubicBezTo>
                <a:cubicBezTo>
                  <a:pt x="663" y="479"/>
                  <a:pt x="677" y="494"/>
                  <a:pt x="695" y="51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7391400" y="3581400"/>
            <a:ext cx="381000" cy="714375"/>
          </a:xfrm>
          <a:custGeom>
            <a:avLst/>
            <a:gdLst>
              <a:gd name="T0" fmla="*/ 44299189 w 384"/>
              <a:gd name="T1" fmla="*/ 0 h 834"/>
              <a:gd name="T2" fmla="*/ 35439950 w 384"/>
              <a:gd name="T3" fmla="*/ 33750368 h 834"/>
              <a:gd name="T4" fmla="*/ 0 w 384"/>
              <a:gd name="T5" fmla="*/ 73369915 h 834"/>
              <a:gd name="T6" fmla="*/ 8860235 w 384"/>
              <a:gd name="T7" fmla="*/ 100517014 h 834"/>
              <a:gd name="T8" fmla="*/ 54143670 w 384"/>
              <a:gd name="T9" fmla="*/ 127664139 h 834"/>
              <a:gd name="T10" fmla="*/ 44299189 w 384"/>
              <a:gd name="T11" fmla="*/ 167284530 h 834"/>
              <a:gd name="T12" fmla="*/ 26579710 w 384"/>
              <a:gd name="T13" fmla="*/ 181224261 h 834"/>
              <a:gd name="T14" fmla="*/ 71864149 w 384"/>
              <a:gd name="T15" fmla="*/ 247991804 h 834"/>
              <a:gd name="T16" fmla="*/ 80723388 w 384"/>
              <a:gd name="T17" fmla="*/ 315492512 h 834"/>
              <a:gd name="T18" fmla="*/ 98443851 w 384"/>
              <a:gd name="T19" fmla="*/ 355112047 h 834"/>
              <a:gd name="T20" fmla="*/ 152587537 w 384"/>
              <a:gd name="T21" fmla="*/ 369052634 h 834"/>
              <a:gd name="T22" fmla="*/ 143727305 w 384"/>
              <a:gd name="T23" fmla="*/ 429216011 h 834"/>
              <a:gd name="T24" fmla="*/ 134868066 w 384"/>
              <a:gd name="T25" fmla="*/ 469569728 h 834"/>
              <a:gd name="T26" fmla="*/ 126007803 w 384"/>
              <a:gd name="T27" fmla="*/ 542940473 h 834"/>
              <a:gd name="T28" fmla="*/ 180151489 w 384"/>
              <a:gd name="T29" fmla="*/ 556881061 h 834"/>
              <a:gd name="T30" fmla="*/ 189011721 w 384"/>
              <a:gd name="T31" fmla="*/ 576690828 h 834"/>
              <a:gd name="T32" fmla="*/ 243155375 w 384"/>
              <a:gd name="T33" fmla="*/ 589897339 h 834"/>
              <a:gd name="T34" fmla="*/ 278595371 w 384"/>
              <a:gd name="T35" fmla="*/ 603837926 h 834"/>
              <a:gd name="T36" fmla="*/ 306159324 w 384"/>
              <a:gd name="T37" fmla="*/ 610441182 h 834"/>
              <a:gd name="T38" fmla="*/ 378023441 w 384"/>
              <a:gd name="T39" fmla="*/ 610441182 h 8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84"/>
              <a:gd name="T61" fmla="*/ 0 h 834"/>
              <a:gd name="T62" fmla="*/ 384 w 384"/>
              <a:gd name="T63" fmla="*/ 834 h 8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84" h="834">
                <a:moveTo>
                  <a:pt x="45" y="0"/>
                </a:moveTo>
                <a:cubicBezTo>
                  <a:pt x="42" y="15"/>
                  <a:pt x="42" y="32"/>
                  <a:pt x="36" y="46"/>
                </a:cubicBezTo>
                <a:cubicBezTo>
                  <a:pt x="27" y="66"/>
                  <a:pt x="0" y="100"/>
                  <a:pt x="0" y="100"/>
                </a:cubicBezTo>
                <a:cubicBezTo>
                  <a:pt x="3" y="112"/>
                  <a:pt x="0" y="128"/>
                  <a:pt x="9" y="137"/>
                </a:cubicBezTo>
                <a:cubicBezTo>
                  <a:pt x="74" y="204"/>
                  <a:pt x="25" y="90"/>
                  <a:pt x="55" y="174"/>
                </a:cubicBezTo>
                <a:cubicBezTo>
                  <a:pt x="52" y="192"/>
                  <a:pt x="52" y="211"/>
                  <a:pt x="45" y="228"/>
                </a:cubicBezTo>
                <a:cubicBezTo>
                  <a:pt x="42" y="236"/>
                  <a:pt x="28" y="238"/>
                  <a:pt x="27" y="247"/>
                </a:cubicBezTo>
                <a:cubicBezTo>
                  <a:pt x="21" y="288"/>
                  <a:pt x="54" y="309"/>
                  <a:pt x="73" y="338"/>
                </a:cubicBezTo>
                <a:cubicBezTo>
                  <a:pt x="76" y="369"/>
                  <a:pt x="76" y="400"/>
                  <a:pt x="82" y="430"/>
                </a:cubicBezTo>
                <a:cubicBezTo>
                  <a:pt x="85" y="449"/>
                  <a:pt x="82" y="478"/>
                  <a:pt x="100" y="484"/>
                </a:cubicBezTo>
                <a:cubicBezTo>
                  <a:pt x="118" y="490"/>
                  <a:pt x="155" y="503"/>
                  <a:pt x="155" y="503"/>
                </a:cubicBezTo>
                <a:cubicBezTo>
                  <a:pt x="152" y="530"/>
                  <a:pt x="153" y="558"/>
                  <a:pt x="146" y="585"/>
                </a:cubicBezTo>
                <a:cubicBezTo>
                  <a:pt x="131" y="646"/>
                  <a:pt x="117" y="578"/>
                  <a:pt x="137" y="640"/>
                </a:cubicBezTo>
                <a:cubicBezTo>
                  <a:pt x="130" y="668"/>
                  <a:pt x="106" y="712"/>
                  <a:pt x="128" y="740"/>
                </a:cubicBezTo>
                <a:cubicBezTo>
                  <a:pt x="130" y="742"/>
                  <a:pt x="181" y="758"/>
                  <a:pt x="183" y="759"/>
                </a:cubicBezTo>
                <a:cubicBezTo>
                  <a:pt x="186" y="768"/>
                  <a:pt x="184" y="781"/>
                  <a:pt x="192" y="786"/>
                </a:cubicBezTo>
                <a:cubicBezTo>
                  <a:pt x="208" y="797"/>
                  <a:pt x="229" y="798"/>
                  <a:pt x="247" y="804"/>
                </a:cubicBezTo>
                <a:cubicBezTo>
                  <a:pt x="260" y="808"/>
                  <a:pt x="271" y="818"/>
                  <a:pt x="283" y="823"/>
                </a:cubicBezTo>
                <a:cubicBezTo>
                  <a:pt x="292" y="827"/>
                  <a:pt x="301" y="831"/>
                  <a:pt x="311" y="832"/>
                </a:cubicBezTo>
                <a:cubicBezTo>
                  <a:pt x="335" y="834"/>
                  <a:pt x="360" y="832"/>
                  <a:pt x="384" y="83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5943600" y="4800600"/>
            <a:ext cx="754063" cy="685800"/>
          </a:xfrm>
          <a:custGeom>
            <a:avLst/>
            <a:gdLst>
              <a:gd name="T0" fmla="*/ 1087210193 w 523"/>
              <a:gd name="T1" fmla="*/ 1147014091 h 406"/>
              <a:gd name="T2" fmla="*/ 611165794 w 523"/>
              <a:gd name="T3" fmla="*/ 1121335449 h 406"/>
              <a:gd name="T4" fmla="*/ 515541134 w 523"/>
              <a:gd name="T5" fmla="*/ 1015764510 h 406"/>
              <a:gd name="T6" fmla="*/ 459413209 w 523"/>
              <a:gd name="T7" fmla="*/ 990084179 h 406"/>
              <a:gd name="T8" fmla="*/ 401207647 w 523"/>
              <a:gd name="T9" fmla="*/ 938725207 h 406"/>
              <a:gd name="T10" fmla="*/ 326370804 w 523"/>
              <a:gd name="T11" fmla="*/ 833154057 h 406"/>
              <a:gd name="T12" fmla="*/ 288953148 w 523"/>
              <a:gd name="T13" fmla="*/ 756116443 h 406"/>
              <a:gd name="T14" fmla="*/ 212037316 w 523"/>
              <a:gd name="T15" fmla="*/ 650545504 h 406"/>
              <a:gd name="T16" fmla="*/ 135121439 w 523"/>
              <a:gd name="T17" fmla="*/ 496468587 h 406"/>
              <a:gd name="T18" fmla="*/ 212037316 w 523"/>
              <a:gd name="T19" fmla="*/ 0 h 4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3"/>
              <a:gd name="T31" fmla="*/ 0 h 406"/>
              <a:gd name="T32" fmla="*/ 523 w 523"/>
              <a:gd name="T33" fmla="*/ 406 h 4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3" h="406">
                <a:moveTo>
                  <a:pt x="523" y="402"/>
                </a:moveTo>
                <a:cubicBezTo>
                  <a:pt x="449" y="378"/>
                  <a:pt x="371" y="406"/>
                  <a:pt x="294" y="393"/>
                </a:cubicBezTo>
                <a:cubicBezTo>
                  <a:pt x="278" y="382"/>
                  <a:pt x="265" y="366"/>
                  <a:pt x="248" y="356"/>
                </a:cubicBezTo>
                <a:cubicBezTo>
                  <a:pt x="240" y="351"/>
                  <a:pt x="230" y="351"/>
                  <a:pt x="221" y="347"/>
                </a:cubicBezTo>
                <a:cubicBezTo>
                  <a:pt x="211" y="342"/>
                  <a:pt x="202" y="335"/>
                  <a:pt x="193" y="329"/>
                </a:cubicBezTo>
                <a:cubicBezTo>
                  <a:pt x="174" y="271"/>
                  <a:pt x="200" y="328"/>
                  <a:pt x="157" y="292"/>
                </a:cubicBezTo>
                <a:cubicBezTo>
                  <a:pt x="149" y="285"/>
                  <a:pt x="146" y="273"/>
                  <a:pt x="139" y="265"/>
                </a:cubicBezTo>
                <a:cubicBezTo>
                  <a:pt x="111" y="231"/>
                  <a:pt x="129" y="263"/>
                  <a:pt x="102" y="228"/>
                </a:cubicBezTo>
                <a:cubicBezTo>
                  <a:pt x="89" y="211"/>
                  <a:pt x="65" y="174"/>
                  <a:pt x="65" y="174"/>
                </a:cubicBezTo>
                <a:cubicBezTo>
                  <a:pt x="42" y="102"/>
                  <a:pt x="0" y="0"/>
                  <a:pt x="102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5943600" y="4876800"/>
            <a:ext cx="514350" cy="979488"/>
          </a:xfrm>
          <a:custGeom>
            <a:avLst/>
            <a:gdLst>
              <a:gd name="T0" fmla="*/ 32762825 w 324"/>
              <a:gd name="T1" fmla="*/ 35282204 h 617"/>
              <a:gd name="T2" fmla="*/ 126007815 w 324"/>
              <a:gd name="T3" fmla="*/ 126007877 h 617"/>
              <a:gd name="T4" fmla="*/ 148690006 w 324"/>
              <a:gd name="T5" fmla="*/ 196572260 h 617"/>
              <a:gd name="T6" fmla="*/ 216733455 w 324"/>
              <a:gd name="T7" fmla="*/ 332660762 h 617"/>
              <a:gd name="T8" fmla="*/ 126007815 w 324"/>
              <a:gd name="T9" fmla="*/ 541834648 h 617"/>
              <a:gd name="T10" fmla="*/ 264617200 w 324"/>
              <a:gd name="T11" fmla="*/ 725805282 h 617"/>
              <a:gd name="T12" fmla="*/ 471270033 w 324"/>
              <a:gd name="T13" fmla="*/ 1003022700 h 617"/>
              <a:gd name="T14" fmla="*/ 493950637 w 324"/>
              <a:gd name="T15" fmla="*/ 1071067720 h 617"/>
              <a:gd name="T16" fmla="*/ 632559973 w 324"/>
              <a:gd name="T17" fmla="*/ 1116430538 h 617"/>
              <a:gd name="T18" fmla="*/ 723285563 w 324"/>
              <a:gd name="T19" fmla="*/ 1232357738 h 617"/>
              <a:gd name="T20" fmla="*/ 748487116 w 324"/>
              <a:gd name="T21" fmla="*/ 1300401171 h 617"/>
              <a:gd name="T22" fmla="*/ 793849912 w 324"/>
              <a:gd name="T23" fmla="*/ 1348284939 h 617"/>
              <a:gd name="T24" fmla="*/ 816530516 w 324"/>
              <a:gd name="T25" fmla="*/ 1554937775 h 6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4"/>
              <a:gd name="T40" fmla="*/ 0 h 617"/>
              <a:gd name="T41" fmla="*/ 324 w 324"/>
              <a:gd name="T42" fmla="*/ 617 h 6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4" h="617">
                <a:moveTo>
                  <a:pt x="13" y="14"/>
                </a:moveTo>
                <a:cubicBezTo>
                  <a:pt x="37" y="87"/>
                  <a:pt x="0" y="0"/>
                  <a:pt x="50" y="50"/>
                </a:cubicBezTo>
                <a:cubicBezTo>
                  <a:pt x="57" y="57"/>
                  <a:pt x="55" y="69"/>
                  <a:pt x="59" y="78"/>
                </a:cubicBezTo>
                <a:cubicBezTo>
                  <a:pt x="95" y="152"/>
                  <a:pt x="62" y="61"/>
                  <a:pt x="86" y="132"/>
                </a:cubicBezTo>
                <a:cubicBezTo>
                  <a:pt x="78" y="167"/>
                  <a:pt x="75" y="189"/>
                  <a:pt x="50" y="215"/>
                </a:cubicBezTo>
                <a:cubicBezTo>
                  <a:pt x="61" y="258"/>
                  <a:pt x="68" y="264"/>
                  <a:pt x="105" y="288"/>
                </a:cubicBezTo>
                <a:cubicBezTo>
                  <a:pt x="132" y="328"/>
                  <a:pt x="154" y="363"/>
                  <a:pt x="187" y="398"/>
                </a:cubicBezTo>
                <a:cubicBezTo>
                  <a:pt x="190" y="407"/>
                  <a:pt x="188" y="420"/>
                  <a:pt x="196" y="425"/>
                </a:cubicBezTo>
                <a:cubicBezTo>
                  <a:pt x="212" y="436"/>
                  <a:pt x="251" y="443"/>
                  <a:pt x="251" y="443"/>
                </a:cubicBezTo>
                <a:cubicBezTo>
                  <a:pt x="273" y="510"/>
                  <a:pt x="242" y="434"/>
                  <a:pt x="287" y="489"/>
                </a:cubicBezTo>
                <a:cubicBezTo>
                  <a:pt x="293" y="496"/>
                  <a:pt x="292" y="508"/>
                  <a:pt x="297" y="516"/>
                </a:cubicBezTo>
                <a:cubicBezTo>
                  <a:pt x="302" y="523"/>
                  <a:pt x="309" y="529"/>
                  <a:pt x="315" y="535"/>
                </a:cubicBezTo>
                <a:cubicBezTo>
                  <a:pt x="318" y="562"/>
                  <a:pt x="324" y="617"/>
                  <a:pt x="324" y="617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6477000" y="5486400"/>
            <a:ext cx="244475" cy="95250"/>
          </a:xfrm>
          <a:custGeom>
            <a:avLst/>
            <a:gdLst>
              <a:gd name="T0" fmla="*/ 322579971 w 154"/>
              <a:gd name="T1" fmla="*/ 45362813 h 60"/>
              <a:gd name="T2" fmla="*/ 254536573 w 154"/>
              <a:gd name="T3" fmla="*/ 138609402 h 60"/>
              <a:gd name="T4" fmla="*/ 115927191 w 154"/>
              <a:gd name="T5" fmla="*/ 93246576 h 60"/>
              <a:gd name="T6" fmla="*/ 70564372 w 154"/>
              <a:gd name="T7" fmla="*/ 45362813 h 60"/>
              <a:gd name="T8" fmla="*/ 0 w 154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60"/>
              <a:gd name="T17" fmla="*/ 154 w 154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60">
                <a:moveTo>
                  <a:pt x="128" y="18"/>
                </a:moveTo>
                <a:cubicBezTo>
                  <a:pt x="138" y="45"/>
                  <a:pt x="154" y="60"/>
                  <a:pt x="101" y="55"/>
                </a:cubicBezTo>
                <a:cubicBezTo>
                  <a:pt x="82" y="53"/>
                  <a:pt x="46" y="37"/>
                  <a:pt x="46" y="37"/>
                </a:cubicBezTo>
                <a:cubicBezTo>
                  <a:pt x="40" y="31"/>
                  <a:pt x="35" y="23"/>
                  <a:pt x="28" y="18"/>
                </a:cubicBezTo>
                <a:cubicBezTo>
                  <a:pt x="19" y="11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6477000" y="5715000"/>
            <a:ext cx="184150" cy="169863"/>
          </a:xfrm>
          <a:custGeom>
            <a:avLst/>
            <a:gdLst>
              <a:gd name="T0" fmla="*/ 274697852 w 116"/>
              <a:gd name="T1" fmla="*/ 0 h 107"/>
              <a:gd name="T2" fmla="*/ 252015658 w 116"/>
              <a:gd name="T3" fmla="*/ 138609806 h 107"/>
              <a:gd name="T4" fmla="*/ 0 w 116"/>
              <a:gd name="T5" fmla="*/ 68045218 h 107"/>
              <a:gd name="T6" fmla="*/ 0 60000 65536"/>
              <a:gd name="T7" fmla="*/ 0 60000 65536"/>
              <a:gd name="T8" fmla="*/ 0 60000 65536"/>
              <a:gd name="T9" fmla="*/ 0 w 116"/>
              <a:gd name="T10" fmla="*/ 0 h 107"/>
              <a:gd name="T11" fmla="*/ 116 w 116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107">
                <a:moveTo>
                  <a:pt x="109" y="0"/>
                </a:moveTo>
                <a:cubicBezTo>
                  <a:pt x="106" y="18"/>
                  <a:pt x="116" y="46"/>
                  <a:pt x="100" y="55"/>
                </a:cubicBezTo>
                <a:cubicBezTo>
                  <a:pt x="7" y="107"/>
                  <a:pt x="48" y="27"/>
                  <a:pt x="0" y="27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705600" y="4953000"/>
            <a:ext cx="304800" cy="381000"/>
          </a:xfrm>
          <a:prstGeom prst="star8">
            <a:avLst>
              <a:gd name="adj" fmla="val 1208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6858000" y="4648200"/>
            <a:ext cx="914400" cy="485775"/>
          </a:xfrm>
          <a:custGeom>
            <a:avLst/>
            <a:gdLst>
              <a:gd name="T0" fmla="*/ 1451609782 w 576"/>
              <a:gd name="T1" fmla="*/ 27722514 h 306"/>
              <a:gd name="T2" fmla="*/ 1013102780 w 576"/>
              <a:gd name="T3" fmla="*/ 120967501 h 306"/>
              <a:gd name="T4" fmla="*/ 990422177 w 576"/>
              <a:gd name="T5" fmla="*/ 189012487 h 306"/>
              <a:gd name="T6" fmla="*/ 713204909 w 576"/>
              <a:gd name="T7" fmla="*/ 327620281 h 306"/>
              <a:gd name="T8" fmla="*/ 529232787 w 576"/>
              <a:gd name="T9" fmla="*/ 211693140 h 306"/>
              <a:gd name="T10" fmla="*/ 299899360 w 576"/>
              <a:gd name="T11" fmla="*/ 259576883 h 306"/>
              <a:gd name="T12" fmla="*/ 252015617 w 576"/>
              <a:gd name="T13" fmla="*/ 304939678 h 306"/>
              <a:gd name="T14" fmla="*/ 0 w 576"/>
              <a:gd name="T15" fmla="*/ 327620281 h 306"/>
              <a:gd name="T16" fmla="*/ 206652775 w 576"/>
              <a:gd name="T17" fmla="*/ 534273110 h 306"/>
              <a:gd name="T18" fmla="*/ 183972172 w 576"/>
              <a:gd name="T19" fmla="*/ 650200252 h 306"/>
              <a:gd name="T20" fmla="*/ 90725611 w 576"/>
              <a:gd name="T21" fmla="*/ 695563046 h 3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6"/>
              <a:gd name="T34" fmla="*/ 0 h 306"/>
              <a:gd name="T35" fmla="*/ 576 w 576"/>
              <a:gd name="T36" fmla="*/ 306 h 3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6" h="306">
                <a:moveTo>
                  <a:pt x="576" y="11"/>
                </a:moveTo>
                <a:cubicBezTo>
                  <a:pt x="509" y="16"/>
                  <a:pt x="448" y="0"/>
                  <a:pt x="402" y="48"/>
                </a:cubicBezTo>
                <a:cubicBezTo>
                  <a:pt x="399" y="57"/>
                  <a:pt x="399" y="68"/>
                  <a:pt x="393" y="75"/>
                </a:cubicBezTo>
                <a:cubicBezTo>
                  <a:pt x="379" y="92"/>
                  <a:pt x="305" y="123"/>
                  <a:pt x="283" y="130"/>
                </a:cubicBezTo>
                <a:cubicBezTo>
                  <a:pt x="244" y="120"/>
                  <a:pt x="236" y="112"/>
                  <a:pt x="210" y="84"/>
                </a:cubicBezTo>
                <a:cubicBezTo>
                  <a:pt x="190" y="87"/>
                  <a:pt x="142" y="89"/>
                  <a:pt x="119" y="103"/>
                </a:cubicBezTo>
                <a:cubicBezTo>
                  <a:pt x="112" y="108"/>
                  <a:pt x="109" y="119"/>
                  <a:pt x="100" y="121"/>
                </a:cubicBezTo>
                <a:cubicBezTo>
                  <a:pt x="67" y="128"/>
                  <a:pt x="33" y="127"/>
                  <a:pt x="0" y="130"/>
                </a:cubicBezTo>
                <a:cubicBezTo>
                  <a:pt x="45" y="160"/>
                  <a:pt x="42" y="185"/>
                  <a:pt x="82" y="212"/>
                </a:cubicBezTo>
                <a:cubicBezTo>
                  <a:pt x="79" y="227"/>
                  <a:pt x="83" y="246"/>
                  <a:pt x="73" y="258"/>
                </a:cubicBezTo>
                <a:cubicBezTo>
                  <a:pt x="33" y="306"/>
                  <a:pt x="36" y="245"/>
                  <a:pt x="36" y="276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5867400" y="838200"/>
            <a:ext cx="381000" cy="304800"/>
          </a:xfrm>
          <a:prstGeom prst="star8">
            <a:avLst>
              <a:gd name="adj" fmla="val 1208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553200" y="5181600"/>
            <a:ext cx="152400" cy="152400"/>
          </a:xfrm>
          <a:prstGeom prst="ellipse">
            <a:avLst/>
          </a:prstGeom>
          <a:solidFill>
            <a:srgbClr val="D00E8F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6172200" y="685800"/>
            <a:ext cx="3048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943600" y="381000"/>
            <a:ext cx="304800" cy="457200"/>
          </a:xfrm>
          <a:prstGeom prst="star8">
            <a:avLst>
              <a:gd name="adj" fmla="val 1145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7223125" y="3048000"/>
            <a:ext cx="168275" cy="381000"/>
          </a:xfrm>
          <a:custGeom>
            <a:avLst/>
            <a:gdLst>
              <a:gd name="T0" fmla="*/ 0 w 277"/>
              <a:gd name="T1" fmla="*/ 2147483647 h 55"/>
              <a:gd name="T2" fmla="*/ 33583311 w 277"/>
              <a:gd name="T3" fmla="*/ 2147483647 h 55"/>
              <a:gd name="T4" fmla="*/ 50559041 w 277"/>
              <a:gd name="T5" fmla="*/ 863768540 h 55"/>
              <a:gd name="T6" fmla="*/ 101118689 w 277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277"/>
              <a:gd name="T13" fmla="*/ 0 h 55"/>
              <a:gd name="T14" fmla="*/ 277 w 277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7" h="55">
                <a:moveTo>
                  <a:pt x="0" y="55"/>
                </a:moveTo>
                <a:cubicBezTo>
                  <a:pt x="30" y="52"/>
                  <a:pt x="61" y="54"/>
                  <a:pt x="91" y="46"/>
                </a:cubicBezTo>
                <a:cubicBezTo>
                  <a:pt x="197" y="19"/>
                  <a:pt x="16" y="31"/>
                  <a:pt x="137" y="18"/>
                </a:cubicBezTo>
                <a:cubicBezTo>
                  <a:pt x="277" y="3"/>
                  <a:pt x="274" y="55"/>
                  <a:pt x="274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6934200" y="3657600"/>
            <a:ext cx="304800" cy="381000"/>
          </a:xfrm>
          <a:prstGeom prst="star8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6294438" y="2220913"/>
            <a:ext cx="344487" cy="106362"/>
          </a:xfrm>
          <a:custGeom>
            <a:avLst/>
            <a:gdLst>
              <a:gd name="T0" fmla="*/ 546872363 w 217"/>
              <a:gd name="T1" fmla="*/ 168848854 h 67"/>
              <a:gd name="T2" fmla="*/ 320058595 w 217"/>
              <a:gd name="T3" fmla="*/ 55443176 h 67"/>
              <a:gd name="T4" fmla="*/ 113406091 w 217"/>
              <a:gd name="T5" fmla="*/ 0 h 67"/>
              <a:gd name="T6" fmla="*/ 0 w 217"/>
              <a:gd name="T7" fmla="*/ 131047499 h 67"/>
              <a:gd name="T8" fmla="*/ 0 60000 65536"/>
              <a:gd name="T9" fmla="*/ 0 60000 65536"/>
              <a:gd name="T10" fmla="*/ 0 60000 65536"/>
              <a:gd name="T11" fmla="*/ 0 60000 65536"/>
              <a:gd name="T12" fmla="*/ 0 w 217"/>
              <a:gd name="T13" fmla="*/ 0 h 67"/>
              <a:gd name="T14" fmla="*/ 217 w 217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7" h="67">
                <a:moveTo>
                  <a:pt x="217" y="67"/>
                </a:moveTo>
                <a:cubicBezTo>
                  <a:pt x="158" y="56"/>
                  <a:pt x="176" y="38"/>
                  <a:pt x="127" y="22"/>
                </a:cubicBezTo>
                <a:cubicBezTo>
                  <a:pt x="100" y="13"/>
                  <a:pt x="72" y="9"/>
                  <a:pt x="45" y="0"/>
                </a:cubicBezTo>
                <a:cubicBezTo>
                  <a:pt x="12" y="50"/>
                  <a:pt x="31" y="37"/>
                  <a:pt x="0" y="5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334042" y="6553200"/>
            <a:ext cx="1143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6477000" y="838200"/>
            <a:ext cx="228600" cy="304800"/>
          </a:xfrm>
          <a:custGeom>
            <a:avLst/>
            <a:gdLst>
              <a:gd name="T0" fmla="*/ 0 w 402"/>
              <a:gd name="T1" fmla="*/ 0 h 119"/>
              <a:gd name="T2" fmla="*/ 35247616 w 402"/>
              <a:gd name="T3" fmla="*/ 177132377 h 119"/>
              <a:gd name="T4" fmla="*/ 44301774 w 402"/>
              <a:gd name="T5" fmla="*/ 236176477 h 119"/>
              <a:gd name="T6" fmla="*/ 50122543 w 402"/>
              <a:gd name="T7" fmla="*/ 360826918 h 119"/>
              <a:gd name="T8" fmla="*/ 106388851 w 402"/>
              <a:gd name="T9" fmla="*/ 537959215 h 119"/>
              <a:gd name="T10" fmla="*/ 129994921 w 402"/>
              <a:gd name="T11" fmla="*/ 780697935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2"/>
              <a:gd name="T19" fmla="*/ 0 h 119"/>
              <a:gd name="T20" fmla="*/ 402 w 402"/>
              <a:gd name="T21" fmla="*/ 119 h 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2" h="119">
                <a:moveTo>
                  <a:pt x="0" y="0"/>
                </a:moveTo>
                <a:cubicBezTo>
                  <a:pt x="75" y="12"/>
                  <a:pt x="36" y="3"/>
                  <a:pt x="109" y="27"/>
                </a:cubicBezTo>
                <a:cubicBezTo>
                  <a:pt x="118" y="30"/>
                  <a:pt x="137" y="36"/>
                  <a:pt x="137" y="36"/>
                </a:cubicBezTo>
                <a:cubicBezTo>
                  <a:pt x="143" y="42"/>
                  <a:pt x="147" y="53"/>
                  <a:pt x="155" y="55"/>
                </a:cubicBezTo>
                <a:cubicBezTo>
                  <a:pt x="199" y="67"/>
                  <a:pt x="281" y="75"/>
                  <a:pt x="329" y="82"/>
                </a:cubicBezTo>
                <a:cubicBezTo>
                  <a:pt x="353" y="98"/>
                  <a:pt x="377" y="105"/>
                  <a:pt x="402" y="119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5867400" y="1066800"/>
            <a:ext cx="533400" cy="304800"/>
          </a:xfrm>
          <a:custGeom>
            <a:avLst/>
            <a:gdLst>
              <a:gd name="T0" fmla="*/ 0 w 373"/>
              <a:gd name="T1" fmla="*/ 0 h 301"/>
              <a:gd name="T2" fmla="*/ 112473046 w 373"/>
              <a:gd name="T3" fmla="*/ 65626163 h 301"/>
              <a:gd name="T4" fmla="*/ 204498146 w 373"/>
              <a:gd name="T5" fmla="*/ 131252327 h 301"/>
              <a:gd name="T6" fmla="*/ 243351962 w 373"/>
              <a:gd name="T7" fmla="*/ 158938516 h 301"/>
              <a:gd name="T8" fmla="*/ 298566709 w 373"/>
              <a:gd name="T9" fmla="*/ 168166560 h 301"/>
              <a:gd name="T10" fmla="*/ 316971148 w 373"/>
              <a:gd name="T11" fmla="*/ 196878506 h 301"/>
              <a:gd name="T12" fmla="*/ 505109793 w 373"/>
              <a:gd name="T13" fmla="*/ 224564663 h 301"/>
              <a:gd name="T14" fmla="*/ 672797542 w 373"/>
              <a:gd name="T15" fmla="*/ 308647975 h 301"/>
              <a:gd name="T16" fmla="*/ 728012289 w 373"/>
              <a:gd name="T17" fmla="*/ 243021764 h 3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3"/>
              <a:gd name="T28" fmla="*/ 0 h 301"/>
              <a:gd name="T29" fmla="*/ 373 w 373"/>
              <a:gd name="T30" fmla="*/ 301 h 3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3" h="301">
                <a:moveTo>
                  <a:pt x="0" y="0"/>
                </a:moveTo>
                <a:cubicBezTo>
                  <a:pt x="31" y="21"/>
                  <a:pt x="43" y="28"/>
                  <a:pt x="55" y="64"/>
                </a:cubicBezTo>
                <a:cubicBezTo>
                  <a:pt x="41" y="132"/>
                  <a:pt x="43" y="107"/>
                  <a:pt x="100" y="128"/>
                </a:cubicBezTo>
                <a:cubicBezTo>
                  <a:pt x="106" y="137"/>
                  <a:pt x="110" y="148"/>
                  <a:pt x="119" y="155"/>
                </a:cubicBezTo>
                <a:cubicBezTo>
                  <a:pt x="126" y="161"/>
                  <a:pt x="139" y="157"/>
                  <a:pt x="146" y="164"/>
                </a:cubicBezTo>
                <a:cubicBezTo>
                  <a:pt x="153" y="171"/>
                  <a:pt x="148" y="185"/>
                  <a:pt x="155" y="192"/>
                </a:cubicBezTo>
                <a:cubicBezTo>
                  <a:pt x="165" y="202"/>
                  <a:pt x="230" y="213"/>
                  <a:pt x="247" y="219"/>
                </a:cubicBezTo>
                <a:cubicBezTo>
                  <a:pt x="279" y="267"/>
                  <a:pt x="268" y="281"/>
                  <a:pt x="329" y="301"/>
                </a:cubicBezTo>
                <a:cubicBezTo>
                  <a:pt x="373" y="286"/>
                  <a:pt x="356" y="301"/>
                  <a:pt x="356" y="237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5715000" y="1524000"/>
            <a:ext cx="609600" cy="381000"/>
          </a:xfrm>
          <a:custGeom>
            <a:avLst/>
            <a:gdLst>
              <a:gd name="T0" fmla="*/ 0 w 359"/>
              <a:gd name="T1" fmla="*/ 0 h 292"/>
              <a:gd name="T2" fmla="*/ 193185454 w 359"/>
              <a:gd name="T3" fmla="*/ 62991559 h 292"/>
              <a:gd name="T4" fmla="*/ 259504530 w 359"/>
              <a:gd name="T5" fmla="*/ 88529007 h 292"/>
              <a:gd name="T6" fmla="*/ 149936131 w 359"/>
              <a:gd name="T7" fmla="*/ 139603863 h 292"/>
              <a:gd name="T8" fmla="*/ 106685084 w 359"/>
              <a:gd name="T9" fmla="*/ 178760771 h 292"/>
              <a:gd name="T10" fmla="*/ 173002437 w 359"/>
              <a:gd name="T11" fmla="*/ 190678759 h 292"/>
              <a:gd name="T12" fmla="*/ 236436527 w 359"/>
              <a:gd name="T13" fmla="*/ 216216186 h 292"/>
              <a:gd name="T14" fmla="*/ 366187890 w 359"/>
              <a:gd name="T15" fmla="*/ 241753614 h 292"/>
              <a:gd name="T16" fmla="*/ 495941058 w 359"/>
              <a:gd name="T17" fmla="*/ 267291042 h 292"/>
              <a:gd name="T18" fmla="*/ 689126458 w 359"/>
              <a:gd name="T19" fmla="*/ 331985337 h 292"/>
              <a:gd name="T20" fmla="*/ 798694804 w 359"/>
              <a:gd name="T21" fmla="*/ 446051812 h 292"/>
              <a:gd name="T22" fmla="*/ 928446380 w 359"/>
              <a:gd name="T23" fmla="*/ 471589240 h 292"/>
              <a:gd name="T24" fmla="*/ 991880417 w 359"/>
              <a:gd name="T25" fmla="*/ 497126668 h 292"/>
              <a:gd name="T26" fmla="*/ 1035131437 w 359"/>
              <a:gd name="T27" fmla="*/ 446051812 h 2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9"/>
              <a:gd name="T43" fmla="*/ 0 h 292"/>
              <a:gd name="T44" fmla="*/ 359 w 359"/>
              <a:gd name="T45" fmla="*/ 292 h 29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9" h="292">
                <a:moveTo>
                  <a:pt x="0" y="0"/>
                </a:moveTo>
                <a:cubicBezTo>
                  <a:pt x="51" y="34"/>
                  <a:pt x="28" y="25"/>
                  <a:pt x="67" y="37"/>
                </a:cubicBezTo>
                <a:cubicBezTo>
                  <a:pt x="75" y="42"/>
                  <a:pt x="88" y="43"/>
                  <a:pt x="90" y="52"/>
                </a:cubicBezTo>
                <a:cubicBezTo>
                  <a:pt x="95" y="74"/>
                  <a:pt x="63" y="79"/>
                  <a:pt x="52" y="82"/>
                </a:cubicBezTo>
                <a:cubicBezTo>
                  <a:pt x="47" y="90"/>
                  <a:pt x="35" y="96"/>
                  <a:pt x="37" y="105"/>
                </a:cubicBezTo>
                <a:cubicBezTo>
                  <a:pt x="39" y="113"/>
                  <a:pt x="53" y="108"/>
                  <a:pt x="60" y="112"/>
                </a:cubicBezTo>
                <a:cubicBezTo>
                  <a:pt x="68" y="116"/>
                  <a:pt x="74" y="123"/>
                  <a:pt x="82" y="127"/>
                </a:cubicBezTo>
                <a:cubicBezTo>
                  <a:pt x="96" y="133"/>
                  <a:pt x="112" y="137"/>
                  <a:pt x="127" y="142"/>
                </a:cubicBezTo>
                <a:cubicBezTo>
                  <a:pt x="142" y="147"/>
                  <a:pt x="172" y="157"/>
                  <a:pt x="172" y="157"/>
                </a:cubicBezTo>
                <a:cubicBezTo>
                  <a:pt x="194" y="172"/>
                  <a:pt x="217" y="180"/>
                  <a:pt x="239" y="195"/>
                </a:cubicBezTo>
                <a:cubicBezTo>
                  <a:pt x="250" y="211"/>
                  <a:pt x="261" y="252"/>
                  <a:pt x="277" y="262"/>
                </a:cubicBezTo>
                <a:cubicBezTo>
                  <a:pt x="290" y="270"/>
                  <a:pt x="309" y="268"/>
                  <a:pt x="322" y="277"/>
                </a:cubicBezTo>
                <a:cubicBezTo>
                  <a:pt x="329" y="282"/>
                  <a:pt x="337" y="287"/>
                  <a:pt x="344" y="292"/>
                </a:cubicBezTo>
                <a:cubicBezTo>
                  <a:pt x="349" y="282"/>
                  <a:pt x="359" y="262"/>
                  <a:pt x="359" y="26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5867400" y="0"/>
            <a:ext cx="274638" cy="604838"/>
          </a:xfrm>
          <a:custGeom>
            <a:avLst/>
            <a:gdLst>
              <a:gd name="T0" fmla="*/ 0 w 173"/>
              <a:gd name="T1" fmla="*/ 0 h 381"/>
              <a:gd name="T2" fmla="*/ 340222486 w 173"/>
              <a:gd name="T3" fmla="*/ 264617433 h 381"/>
              <a:gd name="T4" fmla="*/ 284778967 w 173"/>
              <a:gd name="T5" fmla="*/ 488910758 h 381"/>
              <a:gd name="T6" fmla="*/ 415827285 w 173"/>
              <a:gd name="T7" fmla="*/ 866934586 h 381"/>
              <a:gd name="T8" fmla="*/ 433467710 w 173"/>
              <a:gd name="T9" fmla="*/ 960181208 h 3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"/>
              <a:gd name="T16" fmla="*/ 0 h 381"/>
              <a:gd name="T17" fmla="*/ 173 w 173"/>
              <a:gd name="T18" fmla="*/ 381 h 3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" h="381">
                <a:moveTo>
                  <a:pt x="0" y="0"/>
                </a:moveTo>
                <a:cubicBezTo>
                  <a:pt x="29" y="57"/>
                  <a:pt x="86" y="72"/>
                  <a:pt x="135" y="105"/>
                </a:cubicBezTo>
                <a:cubicBezTo>
                  <a:pt x="148" y="140"/>
                  <a:pt x="133" y="165"/>
                  <a:pt x="113" y="194"/>
                </a:cubicBezTo>
                <a:cubicBezTo>
                  <a:pt x="125" y="245"/>
                  <a:pt x="136" y="301"/>
                  <a:pt x="165" y="344"/>
                </a:cubicBezTo>
                <a:cubicBezTo>
                  <a:pt x="173" y="376"/>
                  <a:pt x="172" y="364"/>
                  <a:pt x="172" y="381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7"/>
          <p:cNvSpPr>
            <a:spLocks/>
          </p:cNvSpPr>
          <p:nvPr/>
        </p:nvSpPr>
        <p:spPr bwMode="auto">
          <a:xfrm>
            <a:off x="6400800" y="3429000"/>
            <a:ext cx="779463" cy="700088"/>
          </a:xfrm>
          <a:custGeom>
            <a:avLst/>
            <a:gdLst>
              <a:gd name="T0" fmla="*/ 1169353356 w 491"/>
              <a:gd name="T1" fmla="*/ 0 h 441"/>
              <a:gd name="T2" fmla="*/ 1169353356 w 491"/>
              <a:gd name="T3" fmla="*/ 226814261 h 441"/>
              <a:gd name="T4" fmla="*/ 1131551791 w 491"/>
              <a:gd name="T5" fmla="*/ 340222136 h 441"/>
              <a:gd name="T6" fmla="*/ 1207156509 w 491"/>
              <a:gd name="T7" fmla="*/ 509071984 h 441"/>
              <a:gd name="T8" fmla="*/ 1055947074 w 491"/>
              <a:gd name="T9" fmla="*/ 677923320 h 441"/>
              <a:gd name="T10" fmla="*/ 924898898 w 491"/>
              <a:gd name="T11" fmla="*/ 942539247 h 441"/>
              <a:gd name="T12" fmla="*/ 756047370 w 491"/>
              <a:gd name="T13" fmla="*/ 811490866 h 441"/>
              <a:gd name="T14" fmla="*/ 471270396 w 491"/>
              <a:gd name="T15" fmla="*/ 904737680 h 441"/>
              <a:gd name="T16" fmla="*/ 360383378 w 491"/>
              <a:gd name="T17" fmla="*/ 980342401 h 441"/>
              <a:gd name="T18" fmla="*/ 171370742 w 491"/>
              <a:gd name="T19" fmla="*/ 1055947121 h 441"/>
              <a:gd name="T20" fmla="*/ 0 w 491"/>
              <a:gd name="T21" fmla="*/ 1111390583 h 4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1"/>
              <a:gd name="T34" fmla="*/ 0 h 441"/>
              <a:gd name="T35" fmla="*/ 491 w 491"/>
              <a:gd name="T36" fmla="*/ 441 h 4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1" h="441">
                <a:moveTo>
                  <a:pt x="464" y="0"/>
                </a:moveTo>
                <a:cubicBezTo>
                  <a:pt x="491" y="40"/>
                  <a:pt x="483" y="17"/>
                  <a:pt x="464" y="90"/>
                </a:cubicBezTo>
                <a:cubicBezTo>
                  <a:pt x="460" y="105"/>
                  <a:pt x="449" y="135"/>
                  <a:pt x="449" y="135"/>
                </a:cubicBezTo>
                <a:cubicBezTo>
                  <a:pt x="464" y="157"/>
                  <a:pt x="471" y="176"/>
                  <a:pt x="479" y="202"/>
                </a:cubicBezTo>
                <a:cubicBezTo>
                  <a:pt x="461" y="238"/>
                  <a:pt x="456" y="251"/>
                  <a:pt x="419" y="269"/>
                </a:cubicBezTo>
                <a:cubicBezTo>
                  <a:pt x="395" y="306"/>
                  <a:pt x="405" y="348"/>
                  <a:pt x="367" y="374"/>
                </a:cubicBezTo>
                <a:cubicBezTo>
                  <a:pt x="343" y="358"/>
                  <a:pt x="324" y="338"/>
                  <a:pt x="300" y="322"/>
                </a:cubicBezTo>
                <a:cubicBezTo>
                  <a:pt x="261" y="329"/>
                  <a:pt x="221" y="338"/>
                  <a:pt x="187" y="359"/>
                </a:cubicBezTo>
                <a:cubicBezTo>
                  <a:pt x="172" y="368"/>
                  <a:pt x="160" y="384"/>
                  <a:pt x="143" y="389"/>
                </a:cubicBezTo>
                <a:cubicBezTo>
                  <a:pt x="117" y="397"/>
                  <a:pt x="93" y="408"/>
                  <a:pt x="68" y="419"/>
                </a:cubicBezTo>
                <a:cubicBezTo>
                  <a:pt x="44" y="430"/>
                  <a:pt x="27" y="441"/>
                  <a:pt x="0" y="441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6004719" y="6553200"/>
            <a:ext cx="990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2</a:t>
            </a:r>
          </a:p>
        </p:txBody>
      </p:sp>
      <p:sp>
        <p:nvSpPr>
          <p:cNvPr id="26" name="Rectangle 30"/>
          <p:cNvSpPr>
            <a:spLocks noRot="1" noChangeArrowheads="1"/>
          </p:cNvSpPr>
          <p:nvPr/>
        </p:nvSpPr>
        <p:spPr bwMode="auto">
          <a:xfrm>
            <a:off x="609600" y="2209800"/>
            <a:ext cx="3276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27" name="Rectangle 31"/>
          <p:cNvSpPr>
            <a:spLocks noRot="1" noChangeArrowheads="1"/>
          </p:cNvSpPr>
          <p:nvPr/>
        </p:nvSpPr>
        <p:spPr bwMode="auto">
          <a:xfrm>
            <a:off x="1066800" y="46482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28" name="Freeform 44"/>
          <p:cNvSpPr>
            <a:spLocks/>
          </p:cNvSpPr>
          <p:nvPr/>
        </p:nvSpPr>
        <p:spPr bwMode="auto">
          <a:xfrm>
            <a:off x="5181600" y="0"/>
            <a:ext cx="1436688" cy="1270000"/>
          </a:xfrm>
          <a:custGeom>
            <a:avLst/>
            <a:gdLst>
              <a:gd name="T0" fmla="*/ 0 w 905"/>
              <a:gd name="T1" fmla="*/ 0 h 800"/>
              <a:gd name="T2" fmla="*/ 168851325 w 905"/>
              <a:gd name="T3" fmla="*/ 55443445 h 800"/>
              <a:gd name="T4" fmla="*/ 282257621 w 905"/>
              <a:gd name="T5" fmla="*/ 93246571 h 800"/>
              <a:gd name="T6" fmla="*/ 488910549 w 905"/>
              <a:gd name="T7" fmla="*/ 244455975 h 800"/>
              <a:gd name="T8" fmla="*/ 546874941 w 905"/>
              <a:gd name="T9" fmla="*/ 282257513 h 800"/>
              <a:gd name="T10" fmla="*/ 602318383 w 905"/>
              <a:gd name="T11" fmla="*/ 340221883 h 800"/>
              <a:gd name="T12" fmla="*/ 811490574 w 905"/>
              <a:gd name="T13" fmla="*/ 471270067 h 800"/>
              <a:gd name="T14" fmla="*/ 1073587043 w 905"/>
              <a:gd name="T15" fmla="*/ 849293588 h 800"/>
              <a:gd name="T16" fmla="*/ 1224796430 w 905"/>
              <a:gd name="T17" fmla="*/ 962699791 h 800"/>
              <a:gd name="T18" fmla="*/ 1338204264 w 905"/>
              <a:gd name="T19" fmla="*/ 1055946337 h 800"/>
              <a:gd name="T20" fmla="*/ 1376005817 w 905"/>
              <a:gd name="T21" fmla="*/ 1169352540 h 800"/>
              <a:gd name="T22" fmla="*/ 1431449259 w 905"/>
              <a:gd name="T23" fmla="*/ 1224795961 h 800"/>
              <a:gd name="T24" fmla="*/ 1565018344 w 905"/>
              <a:gd name="T25" fmla="*/ 1358364995 h 800"/>
              <a:gd name="T26" fmla="*/ 1733868429 w 905"/>
              <a:gd name="T27" fmla="*/ 1469251836 h 800"/>
              <a:gd name="T28" fmla="*/ 1998485650 w 905"/>
              <a:gd name="T29" fmla="*/ 1716227470 h 800"/>
              <a:gd name="T30" fmla="*/ 2036287203 w 905"/>
              <a:gd name="T31" fmla="*/ 1771670891 h 800"/>
              <a:gd name="T32" fmla="*/ 2091730645 w 905"/>
              <a:gd name="T33" fmla="*/ 1809472429 h 800"/>
              <a:gd name="T34" fmla="*/ 2147483647 w 905"/>
              <a:gd name="T35" fmla="*/ 1922880219 h 800"/>
              <a:gd name="T36" fmla="*/ 2147483647 w 905"/>
              <a:gd name="T37" fmla="*/ 1998484884 h 800"/>
              <a:gd name="T38" fmla="*/ 2147483647 w 905"/>
              <a:gd name="T39" fmla="*/ 2016125178 h 8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05"/>
              <a:gd name="T61" fmla="*/ 0 h 800"/>
              <a:gd name="T62" fmla="*/ 905 w 905"/>
              <a:gd name="T63" fmla="*/ 800 h 8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05" h="800">
                <a:moveTo>
                  <a:pt x="0" y="0"/>
                </a:moveTo>
                <a:cubicBezTo>
                  <a:pt x="22" y="7"/>
                  <a:pt x="45" y="15"/>
                  <a:pt x="67" y="22"/>
                </a:cubicBezTo>
                <a:cubicBezTo>
                  <a:pt x="82" y="27"/>
                  <a:pt x="112" y="37"/>
                  <a:pt x="112" y="37"/>
                </a:cubicBezTo>
                <a:cubicBezTo>
                  <a:pt x="144" y="58"/>
                  <a:pt x="155" y="85"/>
                  <a:pt x="194" y="97"/>
                </a:cubicBezTo>
                <a:cubicBezTo>
                  <a:pt x="202" y="102"/>
                  <a:pt x="210" y="106"/>
                  <a:pt x="217" y="112"/>
                </a:cubicBezTo>
                <a:cubicBezTo>
                  <a:pt x="225" y="119"/>
                  <a:pt x="230" y="129"/>
                  <a:pt x="239" y="135"/>
                </a:cubicBezTo>
                <a:cubicBezTo>
                  <a:pt x="265" y="154"/>
                  <a:pt x="299" y="162"/>
                  <a:pt x="322" y="187"/>
                </a:cubicBezTo>
                <a:cubicBezTo>
                  <a:pt x="364" y="234"/>
                  <a:pt x="373" y="301"/>
                  <a:pt x="426" y="337"/>
                </a:cubicBezTo>
                <a:cubicBezTo>
                  <a:pt x="444" y="363"/>
                  <a:pt x="460" y="364"/>
                  <a:pt x="486" y="382"/>
                </a:cubicBezTo>
                <a:cubicBezTo>
                  <a:pt x="536" y="456"/>
                  <a:pt x="457" y="347"/>
                  <a:pt x="531" y="419"/>
                </a:cubicBezTo>
                <a:cubicBezTo>
                  <a:pt x="536" y="424"/>
                  <a:pt x="543" y="459"/>
                  <a:pt x="546" y="464"/>
                </a:cubicBezTo>
                <a:cubicBezTo>
                  <a:pt x="552" y="473"/>
                  <a:pt x="562" y="478"/>
                  <a:pt x="568" y="486"/>
                </a:cubicBezTo>
                <a:cubicBezTo>
                  <a:pt x="610" y="540"/>
                  <a:pt x="577" y="524"/>
                  <a:pt x="621" y="539"/>
                </a:cubicBezTo>
                <a:cubicBezTo>
                  <a:pt x="643" y="561"/>
                  <a:pt x="662" y="566"/>
                  <a:pt x="688" y="583"/>
                </a:cubicBezTo>
                <a:cubicBezTo>
                  <a:pt x="712" y="630"/>
                  <a:pt x="750" y="653"/>
                  <a:pt x="793" y="681"/>
                </a:cubicBezTo>
                <a:cubicBezTo>
                  <a:pt x="798" y="688"/>
                  <a:pt x="802" y="697"/>
                  <a:pt x="808" y="703"/>
                </a:cubicBezTo>
                <a:cubicBezTo>
                  <a:pt x="814" y="709"/>
                  <a:pt x="825" y="711"/>
                  <a:pt x="830" y="718"/>
                </a:cubicBezTo>
                <a:cubicBezTo>
                  <a:pt x="858" y="753"/>
                  <a:pt x="815" y="730"/>
                  <a:pt x="853" y="763"/>
                </a:cubicBezTo>
                <a:cubicBezTo>
                  <a:pt x="867" y="775"/>
                  <a:pt x="885" y="780"/>
                  <a:pt x="898" y="793"/>
                </a:cubicBezTo>
                <a:cubicBezTo>
                  <a:pt x="900" y="795"/>
                  <a:pt x="903" y="798"/>
                  <a:pt x="905" y="800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46"/>
          <p:cNvSpPr>
            <a:spLocks/>
          </p:cNvSpPr>
          <p:nvPr/>
        </p:nvSpPr>
        <p:spPr bwMode="auto">
          <a:xfrm>
            <a:off x="6530975" y="1128713"/>
            <a:ext cx="166688" cy="58737"/>
          </a:xfrm>
          <a:custGeom>
            <a:avLst/>
            <a:gdLst>
              <a:gd name="T0" fmla="*/ 0 w 105"/>
              <a:gd name="T1" fmla="*/ 0 h 37"/>
              <a:gd name="T2" fmla="*/ 264618016 w 105"/>
              <a:gd name="T3" fmla="*/ 93244180 h 37"/>
              <a:gd name="T4" fmla="*/ 0 60000 65536"/>
              <a:gd name="T5" fmla="*/ 0 60000 65536"/>
              <a:gd name="T6" fmla="*/ 0 w 105"/>
              <a:gd name="T7" fmla="*/ 0 h 37"/>
              <a:gd name="T8" fmla="*/ 105 w 105"/>
              <a:gd name="T9" fmla="*/ 37 h 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" h="37">
                <a:moveTo>
                  <a:pt x="0" y="0"/>
                </a:moveTo>
                <a:cubicBezTo>
                  <a:pt x="31" y="9"/>
                  <a:pt x="82" y="14"/>
                  <a:pt x="105" y="37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47"/>
          <p:cNvSpPr>
            <a:spLocks noChangeArrowheads="1"/>
          </p:cNvSpPr>
          <p:nvPr/>
        </p:nvSpPr>
        <p:spPr bwMode="auto">
          <a:xfrm>
            <a:off x="152400" y="714055"/>
            <a:ext cx="4191000" cy="4002576"/>
          </a:xfrm>
          <a:prstGeom prst="plaque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sz="7200">
              <a:solidFill>
                <a:schemeClr val="accent1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3200" b="1">
                <a:solidFill>
                  <a:schemeClr val="accent1"/>
                </a:solidFill>
                <a:latin typeface="Arial"/>
              </a:rPr>
              <a:t>*</a:t>
            </a:r>
            <a:r>
              <a:rPr lang="en-US" sz="2800" b="1">
                <a:solidFill>
                  <a:srgbClr val="000099"/>
                </a:solidFill>
                <a:latin typeface="Arial"/>
              </a:rPr>
              <a:t>Làm việc nhóm </a:t>
            </a:r>
            <a:r>
              <a:rPr lang="vi-VN" sz="2800" b="1">
                <a:solidFill>
                  <a:srgbClr val="000099"/>
                </a:solidFill>
                <a:latin typeface="Arial"/>
              </a:rPr>
              <a:t>đ</a:t>
            </a:r>
            <a:r>
              <a:rPr lang="en-US" sz="2800" b="1">
                <a:solidFill>
                  <a:srgbClr val="000099"/>
                </a:solidFill>
                <a:latin typeface="Arial"/>
              </a:rPr>
              <a:t>ôi: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3200" b="1">
                <a:solidFill>
                  <a:srgbClr val="000099"/>
                </a:solidFill>
                <a:latin typeface="Arial"/>
              </a:rPr>
              <a:t>Quan sát l</a:t>
            </a:r>
            <a:r>
              <a:rPr lang="vi-VN" sz="3200" b="1">
                <a:solidFill>
                  <a:srgbClr val="000099"/>
                </a:solidFill>
                <a:latin typeface="Arial"/>
              </a:rPr>
              <a:t>ư</a:t>
            </a:r>
            <a:r>
              <a:rPr lang="en-US" sz="3200" b="1">
                <a:solidFill>
                  <a:srgbClr val="000099"/>
                </a:solidFill>
                <a:latin typeface="Arial"/>
              </a:rPr>
              <a:t>ợc </a:t>
            </a:r>
            <a:r>
              <a:rPr lang="vi-VN" sz="3200" b="1">
                <a:solidFill>
                  <a:srgbClr val="000099"/>
                </a:solidFill>
                <a:latin typeface="Arial"/>
              </a:rPr>
              <a:t>đ</a:t>
            </a:r>
            <a:r>
              <a:rPr lang="en-US" sz="3200" b="1">
                <a:solidFill>
                  <a:srgbClr val="000099"/>
                </a:solidFill>
                <a:latin typeface="Arial"/>
              </a:rPr>
              <a:t>ồ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3200" b="1">
                <a:solidFill>
                  <a:srgbClr val="000099"/>
                </a:solidFill>
                <a:latin typeface="Arial"/>
              </a:rPr>
              <a:t>sông ngòi (Hình 1)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3200" b="1">
                <a:solidFill>
                  <a:srgbClr val="000099"/>
                </a:solidFill>
                <a:latin typeface="Arial"/>
              </a:rPr>
              <a:t>và chỉ cho nhau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3200" b="1">
                <a:solidFill>
                  <a:srgbClr val="000099"/>
                </a:solidFill>
                <a:latin typeface="Arial"/>
              </a:rPr>
              <a:t>vị trí các sông vừa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3200" b="1">
                <a:solidFill>
                  <a:srgbClr val="000099"/>
                </a:solidFill>
                <a:latin typeface="Arial"/>
              </a:rPr>
              <a:t> kể tên trên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3200" b="1">
                <a:solidFill>
                  <a:srgbClr val="000099"/>
                </a:solidFill>
                <a:latin typeface="Arial"/>
              </a:rPr>
              <a:t>l</a:t>
            </a:r>
            <a:r>
              <a:rPr lang="vi-VN" sz="3200" b="1">
                <a:solidFill>
                  <a:srgbClr val="000099"/>
                </a:solidFill>
                <a:latin typeface="Arial"/>
              </a:rPr>
              <a:t>ư</a:t>
            </a:r>
            <a:r>
              <a:rPr lang="en-US" sz="3200" b="1">
                <a:solidFill>
                  <a:srgbClr val="000099"/>
                </a:solidFill>
                <a:latin typeface="Arial"/>
              </a:rPr>
              <a:t>ợc </a:t>
            </a:r>
            <a:r>
              <a:rPr lang="vi-VN" sz="3200" b="1">
                <a:solidFill>
                  <a:srgbClr val="000099"/>
                </a:solidFill>
                <a:latin typeface="Arial"/>
              </a:rPr>
              <a:t>đ</a:t>
            </a:r>
            <a:r>
              <a:rPr lang="en-US" sz="3200" b="1">
                <a:solidFill>
                  <a:srgbClr val="000099"/>
                </a:solidFill>
                <a:latin typeface="Arial"/>
              </a:rPr>
              <a:t>ồ.</a:t>
            </a:r>
          </a:p>
          <a:p>
            <a:pPr algn="ctr" eaLnBrk="0" hangingPunct="0">
              <a:defRPr/>
            </a:pPr>
            <a:endParaRPr lang="en-US" sz="3200" b="1">
              <a:solidFill>
                <a:srgbClr val="000099"/>
              </a:solidFill>
              <a:latin typeface="Arial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2379800">
            <a:off x="4876800" y="533400"/>
            <a:ext cx="1011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Sông Đà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 rot="1914671">
            <a:off x="5410200" y="10668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Sông Mã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 rot="1509845">
            <a:off x="5424488" y="16113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S. Cả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 rot="3661364">
            <a:off x="7058819" y="3837781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S. Đà Rằng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 rot="-433581">
            <a:off x="6705600" y="4495800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S. Đồng nai</a:t>
            </a:r>
          </a:p>
        </p:txBody>
      </p:sp>
      <p:sp>
        <p:nvSpPr>
          <p:cNvPr id="36" name="Text Box 62"/>
          <p:cNvSpPr txBox="1">
            <a:spLocks noChangeArrowheads="1"/>
          </p:cNvSpPr>
          <p:nvPr/>
        </p:nvSpPr>
        <p:spPr bwMode="auto">
          <a:xfrm rot="2537469">
            <a:off x="5867400" y="5181600"/>
            <a:ext cx="987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S.Tiền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 rot="2537469">
            <a:off x="5715000" y="5410200"/>
            <a:ext cx="898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S. Hậu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 rot="2537469">
            <a:off x="6172200" y="914400"/>
            <a:ext cx="1293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S. Thái Bình</a:t>
            </a:r>
          </a:p>
        </p:txBody>
      </p:sp>
      <p:sp>
        <p:nvSpPr>
          <p:cNvPr id="39" name="Freeform 61"/>
          <p:cNvSpPr>
            <a:spLocks/>
          </p:cNvSpPr>
          <p:nvPr/>
        </p:nvSpPr>
        <p:spPr bwMode="auto">
          <a:xfrm>
            <a:off x="6019800" y="685800"/>
            <a:ext cx="914400" cy="696913"/>
          </a:xfrm>
          <a:custGeom>
            <a:avLst/>
            <a:gdLst>
              <a:gd name="T0" fmla="*/ 1451609782 w 576"/>
              <a:gd name="T1" fmla="*/ 362902759 h 439"/>
              <a:gd name="T2" fmla="*/ 0 w 576"/>
              <a:gd name="T3" fmla="*/ 0 h 439"/>
              <a:gd name="T4" fmla="*/ 846772538 w 576"/>
              <a:gd name="T5" fmla="*/ 1088708375 h 439"/>
              <a:gd name="T6" fmla="*/ 849293487 w 576"/>
              <a:gd name="T7" fmla="*/ 1023184284 h 439"/>
              <a:gd name="T8" fmla="*/ 907256262 w 576"/>
              <a:gd name="T9" fmla="*/ 947579563 h 439"/>
              <a:gd name="T10" fmla="*/ 1451609782 w 576"/>
              <a:gd name="T11" fmla="*/ 362902759 h 4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439"/>
              <a:gd name="T20" fmla="*/ 576 w 576"/>
              <a:gd name="T21" fmla="*/ 439 h 4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439">
                <a:moveTo>
                  <a:pt x="576" y="144"/>
                </a:moveTo>
                <a:lnTo>
                  <a:pt x="0" y="0"/>
                </a:lnTo>
                <a:cubicBezTo>
                  <a:pt x="112" y="144"/>
                  <a:pt x="219" y="292"/>
                  <a:pt x="336" y="432"/>
                </a:cubicBezTo>
                <a:cubicBezTo>
                  <a:pt x="342" y="439"/>
                  <a:pt x="333" y="413"/>
                  <a:pt x="337" y="406"/>
                </a:cubicBezTo>
                <a:cubicBezTo>
                  <a:pt x="364" y="360"/>
                  <a:pt x="360" y="416"/>
                  <a:pt x="360" y="376"/>
                </a:cubicBezTo>
                <a:lnTo>
                  <a:pt x="576" y="144"/>
                </a:lnTo>
                <a:close/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63"/>
          <p:cNvSpPr>
            <a:spLocks noChangeArrowheads="1"/>
          </p:cNvSpPr>
          <p:nvPr/>
        </p:nvSpPr>
        <p:spPr bwMode="auto">
          <a:xfrm>
            <a:off x="7681119" y="655320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1" name="Freeform 65"/>
          <p:cNvSpPr>
            <a:spLocks/>
          </p:cNvSpPr>
          <p:nvPr/>
        </p:nvSpPr>
        <p:spPr bwMode="auto">
          <a:xfrm>
            <a:off x="5732463" y="4916488"/>
            <a:ext cx="1312862" cy="1284287"/>
          </a:xfrm>
          <a:custGeom>
            <a:avLst/>
            <a:gdLst>
              <a:gd name="T0" fmla="*/ 2058966264 w 827"/>
              <a:gd name="T1" fmla="*/ 735885315 h 809"/>
              <a:gd name="T2" fmla="*/ 1738907431 w 827"/>
              <a:gd name="T3" fmla="*/ 546872933 h 809"/>
              <a:gd name="T4" fmla="*/ 1625499285 w 827"/>
              <a:gd name="T5" fmla="*/ 471268298 h 809"/>
              <a:gd name="T6" fmla="*/ 1514612485 w 827"/>
              <a:gd name="T7" fmla="*/ 357862039 h 809"/>
              <a:gd name="T8" fmla="*/ 1401206325 w 827"/>
              <a:gd name="T9" fmla="*/ 244454293 h 809"/>
              <a:gd name="T10" fmla="*/ 1363403213 w 827"/>
              <a:gd name="T11" fmla="*/ 168849608 h 809"/>
              <a:gd name="T12" fmla="*/ 1043344379 w 827"/>
              <a:gd name="T13" fmla="*/ 0 h 809"/>
              <a:gd name="T14" fmla="*/ 929936631 w 827"/>
              <a:gd name="T15" fmla="*/ 244454293 h 809"/>
              <a:gd name="T16" fmla="*/ 572074487 w 827"/>
              <a:gd name="T17" fmla="*/ 415824799 h 809"/>
              <a:gd name="T18" fmla="*/ 325099242 w 827"/>
              <a:gd name="T19" fmla="*/ 584676044 h 809"/>
              <a:gd name="T20" fmla="*/ 211693081 w 827"/>
              <a:gd name="T21" fmla="*/ 660280680 h 809"/>
              <a:gd name="T22" fmla="*/ 63003095 w 827"/>
              <a:gd name="T23" fmla="*/ 735885315 h 809"/>
              <a:gd name="T24" fmla="*/ 80644970 w 827"/>
              <a:gd name="T25" fmla="*/ 922376947 h 809"/>
              <a:gd name="T26" fmla="*/ 231854317 w 827"/>
              <a:gd name="T27" fmla="*/ 942538183 h 809"/>
              <a:gd name="T28" fmla="*/ 383063590 w 827"/>
              <a:gd name="T29" fmla="*/ 1035783106 h 809"/>
              <a:gd name="T30" fmla="*/ 362902354 w 827"/>
              <a:gd name="T31" fmla="*/ 1244956724 h 809"/>
              <a:gd name="T32" fmla="*/ 287297717 w 827"/>
              <a:gd name="T33" fmla="*/ 1716225220 h 809"/>
              <a:gd name="T34" fmla="*/ 307458954 w 827"/>
              <a:gd name="T35" fmla="*/ 2016124400 h 809"/>
              <a:gd name="T36" fmla="*/ 362902354 w 827"/>
              <a:gd name="T37" fmla="*/ 1978321289 h 809"/>
              <a:gd name="T38" fmla="*/ 400703878 w 827"/>
              <a:gd name="T39" fmla="*/ 1902716654 h 809"/>
              <a:gd name="T40" fmla="*/ 589716362 w 827"/>
              <a:gd name="T41" fmla="*/ 1829632967 h 809"/>
              <a:gd name="T42" fmla="*/ 703122523 w 827"/>
              <a:gd name="T43" fmla="*/ 1733867095 h 809"/>
              <a:gd name="T44" fmla="*/ 758565923 w 827"/>
              <a:gd name="T45" fmla="*/ 1602818664 h 809"/>
              <a:gd name="T46" fmla="*/ 1116428067 w 827"/>
              <a:gd name="T47" fmla="*/ 1507052793 h 809"/>
              <a:gd name="T48" fmla="*/ 1154231179 w 827"/>
              <a:gd name="T49" fmla="*/ 1451609394 h 809"/>
              <a:gd name="T50" fmla="*/ 1267637340 w 827"/>
              <a:gd name="T51" fmla="*/ 1376004758 h 809"/>
              <a:gd name="T52" fmla="*/ 1456649725 w 827"/>
              <a:gd name="T53" fmla="*/ 1224795488 h 809"/>
              <a:gd name="T54" fmla="*/ 1514612485 w 827"/>
              <a:gd name="T55" fmla="*/ 1186992377 h 809"/>
              <a:gd name="T56" fmla="*/ 1570055885 w 827"/>
              <a:gd name="T57" fmla="*/ 1149190853 h 809"/>
              <a:gd name="T58" fmla="*/ 2023684101 w 827"/>
              <a:gd name="T59" fmla="*/ 922376947 h 809"/>
              <a:gd name="T60" fmla="*/ 2058966264 w 827"/>
              <a:gd name="T61" fmla="*/ 735885315 h 80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27"/>
              <a:gd name="T94" fmla="*/ 0 h 809"/>
              <a:gd name="T95" fmla="*/ 827 w 827"/>
              <a:gd name="T96" fmla="*/ 809 h 80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27" h="809">
                <a:moveTo>
                  <a:pt x="817" y="292"/>
                </a:moveTo>
                <a:cubicBezTo>
                  <a:pt x="774" y="270"/>
                  <a:pt x="732" y="242"/>
                  <a:pt x="690" y="217"/>
                </a:cubicBezTo>
                <a:cubicBezTo>
                  <a:pt x="675" y="208"/>
                  <a:pt x="645" y="187"/>
                  <a:pt x="645" y="187"/>
                </a:cubicBezTo>
                <a:cubicBezTo>
                  <a:pt x="604" y="106"/>
                  <a:pt x="660" y="202"/>
                  <a:pt x="601" y="142"/>
                </a:cubicBezTo>
                <a:cubicBezTo>
                  <a:pt x="544" y="83"/>
                  <a:pt x="633" y="136"/>
                  <a:pt x="556" y="97"/>
                </a:cubicBezTo>
                <a:cubicBezTo>
                  <a:pt x="551" y="87"/>
                  <a:pt x="550" y="74"/>
                  <a:pt x="541" y="67"/>
                </a:cubicBezTo>
                <a:cubicBezTo>
                  <a:pt x="528" y="56"/>
                  <a:pt x="437" y="7"/>
                  <a:pt x="414" y="0"/>
                </a:cubicBezTo>
                <a:cubicBezTo>
                  <a:pt x="394" y="29"/>
                  <a:pt x="398" y="77"/>
                  <a:pt x="369" y="97"/>
                </a:cubicBezTo>
                <a:cubicBezTo>
                  <a:pt x="324" y="128"/>
                  <a:pt x="272" y="134"/>
                  <a:pt x="227" y="165"/>
                </a:cubicBezTo>
                <a:cubicBezTo>
                  <a:pt x="195" y="212"/>
                  <a:pt x="176" y="208"/>
                  <a:pt x="129" y="232"/>
                </a:cubicBezTo>
                <a:cubicBezTo>
                  <a:pt x="103" y="270"/>
                  <a:pt x="129" y="243"/>
                  <a:pt x="84" y="262"/>
                </a:cubicBezTo>
                <a:cubicBezTo>
                  <a:pt x="64" y="271"/>
                  <a:pt x="25" y="292"/>
                  <a:pt x="25" y="292"/>
                </a:cubicBezTo>
                <a:cubicBezTo>
                  <a:pt x="13" y="310"/>
                  <a:pt x="0" y="353"/>
                  <a:pt x="32" y="366"/>
                </a:cubicBezTo>
                <a:cubicBezTo>
                  <a:pt x="51" y="373"/>
                  <a:pt x="72" y="371"/>
                  <a:pt x="92" y="374"/>
                </a:cubicBezTo>
                <a:cubicBezTo>
                  <a:pt x="145" y="392"/>
                  <a:pt x="128" y="376"/>
                  <a:pt x="152" y="411"/>
                </a:cubicBezTo>
                <a:cubicBezTo>
                  <a:pt x="166" y="456"/>
                  <a:pt x="159" y="420"/>
                  <a:pt x="144" y="494"/>
                </a:cubicBezTo>
                <a:cubicBezTo>
                  <a:pt x="136" y="533"/>
                  <a:pt x="120" y="644"/>
                  <a:pt x="114" y="681"/>
                </a:cubicBezTo>
                <a:cubicBezTo>
                  <a:pt x="117" y="721"/>
                  <a:pt x="111" y="762"/>
                  <a:pt x="122" y="800"/>
                </a:cubicBezTo>
                <a:cubicBezTo>
                  <a:pt x="124" y="809"/>
                  <a:pt x="138" y="792"/>
                  <a:pt x="144" y="785"/>
                </a:cubicBezTo>
                <a:cubicBezTo>
                  <a:pt x="151" y="776"/>
                  <a:pt x="152" y="763"/>
                  <a:pt x="159" y="755"/>
                </a:cubicBezTo>
                <a:cubicBezTo>
                  <a:pt x="173" y="739"/>
                  <a:pt x="222" y="729"/>
                  <a:pt x="234" y="726"/>
                </a:cubicBezTo>
                <a:cubicBezTo>
                  <a:pt x="250" y="715"/>
                  <a:pt x="268" y="705"/>
                  <a:pt x="279" y="688"/>
                </a:cubicBezTo>
                <a:cubicBezTo>
                  <a:pt x="311" y="641"/>
                  <a:pt x="252" y="694"/>
                  <a:pt x="301" y="636"/>
                </a:cubicBezTo>
                <a:cubicBezTo>
                  <a:pt x="332" y="600"/>
                  <a:pt x="399" y="608"/>
                  <a:pt x="443" y="598"/>
                </a:cubicBezTo>
                <a:cubicBezTo>
                  <a:pt x="448" y="591"/>
                  <a:pt x="451" y="582"/>
                  <a:pt x="458" y="576"/>
                </a:cubicBezTo>
                <a:cubicBezTo>
                  <a:pt x="472" y="564"/>
                  <a:pt x="503" y="546"/>
                  <a:pt x="503" y="546"/>
                </a:cubicBezTo>
                <a:cubicBezTo>
                  <a:pt x="515" y="514"/>
                  <a:pt x="548" y="506"/>
                  <a:pt x="578" y="486"/>
                </a:cubicBezTo>
                <a:cubicBezTo>
                  <a:pt x="586" y="481"/>
                  <a:pt x="593" y="476"/>
                  <a:pt x="601" y="471"/>
                </a:cubicBezTo>
                <a:cubicBezTo>
                  <a:pt x="608" y="466"/>
                  <a:pt x="623" y="456"/>
                  <a:pt x="623" y="456"/>
                </a:cubicBezTo>
                <a:cubicBezTo>
                  <a:pt x="650" y="340"/>
                  <a:pt x="645" y="374"/>
                  <a:pt x="803" y="366"/>
                </a:cubicBezTo>
                <a:cubicBezTo>
                  <a:pt x="823" y="335"/>
                  <a:pt x="827" y="328"/>
                  <a:pt x="817" y="292"/>
                </a:cubicBezTo>
                <a:close/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 rot="2379800">
            <a:off x="5181600" y="-17463"/>
            <a:ext cx="1011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S</a:t>
            </a:r>
            <a:r>
              <a:rPr lang="vi-VN" sz="1200" b="1"/>
              <a:t>ơ</a:t>
            </a:r>
            <a:r>
              <a:rPr lang="en-US" sz="1200" b="1"/>
              <a:t>ng Hồng</a:t>
            </a:r>
          </a:p>
        </p:txBody>
      </p:sp>
    </p:spTree>
    <p:extLst>
      <p:ext uri="{BB962C8B-B14F-4D97-AF65-F5344CB8AC3E}">
        <p14:creationId xmlns:p14="http://schemas.microsoft.com/office/powerpoint/2010/main" val="36135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7" grpId="0" animBg="1"/>
      <p:bldP spid="28" grpId="0" animBg="1"/>
      <p:bldP spid="29" grpId="0" animBg="1"/>
      <p:bldP spid="30" grpId="0" animBg="1"/>
      <p:bldP spid="3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338300" y="2590803"/>
            <a:ext cx="633660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9846" y="171450"/>
            <a:ext cx="5714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</a:pPr>
            <a:endParaRPr lang="en-US" altLang="en-US" sz="1800" kern="120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5047"/>
            <a:ext cx="5410200" cy="625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49185" y="-4763"/>
            <a:ext cx="7347015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1.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Nêu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tên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và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chỉ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1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vị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trí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sông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lớn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ở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nước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ta?</a:t>
            </a:r>
          </a:p>
        </p:txBody>
      </p:sp>
      <p:cxnSp>
        <p:nvCxnSpPr>
          <p:cNvPr id="6" name="Straight Arrow Connector 5"/>
          <p:cNvCxnSpPr>
            <a:endCxn id="7" idx="3"/>
          </p:cNvCxnSpPr>
          <p:nvPr/>
        </p:nvCxnSpPr>
        <p:spPr>
          <a:xfrm flipH="1">
            <a:off x="2174317" y="490538"/>
            <a:ext cx="704852" cy="1846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19846" y="490538"/>
            <a:ext cx="145447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Hồng</a:t>
            </a:r>
            <a:endParaRPr lang="en-US" sz="1800" b="1" kern="1200" dirty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43250" y="788194"/>
            <a:ext cx="169050" cy="469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6163" y="1069181"/>
            <a:ext cx="10402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Đà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5519" y="1485900"/>
            <a:ext cx="10901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Mã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2529" y="1966913"/>
            <a:ext cx="13645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Gianh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5024" y="2747963"/>
            <a:ext cx="20445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Thu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Bồn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7021" y="3599260"/>
            <a:ext cx="18701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Đà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Rằng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6163" y="4191000"/>
            <a:ext cx="11942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Tiền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8757" y="4797029"/>
            <a:ext cx="11774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Hậu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2382" y="1022747"/>
            <a:ext cx="17284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Thái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Bình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99689" y="591741"/>
            <a:ext cx="10277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Lô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1336" y="1730273"/>
            <a:ext cx="11568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Cả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67324" y="4177904"/>
            <a:ext cx="16700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Đồng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Nai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91666" y="663179"/>
            <a:ext cx="29320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4743450" y="1156098"/>
            <a:ext cx="1258932" cy="513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83856" y="1340644"/>
            <a:ext cx="648341" cy="290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3"/>
          </p:cNvCxnSpPr>
          <p:nvPr/>
        </p:nvCxnSpPr>
        <p:spPr>
          <a:xfrm flipH="1">
            <a:off x="2008184" y="1669551"/>
            <a:ext cx="1627644" cy="245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99689" y="2050407"/>
            <a:ext cx="1875969" cy="23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43550" y="2727723"/>
            <a:ext cx="1023839" cy="1107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3" idx="1"/>
          </p:cNvCxnSpPr>
          <p:nvPr/>
        </p:nvCxnSpPr>
        <p:spPr>
          <a:xfrm>
            <a:off x="6115050" y="3580210"/>
            <a:ext cx="91971" cy="203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49491" y="4057650"/>
            <a:ext cx="1130545" cy="257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4" idx="3"/>
          </p:cNvCxnSpPr>
          <p:nvPr/>
        </p:nvCxnSpPr>
        <p:spPr>
          <a:xfrm flipH="1" flipV="1">
            <a:off x="2110422" y="4375666"/>
            <a:ext cx="1947228" cy="82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5" idx="3"/>
          </p:cNvCxnSpPr>
          <p:nvPr/>
        </p:nvCxnSpPr>
        <p:spPr>
          <a:xfrm flipH="1">
            <a:off x="2096178" y="4657725"/>
            <a:ext cx="2247223" cy="3239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64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1314450" y="2590803"/>
            <a:ext cx="651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00200" y="171450"/>
            <a:ext cx="5875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</a:pPr>
            <a:endParaRPr lang="en-US" altLang="en-US" sz="1800" kern="120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Picture 5" descr="200972511142_Song-Ho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6"/>
            <a:ext cx="9144000" cy="68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844" y="6211669"/>
            <a:ext cx="3016155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36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altLang="en-US" sz="3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017159198_4d372f85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9144000" cy="69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099" y="6213391"/>
            <a:ext cx="3009899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altLang="en-US" sz="3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Picture_398.jpg th16 image by ngochienlvc03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8"/>
            <a:ext cx="9144000" cy="684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6060" y="6213391"/>
            <a:ext cx="322355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36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lang="en-US" alt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</a:t>
            </a:r>
            <a:r>
              <a:rPr lang="en-US" alt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endParaRPr lang="en-US" altLang="en-US" sz="3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5" descr="Song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5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099" y="6230625"/>
            <a:ext cx="3231515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3600" b="1" kern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 Mã</a:t>
            </a:r>
          </a:p>
        </p:txBody>
      </p:sp>
      <p:pic>
        <p:nvPicPr>
          <p:cNvPr id="12" name="Picture 7" descr="saigonriver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0609" y="6211668"/>
            <a:ext cx="3378391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3600" b="1" kern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 Đồng Nai</a:t>
            </a:r>
          </a:p>
        </p:txBody>
      </p:sp>
      <p:pic>
        <p:nvPicPr>
          <p:cNvPr id="14" name="Picture 5" descr="mietvu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0608" y="6230625"/>
            <a:ext cx="3378391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3600" b="1" kern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 Tiền</a:t>
            </a:r>
          </a:p>
        </p:txBody>
      </p:sp>
      <p:pic>
        <p:nvPicPr>
          <p:cNvPr id="16" name="Picture 5" descr="longxuy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8805" y="6211667"/>
            <a:ext cx="3360193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3600" b="1" kern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 Hậu</a:t>
            </a:r>
          </a:p>
        </p:txBody>
      </p:sp>
    </p:spTree>
    <p:extLst>
      <p:ext uri="{BB962C8B-B14F-4D97-AF65-F5344CB8AC3E}">
        <p14:creationId xmlns:p14="http://schemas.microsoft.com/office/powerpoint/2010/main" val="20211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1314450" y="2590803"/>
            <a:ext cx="651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</a:endParaRPr>
          </a:p>
        </p:txBody>
      </p:sp>
      <p:pic>
        <p:nvPicPr>
          <p:cNvPr id="3" name="Picture 2" descr="Luoc do Song ngoi VN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20000" contrast="2000"/>
          </a:blip>
          <a:srcRect/>
          <a:stretch>
            <a:fillRect/>
          </a:stretch>
        </p:blipFill>
        <p:spPr bwMode="auto">
          <a:xfrm>
            <a:off x="4043149" y="0"/>
            <a:ext cx="5024651" cy="6553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" name="Freeform 3"/>
          <p:cNvSpPr>
            <a:spLocks/>
          </p:cNvSpPr>
          <p:nvPr/>
        </p:nvSpPr>
        <p:spPr bwMode="auto">
          <a:xfrm>
            <a:off x="4343400" y="152400"/>
            <a:ext cx="1103313" cy="812800"/>
          </a:xfrm>
          <a:custGeom>
            <a:avLst/>
            <a:gdLst>
              <a:gd name="T0" fmla="*/ 0 w 695"/>
              <a:gd name="T1" fmla="*/ 0 h 512"/>
              <a:gd name="T2" fmla="*/ 254536700 w 695"/>
              <a:gd name="T3" fmla="*/ 138609371 h 512"/>
              <a:gd name="T4" fmla="*/ 529233065 w 695"/>
              <a:gd name="T5" fmla="*/ 390624925 h 512"/>
              <a:gd name="T6" fmla="*/ 806450281 w 695"/>
              <a:gd name="T7" fmla="*/ 506552157 h 512"/>
              <a:gd name="T8" fmla="*/ 899697064 w 695"/>
              <a:gd name="T9" fmla="*/ 622479289 h 512"/>
              <a:gd name="T10" fmla="*/ 945059881 w 695"/>
              <a:gd name="T11" fmla="*/ 690522682 h 512"/>
              <a:gd name="T12" fmla="*/ 1151712714 w 695"/>
              <a:gd name="T13" fmla="*/ 806449814 h 512"/>
              <a:gd name="T14" fmla="*/ 1197075531 w 695"/>
              <a:gd name="T15" fmla="*/ 874494992 h 512"/>
              <a:gd name="T16" fmla="*/ 1267639914 w 695"/>
              <a:gd name="T17" fmla="*/ 899696543 h 512"/>
              <a:gd name="T18" fmla="*/ 1290320528 w 695"/>
              <a:gd name="T19" fmla="*/ 967739935 h 512"/>
              <a:gd name="T20" fmla="*/ 1428929930 w 695"/>
              <a:gd name="T21" fmla="*/ 1035784915 h 512"/>
              <a:gd name="T22" fmla="*/ 1635582764 w 695"/>
              <a:gd name="T23" fmla="*/ 1151712048 h 512"/>
              <a:gd name="T24" fmla="*/ 1751510360 w 695"/>
              <a:gd name="T25" fmla="*/ 1290319782 h 5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95"/>
              <a:gd name="T40" fmla="*/ 0 h 512"/>
              <a:gd name="T41" fmla="*/ 695 w 695"/>
              <a:gd name="T42" fmla="*/ 512 h 5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95" h="512">
                <a:moveTo>
                  <a:pt x="0" y="0"/>
                </a:moveTo>
                <a:cubicBezTo>
                  <a:pt x="30" y="46"/>
                  <a:pt x="57" y="27"/>
                  <a:pt x="101" y="55"/>
                </a:cubicBezTo>
                <a:cubicBezTo>
                  <a:pt x="131" y="100"/>
                  <a:pt x="157" y="137"/>
                  <a:pt x="210" y="155"/>
                </a:cubicBezTo>
                <a:cubicBezTo>
                  <a:pt x="242" y="187"/>
                  <a:pt x="282" y="176"/>
                  <a:pt x="320" y="201"/>
                </a:cubicBezTo>
                <a:cubicBezTo>
                  <a:pt x="339" y="277"/>
                  <a:pt x="311" y="211"/>
                  <a:pt x="357" y="247"/>
                </a:cubicBezTo>
                <a:cubicBezTo>
                  <a:pt x="366" y="254"/>
                  <a:pt x="368" y="265"/>
                  <a:pt x="375" y="274"/>
                </a:cubicBezTo>
                <a:cubicBezTo>
                  <a:pt x="398" y="303"/>
                  <a:pt x="423" y="311"/>
                  <a:pt x="457" y="320"/>
                </a:cubicBezTo>
                <a:cubicBezTo>
                  <a:pt x="463" y="329"/>
                  <a:pt x="467" y="340"/>
                  <a:pt x="475" y="347"/>
                </a:cubicBezTo>
                <a:cubicBezTo>
                  <a:pt x="483" y="353"/>
                  <a:pt x="496" y="350"/>
                  <a:pt x="503" y="357"/>
                </a:cubicBezTo>
                <a:cubicBezTo>
                  <a:pt x="510" y="364"/>
                  <a:pt x="506" y="377"/>
                  <a:pt x="512" y="384"/>
                </a:cubicBezTo>
                <a:cubicBezTo>
                  <a:pt x="525" y="400"/>
                  <a:pt x="549" y="405"/>
                  <a:pt x="567" y="411"/>
                </a:cubicBezTo>
                <a:cubicBezTo>
                  <a:pt x="594" y="430"/>
                  <a:pt x="621" y="439"/>
                  <a:pt x="649" y="457"/>
                </a:cubicBezTo>
                <a:cubicBezTo>
                  <a:pt x="663" y="479"/>
                  <a:pt x="677" y="494"/>
                  <a:pt x="695" y="51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858000" y="3581400"/>
            <a:ext cx="381000" cy="714375"/>
          </a:xfrm>
          <a:custGeom>
            <a:avLst/>
            <a:gdLst>
              <a:gd name="T0" fmla="*/ 44299189 w 384"/>
              <a:gd name="T1" fmla="*/ 0 h 834"/>
              <a:gd name="T2" fmla="*/ 35439950 w 384"/>
              <a:gd name="T3" fmla="*/ 33750368 h 834"/>
              <a:gd name="T4" fmla="*/ 0 w 384"/>
              <a:gd name="T5" fmla="*/ 73369915 h 834"/>
              <a:gd name="T6" fmla="*/ 8860235 w 384"/>
              <a:gd name="T7" fmla="*/ 100517014 h 834"/>
              <a:gd name="T8" fmla="*/ 54143670 w 384"/>
              <a:gd name="T9" fmla="*/ 127664139 h 834"/>
              <a:gd name="T10" fmla="*/ 44299189 w 384"/>
              <a:gd name="T11" fmla="*/ 167284530 h 834"/>
              <a:gd name="T12" fmla="*/ 26579710 w 384"/>
              <a:gd name="T13" fmla="*/ 181224261 h 834"/>
              <a:gd name="T14" fmla="*/ 71864149 w 384"/>
              <a:gd name="T15" fmla="*/ 247991804 h 834"/>
              <a:gd name="T16" fmla="*/ 80723388 w 384"/>
              <a:gd name="T17" fmla="*/ 315492512 h 834"/>
              <a:gd name="T18" fmla="*/ 98443851 w 384"/>
              <a:gd name="T19" fmla="*/ 355112047 h 834"/>
              <a:gd name="T20" fmla="*/ 152587537 w 384"/>
              <a:gd name="T21" fmla="*/ 369052634 h 834"/>
              <a:gd name="T22" fmla="*/ 143727305 w 384"/>
              <a:gd name="T23" fmla="*/ 429216011 h 834"/>
              <a:gd name="T24" fmla="*/ 134868066 w 384"/>
              <a:gd name="T25" fmla="*/ 469569728 h 834"/>
              <a:gd name="T26" fmla="*/ 126007803 w 384"/>
              <a:gd name="T27" fmla="*/ 542940473 h 834"/>
              <a:gd name="T28" fmla="*/ 180151489 w 384"/>
              <a:gd name="T29" fmla="*/ 556881061 h 834"/>
              <a:gd name="T30" fmla="*/ 189011721 w 384"/>
              <a:gd name="T31" fmla="*/ 576690828 h 834"/>
              <a:gd name="T32" fmla="*/ 243155375 w 384"/>
              <a:gd name="T33" fmla="*/ 589897339 h 834"/>
              <a:gd name="T34" fmla="*/ 278595371 w 384"/>
              <a:gd name="T35" fmla="*/ 603837926 h 834"/>
              <a:gd name="T36" fmla="*/ 306159324 w 384"/>
              <a:gd name="T37" fmla="*/ 610441182 h 834"/>
              <a:gd name="T38" fmla="*/ 378023441 w 384"/>
              <a:gd name="T39" fmla="*/ 610441182 h 8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84"/>
              <a:gd name="T61" fmla="*/ 0 h 834"/>
              <a:gd name="T62" fmla="*/ 384 w 384"/>
              <a:gd name="T63" fmla="*/ 834 h 8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84" h="834">
                <a:moveTo>
                  <a:pt x="45" y="0"/>
                </a:moveTo>
                <a:cubicBezTo>
                  <a:pt x="42" y="15"/>
                  <a:pt x="42" y="32"/>
                  <a:pt x="36" y="46"/>
                </a:cubicBezTo>
                <a:cubicBezTo>
                  <a:pt x="27" y="66"/>
                  <a:pt x="0" y="100"/>
                  <a:pt x="0" y="100"/>
                </a:cubicBezTo>
                <a:cubicBezTo>
                  <a:pt x="3" y="112"/>
                  <a:pt x="0" y="128"/>
                  <a:pt x="9" y="137"/>
                </a:cubicBezTo>
                <a:cubicBezTo>
                  <a:pt x="74" y="204"/>
                  <a:pt x="25" y="90"/>
                  <a:pt x="55" y="174"/>
                </a:cubicBezTo>
                <a:cubicBezTo>
                  <a:pt x="52" y="192"/>
                  <a:pt x="52" y="211"/>
                  <a:pt x="45" y="228"/>
                </a:cubicBezTo>
                <a:cubicBezTo>
                  <a:pt x="42" y="236"/>
                  <a:pt x="28" y="238"/>
                  <a:pt x="27" y="247"/>
                </a:cubicBezTo>
                <a:cubicBezTo>
                  <a:pt x="21" y="288"/>
                  <a:pt x="54" y="309"/>
                  <a:pt x="73" y="338"/>
                </a:cubicBezTo>
                <a:cubicBezTo>
                  <a:pt x="76" y="369"/>
                  <a:pt x="76" y="400"/>
                  <a:pt x="82" y="430"/>
                </a:cubicBezTo>
                <a:cubicBezTo>
                  <a:pt x="85" y="449"/>
                  <a:pt x="82" y="478"/>
                  <a:pt x="100" y="484"/>
                </a:cubicBezTo>
                <a:cubicBezTo>
                  <a:pt x="118" y="490"/>
                  <a:pt x="155" y="503"/>
                  <a:pt x="155" y="503"/>
                </a:cubicBezTo>
                <a:cubicBezTo>
                  <a:pt x="152" y="530"/>
                  <a:pt x="153" y="558"/>
                  <a:pt x="146" y="585"/>
                </a:cubicBezTo>
                <a:cubicBezTo>
                  <a:pt x="131" y="646"/>
                  <a:pt x="117" y="578"/>
                  <a:pt x="137" y="640"/>
                </a:cubicBezTo>
                <a:cubicBezTo>
                  <a:pt x="130" y="668"/>
                  <a:pt x="106" y="712"/>
                  <a:pt x="128" y="740"/>
                </a:cubicBezTo>
                <a:cubicBezTo>
                  <a:pt x="130" y="742"/>
                  <a:pt x="181" y="758"/>
                  <a:pt x="183" y="759"/>
                </a:cubicBezTo>
                <a:cubicBezTo>
                  <a:pt x="186" y="768"/>
                  <a:pt x="184" y="781"/>
                  <a:pt x="192" y="786"/>
                </a:cubicBezTo>
                <a:cubicBezTo>
                  <a:pt x="208" y="797"/>
                  <a:pt x="229" y="798"/>
                  <a:pt x="247" y="804"/>
                </a:cubicBezTo>
                <a:cubicBezTo>
                  <a:pt x="260" y="808"/>
                  <a:pt x="271" y="818"/>
                  <a:pt x="283" y="823"/>
                </a:cubicBezTo>
                <a:cubicBezTo>
                  <a:pt x="292" y="827"/>
                  <a:pt x="301" y="831"/>
                  <a:pt x="311" y="832"/>
                </a:cubicBezTo>
                <a:cubicBezTo>
                  <a:pt x="335" y="834"/>
                  <a:pt x="360" y="832"/>
                  <a:pt x="384" y="83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410200" y="4800600"/>
            <a:ext cx="754063" cy="685800"/>
          </a:xfrm>
          <a:custGeom>
            <a:avLst/>
            <a:gdLst>
              <a:gd name="T0" fmla="*/ 1087210193 w 523"/>
              <a:gd name="T1" fmla="*/ 1147014091 h 406"/>
              <a:gd name="T2" fmla="*/ 611165794 w 523"/>
              <a:gd name="T3" fmla="*/ 1121335449 h 406"/>
              <a:gd name="T4" fmla="*/ 515541134 w 523"/>
              <a:gd name="T5" fmla="*/ 1015764510 h 406"/>
              <a:gd name="T6" fmla="*/ 459413209 w 523"/>
              <a:gd name="T7" fmla="*/ 990084179 h 406"/>
              <a:gd name="T8" fmla="*/ 401207647 w 523"/>
              <a:gd name="T9" fmla="*/ 938725207 h 406"/>
              <a:gd name="T10" fmla="*/ 326370804 w 523"/>
              <a:gd name="T11" fmla="*/ 833154057 h 406"/>
              <a:gd name="T12" fmla="*/ 288953148 w 523"/>
              <a:gd name="T13" fmla="*/ 756116443 h 406"/>
              <a:gd name="T14" fmla="*/ 212037316 w 523"/>
              <a:gd name="T15" fmla="*/ 650545504 h 406"/>
              <a:gd name="T16" fmla="*/ 135121439 w 523"/>
              <a:gd name="T17" fmla="*/ 496468587 h 406"/>
              <a:gd name="T18" fmla="*/ 212037316 w 523"/>
              <a:gd name="T19" fmla="*/ 0 h 4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3"/>
              <a:gd name="T31" fmla="*/ 0 h 406"/>
              <a:gd name="T32" fmla="*/ 523 w 523"/>
              <a:gd name="T33" fmla="*/ 406 h 4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3" h="406">
                <a:moveTo>
                  <a:pt x="523" y="402"/>
                </a:moveTo>
                <a:cubicBezTo>
                  <a:pt x="449" y="378"/>
                  <a:pt x="371" y="406"/>
                  <a:pt x="294" y="393"/>
                </a:cubicBezTo>
                <a:cubicBezTo>
                  <a:pt x="278" y="382"/>
                  <a:pt x="265" y="366"/>
                  <a:pt x="248" y="356"/>
                </a:cubicBezTo>
                <a:cubicBezTo>
                  <a:pt x="240" y="351"/>
                  <a:pt x="230" y="351"/>
                  <a:pt x="221" y="347"/>
                </a:cubicBezTo>
                <a:cubicBezTo>
                  <a:pt x="211" y="342"/>
                  <a:pt x="202" y="335"/>
                  <a:pt x="193" y="329"/>
                </a:cubicBezTo>
                <a:cubicBezTo>
                  <a:pt x="174" y="271"/>
                  <a:pt x="200" y="328"/>
                  <a:pt x="157" y="292"/>
                </a:cubicBezTo>
                <a:cubicBezTo>
                  <a:pt x="149" y="285"/>
                  <a:pt x="146" y="273"/>
                  <a:pt x="139" y="265"/>
                </a:cubicBezTo>
                <a:cubicBezTo>
                  <a:pt x="111" y="231"/>
                  <a:pt x="129" y="263"/>
                  <a:pt x="102" y="228"/>
                </a:cubicBezTo>
                <a:cubicBezTo>
                  <a:pt x="89" y="211"/>
                  <a:pt x="65" y="174"/>
                  <a:pt x="65" y="174"/>
                </a:cubicBezTo>
                <a:cubicBezTo>
                  <a:pt x="42" y="102"/>
                  <a:pt x="0" y="0"/>
                  <a:pt x="102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410200" y="4876800"/>
            <a:ext cx="514350" cy="979488"/>
          </a:xfrm>
          <a:custGeom>
            <a:avLst/>
            <a:gdLst>
              <a:gd name="T0" fmla="*/ 32762825 w 324"/>
              <a:gd name="T1" fmla="*/ 35282204 h 617"/>
              <a:gd name="T2" fmla="*/ 126007815 w 324"/>
              <a:gd name="T3" fmla="*/ 126007877 h 617"/>
              <a:gd name="T4" fmla="*/ 148690006 w 324"/>
              <a:gd name="T5" fmla="*/ 196572260 h 617"/>
              <a:gd name="T6" fmla="*/ 216733455 w 324"/>
              <a:gd name="T7" fmla="*/ 332660762 h 617"/>
              <a:gd name="T8" fmla="*/ 126007815 w 324"/>
              <a:gd name="T9" fmla="*/ 541834648 h 617"/>
              <a:gd name="T10" fmla="*/ 264617200 w 324"/>
              <a:gd name="T11" fmla="*/ 725805282 h 617"/>
              <a:gd name="T12" fmla="*/ 471270033 w 324"/>
              <a:gd name="T13" fmla="*/ 1003022700 h 617"/>
              <a:gd name="T14" fmla="*/ 493950637 w 324"/>
              <a:gd name="T15" fmla="*/ 1071067720 h 617"/>
              <a:gd name="T16" fmla="*/ 632559973 w 324"/>
              <a:gd name="T17" fmla="*/ 1116430538 h 617"/>
              <a:gd name="T18" fmla="*/ 723285563 w 324"/>
              <a:gd name="T19" fmla="*/ 1232357738 h 617"/>
              <a:gd name="T20" fmla="*/ 748487116 w 324"/>
              <a:gd name="T21" fmla="*/ 1300401171 h 617"/>
              <a:gd name="T22" fmla="*/ 793849912 w 324"/>
              <a:gd name="T23" fmla="*/ 1348284939 h 617"/>
              <a:gd name="T24" fmla="*/ 816530516 w 324"/>
              <a:gd name="T25" fmla="*/ 1554937775 h 6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4"/>
              <a:gd name="T40" fmla="*/ 0 h 617"/>
              <a:gd name="T41" fmla="*/ 324 w 324"/>
              <a:gd name="T42" fmla="*/ 617 h 6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4" h="617">
                <a:moveTo>
                  <a:pt x="13" y="14"/>
                </a:moveTo>
                <a:cubicBezTo>
                  <a:pt x="37" y="87"/>
                  <a:pt x="0" y="0"/>
                  <a:pt x="50" y="50"/>
                </a:cubicBezTo>
                <a:cubicBezTo>
                  <a:pt x="57" y="57"/>
                  <a:pt x="55" y="69"/>
                  <a:pt x="59" y="78"/>
                </a:cubicBezTo>
                <a:cubicBezTo>
                  <a:pt x="95" y="152"/>
                  <a:pt x="62" y="61"/>
                  <a:pt x="86" y="132"/>
                </a:cubicBezTo>
                <a:cubicBezTo>
                  <a:pt x="78" y="167"/>
                  <a:pt x="75" y="189"/>
                  <a:pt x="50" y="215"/>
                </a:cubicBezTo>
                <a:cubicBezTo>
                  <a:pt x="61" y="258"/>
                  <a:pt x="68" y="264"/>
                  <a:pt x="105" y="288"/>
                </a:cubicBezTo>
                <a:cubicBezTo>
                  <a:pt x="132" y="328"/>
                  <a:pt x="154" y="363"/>
                  <a:pt x="187" y="398"/>
                </a:cubicBezTo>
                <a:cubicBezTo>
                  <a:pt x="190" y="407"/>
                  <a:pt x="188" y="420"/>
                  <a:pt x="196" y="425"/>
                </a:cubicBezTo>
                <a:cubicBezTo>
                  <a:pt x="212" y="436"/>
                  <a:pt x="251" y="443"/>
                  <a:pt x="251" y="443"/>
                </a:cubicBezTo>
                <a:cubicBezTo>
                  <a:pt x="273" y="510"/>
                  <a:pt x="242" y="434"/>
                  <a:pt x="287" y="489"/>
                </a:cubicBezTo>
                <a:cubicBezTo>
                  <a:pt x="293" y="496"/>
                  <a:pt x="292" y="508"/>
                  <a:pt x="297" y="516"/>
                </a:cubicBezTo>
                <a:cubicBezTo>
                  <a:pt x="302" y="523"/>
                  <a:pt x="309" y="529"/>
                  <a:pt x="315" y="535"/>
                </a:cubicBezTo>
                <a:cubicBezTo>
                  <a:pt x="318" y="562"/>
                  <a:pt x="324" y="617"/>
                  <a:pt x="324" y="617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5486400"/>
            <a:ext cx="244475" cy="95250"/>
          </a:xfrm>
          <a:custGeom>
            <a:avLst/>
            <a:gdLst>
              <a:gd name="T0" fmla="*/ 322579971 w 154"/>
              <a:gd name="T1" fmla="*/ 45362813 h 60"/>
              <a:gd name="T2" fmla="*/ 254536573 w 154"/>
              <a:gd name="T3" fmla="*/ 138609402 h 60"/>
              <a:gd name="T4" fmla="*/ 115927191 w 154"/>
              <a:gd name="T5" fmla="*/ 93246576 h 60"/>
              <a:gd name="T6" fmla="*/ 70564372 w 154"/>
              <a:gd name="T7" fmla="*/ 45362813 h 60"/>
              <a:gd name="T8" fmla="*/ 0 w 154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60"/>
              <a:gd name="T17" fmla="*/ 154 w 154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60">
                <a:moveTo>
                  <a:pt x="128" y="18"/>
                </a:moveTo>
                <a:cubicBezTo>
                  <a:pt x="138" y="45"/>
                  <a:pt x="154" y="60"/>
                  <a:pt x="101" y="55"/>
                </a:cubicBezTo>
                <a:cubicBezTo>
                  <a:pt x="82" y="53"/>
                  <a:pt x="46" y="37"/>
                  <a:pt x="46" y="37"/>
                </a:cubicBezTo>
                <a:cubicBezTo>
                  <a:pt x="40" y="31"/>
                  <a:pt x="35" y="23"/>
                  <a:pt x="28" y="18"/>
                </a:cubicBezTo>
                <a:cubicBezTo>
                  <a:pt x="19" y="11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5715000"/>
            <a:ext cx="184150" cy="169863"/>
          </a:xfrm>
          <a:custGeom>
            <a:avLst/>
            <a:gdLst>
              <a:gd name="T0" fmla="*/ 274697852 w 116"/>
              <a:gd name="T1" fmla="*/ 0 h 107"/>
              <a:gd name="T2" fmla="*/ 252015658 w 116"/>
              <a:gd name="T3" fmla="*/ 138609806 h 107"/>
              <a:gd name="T4" fmla="*/ 0 w 116"/>
              <a:gd name="T5" fmla="*/ 68045218 h 107"/>
              <a:gd name="T6" fmla="*/ 0 60000 65536"/>
              <a:gd name="T7" fmla="*/ 0 60000 65536"/>
              <a:gd name="T8" fmla="*/ 0 60000 65536"/>
              <a:gd name="T9" fmla="*/ 0 w 116"/>
              <a:gd name="T10" fmla="*/ 0 h 107"/>
              <a:gd name="T11" fmla="*/ 116 w 116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107">
                <a:moveTo>
                  <a:pt x="109" y="0"/>
                </a:moveTo>
                <a:cubicBezTo>
                  <a:pt x="106" y="18"/>
                  <a:pt x="116" y="46"/>
                  <a:pt x="100" y="55"/>
                </a:cubicBezTo>
                <a:cubicBezTo>
                  <a:pt x="7" y="107"/>
                  <a:pt x="48" y="27"/>
                  <a:pt x="0" y="27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6172200" y="4953000"/>
            <a:ext cx="304800" cy="381000"/>
          </a:xfrm>
          <a:prstGeom prst="star8">
            <a:avLst>
              <a:gd name="adj" fmla="val 1208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324600" y="4648200"/>
            <a:ext cx="914400" cy="485775"/>
          </a:xfrm>
          <a:custGeom>
            <a:avLst/>
            <a:gdLst>
              <a:gd name="T0" fmla="*/ 1451609782 w 576"/>
              <a:gd name="T1" fmla="*/ 27722514 h 306"/>
              <a:gd name="T2" fmla="*/ 1013102780 w 576"/>
              <a:gd name="T3" fmla="*/ 120967501 h 306"/>
              <a:gd name="T4" fmla="*/ 990422177 w 576"/>
              <a:gd name="T5" fmla="*/ 189012487 h 306"/>
              <a:gd name="T6" fmla="*/ 713204909 w 576"/>
              <a:gd name="T7" fmla="*/ 327620281 h 306"/>
              <a:gd name="T8" fmla="*/ 529232787 w 576"/>
              <a:gd name="T9" fmla="*/ 211693140 h 306"/>
              <a:gd name="T10" fmla="*/ 299899360 w 576"/>
              <a:gd name="T11" fmla="*/ 259576883 h 306"/>
              <a:gd name="T12" fmla="*/ 252015617 w 576"/>
              <a:gd name="T13" fmla="*/ 304939678 h 306"/>
              <a:gd name="T14" fmla="*/ 0 w 576"/>
              <a:gd name="T15" fmla="*/ 327620281 h 306"/>
              <a:gd name="T16" fmla="*/ 206652775 w 576"/>
              <a:gd name="T17" fmla="*/ 534273110 h 306"/>
              <a:gd name="T18" fmla="*/ 183972172 w 576"/>
              <a:gd name="T19" fmla="*/ 650200252 h 306"/>
              <a:gd name="T20" fmla="*/ 90725611 w 576"/>
              <a:gd name="T21" fmla="*/ 695563046 h 3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6"/>
              <a:gd name="T34" fmla="*/ 0 h 306"/>
              <a:gd name="T35" fmla="*/ 576 w 576"/>
              <a:gd name="T36" fmla="*/ 306 h 3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6" h="306">
                <a:moveTo>
                  <a:pt x="576" y="11"/>
                </a:moveTo>
                <a:cubicBezTo>
                  <a:pt x="509" y="16"/>
                  <a:pt x="448" y="0"/>
                  <a:pt x="402" y="48"/>
                </a:cubicBezTo>
                <a:cubicBezTo>
                  <a:pt x="399" y="57"/>
                  <a:pt x="399" y="68"/>
                  <a:pt x="393" y="75"/>
                </a:cubicBezTo>
                <a:cubicBezTo>
                  <a:pt x="379" y="92"/>
                  <a:pt x="305" y="123"/>
                  <a:pt x="283" y="130"/>
                </a:cubicBezTo>
                <a:cubicBezTo>
                  <a:pt x="244" y="120"/>
                  <a:pt x="236" y="112"/>
                  <a:pt x="210" y="84"/>
                </a:cubicBezTo>
                <a:cubicBezTo>
                  <a:pt x="190" y="87"/>
                  <a:pt x="142" y="89"/>
                  <a:pt x="119" y="103"/>
                </a:cubicBezTo>
                <a:cubicBezTo>
                  <a:pt x="112" y="108"/>
                  <a:pt x="109" y="119"/>
                  <a:pt x="100" y="121"/>
                </a:cubicBezTo>
                <a:cubicBezTo>
                  <a:pt x="67" y="128"/>
                  <a:pt x="33" y="127"/>
                  <a:pt x="0" y="130"/>
                </a:cubicBezTo>
                <a:cubicBezTo>
                  <a:pt x="45" y="160"/>
                  <a:pt x="42" y="185"/>
                  <a:pt x="82" y="212"/>
                </a:cubicBezTo>
                <a:cubicBezTo>
                  <a:pt x="79" y="227"/>
                  <a:pt x="83" y="246"/>
                  <a:pt x="73" y="258"/>
                </a:cubicBezTo>
                <a:cubicBezTo>
                  <a:pt x="33" y="306"/>
                  <a:pt x="36" y="245"/>
                  <a:pt x="36" y="276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410200" y="838200"/>
            <a:ext cx="381000" cy="304800"/>
          </a:xfrm>
          <a:prstGeom prst="star8">
            <a:avLst>
              <a:gd name="adj" fmla="val 1208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019800" y="5181600"/>
            <a:ext cx="152400" cy="152400"/>
          </a:xfrm>
          <a:prstGeom prst="ellipse">
            <a:avLst/>
          </a:prstGeom>
          <a:solidFill>
            <a:srgbClr val="D00E8F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638800" y="685800"/>
            <a:ext cx="3048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5410200" y="381000"/>
            <a:ext cx="304800" cy="457200"/>
          </a:xfrm>
          <a:prstGeom prst="star8">
            <a:avLst>
              <a:gd name="adj" fmla="val 1145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689725" y="3048000"/>
            <a:ext cx="168275" cy="381000"/>
          </a:xfrm>
          <a:custGeom>
            <a:avLst/>
            <a:gdLst>
              <a:gd name="T0" fmla="*/ 0 w 277"/>
              <a:gd name="T1" fmla="*/ 2147483647 h 55"/>
              <a:gd name="T2" fmla="*/ 33583311 w 277"/>
              <a:gd name="T3" fmla="*/ 2147483647 h 55"/>
              <a:gd name="T4" fmla="*/ 50559041 w 277"/>
              <a:gd name="T5" fmla="*/ 863768540 h 55"/>
              <a:gd name="T6" fmla="*/ 101118689 w 277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277"/>
              <a:gd name="T13" fmla="*/ 0 h 55"/>
              <a:gd name="T14" fmla="*/ 277 w 277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7" h="55">
                <a:moveTo>
                  <a:pt x="0" y="55"/>
                </a:moveTo>
                <a:cubicBezTo>
                  <a:pt x="30" y="52"/>
                  <a:pt x="61" y="54"/>
                  <a:pt x="91" y="46"/>
                </a:cubicBezTo>
                <a:cubicBezTo>
                  <a:pt x="197" y="19"/>
                  <a:pt x="16" y="31"/>
                  <a:pt x="137" y="18"/>
                </a:cubicBezTo>
                <a:cubicBezTo>
                  <a:pt x="277" y="3"/>
                  <a:pt x="274" y="55"/>
                  <a:pt x="274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6400800" y="3657600"/>
            <a:ext cx="304800" cy="381000"/>
          </a:xfrm>
          <a:prstGeom prst="star8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761038" y="2220913"/>
            <a:ext cx="344487" cy="106362"/>
          </a:xfrm>
          <a:custGeom>
            <a:avLst/>
            <a:gdLst>
              <a:gd name="T0" fmla="*/ 546872363 w 217"/>
              <a:gd name="T1" fmla="*/ 168848854 h 67"/>
              <a:gd name="T2" fmla="*/ 320058595 w 217"/>
              <a:gd name="T3" fmla="*/ 55443176 h 67"/>
              <a:gd name="T4" fmla="*/ 113406091 w 217"/>
              <a:gd name="T5" fmla="*/ 0 h 67"/>
              <a:gd name="T6" fmla="*/ 0 w 217"/>
              <a:gd name="T7" fmla="*/ 131047499 h 67"/>
              <a:gd name="T8" fmla="*/ 0 60000 65536"/>
              <a:gd name="T9" fmla="*/ 0 60000 65536"/>
              <a:gd name="T10" fmla="*/ 0 60000 65536"/>
              <a:gd name="T11" fmla="*/ 0 60000 65536"/>
              <a:gd name="T12" fmla="*/ 0 w 217"/>
              <a:gd name="T13" fmla="*/ 0 h 67"/>
              <a:gd name="T14" fmla="*/ 217 w 217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7" h="67">
                <a:moveTo>
                  <a:pt x="217" y="67"/>
                </a:moveTo>
                <a:cubicBezTo>
                  <a:pt x="158" y="56"/>
                  <a:pt x="176" y="38"/>
                  <a:pt x="127" y="22"/>
                </a:cubicBezTo>
                <a:cubicBezTo>
                  <a:pt x="100" y="13"/>
                  <a:pt x="72" y="9"/>
                  <a:pt x="45" y="0"/>
                </a:cubicBezTo>
                <a:cubicBezTo>
                  <a:pt x="12" y="50"/>
                  <a:pt x="31" y="37"/>
                  <a:pt x="0" y="5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562600" y="6553200"/>
            <a:ext cx="1143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838200"/>
            <a:ext cx="228600" cy="304800"/>
          </a:xfrm>
          <a:custGeom>
            <a:avLst/>
            <a:gdLst>
              <a:gd name="T0" fmla="*/ 0 w 402"/>
              <a:gd name="T1" fmla="*/ 0 h 119"/>
              <a:gd name="T2" fmla="*/ 35247616 w 402"/>
              <a:gd name="T3" fmla="*/ 177132377 h 119"/>
              <a:gd name="T4" fmla="*/ 44301774 w 402"/>
              <a:gd name="T5" fmla="*/ 236176477 h 119"/>
              <a:gd name="T6" fmla="*/ 50122543 w 402"/>
              <a:gd name="T7" fmla="*/ 360826918 h 119"/>
              <a:gd name="T8" fmla="*/ 106388851 w 402"/>
              <a:gd name="T9" fmla="*/ 537959215 h 119"/>
              <a:gd name="T10" fmla="*/ 129994921 w 402"/>
              <a:gd name="T11" fmla="*/ 780697935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2"/>
              <a:gd name="T19" fmla="*/ 0 h 119"/>
              <a:gd name="T20" fmla="*/ 402 w 402"/>
              <a:gd name="T21" fmla="*/ 119 h 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2" h="119">
                <a:moveTo>
                  <a:pt x="0" y="0"/>
                </a:moveTo>
                <a:cubicBezTo>
                  <a:pt x="75" y="12"/>
                  <a:pt x="36" y="3"/>
                  <a:pt x="109" y="27"/>
                </a:cubicBezTo>
                <a:cubicBezTo>
                  <a:pt x="118" y="30"/>
                  <a:pt x="137" y="36"/>
                  <a:pt x="137" y="36"/>
                </a:cubicBezTo>
                <a:cubicBezTo>
                  <a:pt x="143" y="42"/>
                  <a:pt x="147" y="53"/>
                  <a:pt x="155" y="55"/>
                </a:cubicBezTo>
                <a:cubicBezTo>
                  <a:pt x="199" y="67"/>
                  <a:pt x="281" y="75"/>
                  <a:pt x="329" y="82"/>
                </a:cubicBezTo>
                <a:cubicBezTo>
                  <a:pt x="353" y="98"/>
                  <a:pt x="377" y="105"/>
                  <a:pt x="402" y="119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334000" y="1066800"/>
            <a:ext cx="533400" cy="304800"/>
          </a:xfrm>
          <a:custGeom>
            <a:avLst/>
            <a:gdLst>
              <a:gd name="T0" fmla="*/ 0 w 373"/>
              <a:gd name="T1" fmla="*/ 0 h 301"/>
              <a:gd name="T2" fmla="*/ 112473046 w 373"/>
              <a:gd name="T3" fmla="*/ 65626163 h 301"/>
              <a:gd name="T4" fmla="*/ 204498146 w 373"/>
              <a:gd name="T5" fmla="*/ 131252327 h 301"/>
              <a:gd name="T6" fmla="*/ 243351962 w 373"/>
              <a:gd name="T7" fmla="*/ 158938516 h 301"/>
              <a:gd name="T8" fmla="*/ 298566709 w 373"/>
              <a:gd name="T9" fmla="*/ 168166560 h 301"/>
              <a:gd name="T10" fmla="*/ 316971148 w 373"/>
              <a:gd name="T11" fmla="*/ 196878506 h 301"/>
              <a:gd name="T12" fmla="*/ 505109793 w 373"/>
              <a:gd name="T13" fmla="*/ 224564663 h 301"/>
              <a:gd name="T14" fmla="*/ 672797542 w 373"/>
              <a:gd name="T15" fmla="*/ 308647975 h 301"/>
              <a:gd name="T16" fmla="*/ 728012289 w 373"/>
              <a:gd name="T17" fmla="*/ 243021764 h 3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3"/>
              <a:gd name="T28" fmla="*/ 0 h 301"/>
              <a:gd name="T29" fmla="*/ 373 w 373"/>
              <a:gd name="T30" fmla="*/ 301 h 3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3" h="301">
                <a:moveTo>
                  <a:pt x="0" y="0"/>
                </a:moveTo>
                <a:cubicBezTo>
                  <a:pt x="31" y="21"/>
                  <a:pt x="43" y="28"/>
                  <a:pt x="55" y="64"/>
                </a:cubicBezTo>
                <a:cubicBezTo>
                  <a:pt x="41" y="132"/>
                  <a:pt x="43" y="107"/>
                  <a:pt x="100" y="128"/>
                </a:cubicBezTo>
                <a:cubicBezTo>
                  <a:pt x="106" y="137"/>
                  <a:pt x="110" y="148"/>
                  <a:pt x="119" y="155"/>
                </a:cubicBezTo>
                <a:cubicBezTo>
                  <a:pt x="126" y="161"/>
                  <a:pt x="139" y="157"/>
                  <a:pt x="146" y="164"/>
                </a:cubicBezTo>
                <a:cubicBezTo>
                  <a:pt x="153" y="171"/>
                  <a:pt x="148" y="185"/>
                  <a:pt x="155" y="192"/>
                </a:cubicBezTo>
                <a:cubicBezTo>
                  <a:pt x="165" y="202"/>
                  <a:pt x="230" y="213"/>
                  <a:pt x="247" y="219"/>
                </a:cubicBezTo>
                <a:cubicBezTo>
                  <a:pt x="279" y="267"/>
                  <a:pt x="268" y="281"/>
                  <a:pt x="329" y="301"/>
                </a:cubicBezTo>
                <a:cubicBezTo>
                  <a:pt x="373" y="286"/>
                  <a:pt x="356" y="301"/>
                  <a:pt x="356" y="237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181600" y="1524000"/>
            <a:ext cx="609600" cy="381000"/>
          </a:xfrm>
          <a:custGeom>
            <a:avLst/>
            <a:gdLst>
              <a:gd name="T0" fmla="*/ 0 w 359"/>
              <a:gd name="T1" fmla="*/ 0 h 292"/>
              <a:gd name="T2" fmla="*/ 193185454 w 359"/>
              <a:gd name="T3" fmla="*/ 62991559 h 292"/>
              <a:gd name="T4" fmla="*/ 259504530 w 359"/>
              <a:gd name="T5" fmla="*/ 88529007 h 292"/>
              <a:gd name="T6" fmla="*/ 149936131 w 359"/>
              <a:gd name="T7" fmla="*/ 139603863 h 292"/>
              <a:gd name="T8" fmla="*/ 106685084 w 359"/>
              <a:gd name="T9" fmla="*/ 178760771 h 292"/>
              <a:gd name="T10" fmla="*/ 173002437 w 359"/>
              <a:gd name="T11" fmla="*/ 190678759 h 292"/>
              <a:gd name="T12" fmla="*/ 236436527 w 359"/>
              <a:gd name="T13" fmla="*/ 216216186 h 292"/>
              <a:gd name="T14" fmla="*/ 366187890 w 359"/>
              <a:gd name="T15" fmla="*/ 241753614 h 292"/>
              <a:gd name="T16" fmla="*/ 495941058 w 359"/>
              <a:gd name="T17" fmla="*/ 267291042 h 292"/>
              <a:gd name="T18" fmla="*/ 689126458 w 359"/>
              <a:gd name="T19" fmla="*/ 331985337 h 292"/>
              <a:gd name="T20" fmla="*/ 798694804 w 359"/>
              <a:gd name="T21" fmla="*/ 446051812 h 292"/>
              <a:gd name="T22" fmla="*/ 928446380 w 359"/>
              <a:gd name="T23" fmla="*/ 471589240 h 292"/>
              <a:gd name="T24" fmla="*/ 991880417 w 359"/>
              <a:gd name="T25" fmla="*/ 497126668 h 292"/>
              <a:gd name="T26" fmla="*/ 1035131437 w 359"/>
              <a:gd name="T27" fmla="*/ 446051812 h 2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9"/>
              <a:gd name="T43" fmla="*/ 0 h 292"/>
              <a:gd name="T44" fmla="*/ 359 w 359"/>
              <a:gd name="T45" fmla="*/ 292 h 29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9" h="292">
                <a:moveTo>
                  <a:pt x="0" y="0"/>
                </a:moveTo>
                <a:cubicBezTo>
                  <a:pt x="51" y="34"/>
                  <a:pt x="28" y="25"/>
                  <a:pt x="67" y="37"/>
                </a:cubicBezTo>
                <a:cubicBezTo>
                  <a:pt x="75" y="42"/>
                  <a:pt x="88" y="43"/>
                  <a:pt x="90" y="52"/>
                </a:cubicBezTo>
                <a:cubicBezTo>
                  <a:pt x="95" y="74"/>
                  <a:pt x="63" y="79"/>
                  <a:pt x="52" y="82"/>
                </a:cubicBezTo>
                <a:cubicBezTo>
                  <a:pt x="47" y="90"/>
                  <a:pt x="35" y="96"/>
                  <a:pt x="37" y="105"/>
                </a:cubicBezTo>
                <a:cubicBezTo>
                  <a:pt x="39" y="113"/>
                  <a:pt x="53" y="108"/>
                  <a:pt x="60" y="112"/>
                </a:cubicBezTo>
                <a:cubicBezTo>
                  <a:pt x="68" y="116"/>
                  <a:pt x="74" y="123"/>
                  <a:pt x="82" y="127"/>
                </a:cubicBezTo>
                <a:cubicBezTo>
                  <a:pt x="96" y="133"/>
                  <a:pt x="112" y="137"/>
                  <a:pt x="127" y="142"/>
                </a:cubicBezTo>
                <a:cubicBezTo>
                  <a:pt x="142" y="147"/>
                  <a:pt x="172" y="157"/>
                  <a:pt x="172" y="157"/>
                </a:cubicBezTo>
                <a:cubicBezTo>
                  <a:pt x="194" y="172"/>
                  <a:pt x="217" y="180"/>
                  <a:pt x="239" y="195"/>
                </a:cubicBezTo>
                <a:cubicBezTo>
                  <a:pt x="250" y="211"/>
                  <a:pt x="261" y="252"/>
                  <a:pt x="277" y="262"/>
                </a:cubicBezTo>
                <a:cubicBezTo>
                  <a:pt x="290" y="270"/>
                  <a:pt x="309" y="268"/>
                  <a:pt x="322" y="277"/>
                </a:cubicBezTo>
                <a:cubicBezTo>
                  <a:pt x="329" y="282"/>
                  <a:pt x="337" y="287"/>
                  <a:pt x="344" y="292"/>
                </a:cubicBezTo>
                <a:cubicBezTo>
                  <a:pt x="349" y="282"/>
                  <a:pt x="359" y="262"/>
                  <a:pt x="359" y="26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5334000" y="0"/>
            <a:ext cx="274638" cy="604838"/>
          </a:xfrm>
          <a:custGeom>
            <a:avLst/>
            <a:gdLst>
              <a:gd name="T0" fmla="*/ 0 w 173"/>
              <a:gd name="T1" fmla="*/ 0 h 381"/>
              <a:gd name="T2" fmla="*/ 340222486 w 173"/>
              <a:gd name="T3" fmla="*/ 264617433 h 381"/>
              <a:gd name="T4" fmla="*/ 284778967 w 173"/>
              <a:gd name="T5" fmla="*/ 488910758 h 381"/>
              <a:gd name="T6" fmla="*/ 415827285 w 173"/>
              <a:gd name="T7" fmla="*/ 866934586 h 381"/>
              <a:gd name="T8" fmla="*/ 433467710 w 173"/>
              <a:gd name="T9" fmla="*/ 960181208 h 3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"/>
              <a:gd name="T16" fmla="*/ 0 h 381"/>
              <a:gd name="T17" fmla="*/ 173 w 173"/>
              <a:gd name="T18" fmla="*/ 381 h 3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" h="381">
                <a:moveTo>
                  <a:pt x="0" y="0"/>
                </a:moveTo>
                <a:cubicBezTo>
                  <a:pt x="29" y="57"/>
                  <a:pt x="86" y="72"/>
                  <a:pt x="135" y="105"/>
                </a:cubicBezTo>
                <a:cubicBezTo>
                  <a:pt x="148" y="140"/>
                  <a:pt x="133" y="165"/>
                  <a:pt x="113" y="194"/>
                </a:cubicBezTo>
                <a:cubicBezTo>
                  <a:pt x="125" y="245"/>
                  <a:pt x="136" y="301"/>
                  <a:pt x="165" y="344"/>
                </a:cubicBezTo>
                <a:cubicBezTo>
                  <a:pt x="173" y="376"/>
                  <a:pt x="172" y="364"/>
                  <a:pt x="172" y="381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867400" y="3429000"/>
            <a:ext cx="779463" cy="700088"/>
          </a:xfrm>
          <a:custGeom>
            <a:avLst/>
            <a:gdLst>
              <a:gd name="T0" fmla="*/ 1169353356 w 491"/>
              <a:gd name="T1" fmla="*/ 0 h 441"/>
              <a:gd name="T2" fmla="*/ 1169353356 w 491"/>
              <a:gd name="T3" fmla="*/ 226814261 h 441"/>
              <a:gd name="T4" fmla="*/ 1131551791 w 491"/>
              <a:gd name="T5" fmla="*/ 340222136 h 441"/>
              <a:gd name="T6" fmla="*/ 1207156509 w 491"/>
              <a:gd name="T7" fmla="*/ 509071984 h 441"/>
              <a:gd name="T8" fmla="*/ 1055947074 w 491"/>
              <a:gd name="T9" fmla="*/ 677923320 h 441"/>
              <a:gd name="T10" fmla="*/ 924898898 w 491"/>
              <a:gd name="T11" fmla="*/ 942539247 h 441"/>
              <a:gd name="T12" fmla="*/ 756047370 w 491"/>
              <a:gd name="T13" fmla="*/ 811490866 h 441"/>
              <a:gd name="T14" fmla="*/ 471270396 w 491"/>
              <a:gd name="T15" fmla="*/ 904737680 h 441"/>
              <a:gd name="T16" fmla="*/ 360383378 w 491"/>
              <a:gd name="T17" fmla="*/ 980342401 h 441"/>
              <a:gd name="T18" fmla="*/ 171370742 w 491"/>
              <a:gd name="T19" fmla="*/ 1055947121 h 441"/>
              <a:gd name="T20" fmla="*/ 0 w 491"/>
              <a:gd name="T21" fmla="*/ 1111390583 h 4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1"/>
              <a:gd name="T34" fmla="*/ 0 h 441"/>
              <a:gd name="T35" fmla="*/ 491 w 491"/>
              <a:gd name="T36" fmla="*/ 441 h 4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1" h="441">
                <a:moveTo>
                  <a:pt x="464" y="0"/>
                </a:moveTo>
                <a:cubicBezTo>
                  <a:pt x="491" y="40"/>
                  <a:pt x="483" y="17"/>
                  <a:pt x="464" y="90"/>
                </a:cubicBezTo>
                <a:cubicBezTo>
                  <a:pt x="460" y="105"/>
                  <a:pt x="449" y="135"/>
                  <a:pt x="449" y="135"/>
                </a:cubicBezTo>
                <a:cubicBezTo>
                  <a:pt x="464" y="157"/>
                  <a:pt x="471" y="176"/>
                  <a:pt x="479" y="202"/>
                </a:cubicBezTo>
                <a:cubicBezTo>
                  <a:pt x="461" y="238"/>
                  <a:pt x="456" y="251"/>
                  <a:pt x="419" y="269"/>
                </a:cubicBezTo>
                <a:cubicBezTo>
                  <a:pt x="395" y="306"/>
                  <a:pt x="405" y="348"/>
                  <a:pt x="367" y="374"/>
                </a:cubicBezTo>
                <a:cubicBezTo>
                  <a:pt x="343" y="358"/>
                  <a:pt x="324" y="338"/>
                  <a:pt x="300" y="322"/>
                </a:cubicBezTo>
                <a:cubicBezTo>
                  <a:pt x="261" y="329"/>
                  <a:pt x="221" y="338"/>
                  <a:pt x="187" y="359"/>
                </a:cubicBezTo>
                <a:cubicBezTo>
                  <a:pt x="172" y="368"/>
                  <a:pt x="160" y="384"/>
                  <a:pt x="143" y="389"/>
                </a:cubicBezTo>
                <a:cubicBezTo>
                  <a:pt x="117" y="397"/>
                  <a:pt x="93" y="408"/>
                  <a:pt x="68" y="419"/>
                </a:cubicBezTo>
                <a:cubicBezTo>
                  <a:pt x="44" y="430"/>
                  <a:pt x="27" y="441"/>
                  <a:pt x="0" y="441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315200" y="6553200"/>
            <a:ext cx="990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2</a:t>
            </a:r>
          </a:p>
        </p:txBody>
      </p:sp>
      <p:sp>
        <p:nvSpPr>
          <p:cNvPr id="26" name="Rectangle 25"/>
          <p:cNvSpPr>
            <a:spLocks noRot="1" noChangeArrowheads="1"/>
          </p:cNvSpPr>
          <p:nvPr/>
        </p:nvSpPr>
        <p:spPr bwMode="auto">
          <a:xfrm>
            <a:off x="76200" y="457200"/>
            <a:ext cx="304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>
            <a:spLocks noRot="1" noChangeArrowheads="1"/>
          </p:cNvSpPr>
          <p:nvPr/>
        </p:nvSpPr>
        <p:spPr bwMode="auto">
          <a:xfrm>
            <a:off x="76200" y="2209800"/>
            <a:ext cx="3276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>
            <a:spLocks noRot="1" noChangeArrowheads="1"/>
          </p:cNvSpPr>
          <p:nvPr/>
        </p:nvSpPr>
        <p:spPr bwMode="auto">
          <a:xfrm>
            <a:off x="533400" y="46482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52400" y="228600"/>
            <a:ext cx="3429000" cy="213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D60093"/>
                </a:solidFill>
                <a:latin typeface="Arial"/>
              </a:rPr>
              <a:t>*</a:t>
            </a:r>
            <a:r>
              <a:rPr lang="en-US" sz="2800" b="1" dirty="0" err="1">
                <a:solidFill>
                  <a:srgbClr val="D60093"/>
                </a:solidFill>
                <a:latin typeface="Arial"/>
              </a:rPr>
              <a:t>Sông</a:t>
            </a:r>
            <a:r>
              <a:rPr lang="en-US" sz="2800" b="1" dirty="0">
                <a:solidFill>
                  <a:srgbClr val="D60093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Arial"/>
              </a:rPr>
              <a:t>ngòi</a:t>
            </a:r>
            <a:r>
              <a:rPr lang="en-US" sz="2800" b="1" dirty="0">
                <a:solidFill>
                  <a:srgbClr val="D60093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Arial"/>
              </a:rPr>
              <a:t>miền</a:t>
            </a:r>
            <a:r>
              <a:rPr lang="en-US" sz="2800" b="1" dirty="0">
                <a:solidFill>
                  <a:srgbClr val="D60093"/>
                </a:solidFill>
                <a:latin typeface="Arial"/>
              </a:rPr>
              <a:t> </a:t>
            </a:r>
          </a:p>
          <a:p>
            <a:pPr algn="ctr" eaLnBrk="0" hangingPunct="0">
              <a:defRPr/>
            </a:pPr>
            <a:r>
              <a:rPr lang="en-US" sz="2800" b="1" dirty="0" err="1">
                <a:solidFill>
                  <a:srgbClr val="D60093"/>
                </a:solidFill>
                <a:latin typeface="Arial"/>
              </a:rPr>
              <a:t>Trung</a:t>
            </a:r>
            <a:r>
              <a:rPr lang="en-US" sz="2800" b="1" dirty="0">
                <a:solidFill>
                  <a:srgbClr val="D60093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Arial"/>
              </a:rPr>
              <a:t>có</a:t>
            </a:r>
            <a:r>
              <a:rPr lang="en-US" sz="2800" b="1" dirty="0">
                <a:solidFill>
                  <a:srgbClr val="D60093"/>
                </a:solidFill>
                <a:latin typeface="Arial"/>
              </a:rPr>
              <a:t> </a:t>
            </a:r>
            <a:r>
              <a:rPr lang="vi-VN" sz="2800" b="1" dirty="0">
                <a:solidFill>
                  <a:srgbClr val="D60093"/>
                </a:solidFill>
                <a:latin typeface="Arial"/>
              </a:rPr>
              <a:t>đ</a:t>
            </a:r>
            <a:r>
              <a:rPr lang="en-US" sz="2800" b="1" dirty="0" err="1">
                <a:solidFill>
                  <a:srgbClr val="D60093"/>
                </a:solidFill>
                <a:latin typeface="Arial"/>
              </a:rPr>
              <a:t>ặc</a:t>
            </a:r>
            <a:r>
              <a:rPr lang="en-US" sz="2800" b="1" dirty="0">
                <a:solidFill>
                  <a:srgbClr val="D60093"/>
                </a:solidFill>
                <a:latin typeface="Arial"/>
              </a:rPr>
              <a:t> </a:t>
            </a:r>
          </a:p>
          <a:p>
            <a:pPr algn="ctr" eaLnBrk="0" hangingPunct="0">
              <a:defRPr/>
            </a:pPr>
            <a:r>
              <a:rPr lang="vi-VN" sz="2800" b="1" dirty="0">
                <a:solidFill>
                  <a:srgbClr val="D60093"/>
                </a:solidFill>
                <a:latin typeface="Arial"/>
              </a:rPr>
              <a:t>đ</a:t>
            </a:r>
            <a:r>
              <a:rPr lang="en-US" sz="2800" b="1" dirty="0" err="1">
                <a:solidFill>
                  <a:srgbClr val="D60093"/>
                </a:solidFill>
                <a:latin typeface="Arial"/>
              </a:rPr>
              <a:t>iểm</a:t>
            </a:r>
            <a:r>
              <a:rPr lang="en-US" sz="2800" b="1" dirty="0">
                <a:solidFill>
                  <a:srgbClr val="D60093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Arial"/>
              </a:rPr>
              <a:t>gì</a:t>
            </a:r>
            <a:r>
              <a:rPr lang="en-US" sz="2800" b="1" dirty="0">
                <a:solidFill>
                  <a:srgbClr val="D60093"/>
                </a:solidFill>
                <a:latin typeface="Arial"/>
              </a:rPr>
              <a:t>?</a:t>
            </a:r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>
            <a:off x="156949" y="1936845"/>
            <a:ext cx="3657600" cy="2362200"/>
          </a:xfrm>
          <a:prstGeom prst="cloudCallout">
            <a:avLst>
              <a:gd name="adj1" fmla="val -49344"/>
              <a:gd name="adj2" fmla="val 49837"/>
            </a:avLst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</a:rPr>
              <a:t>*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ngòi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miền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ngắn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dốc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?</a:t>
            </a:r>
          </a:p>
        </p:txBody>
      </p:sp>
      <p:sp>
        <p:nvSpPr>
          <p:cNvPr id="31" name="AutoShape 30"/>
          <p:cNvSpPr>
            <a:spLocks noChangeArrowheads="1"/>
          </p:cNvSpPr>
          <p:nvPr/>
        </p:nvSpPr>
        <p:spPr bwMode="auto">
          <a:xfrm>
            <a:off x="76199" y="4572000"/>
            <a:ext cx="3886201" cy="2133600"/>
          </a:xfrm>
          <a:prstGeom prst="flowChartPredefined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>
                <a:latin typeface="Arial"/>
              </a:rPr>
              <a:t>*</a:t>
            </a:r>
            <a:r>
              <a:rPr lang="en-US" sz="2800" b="1" dirty="0" err="1">
                <a:latin typeface="Arial"/>
              </a:rPr>
              <a:t>Em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có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nhận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xét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gì</a:t>
            </a:r>
            <a:r>
              <a:rPr lang="en-US" sz="2800" b="1" dirty="0">
                <a:latin typeface="Arial"/>
              </a:rPr>
              <a:t> </a:t>
            </a:r>
          </a:p>
          <a:p>
            <a:pPr algn="ctr" eaLnBrk="0" hangingPunct="0">
              <a:defRPr/>
            </a:pPr>
            <a:r>
              <a:rPr lang="en-US" sz="2800" b="1" dirty="0" err="1">
                <a:latin typeface="Arial"/>
              </a:rPr>
              <a:t>về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sông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ngòi</a:t>
            </a:r>
            <a:r>
              <a:rPr lang="en-US" sz="2800" b="1" dirty="0">
                <a:latin typeface="Arial"/>
              </a:rPr>
              <a:t> n</a:t>
            </a:r>
            <a:r>
              <a:rPr lang="vi-VN" sz="2800" b="1" dirty="0">
                <a:latin typeface="Arial"/>
              </a:rPr>
              <a:t>ư</a:t>
            </a:r>
            <a:r>
              <a:rPr lang="en-US" sz="2800" b="1" dirty="0" err="1">
                <a:latin typeface="Arial"/>
              </a:rPr>
              <a:t>ớc</a:t>
            </a:r>
            <a:r>
              <a:rPr lang="en-US" sz="2800" b="1" dirty="0">
                <a:latin typeface="Arial"/>
              </a:rPr>
              <a:t> </a:t>
            </a:r>
            <a:r>
              <a:rPr lang="en-US" sz="2800" b="1" dirty="0" err="1">
                <a:latin typeface="Arial"/>
              </a:rPr>
              <a:t>ta</a:t>
            </a:r>
            <a:r>
              <a:rPr lang="en-US" sz="2800" b="1" dirty="0">
                <a:solidFill>
                  <a:schemeClr val="tx2"/>
                </a:solidFill>
                <a:latin typeface="Arial"/>
              </a:rPr>
              <a:t>?</a:t>
            </a: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4679950" y="0"/>
            <a:ext cx="1436688" cy="1270000"/>
          </a:xfrm>
          <a:custGeom>
            <a:avLst/>
            <a:gdLst>
              <a:gd name="T0" fmla="*/ 0 w 905"/>
              <a:gd name="T1" fmla="*/ 0 h 800"/>
              <a:gd name="T2" fmla="*/ 168851325 w 905"/>
              <a:gd name="T3" fmla="*/ 55443445 h 800"/>
              <a:gd name="T4" fmla="*/ 282257621 w 905"/>
              <a:gd name="T5" fmla="*/ 93246571 h 800"/>
              <a:gd name="T6" fmla="*/ 488910549 w 905"/>
              <a:gd name="T7" fmla="*/ 244455975 h 800"/>
              <a:gd name="T8" fmla="*/ 546874941 w 905"/>
              <a:gd name="T9" fmla="*/ 282257513 h 800"/>
              <a:gd name="T10" fmla="*/ 602318383 w 905"/>
              <a:gd name="T11" fmla="*/ 340221883 h 800"/>
              <a:gd name="T12" fmla="*/ 811490574 w 905"/>
              <a:gd name="T13" fmla="*/ 471270067 h 800"/>
              <a:gd name="T14" fmla="*/ 1073587043 w 905"/>
              <a:gd name="T15" fmla="*/ 849293588 h 800"/>
              <a:gd name="T16" fmla="*/ 1224796430 w 905"/>
              <a:gd name="T17" fmla="*/ 962699791 h 800"/>
              <a:gd name="T18" fmla="*/ 1338204264 w 905"/>
              <a:gd name="T19" fmla="*/ 1055946337 h 800"/>
              <a:gd name="T20" fmla="*/ 1376005817 w 905"/>
              <a:gd name="T21" fmla="*/ 1169352540 h 800"/>
              <a:gd name="T22" fmla="*/ 1431449259 w 905"/>
              <a:gd name="T23" fmla="*/ 1224795961 h 800"/>
              <a:gd name="T24" fmla="*/ 1565018344 w 905"/>
              <a:gd name="T25" fmla="*/ 1358364995 h 800"/>
              <a:gd name="T26" fmla="*/ 1733868429 w 905"/>
              <a:gd name="T27" fmla="*/ 1469251836 h 800"/>
              <a:gd name="T28" fmla="*/ 1998485650 w 905"/>
              <a:gd name="T29" fmla="*/ 1716227470 h 800"/>
              <a:gd name="T30" fmla="*/ 2036287203 w 905"/>
              <a:gd name="T31" fmla="*/ 1771670891 h 800"/>
              <a:gd name="T32" fmla="*/ 2091730645 w 905"/>
              <a:gd name="T33" fmla="*/ 1809472429 h 800"/>
              <a:gd name="T34" fmla="*/ 2147483647 w 905"/>
              <a:gd name="T35" fmla="*/ 1922880219 h 800"/>
              <a:gd name="T36" fmla="*/ 2147483647 w 905"/>
              <a:gd name="T37" fmla="*/ 1998484884 h 800"/>
              <a:gd name="T38" fmla="*/ 2147483647 w 905"/>
              <a:gd name="T39" fmla="*/ 2016125178 h 8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05"/>
              <a:gd name="T61" fmla="*/ 0 h 800"/>
              <a:gd name="T62" fmla="*/ 905 w 905"/>
              <a:gd name="T63" fmla="*/ 800 h 8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05" h="800">
                <a:moveTo>
                  <a:pt x="0" y="0"/>
                </a:moveTo>
                <a:cubicBezTo>
                  <a:pt x="22" y="7"/>
                  <a:pt x="45" y="15"/>
                  <a:pt x="67" y="22"/>
                </a:cubicBezTo>
                <a:cubicBezTo>
                  <a:pt x="82" y="27"/>
                  <a:pt x="112" y="37"/>
                  <a:pt x="112" y="37"/>
                </a:cubicBezTo>
                <a:cubicBezTo>
                  <a:pt x="144" y="58"/>
                  <a:pt x="155" y="85"/>
                  <a:pt x="194" y="97"/>
                </a:cubicBezTo>
                <a:cubicBezTo>
                  <a:pt x="202" y="102"/>
                  <a:pt x="210" y="106"/>
                  <a:pt x="217" y="112"/>
                </a:cubicBezTo>
                <a:cubicBezTo>
                  <a:pt x="225" y="119"/>
                  <a:pt x="230" y="129"/>
                  <a:pt x="239" y="135"/>
                </a:cubicBezTo>
                <a:cubicBezTo>
                  <a:pt x="265" y="154"/>
                  <a:pt x="299" y="162"/>
                  <a:pt x="322" y="187"/>
                </a:cubicBezTo>
                <a:cubicBezTo>
                  <a:pt x="364" y="234"/>
                  <a:pt x="373" y="301"/>
                  <a:pt x="426" y="337"/>
                </a:cubicBezTo>
                <a:cubicBezTo>
                  <a:pt x="444" y="363"/>
                  <a:pt x="460" y="364"/>
                  <a:pt x="486" y="382"/>
                </a:cubicBezTo>
                <a:cubicBezTo>
                  <a:pt x="536" y="456"/>
                  <a:pt x="457" y="347"/>
                  <a:pt x="531" y="419"/>
                </a:cubicBezTo>
                <a:cubicBezTo>
                  <a:pt x="536" y="424"/>
                  <a:pt x="543" y="459"/>
                  <a:pt x="546" y="464"/>
                </a:cubicBezTo>
                <a:cubicBezTo>
                  <a:pt x="552" y="473"/>
                  <a:pt x="562" y="478"/>
                  <a:pt x="568" y="486"/>
                </a:cubicBezTo>
                <a:cubicBezTo>
                  <a:pt x="610" y="540"/>
                  <a:pt x="577" y="524"/>
                  <a:pt x="621" y="539"/>
                </a:cubicBezTo>
                <a:cubicBezTo>
                  <a:pt x="643" y="561"/>
                  <a:pt x="662" y="566"/>
                  <a:pt x="688" y="583"/>
                </a:cubicBezTo>
                <a:cubicBezTo>
                  <a:pt x="712" y="630"/>
                  <a:pt x="750" y="653"/>
                  <a:pt x="793" y="681"/>
                </a:cubicBezTo>
                <a:cubicBezTo>
                  <a:pt x="798" y="688"/>
                  <a:pt x="802" y="697"/>
                  <a:pt x="808" y="703"/>
                </a:cubicBezTo>
                <a:cubicBezTo>
                  <a:pt x="814" y="709"/>
                  <a:pt x="825" y="711"/>
                  <a:pt x="830" y="718"/>
                </a:cubicBezTo>
                <a:cubicBezTo>
                  <a:pt x="858" y="753"/>
                  <a:pt x="815" y="730"/>
                  <a:pt x="853" y="763"/>
                </a:cubicBezTo>
                <a:cubicBezTo>
                  <a:pt x="867" y="775"/>
                  <a:pt x="885" y="780"/>
                  <a:pt x="898" y="793"/>
                </a:cubicBezTo>
                <a:cubicBezTo>
                  <a:pt x="900" y="795"/>
                  <a:pt x="903" y="798"/>
                  <a:pt x="905" y="800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5997575" y="1128713"/>
            <a:ext cx="166688" cy="58737"/>
          </a:xfrm>
          <a:custGeom>
            <a:avLst/>
            <a:gdLst>
              <a:gd name="T0" fmla="*/ 0 w 105"/>
              <a:gd name="T1" fmla="*/ 0 h 37"/>
              <a:gd name="T2" fmla="*/ 264618016 w 105"/>
              <a:gd name="T3" fmla="*/ 93244180 h 37"/>
              <a:gd name="T4" fmla="*/ 0 60000 65536"/>
              <a:gd name="T5" fmla="*/ 0 60000 65536"/>
              <a:gd name="T6" fmla="*/ 0 w 105"/>
              <a:gd name="T7" fmla="*/ 0 h 37"/>
              <a:gd name="T8" fmla="*/ 105 w 105"/>
              <a:gd name="T9" fmla="*/ 37 h 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" h="37">
                <a:moveTo>
                  <a:pt x="0" y="0"/>
                </a:moveTo>
                <a:cubicBezTo>
                  <a:pt x="31" y="9"/>
                  <a:pt x="82" y="14"/>
                  <a:pt x="105" y="37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 World Ozone Day Minitheme by Slidesgo">
  <a:themeElements>
    <a:clrScheme name="Simple Light">
      <a:dk1>
        <a:srgbClr val="FFFFFF"/>
      </a:dk1>
      <a:lt1>
        <a:srgbClr val="017DC0"/>
      </a:lt1>
      <a:dk2>
        <a:srgbClr val="EFF8FF"/>
      </a:dk2>
      <a:lt2>
        <a:srgbClr val="FFFFFF"/>
      </a:lt2>
      <a:accent1>
        <a:srgbClr val="1C4587"/>
      </a:accent1>
      <a:accent2>
        <a:srgbClr val="01579B"/>
      </a:accent2>
      <a:accent3>
        <a:srgbClr val="4FC3F7"/>
      </a:accent3>
      <a:accent4>
        <a:srgbClr val="B3E5FC"/>
      </a:accent4>
      <a:accent5>
        <a:srgbClr val="FFD581"/>
      </a:accent5>
      <a:accent6>
        <a:srgbClr val="FFFFFF"/>
      </a:accent6>
      <a:hlink>
        <a:srgbClr val="01579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2027</Words>
  <Application>Microsoft Office PowerPoint</Application>
  <PresentationFormat>On-screen Show (4:3)</PresentationFormat>
  <Paragraphs>236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.VnTime</vt:lpstr>
      <vt:lpstr>Arial</vt:lpstr>
      <vt:lpstr>Calibri</vt:lpstr>
      <vt:lpstr>Calibri Light</vt:lpstr>
      <vt:lpstr>Montserrat Black</vt:lpstr>
      <vt:lpstr>Open Sans</vt:lpstr>
      <vt:lpstr>Roboto</vt:lpstr>
      <vt:lpstr>Tahoma</vt:lpstr>
      <vt:lpstr>Times New Roman</vt:lpstr>
      <vt:lpstr>Wingdings</vt:lpstr>
      <vt:lpstr>Wingdings 3</vt:lpstr>
      <vt:lpstr>1_Default Design</vt:lpstr>
      <vt:lpstr>1_ World Ozone Day Minitheme by Slidesgo</vt:lpstr>
      <vt:lpstr>7_Office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YlmF</dc:creator>
  <cp:lastModifiedBy>Trần Minh Thy</cp:lastModifiedBy>
  <cp:revision>529</cp:revision>
  <dcterms:created xsi:type="dcterms:W3CDTF">2009-08-31T02:42:38Z</dcterms:created>
  <dcterms:modified xsi:type="dcterms:W3CDTF">2024-07-28T13:26:37Z</dcterms:modified>
</cp:coreProperties>
</file>