
<file path=[Content_Types].xml><?xml version="1.0" encoding="utf-8"?>
<Types xmlns="http://schemas.openxmlformats.org/package/2006/content-types">
  <Default Extension="png" ContentType="image/png"/>
  <Default Extension="mp3" ContentType="audio/m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1" r:id="rId1"/>
    <p:sldMasterId id="2147483694" r:id="rId2"/>
    <p:sldMasterId id="2147483706" r:id="rId3"/>
    <p:sldMasterId id="2147483732" r:id="rId4"/>
  </p:sldMasterIdLst>
  <p:notesMasterIdLst>
    <p:notesMasterId r:id="rId27"/>
  </p:notesMasterIdLst>
  <p:sldIdLst>
    <p:sldId id="257" r:id="rId5"/>
    <p:sldId id="331" r:id="rId6"/>
    <p:sldId id="328" r:id="rId7"/>
    <p:sldId id="330" r:id="rId8"/>
    <p:sldId id="332" r:id="rId9"/>
    <p:sldId id="382" r:id="rId10"/>
    <p:sldId id="383" r:id="rId11"/>
    <p:sldId id="384" r:id="rId12"/>
    <p:sldId id="385" r:id="rId13"/>
    <p:sldId id="386" r:id="rId14"/>
    <p:sldId id="387" r:id="rId15"/>
    <p:sldId id="324" r:id="rId16"/>
    <p:sldId id="339" r:id="rId17"/>
    <p:sldId id="312" r:id="rId18"/>
    <p:sldId id="340" r:id="rId19"/>
    <p:sldId id="343" r:id="rId20"/>
    <p:sldId id="341" r:id="rId21"/>
    <p:sldId id="342" r:id="rId22"/>
    <p:sldId id="344" r:id="rId23"/>
    <p:sldId id="379" r:id="rId24"/>
    <p:sldId id="374" r:id="rId25"/>
    <p:sldId id="381" r:id="rId26"/>
  </p:sldIdLst>
  <p:sldSz cx="9144000" cy="5143500" type="screen16x9"/>
  <p:notesSz cx="6858000" cy="9144000"/>
  <p:embeddedFontLst>
    <p:embeddedFont>
      <p:font typeface="Comic Sans MS" panose="030F0702030302020204" pitchFamily="66" charset="0"/>
      <p:regular r:id="rId28"/>
      <p:bold r:id="rId29"/>
      <p:italic r:id="rId30"/>
      <p:boldItalic r:id="rId31"/>
    </p:embeddedFont>
    <p:embeddedFont>
      <p:font typeface="Arial Narrow" panose="020B0606020202030204" pitchFamily="34" charset="0"/>
      <p:regular r:id="rId32"/>
      <p:bold r:id="rId33"/>
      <p:italic r:id="rId34"/>
      <p:boldItalic r:id="rId35"/>
    </p:embeddedFont>
    <p:embeddedFont>
      <p:font typeface="Century Gothic" panose="020B0502020202020204" pitchFamily="34" charset="0"/>
      <p:regular r:id="rId36"/>
      <p:bold r:id="rId37"/>
      <p:italic r:id="rId38"/>
      <p:boldItalic r:id="rId39"/>
    </p:embeddedFont>
    <p:embeddedFont>
      <p:font typeface="Hind" panose="020B0604020202020204" charset="0"/>
      <p:regular r:id="rId40"/>
      <p:bold r:id="rId41"/>
    </p:embeddedFont>
    <p:embeddedFont>
      <p:font typeface="Amasis MT Pro Black" panose="020B0604020202020204" charset="0"/>
      <p:bold r:id="rId42"/>
      <p:italic r:id="rId43"/>
      <p:boldItalic r:id="rId44"/>
    </p:embeddedFont>
    <p:embeddedFont>
      <p:font typeface="Calibri Light" panose="020F0302020204030204" pitchFamily="34" charset="0"/>
      <p:regular r:id="rId45"/>
      <p:italic r:id="rId46"/>
    </p:embeddedFont>
    <p:embeddedFont>
      <p:font typeface="Calibri" panose="020F0502020204030204" pitchFamily="34" charset="0"/>
      <p:regular r:id="rId47"/>
      <p:bold r:id="rId48"/>
      <p:italic r:id="rId49"/>
      <p:boldItalic r:id="rId50"/>
    </p:embeddedFont>
    <p:embeddedFont>
      <p:font typeface="#9Slide07 IcielCrocante" panose="020B0604020202020204" charset="0"/>
      <p:regular r:id="rId51"/>
    </p:embeddedFont>
    <p:embeddedFont>
      <p:font typeface="Wingdings 2" panose="05020102010507070707" pitchFamily="18" charset="2"/>
      <p:regular r:id="rId52"/>
    </p:embeddedFont>
    <p:embeddedFont>
      <p:font typeface="Barlow" panose="020B0604020202020204" charset="0"/>
      <p:regular r:id="rId53"/>
      <p:bold r:id="rId54"/>
      <p:italic r:id="rId55"/>
      <p:boldItalic r:id="rId56"/>
    </p:embeddedFont>
    <p:embeddedFont>
      <p:font typeface="Montserrat" panose="020B0604020202020204" charset="0"/>
      <p:regular r:id="rId57"/>
      <p:bold r:id="rId58"/>
      <p:italic r:id="rId59"/>
      <p:boldItalic r:id="rId60"/>
    </p:embeddedFont>
    <p:embeddedFont>
      <p:font typeface="Script MT Bold" panose="020B0604020202020204" charset="0"/>
      <p:bold r:id="rId61"/>
    </p:embeddedFont>
  </p:embeddedFontLst>
  <p:custDataLst>
    <p:tags r:id="rId62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BD15"/>
    <a:srgbClr val="189BD7"/>
    <a:srgbClr val="D02EB9"/>
    <a:srgbClr val="7937C7"/>
    <a:srgbClr val="4F3501"/>
    <a:srgbClr val="E7EE5F"/>
    <a:srgbClr val="FCC552"/>
    <a:srgbClr val="DD27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F5E8D3A-9ADF-4672-8D3D-9C0E7C8750F4}">
  <a:tblStyle styleId="{FF5E8D3A-9ADF-4672-8D3D-9C0E7C8750F4}" styleName="Table_0"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C973AA50-A3BE-477C-9624-5C3B0CE679F7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735" autoAdjust="0"/>
    <p:restoredTop sz="94061" autoAdjust="0"/>
  </p:normalViewPr>
  <p:slideViewPr>
    <p:cSldViewPr snapToGrid="0">
      <p:cViewPr varScale="1">
        <p:scale>
          <a:sx n="91" d="100"/>
          <a:sy n="91" d="100"/>
        </p:scale>
        <p:origin x="56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12.fntdata"/><Relationship Id="rId21" Type="http://schemas.openxmlformats.org/officeDocument/2006/relationships/slide" Target="slides/slide17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font" Target="fonts/font20.fntdata"/><Relationship Id="rId50" Type="http://schemas.openxmlformats.org/officeDocument/2006/relationships/font" Target="fonts/font23.fntdata"/><Relationship Id="rId55" Type="http://schemas.openxmlformats.org/officeDocument/2006/relationships/font" Target="fonts/font28.fntdata"/><Relationship Id="rId63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2.fntdata"/><Relationship Id="rId41" Type="http://schemas.openxmlformats.org/officeDocument/2006/relationships/font" Target="fonts/font14.fntdata"/><Relationship Id="rId54" Type="http://schemas.openxmlformats.org/officeDocument/2006/relationships/font" Target="fonts/font27.fntdata"/><Relationship Id="rId62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font" Target="fonts/font18.fntdata"/><Relationship Id="rId53" Type="http://schemas.openxmlformats.org/officeDocument/2006/relationships/font" Target="fonts/font26.fntdata"/><Relationship Id="rId58" Type="http://schemas.openxmlformats.org/officeDocument/2006/relationships/font" Target="fonts/font31.fntdata"/><Relationship Id="rId66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49" Type="http://schemas.openxmlformats.org/officeDocument/2006/relationships/font" Target="fonts/font22.fntdata"/><Relationship Id="rId57" Type="http://schemas.openxmlformats.org/officeDocument/2006/relationships/font" Target="fonts/font30.fntdata"/><Relationship Id="rId61" Type="http://schemas.openxmlformats.org/officeDocument/2006/relationships/font" Target="fonts/font34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4.fntdata"/><Relationship Id="rId44" Type="http://schemas.openxmlformats.org/officeDocument/2006/relationships/font" Target="fonts/font17.fntdata"/><Relationship Id="rId52" Type="http://schemas.openxmlformats.org/officeDocument/2006/relationships/font" Target="fonts/font25.fntdata"/><Relationship Id="rId60" Type="http://schemas.openxmlformats.org/officeDocument/2006/relationships/font" Target="fonts/font33.fntdata"/><Relationship Id="rId65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48" Type="http://schemas.openxmlformats.org/officeDocument/2006/relationships/font" Target="fonts/font21.fntdata"/><Relationship Id="rId56" Type="http://schemas.openxmlformats.org/officeDocument/2006/relationships/font" Target="fonts/font29.fntdata"/><Relationship Id="rId64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font" Target="fonts/font24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font" Target="fonts/font19.fntdata"/><Relationship Id="rId59" Type="http://schemas.openxmlformats.org/officeDocument/2006/relationships/font" Target="fonts/font3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7351012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8" name="Google Shape;31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167654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5" name="Google Shape;1625;gd653c4c4a3_2_68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6" name="Google Shape;1626;gd653c4c4a3_2_68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38867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5" name="Google Shape;1625;gd653c4c4a3_2_68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6" name="Google Shape;1626;gd653c4c4a3_2_68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269562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5" name="Google Shape;1625;gd653c4c4a3_2_68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6" name="Google Shape;1626;gd653c4c4a3_2_68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450081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5" name="Google Shape;1625;gd653c4c4a3_2_68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6" name="Google Shape;1626;gd653c4c4a3_2_68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730474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67101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gd7e76d2a32_4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3" name="Google Shape;773;gd7e76d2a32_4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378792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gd7e76d2a32_4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3" name="Google Shape;773;gd7e76d2a32_4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862650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gd7e76d2a32_4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3" name="Google Shape;773;gd7e76d2a32_4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058799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gd7e76d2a32_4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3" name="Google Shape;773;gd7e76d2a32_4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136099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gcc9050bdf8_0_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6" name="Google Shape;726;gcc9050bdf8_0_1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596749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vi-VN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-  Divide the class into groups of 2 (boys and girls). Each team takes turn to choose a school thing. They need to read the sentence and say the missing word(s) with the picture to get points.</a:t>
            </a:r>
            <a:endParaRPr lang="en-US" sz="1100" b="0" i="0" u="none" strike="noStrike" cap="none" dirty="0" smtClean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vi-VN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-   The group with more points at the end of the game will be the winner.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49B328-75EF-4903-B932-E7F60FD8E0D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986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5" name="Google Shape;1625;gd653c4c4a3_2_68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6" name="Google Shape;1626;gd653c4c4a3_2_68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313464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5" name="Google Shape;1625;gd653c4c4a3_2_68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6" name="Google Shape;1626;gd653c4c4a3_2_68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733646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720000" y="1517775"/>
            <a:ext cx="4316700" cy="1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716575" y="3174225"/>
            <a:ext cx="4323600" cy="45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>
                <a:solidFill>
                  <a:srgbClr val="9D6ED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3842395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1887808" y="42166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732308" y="7605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7705895" y="9254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4332145" y="40270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3983570" y="45087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6785570" y="4452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 rot="198691">
            <a:off x="2911605" y="3935940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 rot="-4032455">
            <a:off x="2158744" y="325151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 rot="5400000">
            <a:off x="498726" y="323770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 rot="5400000">
            <a:off x="724088" y="4851032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 rot="5400000">
            <a:off x="6323736" y="1404132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 rot="684164">
            <a:off x="3188272" y="934466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 rot="1746969">
            <a:off x="1761996" y="949785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 rot="684164">
            <a:off x="8497547" y="510316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7659345" y="43888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 rot="5400000">
            <a:off x="8078551" y="3937478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 rot="198691">
            <a:off x="5522455" y="17778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746426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149392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891614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581252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1_Title and text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5"/>
          <p:cNvSpPr txBox="1">
            <a:spLocks noGrp="1"/>
          </p:cNvSpPr>
          <p:nvPr>
            <p:ph type="subTitle" idx="1"/>
          </p:nvPr>
        </p:nvSpPr>
        <p:spPr>
          <a:xfrm>
            <a:off x="1202250" y="2906700"/>
            <a:ext cx="6739500" cy="48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title"/>
          </p:nvPr>
        </p:nvSpPr>
        <p:spPr>
          <a:xfrm>
            <a:off x="1433325" y="1866575"/>
            <a:ext cx="6277500" cy="9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0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73" name="Google Shape;273;p15"/>
          <p:cNvGrpSpPr/>
          <p:nvPr/>
        </p:nvGrpSpPr>
        <p:grpSpPr>
          <a:xfrm rot="6215510">
            <a:off x="4364858" y="-774945"/>
            <a:ext cx="1010651" cy="3417405"/>
            <a:chOff x="2225275" y="2084325"/>
            <a:chExt cx="457800" cy="1548000"/>
          </a:xfrm>
        </p:grpSpPr>
        <p:sp>
          <p:nvSpPr>
            <p:cNvPr id="274" name="Google Shape;274;p15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15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15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15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15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15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15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1" name="Google Shape;281;p15"/>
          <p:cNvSpPr/>
          <p:nvPr/>
        </p:nvSpPr>
        <p:spPr>
          <a:xfrm rot="2871884">
            <a:off x="620897" y="35685"/>
            <a:ext cx="93177" cy="130951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15"/>
          <p:cNvSpPr/>
          <p:nvPr/>
        </p:nvSpPr>
        <p:spPr>
          <a:xfrm rot="2871884">
            <a:off x="210236" y="1481290"/>
            <a:ext cx="95106" cy="74102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15"/>
          <p:cNvSpPr/>
          <p:nvPr/>
        </p:nvSpPr>
        <p:spPr>
          <a:xfrm rot="2871790">
            <a:off x="641181" y="1999137"/>
            <a:ext cx="157634" cy="112895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15"/>
          <p:cNvSpPr/>
          <p:nvPr/>
        </p:nvSpPr>
        <p:spPr>
          <a:xfrm rot="2871884">
            <a:off x="895321" y="440518"/>
            <a:ext cx="104054" cy="7871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15"/>
          <p:cNvSpPr/>
          <p:nvPr/>
        </p:nvSpPr>
        <p:spPr>
          <a:xfrm rot="2871884">
            <a:off x="1563442" y="231174"/>
            <a:ext cx="85515" cy="17161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15"/>
          <p:cNvSpPr/>
          <p:nvPr/>
        </p:nvSpPr>
        <p:spPr>
          <a:xfrm rot="-4499962">
            <a:off x="5009189" y="4379031"/>
            <a:ext cx="122303" cy="96308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15"/>
          <p:cNvSpPr/>
          <p:nvPr/>
        </p:nvSpPr>
        <p:spPr>
          <a:xfrm rot="-4499962">
            <a:off x="5489452" y="3754663"/>
            <a:ext cx="85435" cy="80910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15"/>
          <p:cNvSpPr/>
          <p:nvPr/>
        </p:nvSpPr>
        <p:spPr>
          <a:xfrm rot="-4499962">
            <a:off x="3693956" y="3876312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15"/>
          <p:cNvSpPr/>
          <p:nvPr/>
        </p:nvSpPr>
        <p:spPr>
          <a:xfrm rot="-4499962">
            <a:off x="5446754" y="4206161"/>
            <a:ext cx="100558" cy="128484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15"/>
          <p:cNvSpPr/>
          <p:nvPr/>
        </p:nvSpPr>
        <p:spPr>
          <a:xfrm rot="-4499962">
            <a:off x="3955835" y="4272362"/>
            <a:ext cx="99895" cy="98295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1" name="Google Shape;291;p15"/>
          <p:cNvGrpSpPr/>
          <p:nvPr/>
        </p:nvGrpSpPr>
        <p:grpSpPr>
          <a:xfrm rot="2871884">
            <a:off x="8149378" y="2016240"/>
            <a:ext cx="326683" cy="704967"/>
            <a:chOff x="3564996" y="4162080"/>
            <a:chExt cx="250161" cy="539836"/>
          </a:xfrm>
        </p:grpSpPr>
        <p:sp>
          <p:nvSpPr>
            <p:cNvPr id="292" name="Google Shape;292;p15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15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4" name="Google Shape;294;p15"/>
          <p:cNvSpPr/>
          <p:nvPr/>
        </p:nvSpPr>
        <p:spPr>
          <a:xfrm rot="2871790">
            <a:off x="814436" y="2536947"/>
            <a:ext cx="155706" cy="69601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95" name="Google Shape;29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44726" y="3654601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03550" y="602125"/>
            <a:ext cx="2302150" cy="110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07025" y="3874700"/>
            <a:ext cx="3334950" cy="22685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938409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1"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5" name="Google Shape;655;p30"/>
          <p:cNvGrpSpPr/>
          <p:nvPr/>
        </p:nvGrpSpPr>
        <p:grpSpPr>
          <a:xfrm rot="5400000">
            <a:off x="2381394" y="-1400388"/>
            <a:ext cx="4250548" cy="8335771"/>
            <a:chOff x="872085" y="-1565025"/>
            <a:chExt cx="3255130" cy="6383651"/>
          </a:xfrm>
        </p:grpSpPr>
        <p:sp>
          <p:nvSpPr>
            <p:cNvPr id="656" name="Google Shape;656;p30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30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30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30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3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30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30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30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4" name="Google Shape;664;p30"/>
          <p:cNvSpPr/>
          <p:nvPr/>
        </p:nvSpPr>
        <p:spPr>
          <a:xfrm>
            <a:off x="8557399" y="286391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5" name="Google Shape;665;p30"/>
          <p:cNvSpPr/>
          <p:nvPr/>
        </p:nvSpPr>
        <p:spPr>
          <a:xfrm>
            <a:off x="7477501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6" name="Google Shape;666;p30"/>
          <p:cNvSpPr/>
          <p:nvPr/>
        </p:nvSpPr>
        <p:spPr>
          <a:xfrm>
            <a:off x="4060833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7" name="Google Shape;667;p30"/>
          <p:cNvSpPr/>
          <p:nvPr/>
        </p:nvSpPr>
        <p:spPr>
          <a:xfrm>
            <a:off x="1228383" y="22743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68" name="Google Shape;668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103575" y="228737"/>
            <a:ext cx="1612850" cy="109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9" name="Google Shape;669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893675" y="4481126"/>
            <a:ext cx="1963225" cy="1031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0" name="Google Shape;67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-1620741" y="455694"/>
            <a:ext cx="2990326" cy="1596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1" name="Google Shape;671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269215">
            <a:off x="5916362" y="3913554"/>
            <a:ext cx="4589281" cy="2167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403325" y="-156375"/>
            <a:ext cx="899750" cy="612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1_1"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4" name="Google Shape;674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2712" y="2722382"/>
            <a:ext cx="2423823" cy="241841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75" name="Google Shape;675;p31"/>
          <p:cNvGrpSpPr/>
          <p:nvPr/>
        </p:nvGrpSpPr>
        <p:grpSpPr>
          <a:xfrm rot="-5400000" flipH="1">
            <a:off x="2449767" y="-1400388"/>
            <a:ext cx="4250548" cy="8335771"/>
            <a:chOff x="872085" y="-1565025"/>
            <a:chExt cx="3255130" cy="6383651"/>
          </a:xfrm>
        </p:grpSpPr>
        <p:sp>
          <p:nvSpPr>
            <p:cNvPr id="676" name="Google Shape;676;p31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31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31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31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31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31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31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31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84" name="Google Shape;684;p31"/>
          <p:cNvSpPr/>
          <p:nvPr/>
        </p:nvSpPr>
        <p:spPr>
          <a:xfrm flipH="1">
            <a:off x="338782" y="286391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685;p31"/>
          <p:cNvSpPr/>
          <p:nvPr/>
        </p:nvSpPr>
        <p:spPr>
          <a:xfrm>
            <a:off x="7477501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6" name="Google Shape;686;p31"/>
          <p:cNvSpPr/>
          <p:nvPr/>
        </p:nvSpPr>
        <p:spPr>
          <a:xfrm>
            <a:off x="4060833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7" name="Google Shape;687;p31"/>
          <p:cNvSpPr/>
          <p:nvPr/>
        </p:nvSpPr>
        <p:spPr>
          <a:xfrm>
            <a:off x="776208" y="5947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88" name="Google Shape;68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65352" y="-1062234"/>
            <a:ext cx="996200" cy="2186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9" name="Google Shape;689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97368" y="537093"/>
            <a:ext cx="1253250" cy="852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1_1_1"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1" name="Google Shape;691;p32"/>
          <p:cNvGrpSpPr/>
          <p:nvPr/>
        </p:nvGrpSpPr>
        <p:grpSpPr>
          <a:xfrm rot="5400000">
            <a:off x="1777433" y="-728054"/>
            <a:ext cx="3964900" cy="6705455"/>
            <a:chOff x="872085" y="-316506"/>
            <a:chExt cx="3036376" cy="5135132"/>
          </a:xfrm>
        </p:grpSpPr>
        <p:sp>
          <p:nvSpPr>
            <p:cNvPr id="692" name="Google Shape;692;p32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32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32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32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32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32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32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99" name="Google Shape;699;p32"/>
          <p:cNvSpPr/>
          <p:nvPr/>
        </p:nvSpPr>
        <p:spPr>
          <a:xfrm flipH="1">
            <a:off x="1573307" y="13755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0" name="Google Shape;700;p32"/>
          <p:cNvSpPr/>
          <p:nvPr/>
        </p:nvSpPr>
        <p:spPr>
          <a:xfrm>
            <a:off x="7477501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1" name="Google Shape;701;p32"/>
          <p:cNvSpPr/>
          <p:nvPr/>
        </p:nvSpPr>
        <p:spPr>
          <a:xfrm>
            <a:off x="4060833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2" name="Google Shape;702;p32"/>
          <p:cNvSpPr/>
          <p:nvPr/>
        </p:nvSpPr>
        <p:spPr>
          <a:xfrm>
            <a:off x="8219183" y="31427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03" name="Google Shape;703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53162" y="-566074"/>
            <a:ext cx="652100" cy="201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4" name="Google Shape;70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788" y="290838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5" name="Google Shape;70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7854575" y="3704926"/>
            <a:ext cx="1963225" cy="1031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1FC3757A-D7FC-45AC-8CA1-2EB472E1DDAF}" type="datetimeFigureOut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22/11/2022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5A028414-4FC7-42F2-A172-4D68B13B396B}" type="slidenum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41748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1FC3757A-D7FC-45AC-8CA1-2EB472E1DDAF}" type="datetimeFigureOut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22/11/2022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5A028414-4FC7-42F2-A172-4D68B13B396B}" type="slidenum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09237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"/>
          <p:cNvSpPr txBox="1">
            <a:spLocks noGrp="1"/>
          </p:cNvSpPr>
          <p:nvPr>
            <p:ph type="title"/>
          </p:nvPr>
        </p:nvSpPr>
        <p:spPr>
          <a:xfrm>
            <a:off x="1695050" y="2332025"/>
            <a:ext cx="5754000" cy="107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2" name="Google Shape;32;p3"/>
          <p:cNvSpPr txBox="1">
            <a:spLocks noGrp="1"/>
          </p:cNvSpPr>
          <p:nvPr>
            <p:ph type="title" idx="2" hasCustomPrompt="1"/>
          </p:nvPr>
        </p:nvSpPr>
        <p:spPr>
          <a:xfrm>
            <a:off x="3999171" y="1261625"/>
            <a:ext cx="11310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3" name="Google Shape;33;p3"/>
          <p:cNvSpPr txBox="1">
            <a:spLocks noGrp="1"/>
          </p:cNvSpPr>
          <p:nvPr>
            <p:ph type="subTitle" idx="1"/>
          </p:nvPr>
        </p:nvSpPr>
        <p:spPr>
          <a:xfrm>
            <a:off x="3153150" y="3360775"/>
            <a:ext cx="28377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"/>
          <p:cNvSpPr/>
          <p:nvPr/>
        </p:nvSpPr>
        <p:spPr>
          <a:xfrm flipH="1">
            <a:off x="2894668" y="338175"/>
            <a:ext cx="186041" cy="206412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3"/>
          <p:cNvSpPr/>
          <p:nvPr/>
        </p:nvSpPr>
        <p:spPr>
          <a:xfrm flipH="1">
            <a:off x="6043908" y="3465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3"/>
          <p:cNvSpPr/>
          <p:nvPr/>
        </p:nvSpPr>
        <p:spPr>
          <a:xfrm rot="-5400000" flipH="1">
            <a:off x="1750747" y="6548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3"/>
          <p:cNvSpPr/>
          <p:nvPr/>
        </p:nvSpPr>
        <p:spPr>
          <a:xfrm rot="-1747020" flipH="1">
            <a:off x="8000963" y="209706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3"/>
          <p:cNvSpPr/>
          <p:nvPr/>
        </p:nvSpPr>
        <p:spPr>
          <a:xfrm rot="-5400000" flipH="1">
            <a:off x="8363053" y="3102328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3"/>
          <p:cNvSpPr/>
          <p:nvPr/>
        </p:nvSpPr>
        <p:spPr>
          <a:xfrm rot="-198679" flipH="1">
            <a:off x="6576127" y="389809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3"/>
          <p:cNvSpPr/>
          <p:nvPr/>
        </p:nvSpPr>
        <p:spPr>
          <a:xfrm rot="-684224" flipH="1">
            <a:off x="3229850" y="4149316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3"/>
          <p:cNvSpPr/>
          <p:nvPr/>
        </p:nvSpPr>
        <p:spPr>
          <a:xfrm rot="-5400000" flipH="1">
            <a:off x="8181217" y="4350032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3"/>
          <p:cNvSpPr/>
          <p:nvPr/>
        </p:nvSpPr>
        <p:spPr>
          <a:xfrm rot="4032399" flipH="1">
            <a:off x="6670694" y="4772727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3"/>
          <p:cNvSpPr/>
          <p:nvPr/>
        </p:nvSpPr>
        <p:spPr>
          <a:xfrm flipH="1">
            <a:off x="1223074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3"/>
          <p:cNvSpPr/>
          <p:nvPr/>
        </p:nvSpPr>
        <p:spPr>
          <a:xfrm flipH="1">
            <a:off x="7580958" y="13729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3"/>
          <p:cNvSpPr/>
          <p:nvPr/>
        </p:nvSpPr>
        <p:spPr>
          <a:xfrm flipH="1">
            <a:off x="2175303" y="1419838"/>
            <a:ext cx="107593" cy="95824"/>
          </a:xfrm>
          <a:custGeom>
            <a:avLst/>
            <a:gdLst/>
            <a:ahLst/>
            <a:cxnLst/>
            <a:rect l="l" t="t" r="r" b="b"/>
            <a:pathLst>
              <a:path w="2514" h="2239" extrusionOk="0">
                <a:moveTo>
                  <a:pt x="1251" y="0"/>
                </a:moveTo>
                <a:cubicBezTo>
                  <a:pt x="1072" y="0"/>
                  <a:pt x="1084" y="250"/>
                  <a:pt x="1061" y="393"/>
                </a:cubicBezTo>
                <a:cubicBezTo>
                  <a:pt x="1001" y="667"/>
                  <a:pt x="644" y="905"/>
                  <a:pt x="239" y="976"/>
                </a:cubicBezTo>
                <a:cubicBezTo>
                  <a:pt x="156" y="1000"/>
                  <a:pt x="48" y="1012"/>
                  <a:pt x="13" y="1072"/>
                </a:cubicBezTo>
                <a:cubicBezTo>
                  <a:pt x="1" y="1119"/>
                  <a:pt x="48" y="1167"/>
                  <a:pt x="108" y="1191"/>
                </a:cubicBezTo>
                <a:cubicBezTo>
                  <a:pt x="168" y="1215"/>
                  <a:pt x="239" y="1226"/>
                  <a:pt x="310" y="1238"/>
                </a:cubicBezTo>
                <a:cubicBezTo>
                  <a:pt x="560" y="1286"/>
                  <a:pt x="751" y="1405"/>
                  <a:pt x="882" y="1560"/>
                </a:cubicBezTo>
                <a:cubicBezTo>
                  <a:pt x="1001" y="1703"/>
                  <a:pt x="1061" y="1869"/>
                  <a:pt x="1084" y="2036"/>
                </a:cubicBezTo>
                <a:cubicBezTo>
                  <a:pt x="1096" y="2119"/>
                  <a:pt x="1132" y="2227"/>
                  <a:pt x="1251" y="2238"/>
                </a:cubicBezTo>
                <a:cubicBezTo>
                  <a:pt x="1382" y="2227"/>
                  <a:pt x="1418" y="2119"/>
                  <a:pt x="1430" y="2036"/>
                </a:cubicBezTo>
                <a:cubicBezTo>
                  <a:pt x="1453" y="1869"/>
                  <a:pt x="1513" y="1703"/>
                  <a:pt x="1632" y="1560"/>
                </a:cubicBezTo>
                <a:cubicBezTo>
                  <a:pt x="1751" y="1405"/>
                  <a:pt x="1953" y="1286"/>
                  <a:pt x="2192" y="1238"/>
                </a:cubicBezTo>
                <a:cubicBezTo>
                  <a:pt x="2263" y="1226"/>
                  <a:pt x="2346" y="1215"/>
                  <a:pt x="2406" y="1191"/>
                </a:cubicBezTo>
                <a:cubicBezTo>
                  <a:pt x="2465" y="1167"/>
                  <a:pt x="2513" y="1119"/>
                  <a:pt x="2489" y="1072"/>
                </a:cubicBezTo>
                <a:cubicBezTo>
                  <a:pt x="2465" y="1012"/>
                  <a:pt x="2358" y="1000"/>
                  <a:pt x="2275" y="976"/>
                </a:cubicBezTo>
                <a:cubicBezTo>
                  <a:pt x="1870" y="905"/>
                  <a:pt x="1525" y="667"/>
                  <a:pt x="1477" y="393"/>
                </a:cubicBezTo>
                <a:cubicBezTo>
                  <a:pt x="1453" y="250"/>
                  <a:pt x="1430" y="0"/>
                  <a:pt x="1251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3"/>
          <p:cNvSpPr/>
          <p:nvPr/>
        </p:nvSpPr>
        <p:spPr>
          <a:xfrm flipH="1">
            <a:off x="360003" y="19405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3"/>
          <p:cNvSpPr/>
          <p:nvPr/>
        </p:nvSpPr>
        <p:spPr>
          <a:xfrm flipH="1">
            <a:off x="931993" y="2809750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8" name="Google Shape;48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2712" y="2722382"/>
            <a:ext cx="2423823" cy="2418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6722888" y="2707"/>
            <a:ext cx="2423823" cy="2418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77300" y="540000"/>
            <a:ext cx="1345050" cy="91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72925" y="3502325"/>
            <a:ext cx="2302150" cy="1101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1FC3757A-D7FC-45AC-8CA1-2EB472E1DDAF}" type="datetimeFigureOut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22/11/2022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5A028414-4FC7-42F2-A172-4D68B13B396B}" type="slidenum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46994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1FC3757A-D7FC-45AC-8CA1-2EB472E1DDAF}" type="datetimeFigureOut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22/11/2022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5A028414-4FC7-42F2-A172-4D68B13B396B}" type="slidenum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3773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1FC3757A-D7FC-45AC-8CA1-2EB472E1DDAF}" type="datetimeFigureOut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22/11/2022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5A028414-4FC7-42F2-A172-4D68B13B396B}" type="slidenum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95028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1FC3757A-D7FC-45AC-8CA1-2EB472E1DDAF}" type="datetimeFigureOut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22/11/2022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5A028414-4FC7-42F2-A172-4D68B13B396B}" type="slidenum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97512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1FC3757A-D7FC-45AC-8CA1-2EB472E1DDAF}" type="datetimeFigureOut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22/11/2022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5A028414-4FC7-42F2-A172-4D68B13B396B}" type="slidenum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06869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1FC3757A-D7FC-45AC-8CA1-2EB472E1DDAF}" type="datetimeFigureOut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22/11/2022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5A028414-4FC7-42F2-A172-4D68B13B396B}" type="slidenum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09077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1FC3757A-D7FC-45AC-8CA1-2EB472E1DDAF}" type="datetimeFigureOut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22/11/2022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5A028414-4FC7-42F2-A172-4D68B13B396B}" type="slidenum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99637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1FC3757A-D7FC-45AC-8CA1-2EB472E1DDAF}" type="datetimeFigureOut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22/11/2022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5A028414-4FC7-42F2-A172-4D68B13B396B}" type="slidenum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106578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1FC3757A-D7FC-45AC-8CA1-2EB472E1DDAF}" type="datetimeFigureOut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22/11/2022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5A028414-4FC7-42F2-A172-4D68B13B396B}" type="slidenum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367363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12ECF-DFC9-4A80-94E1-7CEF42347C9B}" type="datetimeFigureOut">
              <a:rPr lang="en-US" smtClean="0"/>
              <a:t>22/11/2022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6B11C-F051-4CF2-8FA7-3E7C261D77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252827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12ECF-DFC9-4A80-94E1-7CEF42347C9B}" type="datetimeFigureOut">
              <a:rPr lang="en-US" smtClean="0"/>
              <a:t>22/11/2022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6B11C-F051-4CF2-8FA7-3E7C261D77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947553"/>
      </p:ext>
    </p:extLst>
  </p:cSld>
  <p:clrMapOvr>
    <a:masterClrMapping/>
  </p:clrMapOvr>
  <p:hf sldNum="0"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12ECF-DFC9-4A80-94E1-7CEF42347C9B}" type="datetimeFigureOut">
              <a:rPr lang="en-US" smtClean="0"/>
              <a:t>22/11/2022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6B11C-F051-4CF2-8FA7-3E7C261D77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148688"/>
      </p:ext>
    </p:extLst>
  </p:cSld>
  <p:clrMapOvr>
    <a:masterClrMapping/>
  </p:clrMapOvr>
  <p:hf sldNum="0"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12ECF-DFC9-4A80-94E1-7CEF42347C9B}" type="datetimeFigureOut">
              <a:rPr lang="en-US" smtClean="0"/>
              <a:t>22/11/2022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6B11C-F051-4CF2-8FA7-3E7C261D77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211094"/>
      </p:ext>
    </p:extLst>
  </p:cSld>
  <p:clrMapOvr>
    <a:masterClrMapping/>
  </p:clrMapOvr>
  <p:hf sldNum="0"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12ECF-DFC9-4A80-94E1-7CEF42347C9B}" type="datetimeFigureOut">
              <a:rPr lang="en-US" smtClean="0"/>
              <a:t>22/11/2022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6B11C-F051-4CF2-8FA7-3E7C261D77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457937"/>
      </p:ext>
    </p:extLst>
  </p:cSld>
  <p:clrMapOvr>
    <a:masterClrMapping/>
  </p:clrMapOvr>
  <p:hf sldNum="0"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12ECF-DFC9-4A80-94E1-7CEF42347C9B}" type="datetimeFigureOut">
              <a:rPr lang="en-US" smtClean="0"/>
              <a:t>22/11/2022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6B11C-F051-4CF2-8FA7-3E7C261D77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691421"/>
      </p:ext>
    </p:extLst>
  </p:cSld>
  <p:clrMapOvr>
    <a:masterClrMapping/>
  </p:clrMapOvr>
  <p:hf sldNum="0"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12ECF-DFC9-4A80-94E1-7CEF42347C9B}" type="datetimeFigureOut">
              <a:rPr lang="en-US" smtClean="0"/>
              <a:t>22/11/2022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6B11C-F051-4CF2-8FA7-3E7C261D77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0917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12ECF-DFC9-4A80-94E1-7CEF42347C9B}" type="datetimeFigureOut">
              <a:rPr lang="en-US" smtClean="0"/>
              <a:t>22/11/2022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6B11C-F051-4CF2-8FA7-3E7C261D77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066930"/>
      </p:ext>
    </p:extLst>
  </p:cSld>
  <p:clrMapOvr>
    <a:masterClrMapping/>
  </p:clrMapOvr>
  <p:hf sldNum="0"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12ECF-DFC9-4A80-94E1-7CEF42347C9B}" type="datetimeFigureOut">
              <a:rPr lang="en-US" smtClean="0"/>
              <a:t>22/11/2022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6B11C-F051-4CF2-8FA7-3E7C261D77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729156"/>
      </p:ext>
    </p:extLst>
  </p:cSld>
  <p:clrMapOvr>
    <a:masterClrMapping/>
  </p:clrMapOvr>
  <p:hf sldNum="0"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12ECF-DFC9-4A80-94E1-7CEF42347C9B}" type="datetimeFigureOut">
              <a:rPr lang="en-US" smtClean="0"/>
              <a:t>22/11/2022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6B11C-F051-4CF2-8FA7-3E7C261D77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166641"/>
      </p:ext>
    </p:extLst>
  </p:cSld>
  <p:clrMapOvr>
    <a:masterClrMapping/>
  </p:clrMapOvr>
  <p:hf sldNum="0"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12ECF-DFC9-4A80-94E1-7CEF42347C9B}" type="datetimeFigureOut">
              <a:rPr lang="en-US" smtClean="0"/>
              <a:t>22/11/2022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6B11C-F051-4CF2-8FA7-3E7C261D77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344567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2718459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8321794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12ECF-DFC9-4A80-94E1-7CEF42347C9B}" type="datetimeFigureOut">
              <a:rPr lang="en-US" smtClean="0"/>
              <a:t>22/11/2022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6B11C-F051-4CF2-8FA7-3E7C261D77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506607"/>
      </p:ext>
    </p:extLst>
  </p:cSld>
  <p:clrMapOvr>
    <a:masterClrMapping/>
  </p:clrMapOvr>
  <p:hf sldNum="0"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12ECF-DFC9-4A80-94E1-7CEF42347C9B}" type="datetimeFigureOut">
              <a:rPr lang="en-US" smtClean="0"/>
              <a:t>22/11/2022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6B11C-F051-4CF2-8FA7-3E7C261D77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731102"/>
      </p:ext>
    </p:extLst>
  </p:cSld>
  <p:clrMapOvr>
    <a:masterClrMapping/>
  </p:clrMapOvr>
  <p:hf sldNum="0"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12ECF-DFC9-4A80-94E1-7CEF42347C9B}" type="datetimeFigureOut">
              <a:rPr lang="en-US" smtClean="0"/>
              <a:t>22/11/2022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6B11C-F051-4CF2-8FA7-3E7C261D77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712633"/>
      </p:ext>
    </p:extLst>
  </p:cSld>
  <p:clrMapOvr>
    <a:masterClrMapping/>
  </p:clrMapOvr>
  <p:hf sldNum="0"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12ECF-DFC9-4A80-94E1-7CEF42347C9B}" type="datetimeFigureOut">
              <a:rPr lang="en-US" smtClean="0"/>
              <a:t>22/11/2022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6B11C-F051-4CF2-8FA7-3E7C261D77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207499"/>
      </p:ext>
    </p:extLst>
  </p:cSld>
  <p:clrMapOvr>
    <a:masterClrMapping/>
  </p:clrMapOvr>
  <p:hf sldNum="0"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12ECF-DFC9-4A80-94E1-7CEF42347C9B}" type="datetimeFigureOut">
              <a:rPr lang="en-US" smtClean="0"/>
              <a:t>22/11/2022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6B11C-F051-4CF2-8FA7-3E7C261D77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131250"/>
      </p:ext>
    </p:extLst>
  </p:cSld>
  <p:clrMapOvr>
    <a:masterClrMapping/>
  </p:clrMapOvr>
  <p:hf sldNum="0" hdr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12ECF-DFC9-4A80-94E1-7CEF42347C9B}" type="datetimeFigureOut">
              <a:rPr lang="en-US" smtClean="0"/>
              <a:t>22/11/2022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6B11C-F051-4CF2-8FA7-3E7C261D77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392159"/>
      </p:ext>
    </p:extLst>
  </p:cSld>
  <p:clrMapOvr>
    <a:masterClrMapping/>
  </p:clrMapOvr>
  <p:hf sldNum="0" hdr="0" ft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12ECF-DFC9-4A80-94E1-7CEF42347C9B}" type="datetimeFigureOut">
              <a:rPr lang="en-US" smtClean="0"/>
              <a:t>22/11/2022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6B11C-F051-4CF2-8FA7-3E7C261D77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52201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12ECF-DFC9-4A80-94E1-7CEF42347C9B}" type="datetimeFigureOut">
              <a:rPr lang="en-US" smtClean="0"/>
              <a:t>22/11/2022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6B11C-F051-4CF2-8FA7-3E7C261D77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869065"/>
      </p:ext>
    </p:extLst>
  </p:cSld>
  <p:clrMapOvr>
    <a:masterClrMapping/>
  </p:clrMapOvr>
  <p:hf sldNum="0" hdr="0" ftr="0" dt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12ECF-DFC9-4A80-94E1-7CEF42347C9B}" type="datetimeFigureOut">
              <a:rPr lang="en-US" smtClean="0"/>
              <a:t>22/11/2022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6B11C-F051-4CF2-8FA7-3E7C261D77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355020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4827377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12ECF-DFC9-4A80-94E1-7CEF42347C9B}" type="datetimeFigureOut">
              <a:rPr lang="en-US" smtClean="0"/>
              <a:t>22/11/2022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6B11C-F051-4CF2-8FA7-3E7C261D77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294143"/>
      </p:ext>
    </p:extLst>
  </p:cSld>
  <p:clrMapOvr>
    <a:masterClrMapping/>
  </p:clrMapOvr>
  <p:hf sldNum="0" hdr="0" ftr="0" dt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12ECF-DFC9-4A80-94E1-7CEF42347C9B}" type="datetimeFigureOut">
              <a:rPr lang="en-US" smtClean="0"/>
              <a:t>22/11/2022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6B11C-F051-4CF2-8FA7-3E7C261D77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429395"/>
      </p:ext>
    </p:extLst>
  </p:cSld>
  <p:clrMapOvr>
    <a:masterClrMapping/>
  </p:clrMapOvr>
  <p:hf sldNum="0" hdr="0" ftr="0" dt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840713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5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5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5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183074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5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5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5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379250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53162" y="-566074"/>
            <a:ext cx="652100" cy="201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788" y="290838"/>
            <a:ext cx="1233875" cy="839375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83" name="Google Shape;83;p6"/>
          <p:cNvGrpSpPr/>
          <p:nvPr/>
        </p:nvGrpSpPr>
        <p:grpSpPr>
          <a:xfrm rot="5400000">
            <a:off x="2236318" y="-1742866"/>
            <a:ext cx="4783948" cy="8447828"/>
            <a:chOff x="463599" y="-1667091"/>
            <a:chExt cx="3663615" cy="6469466"/>
          </a:xfrm>
        </p:grpSpPr>
        <p:sp>
          <p:nvSpPr>
            <p:cNvPr id="84" name="Google Shape;84;p6"/>
            <p:cNvSpPr/>
            <p:nvPr/>
          </p:nvSpPr>
          <p:spPr>
            <a:xfrm rot="-5201321">
              <a:off x="2690723" y="-1678718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6"/>
            <p:cNvSpPr/>
            <p:nvPr/>
          </p:nvSpPr>
          <p:spPr>
            <a:xfrm rot="-9432399">
              <a:off x="4002316" y="3474522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6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6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6"/>
            <p:cNvSpPr/>
            <p:nvPr/>
          </p:nvSpPr>
          <p:spPr>
            <a:xfrm>
              <a:off x="463599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6"/>
            <p:cNvSpPr/>
            <p:nvPr/>
          </p:nvSpPr>
          <p:spPr>
            <a:xfrm rot="-4715776">
              <a:off x="3711525" y="-151919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6"/>
            <p:cNvSpPr/>
            <p:nvPr/>
          </p:nvSpPr>
          <p:spPr>
            <a:xfrm>
              <a:off x="3905507" y="2658234"/>
              <a:ext cx="6401" cy="3693"/>
            </a:xfrm>
            <a:custGeom>
              <a:avLst/>
              <a:gdLst/>
              <a:ahLst/>
              <a:cxnLst/>
              <a:rect l="l" t="t" r="r" b="b"/>
              <a:pathLst>
                <a:path w="156" h="90" extrusionOk="0">
                  <a:moveTo>
                    <a:pt x="76" y="1"/>
                  </a:moveTo>
                  <a:cubicBezTo>
                    <a:pt x="43" y="1"/>
                    <a:pt x="16" y="22"/>
                    <a:pt x="0" y="53"/>
                  </a:cubicBezTo>
                  <a:cubicBezTo>
                    <a:pt x="36" y="53"/>
                    <a:pt x="72" y="77"/>
                    <a:pt x="96" y="89"/>
                  </a:cubicBezTo>
                  <a:cubicBezTo>
                    <a:pt x="119" y="89"/>
                    <a:pt x="143" y="89"/>
                    <a:pt x="155" y="65"/>
                  </a:cubicBezTo>
                  <a:cubicBezTo>
                    <a:pt x="155" y="42"/>
                    <a:pt x="143" y="30"/>
                    <a:pt x="131" y="18"/>
                  </a:cubicBezTo>
                  <a:cubicBezTo>
                    <a:pt x="112" y="6"/>
                    <a:pt x="93" y="1"/>
                    <a:pt x="76" y="1"/>
                  </a:cubicBez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6"/>
            <p:cNvSpPr/>
            <p:nvPr/>
          </p:nvSpPr>
          <p:spPr>
            <a:xfrm rot="-3652980">
              <a:off x="161529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" name="Google Shape;92;p6"/>
          <p:cNvGrpSpPr/>
          <p:nvPr/>
        </p:nvGrpSpPr>
        <p:grpSpPr>
          <a:xfrm>
            <a:off x="8340325" y="336450"/>
            <a:ext cx="415325" cy="478075"/>
            <a:chOff x="-1159325" y="2189850"/>
            <a:chExt cx="415325" cy="478075"/>
          </a:xfrm>
        </p:grpSpPr>
        <p:sp>
          <p:nvSpPr>
            <p:cNvPr id="93" name="Google Shape;93;p6"/>
            <p:cNvSpPr/>
            <p:nvPr/>
          </p:nvSpPr>
          <p:spPr>
            <a:xfrm>
              <a:off x="-853275" y="2518450"/>
              <a:ext cx="109275" cy="149475"/>
            </a:xfrm>
            <a:custGeom>
              <a:avLst/>
              <a:gdLst/>
              <a:ahLst/>
              <a:cxnLst/>
              <a:rect l="l" t="t" r="r" b="b"/>
              <a:pathLst>
                <a:path w="4371" h="5979" extrusionOk="0">
                  <a:moveTo>
                    <a:pt x="1775" y="1"/>
                  </a:moveTo>
                  <a:cubicBezTo>
                    <a:pt x="1752" y="1"/>
                    <a:pt x="1727" y="3"/>
                    <a:pt x="1702" y="7"/>
                  </a:cubicBezTo>
                  <a:cubicBezTo>
                    <a:pt x="1502" y="41"/>
                    <a:pt x="1469" y="241"/>
                    <a:pt x="1502" y="441"/>
                  </a:cubicBezTo>
                  <a:cubicBezTo>
                    <a:pt x="1502" y="508"/>
                    <a:pt x="1502" y="574"/>
                    <a:pt x="1535" y="608"/>
                  </a:cubicBezTo>
                  <a:cubicBezTo>
                    <a:pt x="1602" y="1108"/>
                    <a:pt x="1469" y="1542"/>
                    <a:pt x="1235" y="1942"/>
                  </a:cubicBezTo>
                  <a:cubicBezTo>
                    <a:pt x="1035" y="2342"/>
                    <a:pt x="768" y="2676"/>
                    <a:pt x="334" y="2809"/>
                  </a:cubicBezTo>
                  <a:cubicBezTo>
                    <a:pt x="201" y="2843"/>
                    <a:pt x="134" y="2876"/>
                    <a:pt x="1" y="2909"/>
                  </a:cubicBezTo>
                  <a:cubicBezTo>
                    <a:pt x="34" y="3043"/>
                    <a:pt x="34" y="3143"/>
                    <a:pt x="34" y="3209"/>
                  </a:cubicBezTo>
                  <a:cubicBezTo>
                    <a:pt x="34" y="3543"/>
                    <a:pt x="201" y="3676"/>
                    <a:pt x="535" y="3710"/>
                  </a:cubicBezTo>
                  <a:cubicBezTo>
                    <a:pt x="601" y="3710"/>
                    <a:pt x="635" y="3743"/>
                    <a:pt x="701" y="3743"/>
                  </a:cubicBezTo>
                  <a:cubicBezTo>
                    <a:pt x="1168" y="3777"/>
                    <a:pt x="1469" y="4010"/>
                    <a:pt x="1602" y="4477"/>
                  </a:cubicBezTo>
                  <a:cubicBezTo>
                    <a:pt x="1735" y="4877"/>
                    <a:pt x="1835" y="5278"/>
                    <a:pt x="2002" y="5711"/>
                  </a:cubicBezTo>
                  <a:cubicBezTo>
                    <a:pt x="2036" y="5811"/>
                    <a:pt x="2202" y="5978"/>
                    <a:pt x="2302" y="5978"/>
                  </a:cubicBezTo>
                  <a:cubicBezTo>
                    <a:pt x="2503" y="5978"/>
                    <a:pt x="2703" y="5945"/>
                    <a:pt x="2736" y="5678"/>
                  </a:cubicBezTo>
                  <a:cubicBezTo>
                    <a:pt x="2736" y="5511"/>
                    <a:pt x="2769" y="5344"/>
                    <a:pt x="2769" y="5144"/>
                  </a:cubicBezTo>
                  <a:cubicBezTo>
                    <a:pt x="2803" y="4911"/>
                    <a:pt x="2870" y="4644"/>
                    <a:pt x="2903" y="4377"/>
                  </a:cubicBezTo>
                  <a:cubicBezTo>
                    <a:pt x="2936" y="4244"/>
                    <a:pt x="2970" y="4110"/>
                    <a:pt x="3003" y="3977"/>
                  </a:cubicBezTo>
                  <a:cubicBezTo>
                    <a:pt x="3036" y="3910"/>
                    <a:pt x="3070" y="3843"/>
                    <a:pt x="3103" y="3810"/>
                  </a:cubicBezTo>
                  <a:cubicBezTo>
                    <a:pt x="3070" y="3576"/>
                    <a:pt x="3203" y="3443"/>
                    <a:pt x="3370" y="3310"/>
                  </a:cubicBezTo>
                  <a:lnTo>
                    <a:pt x="3770" y="2909"/>
                  </a:lnTo>
                  <a:cubicBezTo>
                    <a:pt x="3804" y="2742"/>
                    <a:pt x="3870" y="2642"/>
                    <a:pt x="4070" y="2642"/>
                  </a:cubicBezTo>
                  <a:cubicBezTo>
                    <a:pt x="4170" y="2642"/>
                    <a:pt x="4271" y="2576"/>
                    <a:pt x="4371" y="2542"/>
                  </a:cubicBezTo>
                  <a:cubicBezTo>
                    <a:pt x="4337" y="2009"/>
                    <a:pt x="4337" y="1975"/>
                    <a:pt x="3804" y="1942"/>
                  </a:cubicBezTo>
                  <a:cubicBezTo>
                    <a:pt x="3236" y="1909"/>
                    <a:pt x="2836" y="1708"/>
                    <a:pt x="2603" y="1175"/>
                  </a:cubicBezTo>
                  <a:cubicBezTo>
                    <a:pt x="2436" y="874"/>
                    <a:pt x="2302" y="608"/>
                    <a:pt x="2169" y="307"/>
                  </a:cubicBezTo>
                  <a:cubicBezTo>
                    <a:pt x="2081" y="103"/>
                    <a:pt x="1943" y="1"/>
                    <a:pt x="17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6"/>
            <p:cNvSpPr/>
            <p:nvPr/>
          </p:nvSpPr>
          <p:spPr>
            <a:xfrm>
              <a:off x="-759025" y="2582000"/>
              <a:ext cx="15025" cy="9200"/>
            </a:xfrm>
            <a:custGeom>
              <a:avLst/>
              <a:gdLst/>
              <a:ahLst/>
              <a:cxnLst/>
              <a:rect l="l" t="t" r="r" b="b"/>
              <a:pathLst>
                <a:path w="601" h="368" extrusionOk="0">
                  <a:moveTo>
                    <a:pt x="601" y="0"/>
                  </a:moveTo>
                  <a:lnTo>
                    <a:pt x="601" y="0"/>
                  </a:lnTo>
                  <a:cubicBezTo>
                    <a:pt x="501" y="34"/>
                    <a:pt x="400" y="100"/>
                    <a:pt x="300" y="100"/>
                  </a:cubicBezTo>
                  <a:cubicBezTo>
                    <a:pt x="100" y="100"/>
                    <a:pt x="34" y="200"/>
                    <a:pt x="0" y="367"/>
                  </a:cubicBezTo>
                  <a:cubicBezTo>
                    <a:pt x="267" y="334"/>
                    <a:pt x="501" y="301"/>
                    <a:pt x="601" y="0"/>
                  </a:cubicBezTo>
                  <a:close/>
                </a:path>
              </a:pathLst>
            </a:custGeom>
            <a:solidFill>
              <a:srgbClr val="D1AC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6"/>
            <p:cNvSpPr/>
            <p:nvPr/>
          </p:nvSpPr>
          <p:spPr>
            <a:xfrm>
              <a:off x="-776550" y="2601175"/>
              <a:ext cx="10875" cy="12525"/>
            </a:xfrm>
            <a:custGeom>
              <a:avLst/>
              <a:gdLst/>
              <a:ahLst/>
              <a:cxnLst/>
              <a:rect l="l" t="t" r="r" b="b"/>
              <a:pathLst>
                <a:path w="435" h="501" extrusionOk="0">
                  <a:moveTo>
                    <a:pt x="301" y="1"/>
                  </a:moveTo>
                  <a:cubicBezTo>
                    <a:pt x="134" y="134"/>
                    <a:pt x="1" y="267"/>
                    <a:pt x="34" y="501"/>
                  </a:cubicBezTo>
                  <a:lnTo>
                    <a:pt x="434" y="1"/>
                  </a:ln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6"/>
            <p:cNvSpPr/>
            <p:nvPr/>
          </p:nvSpPr>
          <p:spPr>
            <a:xfrm>
              <a:off x="-769050" y="2591175"/>
              <a:ext cx="10050" cy="10025"/>
            </a:xfrm>
            <a:custGeom>
              <a:avLst/>
              <a:gdLst/>
              <a:ahLst/>
              <a:cxnLst/>
              <a:rect l="l" t="t" r="r" b="b"/>
              <a:pathLst>
                <a:path w="402" h="401" extrusionOk="0">
                  <a:moveTo>
                    <a:pt x="401" y="0"/>
                  </a:moveTo>
                  <a:lnTo>
                    <a:pt x="1" y="401"/>
                  </a:lnTo>
                  <a:lnTo>
                    <a:pt x="134" y="401"/>
                  </a:lnTo>
                  <a:lnTo>
                    <a:pt x="401" y="0"/>
                  </a:lnTo>
                  <a:close/>
                </a:path>
              </a:pathLst>
            </a:custGeom>
            <a:solidFill>
              <a:srgbClr val="DCC0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6"/>
            <p:cNvSpPr/>
            <p:nvPr/>
          </p:nvSpPr>
          <p:spPr>
            <a:xfrm>
              <a:off x="-780725" y="2617850"/>
              <a:ext cx="2525" cy="10025"/>
            </a:xfrm>
            <a:custGeom>
              <a:avLst/>
              <a:gdLst/>
              <a:ahLst/>
              <a:cxnLst/>
              <a:rect l="l" t="t" r="r" b="b"/>
              <a:pathLst>
                <a:path w="101" h="401" extrusionOk="0">
                  <a:moveTo>
                    <a:pt x="1" y="401"/>
                  </a:moveTo>
                  <a:cubicBezTo>
                    <a:pt x="34" y="268"/>
                    <a:pt x="68" y="134"/>
                    <a:pt x="101" y="1"/>
                  </a:cubicBezTo>
                  <a:cubicBezTo>
                    <a:pt x="68" y="134"/>
                    <a:pt x="34" y="268"/>
                    <a:pt x="1" y="401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6"/>
            <p:cNvSpPr/>
            <p:nvPr/>
          </p:nvSpPr>
          <p:spPr>
            <a:xfrm>
              <a:off x="-778225" y="2613675"/>
              <a:ext cx="2550" cy="4200"/>
            </a:xfrm>
            <a:custGeom>
              <a:avLst/>
              <a:gdLst/>
              <a:ahLst/>
              <a:cxnLst/>
              <a:rect l="l" t="t" r="r" b="b"/>
              <a:pathLst>
                <a:path w="102" h="168" extrusionOk="0">
                  <a:moveTo>
                    <a:pt x="1" y="168"/>
                  </a:moveTo>
                  <a:cubicBezTo>
                    <a:pt x="34" y="101"/>
                    <a:pt x="68" y="68"/>
                    <a:pt x="101" y="1"/>
                  </a:cubicBezTo>
                  <a:cubicBezTo>
                    <a:pt x="68" y="68"/>
                    <a:pt x="34" y="101"/>
                    <a:pt x="1" y="168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9" name="Google Shape;99;p6"/>
            <p:cNvGrpSpPr/>
            <p:nvPr/>
          </p:nvGrpSpPr>
          <p:grpSpPr>
            <a:xfrm>
              <a:off x="-1159325" y="2189850"/>
              <a:ext cx="147625" cy="176325"/>
              <a:chOff x="-1159325" y="2189850"/>
              <a:chExt cx="147625" cy="176325"/>
            </a:xfrm>
          </p:grpSpPr>
          <p:sp>
            <p:nvSpPr>
              <p:cNvPr id="100" name="Google Shape;100;p6"/>
              <p:cNvSpPr/>
              <p:nvPr/>
            </p:nvSpPr>
            <p:spPr>
              <a:xfrm>
                <a:off x="-1159325" y="2189850"/>
                <a:ext cx="147625" cy="173675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6947" extrusionOk="0">
                    <a:moveTo>
                      <a:pt x="2836" y="2177"/>
                    </a:moveTo>
                    <a:cubicBezTo>
                      <a:pt x="2869" y="2177"/>
                      <a:pt x="2869" y="2210"/>
                      <a:pt x="2903" y="2210"/>
                    </a:cubicBezTo>
                    <a:cubicBezTo>
                      <a:pt x="2869" y="2243"/>
                      <a:pt x="2869" y="2277"/>
                      <a:pt x="2869" y="2277"/>
                    </a:cubicBezTo>
                    <a:cubicBezTo>
                      <a:pt x="2836" y="2277"/>
                      <a:pt x="2803" y="2243"/>
                      <a:pt x="2803" y="2243"/>
                    </a:cubicBezTo>
                    <a:cubicBezTo>
                      <a:pt x="2803" y="2210"/>
                      <a:pt x="2836" y="2210"/>
                      <a:pt x="2836" y="2177"/>
                    </a:cubicBezTo>
                    <a:close/>
                    <a:moveTo>
                      <a:pt x="1569" y="3578"/>
                    </a:moveTo>
                    <a:cubicBezTo>
                      <a:pt x="1602" y="3611"/>
                      <a:pt x="1635" y="3611"/>
                      <a:pt x="1702" y="3611"/>
                    </a:cubicBezTo>
                    <a:cubicBezTo>
                      <a:pt x="1669" y="3644"/>
                      <a:pt x="1669" y="3644"/>
                      <a:pt x="1635" y="3678"/>
                    </a:cubicBezTo>
                    <a:cubicBezTo>
                      <a:pt x="1602" y="3711"/>
                      <a:pt x="1535" y="3744"/>
                      <a:pt x="1468" y="3778"/>
                    </a:cubicBezTo>
                    <a:cubicBezTo>
                      <a:pt x="1402" y="3744"/>
                      <a:pt x="1368" y="3711"/>
                      <a:pt x="1235" y="3611"/>
                    </a:cubicBezTo>
                    <a:cubicBezTo>
                      <a:pt x="1402" y="3611"/>
                      <a:pt x="1468" y="3611"/>
                      <a:pt x="1569" y="3578"/>
                    </a:cubicBezTo>
                    <a:close/>
                    <a:moveTo>
                      <a:pt x="2694" y="4515"/>
                    </a:moveTo>
                    <a:cubicBezTo>
                      <a:pt x="2747" y="4515"/>
                      <a:pt x="2797" y="4557"/>
                      <a:pt x="2903" y="4645"/>
                    </a:cubicBezTo>
                    <a:cubicBezTo>
                      <a:pt x="2769" y="4645"/>
                      <a:pt x="2669" y="4612"/>
                      <a:pt x="2503" y="4612"/>
                    </a:cubicBezTo>
                    <a:cubicBezTo>
                      <a:pt x="2597" y="4549"/>
                      <a:pt x="2647" y="4515"/>
                      <a:pt x="2694" y="4515"/>
                    </a:cubicBezTo>
                    <a:close/>
                    <a:moveTo>
                      <a:pt x="2903" y="4645"/>
                    </a:moveTo>
                    <a:lnTo>
                      <a:pt x="2903" y="4645"/>
                    </a:lnTo>
                    <a:cubicBezTo>
                      <a:pt x="2936" y="4678"/>
                      <a:pt x="2970" y="4712"/>
                      <a:pt x="3003" y="4745"/>
                    </a:cubicBezTo>
                    <a:cubicBezTo>
                      <a:pt x="3003" y="4779"/>
                      <a:pt x="3036" y="4812"/>
                      <a:pt x="3070" y="4879"/>
                    </a:cubicBezTo>
                    <a:cubicBezTo>
                      <a:pt x="3036" y="4845"/>
                      <a:pt x="3003" y="4845"/>
                      <a:pt x="3003" y="4845"/>
                    </a:cubicBezTo>
                    <a:cubicBezTo>
                      <a:pt x="2970" y="4779"/>
                      <a:pt x="2936" y="4712"/>
                      <a:pt x="2903" y="4645"/>
                    </a:cubicBezTo>
                    <a:close/>
                    <a:moveTo>
                      <a:pt x="2949" y="1"/>
                    </a:moveTo>
                    <a:cubicBezTo>
                      <a:pt x="2674" y="1"/>
                      <a:pt x="2588" y="99"/>
                      <a:pt x="2503" y="442"/>
                    </a:cubicBezTo>
                    <a:cubicBezTo>
                      <a:pt x="2402" y="842"/>
                      <a:pt x="2336" y="1243"/>
                      <a:pt x="2202" y="1643"/>
                    </a:cubicBezTo>
                    <a:cubicBezTo>
                      <a:pt x="2002" y="2343"/>
                      <a:pt x="1702" y="2977"/>
                      <a:pt x="1001" y="3344"/>
                    </a:cubicBezTo>
                    <a:cubicBezTo>
                      <a:pt x="735" y="3478"/>
                      <a:pt x="468" y="3578"/>
                      <a:pt x="201" y="3744"/>
                    </a:cubicBezTo>
                    <a:cubicBezTo>
                      <a:pt x="134" y="3778"/>
                      <a:pt x="1" y="3878"/>
                      <a:pt x="1" y="3978"/>
                    </a:cubicBezTo>
                    <a:cubicBezTo>
                      <a:pt x="34" y="4078"/>
                      <a:pt x="101" y="4178"/>
                      <a:pt x="201" y="4278"/>
                    </a:cubicBezTo>
                    <a:cubicBezTo>
                      <a:pt x="268" y="4312"/>
                      <a:pt x="368" y="4345"/>
                      <a:pt x="468" y="4345"/>
                    </a:cubicBezTo>
                    <a:cubicBezTo>
                      <a:pt x="868" y="4345"/>
                      <a:pt x="1202" y="4545"/>
                      <a:pt x="1535" y="4712"/>
                    </a:cubicBezTo>
                    <a:cubicBezTo>
                      <a:pt x="2002" y="4945"/>
                      <a:pt x="2302" y="5279"/>
                      <a:pt x="2436" y="5779"/>
                    </a:cubicBezTo>
                    <a:cubicBezTo>
                      <a:pt x="2536" y="6113"/>
                      <a:pt x="2669" y="6446"/>
                      <a:pt x="2803" y="6747"/>
                    </a:cubicBezTo>
                    <a:cubicBezTo>
                      <a:pt x="2970" y="6813"/>
                      <a:pt x="3103" y="6880"/>
                      <a:pt x="3236" y="6947"/>
                    </a:cubicBezTo>
                    <a:cubicBezTo>
                      <a:pt x="3303" y="6847"/>
                      <a:pt x="3437" y="6747"/>
                      <a:pt x="3437" y="6680"/>
                    </a:cubicBezTo>
                    <a:cubicBezTo>
                      <a:pt x="3403" y="6180"/>
                      <a:pt x="3703" y="5813"/>
                      <a:pt x="3837" y="5379"/>
                    </a:cubicBezTo>
                    <a:cubicBezTo>
                      <a:pt x="4037" y="4745"/>
                      <a:pt x="4704" y="4645"/>
                      <a:pt x="5004" y="4178"/>
                    </a:cubicBezTo>
                    <a:cubicBezTo>
                      <a:pt x="5023" y="4179"/>
                      <a:pt x="5040" y="4180"/>
                      <a:pt x="5057" y="4180"/>
                    </a:cubicBezTo>
                    <a:cubicBezTo>
                      <a:pt x="5538" y="4180"/>
                      <a:pt x="5551" y="3734"/>
                      <a:pt x="5905" y="3444"/>
                    </a:cubicBezTo>
                    <a:cubicBezTo>
                      <a:pt x="5605" y="3344"/>
                      <a:pt x="5438" y="3244"/>
                      <a:pt x="5238" y="3211"/>
                    </a:cubicBezTo>
                    <a:cubicBezTo>
                      <a:pt x="4804" y="3144"/>
                      <a:pt x="4504" y="2911"/>
                      <a:pt x="4270" y="2577"/>
                    </a:cubicBezTo>
                    <a:cubicBezTo>
                      <a:pt x="3670" y="1810"/>
                      <a:pt x="3403" y="909"/>
                      <a:pt x="3103" y="8"/>
                    </a:cubicBezTo>
                    <a:cubicBezTo>
                      <a:pt x="3046" y="4"/>
                      <a:pt x="2995" y="1"/>
                      <a:pt x="2949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01;p6"/>
              <p:cNvSpPr/>
              <p:nvPr/>
            </p:nvSpPr>
            <p:spPr>
              <a:xfrm>
                <a:off x="-1089275" y="2358500"/>
                <a:ext cx="10875" cy="76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07" extrusionOk="0">
                    <a:moveTo>
                      <a:pt x="1" y="1"/>
                    </a:moveTo>
                    <a:cubicBezTo>
                      <a:pt x="72" y="120"/>
                      <a:pt x="127" y="307"/>
                      <a:pt x="249" y="307"/>
                    </a:cubicBezTo>
                    <a:cubicBezTo>
                      <a:pt x="298" y="307"/>
                      <a:pt x="358" y="277"/>
                      <a:pt x="434" y="201"/>
                    </a:cubicBezTo>
                    <a:cubicBezTo>
                      <a:pt x="301" y="134"/>
                      <a:pt x="168" y="67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02;p6"/>
              <p:cNvSpPr/>
              <p:nvPr/>
            </p:nvSpPr>
            <p:spPr>
              <a:xfrm>
                <a:off x="-1096775" y="2302725"/>
                <a:ext cx="10025" cy="3275"/>
              </a:xfrm>
              <a:custGeom>
                <a:avLst/>
                <a:gdLst/>
                <a:ahLst/>
                <a:cxnLst/>
                <a:rect l="l" t="t" r="r" b="b"/>
                <a:pathLst>
                  <a:path w="401" h="131" extrusionOk="0">
                    <a:moveTo>
                      <a:pt x="192" y="0"/>
                    </a:moveTo>
                    <a:cubicBezTo>
                      <a:pt x="145" y="0"/>
                      <a:pt x="95" y="34"/>
                      <a:pt x="1" y="97"/>
                    </a:cubicBezTo>
                    <a:cubicBezTo>
                      <a:pt x="167" y="97"/>
                      <a:pt x="267" y="130"/>
                      <a:pt x="401" y="130"/>
                    </a:cubicBezTo>
                    <a:cubicBezTo>
                      <a:pt x="295" y="42"/>
                      <a:pt x="245" y="0"/>
                      <a:pt x="192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03;p6"/>
              <p:cNvSpPr/>
              <p:nvPr/>
            </p:nvSpPr>
            <p:spPr>
              <a:xfrm>
                <a:off x="-1128475" y="2279275"/>
                <a:ext cx="837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01" extrusionOk="0">
                    <a:moveTo>
                      <a:pt x="335" y="1"/>
                    </a:moveTo>
                    <a:cubicBezTo>
                      <a:pt x="234" y="34"/>
                      <a:pt x="168" y="34"/>
                      <a:pt x="1" y="34"/>
                    </a:cubicBezTo>
                    <a:cubicBezTo>
                      <a:pt x="134" y="134"/>
                      <a:pt x="168" y="167"/>
                      <a:pt x="234" y="201"/>
                    </a:cubicBezTo>
                    <a:cubicBezTo>
                      <a:pt x="268" y="167"/>
                      <a:pt x="301" y="134"/>
                      <a:pt x="335" y="101"/>
                    </a:cubicBezTo>
                    <a:cubicBezTo>
                      <a:pt x="335" y="67"/>
                      <a:pt x="335" y="34"/>
                      <a:pt x="335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04;p6"/>
              <p:cNvSpPr/>
              <p:nvPr/>
            </p:nvSpPr>
            <p:spPr>
              <a:xfrm>
                <a:off x="-1122625" y="2281775"/>
                <a:ext cx="420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01" extrusionOk="0">
                    <a:moveTo>
                      <a:pt x="101" y="1"/>
                    </a:moveTo>
                    <a:cubicBezTo>
                      <a:pt x="67" y="34"/>
                      <a:pt x="34" y="67"/>
                      <a:pt x="0" y="101"/>
                    </a:cubicBezTo>
                    <a:cubicBezTo>
                      <a:pt x="67" y="67"/>
                      <a:pt x="134" y="34"/>
                      <a:pt x="167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05;p6"/>
              <p:cNvSpPr/>
              <p:nvPr/>
            </p:nvSpPr>
            <p:spPr>
              <a:xfrm>
                <a:off x="-1089275" y="2244250"/>
                <a:ext cx="25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1" extrusionOk="0">
                    <a:moveTo>
                      <a:pt x="34" y="1"/>
                    </a:moveTo>
                    <a:cubicBezTo>
                      <a:pt x="34" y="34"/>
                      <a:pt x="1" y="34"/>
                      <a:pt x="1" y="67"/>
                    </a:cubicBezTo>
                    <a:cubicBezTo>
                      <a:pt x="1" y="67"/>
                      <a:pt x="34" y="101"/>
                      <a:pt x="67" y="101"/>
                    </a:cubicBezTo>
                    <a:cubicBezTo>
                      <a:pt x="67" y="101"/>
                      <a:pt x="67" y="67"/>
                      <a:pt x="101" y="34"/>
                    </a:cubicBezTo>
                    <a:cubicBezTo>
                      <a:pt x="67" y="34"/>
                      <a:pt x="67" y="1"/>
                      <a:pt x="34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06;p6"/>
              <p:cNvSpPr/>
              <p:nvPr/>
            </p:nvSpPr>
            <p:spPr>
              <a:xfrm>
                <a:off x="-1120125" y="2279275"/>
                <a:ext cx="335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01" extrusionOk="0">
                    <a:moveTo>
                      <a:pt x="1" y="1"/>
                    </a:moveTo>
                    <a:cubicBezTo>
                      <a:pt x="1" y="34"/>
                      <a:pt x="1" y="67"/>
                      <a:pt x="1" y="101"/>
                    </a:cubicBezTo>
                    <a:lnTo>
                      <a:pt x="67" y="101"/>
                    </a:lnTo>
                    <a:cubicBezTo>
                      <a:pt x="101" y="67"/>
                      <a:pt x="101" y="67"/>
                      <a:pt x="134" y="34"/>
                    </a:cubicBezTo>
                    <a:cubicBezTo>
                      <a:pt x="67" y="34"/>
                      <a:pt x="34" y="34"/>
                      <a:pt x="1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07;p6"/>
              <p:cNvSpPr/>
              <p:nvPr/>
            </p:nvSpPr>
            <p:spPr>
              <a:xfrm>
                <a:off x="-1084275" y="2308475"/>
                <a:ext cx="1700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68" h="134" extrusionOk="0">
                    <a:moveTo>
                      <a:pt x="1" y="0"/>
                    </a:moveTo>
                    <a:cubicBezTo>
                      <a:pt x="1" y="34"/>
                      <a:pt x="1" y="67"/>
                      <a:pt x="1" y="100"/>
                    </a:cubicBezTo>
                    <a:cubicBezTo>
                      <a:pt x="1" y="100"/>
                      <a:pt x="34" y="100"/>
                      <a:pt x="68" y="134"/>
                    </a:cubicBezTo>
                    <a:cubicBezTo>
                      <a:pt x="34" y="67"/>
                      <a:pt x="1" y="34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08;p6"/>
              <p:cNvSpPr/>
              <p:nvPr/>
            </p:nvSpPr>
            <p:spPr>
              <a:xfrm>
                <a:off x="-1086775" y="2305975"/>
                <a:ext cx="25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01" extrusionOk="0">
                    <a:moveTo>
                      <a:pt x="1" y="0"/>
                    </a:moveTo>
                    <a:cubicBezTo>
                      <a:pt x="34" y="67"/>
                      <a:pt x="68" y="134"/>
                      <a:pt x="101" y="200"/>
                    </a:cubicBezTo>
                    <a:cubicBezTo>
                      <a:pt x="101" y="167"/>
                      <a:pt x="101" y="134"/>
                      <a:pt x="101" y="100"/>
                    </a:cubicBezTo>
                    <a:cubicBezTo>
                      <a:pt x="68" y="67"/>
                      <a:pt x="34" y="33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9" name="Google Shape;109;p6"/>
            <p:cNvGrpSpPr/>
            <p:nvPr/>
          </p:nvGrpSpPr>
          <p:grpSpPr>
            <a:xfrm>
              <a:off x="-951675" y="2298350"/>
              <a:ext cx="114275" cy="142100"/>
              <a:chOff x="-951675" y="2298350"/>
              <a:chExt cx="114275" cy="142100"/>
            </a:xfrm>
          </p:grpSpPr>
          <p:sp>
            <p:nvSpPr>
              <p:cNvPr id="110" name="Google Shape;110;p6"/>
              <p:cNvSpPr/>
              <p:nvPr/>
            </p:nvSpPr>
            <p:spPr>
              <a:xfrm>
                <a:off x="-951675" y="2298350"/>
                <a:ext cx="114275" cy="142100"/>
              </a:xfrm>
              <a:custGeom>
                <a:avLst/>
                <a:gdLst/>
                <a:ahLst/>
                <a:cxnLst/>
                <a:rect l="l" t="t" r="r" b="b"/>
                <a:pathLst>
                  <a:path w="4571" h="5684" extrusionOk="0">
                    <a:moveTo>
                      <a:pt x="2069" y="1539"/>
                    </a:moveTo>
                    <a:cubicBezTo>
                      <a:pt x="2102" y="1573"/>
                      <a:pt x="2102" y="1573"/>
                      <a:pt x="2102" y="1573"/>
                    </a:cubicBezTo>
                    <a:cubicBezTo>
                      <a:pt x="2069" y="1606"/>
                      <a:pt x="2069" y="1606"/>
                      <a:pt x="2035" y="1606"/>
                    </a:cubicBezTo>
                    <a:lnTo>
                      <a:pt x="2002" y="1606"/>
                    </a:lnTo>
                    <a:cubicBezTo>
                      <a:pt x="2035" y="1573"/>
                      <a:pt x="2035" y="1573"/>
                      <a:pt x="2069" y="1539"/>
                    </a:cubicBezTo>
                    <a:close/>
                    <a:moveTo>
                      <a:pt x="1001" y="2807"/>
                    </a:moveTo>
                    <a:cubicBezTo>
                      <a:pt x="1001" y="2807"/>
                      <a:pt x="1035" y="2840"/>
                      <a:pt x="1035" y="2874"/>
                    </a:cubicBezTo>
                    <a:cubicBezTo>
                      <a:pt x="1001" y="2907"/>
                      <a:pt x="968" y="2907"/>
                      <a:pt x="935" y="2940"/>
                    </a:cubicBezTo>
                    <a:cubicBezTo>
                      <a:pt x="935" y="2907"/>
                      <a:pt x="901" y="2874"/>
                      <a:pt x="935" y="2840"/>
                    </a:cubicBezTo>
                    <a:cubicBezTo>
                      <a:pt x="935" y="2840"/>
                      <a:pt x="968" y="2807"/>
                      <a:pt x="1001" y="2807"/>
                    </a:cubicBezTo>
                    <a:close/>
                    <a:moveTo>
                      <a:pt x="2067" y="1"/>
                    </a:moveTo>
                    <a:cubicBezTo>
                      <a:pt x="2047" y="1"/>
                      <a:pt x="2025" y="2"/>
                      <a:pt x="2002" y="5"/>
                    </a:cubicBezTo>
                    <a:cubicBezTo>
                      <a:pt x="1802" y="5"/>
                      <a:pt x="1769" y="172"/>
                      <a:pt x="1735" y="372"/>
                    </a:cubicBezTo>
                    <a:cubicBezTo>
                      <a:pt x="1602" y="1172"/>
                      <a:pt x="1368" y="1940"/>
                      <a:pt x="668" y="2507"/>
                    </a:cubicBezTo>
                    <a:cubicBezTo>
                      <a:pt x="568" y="2573"/>
                      <a:pt x="468" y="2707"/>
                      <a:pt x="368" y="2807"/>
                    </a:cubicBezTo>
                    <a:cubicBezTo>
                      <a:pt x="1" y="3207"/>
                      <a:pt x="67" y="3441"/>
                      <a:pt x="568" y="3607"/>
                    </a:cubicBezTo>
                    <a:cubicBezTo>
                      <a:pt x="1202" y="3841"/>
                      <a:pt x="1702" y="4175"/>
                      <a:pt x="1902" y="4875"/>
                    </a:cubicBezTo>
                    <a:cubicBezTo>
                      <a:pt x="1969" y="5109"/>
                      <a:pt x="2102" y="5309"/>
                      <a:pt x="2236" y="5509"/>
                    </a:cubicBezTo>
                    <a:cubicBezTo>
                      <a:pt x="2302" y="5626"/>
                      <a:pt x="2402" y="5684"/>
                      <a:pt x="2502" y="5684"/>
                    </a:cubicBezTo>
                    <a:cubicBezTo>
                      <a:pt x="2603" y="5684"/>
                      <a:pt x="2703" y="5626"/>
                      <a:pt x="2769" y="5509"/>
                    </a:cubicBezTo>
                    <a:cubicBezTo>
                      <a:pt x="2869" y="5409"/>
                      <a:pt x="2869" y="5242"/>
                      <a:pt x="2903" y="5109"/>
                    </a:cubicBezTo>
                    <a:cubicBezTo>
                      <a:pt x="3003" y="4775"/>
                      <a:pt x="3103" y="4441"/>
                      <a:pt x="3170" y="4108"/>
                    </a:cubicBezTo>
                    <a:cubicBezTo>
                      <a:pt x="3236" y="3974"/>
                      <a:pt x="3236" y="3841"/>
                      <a:pt x="3270" y="3741"/>
                    </a:cubicBezTo>
                    <a:cubicBezTo>
                      <a:pt x="3670" y="3407"/>
                      <a:pt x="4070" y="3107"/>
                      <a:pt x="4471" y="2774"/>
                    </a:cubicBezTo>
                    <a:cubicBezTo>
                      <a:pt x="4537" y="2707"/>
                      <a:pt x="4537" y="2573"/>
                      <a:pt x="4571" y="2440"/>
                    </a:cubicBezTo>
                    <a:cubicBezTo>
                      <a:pt x="4237" y="2273"/>
                      <a:pt x="3970" y="2040"/>
                      <a:pt x="3637" y="1940"/>
                    </a:cubicBezTo>
                    <a:cubicBezTo>
                      <a:pt x="3203" y="1806"/>
                      <a:pt x="2903" y="1606"/>
                      <a:pt x="2736" y="1206"/>
                    </a:cubicBezTo>
                    <a:cubicBezTo>
                      <a:pt x="2603" y="939"/>
                      <a:pt x="2536" y="605"/>
                      <a:pt x="2436" y="305"/>
                    </a:cubicBezTo>
                    <a:cubicBezTo>
                      <a:pt x="2344" y="153"/>
                      <a:pt x="2281" y="1"/>
                      <a:pt x="206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6"/>
              <p:cNvSpPr/>
              <p:nvPr/>
            </p:nvSpPr>
            <p:spPr>
              <a:xfrm>
                <a:off x="-929150" y="2368500"/>
                <a:ext cx="3350" cy="337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35" extrusionOk="0">
                    <a:moveTo>
                      <a:pt x="100" y="1"/>
                    </a:moveTo>
                    <a:cubicBezTo>
                      <a:pt x="67" y="1"/>
                      <a:pt x="34" y="34"/>
                      <a:pt x="34" y="34"/>
                    </a:cubicBezTo>
                    <a:cubicBezTo>
                      <a:pt x="0" y="68"/>
                      <a:pt x="34" y="101"/>
                      <a:pt x="34" y="134"/>
                    </a:cubicBezTo>
                    <a:cubicBezTo>
                      <a:pt x="67" y="101"/>
                      <a:pt x="100" y="101"/>
                      <a:pt x="134" y="68"/>
                    </a:cubicBezTo>
                    <a:cubicBezTo>
                      <a:pt x="134" y="34"/>
                      <a:pt x="100" y="1"/>
                      <a:pt x="100" y="1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6"/>
              <p:cNvSpPr/>
              <p:nvPr/>
            </p:nvSpPr>
            <p:spPr>
              <a:xfrm>
                <a:off x="-901625" y="2336825"/>
                <a:ext cx="2525" cy="17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68" extrusionOk="0">
                    <a:moveTo>
                      <a:pt x="67" y="0"/>
                    </a:moveTo>
                    <a:cubicBezTo>
                      <a:pt x="33" y="34"/>
                      <a:pt x="33" y="34"/>
                      <a:pt x="0" y="67"/>
                    </a:cubicBezTo>
                    <a:lnTo>
                      <a:pt x="33" y="67"/>
                    </a:lnTo>
                    <a:cubicBezTo>
                      <a:pt x="67" y="67"/>
                      <a:pt x="67" y="67"/>
                      <a:pt x="100" y="34"/>
                    </a:cubicBezTo>
                    <a:cubicBezTo>
                      <a:pt x="100" y="34"/>
                      <a:pt x="100" y="34"/>
                      <a:pt x="67" y="0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1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19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 rot="5400000">
            <a:off x="2147424" y="-1829113"/>
            <a:ext cx="4849151" cy="880172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87" r:id="rId4"/>
    <p:sldLayoutId id="2147483686" r:id="rId5"/>
    <p:sldLayoutId id="2147483693" r:id="rId6"/>
    <p:sldLayoutId id="2147483692" r:id="rId7"/>
    <p:sldLayoutId id="2147483652" r:id="rId8"/>
    <p:sldLayoutId id="2147483660" r:id="rId9"/>
    <p:sldLayoutId id="2147483685" r:id="rId10"/>
    <p:sldLayoutId id="2147483684" r:id="rId11"/>
    <p:sldLayoutId id="2147483683" r:id="rId12"/>
    <p:sldLayoutId id="2147483682" r:id="rId13"/>
    <p:sldLayoutId id="2147483690" r:id="rId14"/>
    <p:sldLayoutId id="2147483676" r:id="rId15"/>
    <p:sldLayoutId id="2147483677" r:id="rId16"/>
    <p:sldLayoutId id="2147483678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tx1"/>
            </a:gs>
            <a:gs pos="0">
              <a:schemeClr val="tx1">
                <a:lumMod val="75000"/>
                <a:lumOff val="2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1FC3757A-D7FC-45AC-8CA1-2EB472E1DDAF}" type="datetimeFigureOut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22/11/2022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5A028414-4FC7-42F2-A172-4D68B13B396B}" type="slidenum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4977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612ECF-DFC9-4A80-94E1-7CEF42347C9B}" type="datetimeFigureOut">
              <a:rPr lang="en-US" smtClean="0"/>
              <a:t>22/11/2022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E6B11C-F051-4CF2-8FA7-3E7C261D77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977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612ECF-DFC9-4A80-94E1-7CEF42347C9B}" type="datetimeFigureOut">
              <a:rPr lang="en-US" smtClean="0"/>
              <a:t>22/11/2022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E6B11C-F051-4CF2-8FA7-3E7C261D77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952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0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4.png"/><Relationship Id="rId4" Type="http://schemas.openxmlformats.org/officeDocument/2006/relationships/image" Target="../media/image11.png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media" Target="../media/media1.mp3"/><Relationship Id="rId7" Type="http://schemas.openxmlformats.org/officeDocument/2006/relationships/image" Target="../media/image25.png"/><Relationship Id="rId2" Type="http://schemas.openxmlformats.org/officeDocument/2006/relationships/audio" Target="NULL" TargetMode="Externa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24.png"/><Relationship Id="rId5" Type="http://schemas.openxmlformats.org/officeDocument/2006/relationships/image" Target="../media/image19.png"/><Relationship Id="rId4" Type="http://schemas.openxmlformats.org/officeDocument/2006/relationships/slideLayout" Target="../slideLayouts/slideLayout4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media" Target="../media/media1.mp3"/><Relationship Id="rId7" Type="http://schemas.openxmlformats.org/officeDocument/2006/relationships/image" Target="../media/image28.png"/><Relationship Id="rId2" Type="http://schemas.openxmlformats.org/officeDocument/2006/relationships/audio" Target="NULL" TargetMode="External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27.png"/><Relationship Id="rId5" Type="http://schemas.openxmlformats.org/officeDocument/2006/relationships/image" Target="../media/image19.png"/><Relationship Id="rId4" Type="http://schemas.openxmlformats.org/officeDocument/2006/relationships/slideLayout" Target="../slideLayouts/slideLayout4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6.png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6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slide" Target="slide18.xml"/><Relationship Id="rId18" Type="http://schemas.microsoft.com/office/2007/relationships/hdphoto" Target="../media/hdphoto10.wdp"/><Relationship Id="rId3" Type="http://schemas.openxmlformats.org/officeDocument/2006/relationships/image" Target="../media/image30.png"/><Relationship Id="rId21" Type="http://schemas.openxmlformats.org/officeDocument/2006/relationships/slide" Target="slide20.xml"/><Relationship Id="rId7" Type="http://schemas.openxmlformats.org/officeDocument/2006/relationships/image" Target="../media/image32.png"/><Relationship Id="rId12" Type="http://schemas.openxmlformats.org/officeDocument/2006/relationships/image" Target="../media/image34.png"/><Relationship Id="rId17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6" Type="http://schemas.openxmlformats.org/officeDocument/2006/relationships/slide" Target="slide16.xml"/><Relationship Id="rId20" Type="http://schemas.openxmlformats.org/officeDocument/2006/relationships/image" Target="../media/image37.png"/><Relationship Id="rId1" Type="http://schemas.openxmlformats.org/officeDocument/2006/relationships/slideLayout" Target="../slideLayouts/slideLayout24.xml"/><Relationship Id="rId6" Type="http://schemas.openxmlformats.org/officeDocument/2006/relationships/slide" Target="slide14.xml"/><Relationship Id="rId11" Type="http://schemas.openxmlformats.org/officeDocument/2006/relationships/slide" Target="slide17.xml"/><Relationship Id="rId5" Type="http://schemas.microsoft.com/office/2007/relationships/hdphoto" Target="../media/hdphoto7.wdp"/><Relationship Id="rId15" Type="http://schemas.microsoft.com/office/2007/relationships/hdphoto" Target="../media/hdphoto9.wdp"/><Relationship Id="rId10" Type="http://schemas.openxmlformats.org/officeDocument/2006/relationships/image" Target="../media/image33.png"/><Relationship Id="rId19" Type="http://schemas.openxmlformats.org/officeDocument/2006/relationships/slide" Target="slide19.xml"/><Relationship Id="rId4" Type="http://schemas.openxmlformats.org/officeDocument/2006/relationships/image" Target="../media/image31.png"/><Relationship Id="rId9" Type="http://schemas.openxmlformats.org/officeDocument/2006/relationships/slide" Target="slide15.xml"/><Relationship Id="rId1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5" Type="http://schemas.openxmlformats.org/officeDocument/2006/relationships/slide" Target="slide13.xml"/><Relationship Id="rId4" Type="http://schemas.microsoft.com/office/2007/relationships/hdphoto" Target="../media/hdphoto1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slide" Target="slide13.xml"/><Relationship Id="rId5" Type="http://schemas.microsoft.com/office/2007/relationships/hdphoto" Target="../media/hdphoto12.wdp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5" Type="http://schemas.openxmlformats.org/officeDocument/2006/relationships/slide" Target="slide13.xml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5" Type="http://schemas.openxmlformats.org/officeDocument/2006/relationships/slide" Target="slide13.xml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6" Type="http://schemas.openxmlformats.org/officeDocument/2006/relationships/slide" Target="slide13.xml"/><Relationship Id="rId5" Type="http://schemas.microsoft.com/office/2007/relationships/hdphoto" Target="../media/hdphoto13.wdp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4.png"/><Relationship Id="rId4" Type="http://schemas.openxmlformats.org/officeDocument/2006/relationships/slide" Target="slide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0.xml"/><Relationship Id="rId6" Type="http://schemas.microsoft.com/office/2007/relationships/hdphoto" Target="../media/hdphoto1.wdp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gif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48.png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audio" Target="../media/audio1.wav"/><Relationship Id="rId5" Type="http://schemas.openxmlformats.org/officeDocument/2006/relationships/audio" Target="../media/audio2.wav"/><Relationship Id="rId10" Type="http://schemas.openxmlformats.org/officeDocument/2006/relationships/image" Target="../media/image45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40.xml"/><Relationship Id="rId1" Type="http://schemas.openxmlformats.org/officeDocument/2006/relationships/themeOverride" Target="../theme/themeOverride1.xml"/><Relationship Id="rId6" Type="http://schemas.microsoft.com/office/2007/relationships/hdphoto" Target="../media/hdphoto2.wdp"/><Relationship Id="rId5" Type="http://schemas.openxmlformats.org/officeDocument/2006/relationships/image" Target="../media/image16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microsoft.com/office/2007/relationships/hdphoto" Target="../media/hdphoto3.wdp"/><Relationship Id="rId2" Type="http://schemas.openxmlformats.org/officeDocument/2006/relationships/slideLayout" Target="../slideLayouts/slideLayout40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7.png"/><Relationship Id="rId5" Type="http://schemas.openxmlformats.org/officeDocument/2006/relationships/image" Target="../media/image14.png"/><Relationship Id="rId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microsoft.com/office/2007/relationships/hdphoto" Target="../media/hdphoto4.wdp"/><Relationship Id="rId2" Type="http://schemas.openxmlformats.org/officeDocument/2006/relationships/slideLayout" Target="../slideLayouts/slideLayout40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18.png"/><Relationship Id="rId5" Type="http://schemas.openxmlformats.org/officeDocument/2006/relationships/image" Target="../media/image14.png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7.xml"/><Relationship Id="rId5" Type="http://schemas.microsoft.com/office/2007/relationships/hdphoto" Target="../media/hdphoto5.wdp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47.xml"/><Relationship Id="rId1" Type="http://schemas.openxmlformats.org/officeDocument/2006/relationships/themeOverride" Target="../theme/themeOverride4.xml"/><Relationship Id="rId6" Type="http://schemas.microsoft.com/office/2007/relationships/hdphoto" Target="../media/hdphoto6.wdp"/><Relationship Id="rId5" Type="http://schemas.openxmlformats.org/officeDocument/2006/relationships/image" Target="../media/image21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47.xml"/><Relationship Id="rId1" Type="http://schemas.openxmlformats.org/officeDocument/2006/relationships/themeOverride" Target="../theme/themeOverride5.xml"/><Relationship Id="rId5" Type="http://schemas.openxmlformats.org/officeDocument/2006/relationships/image" Target="../media/image22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47.xml"/><Relationship Id="rId1" Type="http://schemas.openxmlformats.org/officeDocument/2006/relationships/themeOverride" Target="../theme/themeOverride6.xml"/><Relationship Id="rId5" Type="http://schemas.openxmlformats.org/officeDocument/2006/relationships/image" Target="../media/image23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6"/>
          </a:solidFill>
          <a:ln w="25400" cap="flat" cmpd="sng">
            <a:solidFill>
              <a:srgbClr val="B78F3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1" name="Google Shape;321;p2"/>
          <p:cNvPicPr preferRelativeResize="0"/>
          <p:nvPr/>
        </p:nvPicPr>
        <p:blipFill rotWithShape="1">
          <a:blip r:embed="rId3">
            <a:alphaModFix/>
          </a:blip>
          <a:srcRect b="25000"/>
          <a:stretch/>
        </p:blipFill>
        <p:spPr>
          <a:xfrm>
            <a:off x="0" y="0"/>
            <a:ext cx="617495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2"/>
          <p:cNvPicPr preferRelativeResize="0"/>
          <p:nvPr/>
        </p:nvPicPr>
        <p:blipFill rotWithShape="1">
          <a:blip r:embed="rId4">
            <a:alphaModFix/>
          </a:blip>
          <a:srcRect l="24342" t="22022"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08747" y="156349"/>
            <a:ext cx="707396" cy="359903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Google Shape;324;p2"/>
          <p:cNvSpPr txBox="1"/>
          <p:nvPr/>
        </p:nvSpPr>
        <p:spPr>
          <a:xfrm>
            <a:off x="391397" y="341108"/>
            <a:ext cx="691623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9</a:t>
            </a:r>
            <a:endParaRPr/>
          </a:p>
        </p:txBody>
      </p:sp>
      <p:pic>
        <p:nvPicPr>
          <p:cNvPr id="325" name="Google Shape;325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68027" y="2826760"/>
            <a:ext cx="3205546" cy="794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1669602">
            <a:off x="4147878" y="1786151"/>
            <a:ext cx="6395630" cy="3019979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p2"/>
          <p:cNvSpPr txBox="1"/>
          <p:nvPr/>
        </p:nvSpPr>
        <p:spPr>
          <a:xfrm>
            <a:off x="1841520" y="2862676"/>
            <a:ext cx="2314843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LESSON 1</a:t>
            </a:r>
            <a:endParaRPr/>
          </a:p>
        </p:txBody>
      </p:sp>
      <p:sp>
        <p:nvSpPr>
          <p:cNvPr id="328" name="Google Shape;328;p2"/>
          <p:cNvSpPr txBox="1"/>
          <p:nvPr/>
        </p:nvSpPr>
        <p:spPr>
          <a:xfrm>
            <a:off x="1307995" y="1572524"/>
            <a:ext cx="3526774" cy="120032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 i="0" u="none" strike="noStrike" cap="none" dirty="0" err="1">
                <a:solidFill>
                  <a:srgbClr val="F9A128"/>
                </a:solidFill>
                <a:latin typeface="Comic Sans MS"/>
                <a:ea typeface="Comic Sans MS"/>
                <a:cs typeface="Comic Sans MS"/>
                <a:sym typeface="Comic Sans MS"/>
              </a:rPr>
              <a:t>Colours</a:t>
            </a:r>
            <a:endParaRPr dirty="0"/>
          </a:p>
        </p:txBody>
      </p:sp>
      <p:pic>
        <p:nvPicPr>
          <p:cNvPr id="329" name="Google Shape;329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-900009">
            <a:off x="4370737" y="4162861"/>
            <a:ext cx="2958774" cy="20126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900007">
            <a:off x="8009923" y="2382937"/>
            <a:ext cx="3909678" cy="20876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786650" y="331387"/>
            <a:ext cx="1623625" cy="110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-690500" y="3687238"/>
            <a:ext cx="1915550" cy="916275"/>
          </a:xfrm>
          <a:prstGeom prst="rect">
            <a:avLst/>
          </a:prstGeom>
          <a:noFill/>
          <a:ln>
            <a:noFill/>
          </a:ln>
        </p:spPr>
      </p:pic>
      <p:sp>
        <p:nvSpPr>
          <p:cNvPr id="333" name="Google Shape;333;p2"/>
          <p:cNvSpPr txBox="1"/>
          <p:nvPr/>
        </p:nvSpPr>
        <p:spPr>
          <a:xfrm>
            <a:off x="2124508" y="3501085"/>
            <a:ext cx="180112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>
                <a:solidFill>
                  <a:srgbClr val="502484"/>
                </a:solidFill>
                <a:latin typeface="Montserrat"/>
                <a:ea typeface="Montserrat"/>
                <a:cs typeface="Montserrat"/>
                <a:sym typeface="Montserrat"/>
              </a:rPr>
              <a:t>Period 2</a:t>
            </a:r>
            <a:endParaRPr sz="2400" b="0" i="0" u="none" strike="noStrike" cap="none" dirty="0">
              <a:solidFill>
                <a:srgbClr val="50248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92438" y="1424740"/>
            <a:ext cx="2147936" cy="108470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47444" y="1323745"/>
            <a:ext cx="2089291" cy="1185703"/>
          </a:xfrm>
          <a:prstGeom prst="rect">
            <a:avLst/>
          </a:prstGeom>
        </p:spPr>
      </p:pic>
      <p:pic>
        <p:nvPicPr>
          <p:cNvPr id="4" name="LisTic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2001" end="9948.469300000001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60745" y="11199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1701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8.64198E-7 L -0.16841 -0.01296 " pathEditMode="relative" rAng="0" ptsTypes="AA">
                                      <p:cBhvr>
                                        <p:cTn id="1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20" y="-648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xit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15118" y="1526899"/>
            <a:ext cx="2372092" cy="75601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78596" y="1685201"/>
            <a:ext cx="2851251" cy="705661"/>
          </a:xfrm>
          <a:prstGeom prst="rect">
            <a:avLst/>
          </a:prstGeom>
        </p:spPr>
      </p:pic>
      <p:pic>
        <p:nvPicPr>
          <p:cNvPr id="4" name="LisTic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8607" end="555.469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60745" y="11199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9759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3.7037E-6 L -0.10347 0.00277 " pathEditMode="relative" rAng="0" ptsTypes="AA">
                                      <p:cBhvr>
                                        <p:cTn id="1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74" y="12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xit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916878" y="570946"/>
            <a:ext cx="325762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Listen </a:t>
            </a:r>
            <a:r>
              <a:rPr lang="en-US" sz="4000" b="0" cap="none" spc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and tick.</a:t>
            </a:r>
            <a:endParaRPr lang="en-US" sz="4000" b="0" cap="none" spc="0" dirty="0">
              <a:ln w="0"/>
              <a:solidFill>
                <a:schemeClr val="bg1">
                  <a:lumMod val="1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047" y="1997838"/>
            <a:ext cx="8507002" cy="20005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LisTic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9720" y="315289"/>
            <a:ext cx="609600" cy="6096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969821" y="3215871"/>
            <a:ext cx="7152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smtClean="0">
                <a:ln/>
                <a:solidFill>
                  <a:schemeClr val="accent4"/>
                </a:solidFill>
                <a:effectLst/>
                <a:sym typeface="Wingdings 2" panose="05020102010507070707" pitchFamily="18" charset="2"/>
              </a:rPr>
              <a:t></a:t>
            </a:r>
            <a:endParaRPr lang="en-US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7" name="5-Point Star 6"/>
          <p:cNvSpPr/>
          <p:nvPr/>
        </p:nvSpPr>
        <p:spPr>
          <a:xfrm>
            <a:off x="779720" y="4217581"/>
            <a:ext cx="609600" cy="609600"/>
          </a:xfrm>
          <a:prstGeom prst="star5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312528" y="3184672"/>
            <a:ext cx="7152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smtClean="0">
                <a:ln/>
                <a:solidFill>
                  <a:schemeClr val="accent4"/>
                </a:solidFill>
                <a:effectLst/>
                <a:sym typeface="Wingdings 2" panose="05020102010507070707" pitchFamily="18" charset="2"/>
              </a:rPr>
              <a:t></a:t>
            </a:r>
            <a:endParaRPr lang="en-US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350581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BG">
            <a:extLst>
              <a:ext uri="{FF2B5EF4-FFF2-40B4-BE49-F238E27FC236}">
                <a16:creationId xmlns:a16="http://schemas.microsoft.com/office/drawing/2014/main" id="{A1628A53-D048-4C67-98FF-42C0D017C1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" y="-1649"/>
            <a:ext cx="9144000" cy="5143500"/>
          </a:xfrm>
          <a:prstGeom prst="rect">
            <a:avLst/>
          </a:prstGeom>
        </p:spPr>
      </p:pic>
      <p:grpSp>
        <p:nvGrpSpPr>
          <p:cNvPr id="38" name="Tekhnologic Logo">
            <a:extLst>
              <a:ext uri="{FF2B5EF4-FFF2-40B4-BE49-F238E27FC236}">
                <a16:creationId xmlns:a16="http://schemas.microsoft.com/office/drawing/2014/main" id="{806075A3-7BA2-4139-B9CD-4AF0E203A076}"/>
              </a:ext>
            </a:extLst>
          </p:cNvPr>
          <p:cNvGrpSpPr/>
          <p:nvPr/>
        </p:nvGrpSpPr>
        <p:grpSpPr>
          <a:xfrm>
            <a:off x="4264213" y="4994297"/>
            <a:ext cx="618782" cy="135000"/>
            <a:chOff x="5464435" y="6630924"/>
            <a:chExt cx="825043" cy="180000"/>
          </a:xfrm>
        </p:grpSpPr>
        <p:pic>
          <p:nvPicPr>
            <p:cNvPr id="39" name="Image">
              <a:extLst>
                <a:ext uri="{FF2B5EF4-FFF2-40B4-BE49-F238E27FC236}">
                  <a16:creationId xmlns:a16="http://schemas.microsoft.com/office/drawing/2014/main" id="{8B2F0E88-C83A-4438-BE65-42C0EF9913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4435" y="6630924"/>
              <a:ext cx="180000" cy="180000"/>
            </a:xfrm>
            <a:prstGeom prst="rect">
              <a:avLst/>
            </a:prstGeom>
          </p:spPr>
        </p:pic>
        <p:sp>
          <p:nvSpPr>
            <p:cNvPr id="40" name="Text">
              <a:extLst>
                <a:ext uri="{FF2B5EF4-FFF2-40B4-BE49-F238E27FC236}">
                  <a16:creationId xmlns:a16="http://schemas.microsoft.com/office/drawing/2014/main" id="{CA9B14D5-58F2-4226-8B23-11F0DAA85F30}"/>
                </a:ext>
              </a:extLst>
            </p:cNvPr>
            <p:cNvSpPr/>
            <p:nvPr/>
          </p:nvSpPr>
          <p:spPr>
            <a:xfrm>
              <a:off x="5620491" y="6651675"/>
              <a:ext cx="668987" cy="138500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algn="ctr" defTabSz="685800">
                <a:buClrTx/>
              </a:pPr>
              <a:r>
                <a:rPr lang="en-US" sz="675" b="1" kern="1200" dirty="0">
                  <a:ln w="0"/>
                  <a:solidFill>
                    <a:srgbClr val="3059A2"/>
                  </a:solidFill>
                  <a:latin typeface="Century Gothic" panose="020B0502020202020204" pitchFamily="34" charset="0"/>
                  <a:ea typeface="+mn-ea"/>
                  <a:cs typeface="+mn-cs"/>
                </a:rPr>
                <a:t>tekhnologic</a:t>
              </a:r>
            </a:p>
          </p:txBody>
        </p:sp>
      </p:grpSp>
      <p:sp>
        <p:nvSpPr>
          <p:cNvPr id="41" name="Spinner BG">
            <a:extLst>
              <a:ext uri="{FF2B5EF4-FFF2-40B4-BE49-F238E27FC236}">
                <a16:creationId xmlns:a16="http://schemas.microsoft.com/office/drawing/2014/main" id="{7AC23488-3451-4FD8-B155-5B9000FE45DD}"/>
              </a:ext>
            </a:extLst>
          </p:cNvPr>
          <p:cNvSpPr/>
          <p:nvPr/>
        </p:nvSpPr>
        <p:spPr>
          <a:xfrm>
            <a:off x="2142000" y="145734"/>
            <a:ext cx="4860000" cy="4860000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GB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6" name="Anchor">
            <a:extLst>
              <a:ext uri="{FF2B5EF4-FFF2-40B4-BE49-F238E27FC236}">
                <a16:creationId xmlns:a16="http://schemas.microsoft.com/office/drawing/2014/main" id="{B316AF16-047B-4F82-AB9C-1224E1DDA737}"/>
              </a:ext>
            </a:extLst>
          </p:cNvPr>
          <p:cNvSpPr/>
          <p:nvPr/>
        </p:nvSpPr>
        <p:spPr>
          <a:xfrm>
            <a:off x="3897000" y="1896750"/>
            <a:ext cx="1350000" cy="1350000"/>
          </a:xfrm>
          <a:prstGeom prst="ellipse">
            <a:avLst/>
          </a:prstGeom>
          <a:solidFill>
            <a:srgbClr val="00B050">
              <a:alpha val="0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GB" sz="2400" kern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Spinning Wheel 5">
            <a:extLst>
              <a:ext uri="{FF2B5EF4-FFF2-40B4-BE49-F238E27FC236}">
                <a16:creationId xmlns:a16="http://schemas.microsoft.com/office/drawing/2014/main" id="{446DA883-8172-41A5-81BB-C2CA2C65DE0F}"/>
              </a:ext>
            </a:extLst>
          </p:cNvPr>
          <p:cNvGrpSpPr/>
          <p:nvPr/>
        </p:nvGrpSpPr>
        <p:grpSpPr>
          <a:xfrm>
            <a:off x="2000875" y="54567"/>
            <a:ext cx="4809425" cy="4928331"/>
            <a:chOff x="2672231" y="71213"/>
            <a:chExt cx="6412567" cy="6571108"/>
          </a:xfrm>
        </p:grpSpPr>
        <p:sp>
          <p:nvSpPr>
            <p:cNvPr id="21" name="Segment 5">
              <a:extLst>
                <a:ext uri="{FF2B5EF4-FFF2-40B4-BE49-F238E27FC236}">
                  <a16:creationId xmlns:a16="http://schemas.microsoft.com/office/drawing/2014/main" id="{977BE0F8-E188-4C24-9279-4D7F4C675EA5}"/>
                </a:ext>
              </a:extLst>
            </p:cNvPr>
            <p:cNvSpPr/>
            <p:nvPr/>
          </p:nvSpPr>
          <p:spPr>
            <a:xfrm rot="1080000">
              <a:off x="3575343" y="71213"/>
              <a:ext cx="2811223" cy="2884495"/>
            </a:xfrm>
            <a:custGeom>
              <a:avLst/>
              <a:gdLst>
                <a:gd name="connsiteX0" fmla="*/ 2112427 w 2811223"/>
                <a:gd name="connsiteY0" fmla="*/ 9233 h 2884495"/>
                <a:gd name="connsiteX1" fmla="*/ 2143494 w 2811223"/>
                <a:gd name="connsiteY1" fmla="*/ 0 h 2884495"/>
                <a:gd name="connsiteX2" fmla="*/ 2811223 w 2811223"/>
                <a:gd name="connsiteY2" fmla="*/ 2055059 h 2884495"/>
                <a:gd name="connsiteX3" fmla="*/ 2779903 w 2811223"/>
                <a:gd name="connsiteY3" fmla="*/ 2063515 h 2884495"/>
                <a:gd name="connsiteX4" fmla="*/ 2161077 w 2811223"/>
                <a:gd name="connsiteY4" fmla="*/ 2842552 h 2884495"/>
                <a:gd name="connsiteX5" fmla="*/ 2159537 w 2811223"/>
                <a:gd name="connsiteY5" fmla="*/ 2884495 h 2884495"/>
                <a:gd name="connsiteX6" fmla="*/ 0 w 2811223"/>
                <a:gd name="connsiteY6" fmla="*/ 2884495 h 2884495"/>
                <a:gd name="connsiteX7" fmla="*/ 8319 w 2811223"/>
                <a:gd name="connsiteY7" fmla="*/ 2657987 h 2884495"/>
                <a:gd name="connsiteX8" fmla="*/ 2112427 w 2811223"/>
                <a:gd name="connsiteY8" fmla="*/ 9233 h 2884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11223" h="2884495">
                  <a:moveTo>
                    <a:pt x="2112427" y="9233"/>
                  </a:moveTo>
                  <a:lnTo>
                    <a:pt x="2143494" y="0"/>
                  </a:lnTo>
                  <a:lnTo>
                    <a:pt x="2811223" y="2055059"/>
                  </a:lnTo>
                  <a:lnTo>
                    <a:pt x="2779903" y="2063515"/>
                  </a:lnTo>
                  <a:cubicBezTo>
                    <a:pt x="2425357" y="2178714"/>
                    <a:pt x="2191198" y="2493117"/>
                    <a:pt x="2161077" y="2842552"/>
                  </a:cubicBezTo>
                  <a:lnTo>
                    <a:pt x="2159537" y="2884495"/>
                  </a:lnTo>
                  <a:lnTo>
                    <a:pt x="0" y="2884495"/>
                  </a:lnTo>
                  <a:lnTo>
                    <a:pt x="8319" y="2657987"/>
                  </a:lnTo>
                  <a:cubicBezTo>
                    <a:pt x="110746" y="1469907"/>
                    <a:pt x="906924" y="400925"/>
                    <a:pt x="2112427" y="9233"/>
                  </a:cubicBezTo>
                  <a:close/>
                </a:path>
              </a:pathLst>
            </a:custGeom>
            <a:solidFill>
              <a:srgbClr val="7030A0"/>
            </a:solidFill>
            <a:ln w="63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2" name="Segment 4">
              <a:extLst>
                <a:ext uri="{FF2B5EF4-FFF2-40B4-BE49-F238E27FC236}">
                  <a16:creationId xmlns:a16="http://schemas.microsoft.com/office/drawing/2014/main" id="{00674F1A-03DC-424B-B2BB-3794FF19929E}"/>
                </a:ext>
              </a:extLst>
            </p:cNvPr>
            <p:cNvSpPr/>
            <p:nvPr/>
          </p:nvSpPr>
          <p:spPr>
            <a:xfrm rot="1080000">
              <a:off x="2672231" y="2812248"/>
              <a:ext cx="2788503" cy="2940534"/>
            </a:xfrm>
            <a:custGeom>
              <a:avLst/>
              <a:gdLst>
                <a:gd name="connsiteX0" fmla="*/ 2537 w 2788503"/>
                <a:gd name="connsiteY0" fmla="*/ 0 h 2940534"/>
                <a:gd name="connsiteX1" fmla="*/ 2162074 w 2788503"/>
                <a:gd name="connsiteY1" fmla="*/ 0 h 2940534"/>
                <a:gd name="connsiteX2" fmla="*/ 2160516 w 2788503"/>
                <a:gd name="connsiteY2" fmla="*/ 42450 h 2940534"/>
                <a:gd name="connsiteX3" fmla="*/ 2204737 w 2788503"/>
                <a:gd name="connsiteY3" fmla="*/ 309486 h 2940534"/>
                <a:gd name="connsiteX4" fmla="*/ 2652096 w 2788503"/>
                <a:gd name="connsiteY4" fmla="*/ 833277 h 2940534"/>
                <a:gd name="connsiteX5" fmla="*/ 2788503 w 2788503"/>
                <a:gd name="connsiteY5" fmla="*/ 887078 h 2940534"/>
                <a:gd name="connsiteX6" fmla="*/ 2121295 w 2788503"/>
                <a:gd name="connsiteY6" fmla="*/ 2940534 h 2940534"/>
                <a:gd name="connsiteX7" fmla="*/ 1939105 w 2788503"/>
                <a:gd name="connsiteY7" fmla="*/ 2878555 h 2940534"/>
                <a:gd name="connsiteX8" fmla="*/ 150346 w 2788503"/>
                <a:gd name="connsiteY8" fmla="*/ 976998 h 2940534"/>
                <a:gd name="connsiteX9" fmla="*/ 0 w 2788503"/>
                <a:gd name="connsiteY9" fmla="*/ 69071 h 2940534"/>
                <a:gd name="connsiteX10" fmla="*/ 2537 w 2788503"/>
                <a:gd name="connsiteY10" fmla="*/ 0 h 2940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788503" h="2940534">
                  <a:moveTo>
                    <a:pt x="2537" y="0"/>
                  </a:moveTo>
                  <a:lnTo>
                    <a:pt x="2162074" y="0"/>
                  </a:lnTo>
                  <a:lnTo>
                    <a:pt x="2160516" y="42450"/>
                  </a:lnTo>
                  <a:cubicBezTo>
                    <a:pt x="2161632" y="130982"/>
                    <a:pt x="2175937" y="220850"/>
                    <a:pt x="2204737" y="309486"/>
                  </a:cubicBezTo>
                  <a:cubicBezTo>
                    <a:pt x="2281536" y="545850"/>
                    <a:pt x="2446871" y="728709"/>
                    <a:pt x="2652096" y="833277"/>
                  </a:cubicBezTo>
                  <a:lnTo>
                    <a:pt x="2788503" y="887078"/>
                  </a:lnTo>
                  <a:lnTo>
                    <a:pt x="2121295" y="2940534"/>
                  </a:lnTo>
                  <a:lnTo>
                    <a:pt x="1939105" y="2878555"/>
                  </a:lnTo>
                  <a:cubicBezTo>
                    <a:pt x="1118854" y="2554938"/>
                    <a:pt x="444104" y="1881092"/>
                    <a:pt x="150346" y="976998"/>
                  </a:cubicBezTo>
                  <a:cubicBezTo>
                    <a:pt x="52427" y="675634"/>
                    <a:pt x="3793" y="370084"/>
                    <a:pt x="0" y="69071"/>
                  </a:cubicBezTo>
                  <a:lnTo>
                    <a:pt x="2537" y="0"/>
                  </a:lnTo>
                  <a:close/>
                </a:path>
              </a:pathLst>
            </a:custGeom>
            <a:solidFill>
              <a:srgbClr val="00B0F0"/>
            </a:solidFill>
            <a:ln w="63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3" name="Segment 3">
              <a:extLst>
                <a:ext uri="{FF2B5EF4-FFF2-40B4-BE49-F238E27FC236}">
                  <a16:creationId xmlns:a16="http://schemas.microsoft.com/office/drawing/2014/main" id="{9D265CF6-F8BB-4CEF-A972-18B8B6F856DA}"/>
                </a:ext>
              </a:extLst>
            </p:cNvPr>
            <p:cNvSpPr/>
            <p:nvPr/>
          </p:nvSpPr>
          <p:spPr>
            <a:xfrm rot="1080000">
              <a:off x="4570919" y="4087572"/>
              <a:ext cx="3423812" cy="2554749"/>
            </a:xfrm>
            <a:custGeom>
              <a:avLst/>
              <a:gdLst>
                <a:gd name="connsiteX0" fmla="*/ 1675838 w 3423812"/>
                <a:gd name="connsiteY0" fmla="*/ 0 h 2554749"/>
                <a:gd name="connsiteX1" fmla="*/ 3423812 w 3423812"/>
                <a:gd name="connsiteY1" fmla="*/ 1269977 h 2554749"/>
                <a:gd name="connsiteX2" fmla="*/ 3347284 w 3423812"/>
                <a:gd name="connsiteY2" fmla="*/ 1378414 h 2554749"/>
                <a:gd name="connsiteX3" fmla="*/ 1881577 w 3423812"/>
                <a:gd name="connsiteY3" fmla="*/ 2404145 h 2554749"/>
                <a:gd name="connsiteX4" fmla="*/ 92885 w 3423812"/>
                <a:gd name="connsiteY4" fmla="*/ 2435832 h 2554749"/>
                <a:gd name="connsiteX5" fmla="*/ 0 w 3423812"/>
                <a:gd name="connsiteY5" fmla="*/ 2404234 h 2554749"/>
                <a:gd name="connsiteX6" fmla="*/ 667155 w 3423812"/>
                <a:gd name="connsiteY6" fmla="*/ 350942 h 2554749"/>
                <a:gd name="connsiteX7" fmla="*/ 688032 w 3423812"/>
                <a:gd name="connsiteY7" fmla="*/ 359177 h 2554749"/>
                <a:gd name="connsiteX8" fmla="*/ 1214100 w 3423812"/>
                <a:gd name="connsiteY8" fmla="*/ 349863 h 2554749"/>
                <a:gd name="connsiteX9" fmla="*/ 1645172 w 3423812"/>
                <a:gd name="connsiteY9" fmla="*/ 48183 h 2554749"/>
                <a:gd name="connsiteX10" fmla="*/ 1675838 w 3423812"/>
                <a:gd name="connsiteY10" fmla="*/ 0 h 2554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423812" h="2554749">
                  <a:moveTo>
                    <a:pt x="1675838" y="0"/>
                  </a:moveTo>
                  <a:lnTo>
                    <a:pt x="3423812" y="1269977"/>
                  </a:lnTo>
                  <a:lnTo>
                    <a:pt x="3347284" y="1378414"/>
                  </a:lnTo>
                  <a:cubicBezTo>
                    <a:pt x="2984748" y="1843131"/>
                    <a:pt x="2484328" y="2208299"/>
                    <a:pt x="1881577" y="2404145"/>
                  </a:cubicBezTo>
                  <a:cubicBezTo>
                    <a:pt x="1278826" y="2599991"/>
                    <a:pt x="659336" y="2598703"/>
                    <a:pt x="92885" y="2435832"/>
                  </a:cubicBezTo>
                  <a:lnTo>
                    <a:pt x="0" y="2404234"/>
                  </a:lnTo>
                  <a:lnTo>
                    <a:pt x="667155" y="350942"/>
                  </a:lnTo>
                  <a:lnTo>
                    <a:pt x="688032" y="359177"/>
                  </a:lnTo>
                  <a:cubicBezTo>
                    <a:pt x="854630" y="407082"/>
                    <a:pt x="1036827" y="407462"/>
                    <a:pt x="1214100" y="349863"/>
                  </a:cubicBezTo>
                  <a:cubicBezTo>
                    <a:pt x="1391373" y="292263"/>
                    <a:pt x="1538549" y="184863"/>
                    <a:pt x="1645172" y="48183"/>
                  </a:cubicBezTo>
                  <a:lnTo>
                    <a:pt x="1675838" y="0"/>
                  </a:lnTo>
                  <a:close/>
                </a:path>
              </a:pathLst>
            </a:custGeom>
            <a:solidFill>
              <a:srgbClr val="00B050"/>
            </a:solidFill>
            <a:ln w="63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4" name="Segment 2">
              <a:extLst>
                <a:ext uri="{FF2B5EF4-FFF2-40B4-BE49-F238E27FC236}">
                  <a16:creationId xmlns:a16="http://schemas.microsoft.com/office/drawing/2014/main" id="{E94C231C-5B5A-427B-B176-C034B8961075}"/>
                </a:ext>
              </a:extLst>
            </p:cNvPr>
            <p:cNvSpPr/>
            <p:nvPr/>
          </p:nvSpPr>
          <p:spPr>
            <a:xfrm rot="1080000">
              <a:off x="6734216" y="2215253"/>
              <a:ext cx="2334117" cy="3572758"/>
            </a:xfrm>
            <a:custGeom>
              <a:avLst/>
              <a:gdLst>
                <a:gd name="connsiteX0" fmla="*/ 1747103 w 2334117"/>
                <a:gd name="connsiteY0" fmla="*/ 0 h 3572758"/>
                <a:gd name="connsiteX1" fmla="*/ 1771496 w 2334117"/>
                <a:gd name="connsiteY1" fmla="*/ 31107 h 3572758"/>
                <a:gd name="connsiteX2" fmla="*/ 2183530 w 2334117"/>
                <a:gd name="connsiteY2" fmla="*/ 854007 h 3572758"/>
                <a:gd name="connsiteX3" fmla="*/ 1854101 w 2334117"/>
                <a:gd name="connsiteY3" fmla="*/ 3443805 h 3572758"/>
                <a:gd name="connsiteX4" fmla="*/ 1763093 w 2334117"/>
                <a:gd name="connsiteY4" fmla="*/ 3572758 h 3572758"/>
                <a:gd name="connsiteX5" fmla="*/ 14979 w 2334117"/>
                <a:gd name="connsiteY5" fmla="*/ 2302679 h 3572758"/>
                <a:gd name="connsiteX6" fmla="*/ 75094 w 2334117"/>
                <a:gd name="connsiteY6" fmla="*/ 2208225 h 3572758"/>
                <a:gd name="connsiteX7" fmla="*/ 129140 w 2334117"/>
                <a:gd name="connsiteY7" fmla="*/ 1521519 h 3572758"/>
                <a:gd name="connsiteX8" fmla="*/ 7955 w 2334117"/>
                <a:gd name="connsiteY8" fmla="*/ 1279489 h 3572758"/>
                <a:gd name="connsiteX9" fmla="*/ 0 w 2334117"/>
                <a:gd name="connsiteY9" fmla="*/ 1269345 h 3572758"/>
                <a:gd name="connsiteX10" fmla="*/ 1747103 w 2334117"/>
                <a:gd name="connsiteY10" fmla="*/ 0 h 3572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34117" h="3572758">
                  <a:moveTo>
                    <a:pt x="1747103" y="0"/>
                  </a:moveTo>
                  <a:lnTo>
                    <a:pt x="1771496" y="31107"/>
                  </a:lnTo>
                  <a:cubicBezTo>
                    <a:pt x="1945359" y="276861"/>
                    <a:pt x="2085611" y="552642"/>
                    <a:pt x="2183530" y="854007"/>
                  </a:cubicBezTo>
                  <a:cubicBezTo>
                    <a:pt x="2477288" y="1758100"/>
                    <a:pt x="2327480" y="2699862"/>
                    <a:pt x="1854101" y="3443805"/>
                  </a:cubicBezTo>
                  <a:lnTo>
                    <a:pt x="1763093" y="3572758"/>
                  </a:lnTo>
                  <a:lnTo>
                    <a:pt x="14979" y="2302679"/>
                  </a:lnTo>
                  <a:lnTo>
                    <a:pt x="75094" y="2208225"/>
                  </a:lnTo>
                  <a:cubicBezTo>
                    <a:pt x="179662" y="2003000"/>
                    <a:pt x="205939" y="1757883"/>
                    <a:pt x="129140" y="1521519"/>
                  </a:cubicBezTo>
                  <a:cubicBezTo>
                    <a:pt x="100340" y="1432882"/>
                    <a:pt x="59090" y="1351770"/>
                    <a:pt x="7955" y="1279489"/>
                  </a:cubicBezTo>
                  <a:lnTo>
                    <a:pt x="0" y="1269345"/>
                  </a:lnTo>
                  <a:lnTo>
                    <a:pt x="1747103" y="0"/>
                  </a:lnTo>
                  <a:close/>
                </a:path>
              </a:pathLst>
            </a:custGeom>
            <a:solidFill>
              <a:srgbClr val="FFC000"/>
            </a:solidFill>
            <a:ln w="63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5" name="Segment 1">
              <a:extLst>
                <a:ext uri="{FF2B5EF4-FFF2-40B4-BE49-F238E27FC236}">
                  <a16:creationId xmlns:a16="http://schemas.microsoft.com/office/drawing/2014/main" id="{F8F7F450-13FA-4CB3-8CE1-CA23344E8C1E}"/>
                </a:ext>
              </a:extLst>
            </p:cNvPr>
            <p:cNvSpPr/>
            <p:nvPr/>
          </p:nvSpPr>
          <p:spPr>
            <a:xfrm rot="1080000">
              <a:off x="5702034" y="697243"/>
              <a:ext cx="3382764" cy="2527713"/>
            </a:xfrm>
            <a:custGeom>
              <a:avLst/>
              <a:gdLst>
                <a:gd name="connsiteX0" fmla="*/ 0 w 3382764"/>
                <a:gd name="connsiteY0" fmla="*/ 140345 h 2527713"/>
                <a:gd name="connsiteX1" fmla="*/ 116477 w 3382764"/>
                <a:gd name="connsiteY1" fmla="*/ 105729 h 2527713"/>
                <a:gd name="connsiteX2" fmla="*/ 3224638 w 3382764"/>
                <a:gd name="connsiteY2" fmla="*/ 1056728 h 2527713"/>
                <a:gd name="connsiteX3" fmla="*/ 3382764 w 3382764"/>
                <a:gd name="connsiteY3" fmla="*/ 1258368 h 2527713"/>
                <a:gd name="connsiteX4" fmla="*/ 1635661 w 3382764"/>
                <a:gd name="connsiteY4" fmla="*/ 2527713 h 2527713"/>
                <a:gd name="connsiteX5" fmla="*/ 1591504 w 3382764"/>
                <a:gd name="connsiteY5" fmla="*/ 2471403 h 2527713"/>
                <a:gd name="connsiteX6" fmla="*/ 721910 w 3382764"/>
                <a:gd name="connsiteY6" fmla="*/ 2180870 h 2527713"/>
                <a:gd name="connsiteX7" fmla="*/ 667757 w 3382764"/>
                <a:gd name="connsiteY7" fmla="*/ 2195491 h 2527713"/>
                <a:gd name="connsiteX8" fmla="*/ 0 w 3382764"/>
                <a:gd name="connsiteY8" fmla="*/ 140345 h 2527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82764" h="2527713">
                  <a:moveTo>
                    <a:pt x="0" y="140345"/>
                  </a:moveTo>
                  <a:lnTo>
                    <a:pt x="116477" y="105729"/>
                  </a:lnTo>
                  <a:cubicBezTo>
                    <a:pt x="1276168" y="-207142"/>
                    <a:pt x="2475987" y="193296"/>
                    <a:pt x="3224638" y="1056728"/>
                  </a:cubicBezTo>
                  <a:lnTo>
                    <a:pt x="3382764" y="1258368"/>
                  </a:lnTo>
                  <a:lnTo>
                    <a:pt x="1635661" y="2527713"/>
                  </a:lnTo>
                  <a:lnTo>
                    <a:pt x="1591504" y="2471403"/>
                  </a:lnTo>
                  <a:cubicBezTo>
                    <a:pt x="1380890" y="2228492"/>
                    <a:pt x="1048874" y="2110171"/>
                    <a:pt x="721910" y="2180870"/>
                  </a:cubicBezTo>
                  <a:lnTo>
                    <a:pt x="667757" y="2195491"/>
                  </a:lnTo>
                  <a:lnTo>
                    <a:pt x="0" y="140345"/>
                  </a:lnTo>
                  <a:close/>
                </a:path>
              </a:pathLst>
            </a:custGeom>
            <a:solidFill>
              <a:srgbClr val="FF3399"/>
            </a:solidFill>
            <a:ln w="6350">
              <a:solidFill>
                <a:srgbClr val="FF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6" name="Segment 5 Text">
              <a:extLst>
                <a:ext uri="{FF2B5EF4-FFF2-40B4-BE49-F238E27FC236}">
                  <a16:creationId xmlns:a16="http://schemas.microsoft.com/office/drawing/2014/main" id="{43FD8F23-0727-4815-A0CC-735EB41A1448}"/>
                </a:ext>
              </a:extLst>
            </p:cNvPr>
            <p:cNvSpPr/>
            <p:nvPr/>
          </p:nvSpPr>
          <p:spPr>
            <a:xfrm rot="19500000" flipH="1">
              <a:off x="4000256" y="959011"/>
              <a:ext cx="1772057" cy="1494461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 defTabSz="685800">
                <a:buClrTx/>
              </a:pPr>
              <a:r>
                <a:rPr lang="en-US" sz="2100" b="1" kern="1200" dirty="0">
                  <a:ln w="0"/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 point</a:t>
              </a:r>
            </a:p>
          </p:txBody>
        </p:sp>
        <p:sp>
          <p:nvSpPr>
            <p:cNvPr id="27" name="Segment 4 Text">
              <a:extLst>
                <a:ext uri="{FF2B5EF4-FFF2-40B4-BE49-F238E27FC236}">
                  <a16:creationId xmlns:a16="http://schemas.microsoft.com/office/drawing/2014/main" id="{9C51AA6D-0BE5-495E-9520-84769D40F827}"/>
                </a:ext>
              </a:extLst>
            </p:cNvPr>
            <p:cNvSpPr/>
            <p:nvPr/>
          </p:nvSpPr>
          <p:spPr>
            <a:xfrm rot="14700000" flipH="1">
              <a:off x="3245981" y="3356604"/>
              <a:ext cx="1772057" cy="1494461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 defTabSz="685800">
                <a:buClrTx/>
              </a:pPr>
              <a:r>
                <a:rPr lang="en-US" sz="2100" b="1" kern="1200" dirty="0">
                  <a:ln w="0"/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 points</a:t>
              </a:r>
            </a:p>
          </p:txBody>
        </p:sp>
        <p:sp>
          <p:nvSpPr>
            <p:cNvPr id="28" name="Segment 3 Text">
              <a:extLst>
                <a:ext uri="{FF2B5EF4-FFF2-40B4-BE49-F238E27FC236}">
                  <a16:creationId xmlns:a16="http://schemas.microsoft.com/office/drawing/2014/main" id="{5C24AF06-5CBA-42BC-9195-C58F4923115F}"/>
                </a:ext>
              </a:extLst>
            </p:cNvPr>
            <p:cNvSpPr/>
            <p:nvPr/>
          </p:nvSpPr>
          <p:spPr>
            <a:xfrm rot="10800000">
              <a:off x="5267961" y="4816996"/>
              <a:ext cx="1772057" cy="1494461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 defTabSz="685800">
                <a:buClrTx/>
              </a:pPr>
              <a:r>
                <a:rPr lang="en-US" sz="2100" b="1" kern="1200" dirty="0">
                  <a:ln w="0"/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10 points</a:t>
              </a:r>
            </a:p>
          </p:txBody>
        </p:sp>
        <p:sp>
          <p:nvSpPr>
            <p:cNvPr id="29" name="Segment 2 Text">
              <a:extLst>
                <a:ext uri="{FF2B5EF4-FFF2-40B4-BE49-F238E27FC236}">
                  <a16:creationId xmlns:a16="http://schemas.microsoft.com/office/drawing/2014/main" id="{2879A6EC-2A1D-4EC8-B888-C7071CCCFF3F}"/>
                </a:ext>
              </a:extLst>
            </p:cNvPr>
            <p:cNvSpPr/>
            <p:nvPr/>
          </p:nvSpPr>
          <p:spPr>
            <a:xfrm rot="6613116">
              <a:off x="7191981" y="3327473"/>
              <a:ext cx="1772057" cy="1494461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 defTabSz="685800">
                <a:buClrTx/>
              </a:pPr>
              <a:r>
                <a:rPr lang="en-US" sz="2100" b="1" kern="1200" dirty="0">
                  <a:ln w="0"/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 points</a:t>
              </a:r>
            </a:p>
          </p:txBody>
        </p:sp>
        <p:sp>
          <p:nvSpPr>
            <p:cNvPr id="30" name="Segment 1 Text">
              <a:extLst>
                <a:ext uri="{FF2B5EF4-FFF2-40B4-BE49-F238E27FC236}">
                  <a16:creationId xmlns:a16="http://schemas.microsoft.com/office/drawing/2014/main" id="{7776A6C4-0380-490A-AD0F-B5EC05020C7C}"/>
                </a:ext>
              </a:extLst>
            </p:cNvPr>
            <p:cNvSpPr/>
            <p:nvPr/>
          </p:nvSpPr>
          <p:spPr>
            <a:xfrm rot="2100000">
              <a:off x="6469207" y="976360"/>
              <a:ext cx="1772057" cy="1494461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 defTabSz="685800">
                <a:buClrTx/>
              </a:pPr>
              <a:r>
                <a:rPr lang="en-US" sz="2100" b="1" kern="1200" dirty="0">
                  <a:ln w="0"/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 points</a:t>
              </a:r>
            </a:p>
          </p:txBody>
        </p:sp>
      </p:grpSp>
      <p:grpSp>
        <p:nvGrpSpPr>
          <p:cNvPr id="67" name="Spin Button">
            <a:extLst>
              <a:ext uri="{FF2B5EF4-FFF2-40B4-BE49-F238E27FC236}">
                <a16:creationId xmlns:a16="http://schemas.microsoft.com/office/drawing/2014/main" id="{1972FA71-9F7D-4B81-B488-7F26645D57CD}"/>
              </a:ext>
            </a:extLst>
          </p:cNvPr>
          <p:cNvGrpSpPr/>
          <p:nvPr/>
        </p:nvGrpSpPr>
        <p:grpSpPr>
          <a:xfrm>
            <a:off x="3897000" y="1896750"/>
            <a:ext cx="1350000" cy="1350000"/>
            <a:chOff x="5196000" y="2529000"/>
            <a:chExt cx="1800000" cy="1800000"/>
          </a:xfrm>
        </p:grpSpPr>
        <p:sp>
          <p:nvSpPr>
            <p:cNvPr id="51" name="Spin Button">
              <a:extLst>
                <a:ext uri="{FF2B5EF4-FFF2-40B4-BE49-F238E27FC236}">
                  <a16:creationId xmlns:a16="http://schemas.microsoft.com/office/drawing/2014/main" id="{B7650D7D-7FCB-4A79-BFAA-6C32C5E3579F}"/>
                </a:ext>
              </a:extLst>
            </p:cNvPr>
            <p:cNvSpPr/>
            <p:nvPr/>
          </p:nvSpPr>
          <p:spPr>
            <a:xfrm>
              <a:off x="5196000" y="2529000"/>
              <a:ext cx="1800000" cy="1800000"/>
            </a:xfrm>
            <a:custGeom>
              <a:avLst/>
              <a:gdLst>
                <a:gd name="connsiteX0" fmla="*/ 900000 w 1800000"/>
                <a:gd name="connsiteY0" fmla="*/ 0 h 1800000"/>
                <a:gd name="connsiteX1" fmla="*/ 1800000 w 1800000"/>
                <a:gd name="connsiteY1" fmla="*/ 900000 h 1800000"/>
                <a:gd name="connsiteX2" fmla="*/ 900000 w 1800000"/>
                <a:gd name="connsiteY2" fmla="*/ 1800000 h 1800000"/>
                <a:gd name="connsiteX3" fmla="*/ 0 w 1800000"/>
                <a:gd name="connsiteY3" fmla="*/ 900000 h 1800000"/>
                <a:gd name="connsiteX4" fmla="*/ 900000 w 1800000"/>
                <a:gd name="connsiteY4" fmla="*/ 0 h 18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0000" h="1800000">
                  <a:moveTo>
                    <a:pt x="900000" y="0"/>
                  </a:moveTo>
                  <a:cubicBezTo>
                    <a:pt x="1397056" y="0"/>
                    <a:pt x="1800000" y="402944"/>
                    <a:pt x="1800000" y="900000"/>
                  </a:cubicBezTo>
                  <a:cubicBezTo>
                    <a:pt x="1800000" y="1397056"/>
                    <a:pt x="1397056" y="1800000"/>
                    <a:pt x="900000" y="1800000"/>
                  </a:cubicBezTo>
                  <a:cubicBezTo>
                    <a:pt x="402944" y="1800000"/>
                    <a:pt x="0" y="1397056"/>
                    <a:pt x="0" y="900000"/>
                  </a:cubicBezTo>
                  <a:cubicBezTo>
                    <a:pt x="0" y="402944"/>
                    <a:pt x="402944" y="0"/>
                    <a:pt x="900000" y="0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19050"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rmAutofit/>
            </a:bodyPr>
            <a:lstStyle/>
            <a:p>
              <a:pPr algn="ctr" defTabSz="685800">
                <a:buClrTx/>
              </a:pPr>
              <a:r>
                <a:rPr lang="en-GB" sz="3000" b="1" kern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SPIN</a:t>
              </a:r>
            </a:p>
          </p:txBody>
        </p:sp>
        <p:sp>
          <p:nvSpPr>
            <p:cNvPr id="63" name="Arrow: Curved Down 62">
              <a:extLst>
                <a:ext uri="{FF2B5EF4-FFF2-40B4-BE49-F238E27FC236}">
                  <a16:creationId xmlns:a16="http://schemas.microsoft.com/office/drawing/2014/main" id="{B210A41A-0C7E-475B-831B-931895C7011C}"/>
                </a:ext>
              </a:extLst>
            </p:cNvPr>
            <p:cNvSpPr/>
            <p:nvPr/>
          </p:nvSpPr>
          <p:spPr>
            <a:xfrm>
              <a:off x="5392462" y="2664749"/>
              <a:ext cx="1410677" cy="515092"/>
            </a:xfrm>
            <a:prstGeom prst="curvedDown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4" name="Arrow: Curved Down 63">
              <a:extLst>
                <a:ext uri="{FF2B5EF4-FFF2-40B4-BE49-F238E27FC236}">
                  <a16:creationId xmlns:a16="http://schemas.microsoft.com/office/drawing/2014/main" id="{1CA3CB84-AD33-4099-80E9-01351CE5DBB5}"/>
                </a:ext>
              </a:extLst>
            </p:cNvPr>
            <p:cNvSpPr/>
            <p:nvPr/>
          </p:nvSpPr>
          <p:spPr>
            <a:xfrm flipH="1" flipV="1">
              <a:off x="5384979" y="3672555"/>
              <a:ext cx="1410677" cy="515092"/>
            </a:xfrm>
            <a:prstGeom prst="curvedDown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48" name="Marker">
            <a:extLst>
              <a:ext uri="{FF2B5EF4-FFF2-40B4-BE49-F238E27FC236}">
                <a16:creationId xmlns:a16="http://schemas.microsoft.com/office/drawing/2014/main" id="{6F381C54-25EF-445D-B869-A54C62C08DBE}"/>
              </a:ext>
            </a:extLst>
          </p:cNvPr>
          <p:cNvSpPr/>
          <p:nvPr/>
        </p:nvSpPr>
        <p:spPr>
          <a:xfrm rot="10800000" flipV="1">
            <a:off x="4333834" y="4627803"/>
            <a:ext cx="540000" cy="540000"/>
          </a:xfrm>
          <a:prstGeom prst="triangle">
            <a:avLst/>
          </a:prstGeom>
          <a:solidFill>
            <a:srgbClr val="C00000"/>
          </a:solidFill>
          <a:ln w="190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GB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6" name="Picture 5">
            <a:hlinkClick r:id="rId6" action="ppaction://hlinksldjump"/>
            <a:extLst>
              <a:ext uri="{FF2B5EF4-FFF2-40B4-BE49-F238E27FC236}">
                <a16:creationId xmlns:a16="http://schemas.microsoft.com/office/drawing/2014/main" id="{416C3F24-FF7D-4176-9618-AC09601909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155357">
            <a:off x="49141" y="653093"/>
            <a:ext cx="1609835" cy="399019"/>
          </a:xfrm>
          <a:prstGeom prst="rect">
            <a:avLst/>
          </a:prstGeom>
        </p:spPr>
      </p:pic>
      <p:pic>
        <p:nvPicPr>
          <p:cNvPr id="9" name="Picture 8">
            <a:hlinkClick r:id="rId9" action="ppaction://hlinksldjump"/>
            <a:extLst>
              <a:ext uri="{FF2B5EF4-FFF2-40B4-BE49-F238E27FC236}">
                <a16:creationId xmlns:a16="http://schemas.microsoft.com/office/drawing/2014/main" id="{156402AF-47B6-4383-9F87-58733C1F155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0047115">
            <a:off x="635522" y="2271040"/>
            <a:ext cx="1092454" cy="481800"/>
          </a:xfrm>
          <a:prstGeom prst="rect">
            <a:avLst/>
          </a:prstGeom>
        </p:spPr>
      </p:pic>
      <p:pic>
        <p:nvPicPr>
          <p:cNvPr id="12" name="Picture 11">
            <a:hlinkClick r:id="rId11" action="ppaction://hlinksldjump"/>
            <a:extLst>
              <a:ext uri="{FF2B5EF4-FFF2-40B4-BE49-F238E27FC236}">
                <a16:creationId xmlns:a16="http://schemas.microsoft.com/office/drawing/2014/main" id="{5FC3F841-4B3C-47CD-9F19-C4C40665237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792599" y="3768808"/>
            <a:ext cx="1168298" cy="1123609"/>
          </a:xfrm>
          <a:prstGeom prst="rect">
            <a:avLst/>
          </a:prstGeom>
        </p:spPr>
      </p:pic>
      <p:pic>
        <p:nvPicPr>
          <p:cNvPr id="15" name="Picture 14">
            <a:hlinkClick r:id="rId13" action="ppaction://hlinksldjump"/>
            <a:extLst>
              <a:ext uri="{FF2B5EF4-FFF2-40B4-BE49-F238E27FC236}">
                <a16:creationId xmlns:a16="http://schemas.microsoft.com/office/drawing/2014/main" id="{6F58FB1D-4127-4BF7-819D-6F6A15DEA34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41238" y="291734"/>
            <a:ext cx="1122896" cy="1100878"/>
          </a:xfrm>
          <a:prstGeom prst="rect">
            <a:avLst/>
          </a:prstGeom>
        </p:spPr>
      </p:pic>
      <p:pic>
        <p:nvPicPr>
          <p:cNvPr id="18" name="Picture 17">
            <a:hlinkClick r:id="rId16" action="ppaction://hlinksldjump"/>
            <a:extLst>
              <a:ext uri="{FF2B5EF4-FFF2-40B4-BE49-F238E27FC236}">
                <a16:creationId xmlns:a16="http://schemas.microsoft.com/office/drawing/2014/main" id="{8523EEE5-49B2-4287-8BC7-AAC4EE4933B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6390" y="3559549"/>
            <a:ext cx="1105054" cy="1467055"/>
          </a:xfrm>
          <a:prstGeom prst="rect">
            <a:avLst/>
          </a:prstGeom>
        </p:spPr>
      </p:pic>
      <p:pic>
        <p:nvPicPr>
          <p:cNvPr id="44" name="Picture 43">
            <a:hlinkClick r:id="rId19" action="ppaction://hlinksldjump"/>
            <a:extLst>
              <a:ext uri="{FF2B5EF4-FFF2-40B4-BE49-F238E27FC236}">
                <a16:creationId xmlns:a16="http://schemas.microsoft.com/office/drawing/2014/main" id="{05B1042D-0D05-4836-A5C7-D4868ED3A229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266958" y="2303144"/>
            <a:ext cx="1139509" cy="97229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3CCFE11-1F52-441C-A6BF-1FC9E57714FC}"/>
              </a:ext>
            </a:extLst>
          </p:cNvPr>
          <p:cNvSpPr/>
          <p:nvPr/>
        </p:nvSpPr>
        <p:spPr>
          <a:xfrm>
            <a:off x="6625989" y="4626913"/>
            <a:ext cx="936475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1" cap="none" spc="-15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Narrow" panose="020B0606020202030204" pitchFamily="34" charset="0"/>
              </a:rPr>
              <a:t>End game</a:t>
            </a:r>
          </a:p>
        </p:txBody>
      </p:sp>
      <p:sp>
        <p:nvSpPr>
          <p:cNvPr id="2" name="Action Button: Blank 1">
            <a:hlinkClick r:id="rId21" action="ppaction://hlinksldjump" highlightClick="1"/>
            <a:extLst>
              <a:ext uri="{FF2B5EF4-FFF2-40B4-BE49-F238E27FC236}">
                <a16:creationId xmlns:a16="http://schemas.microsoft.com/office/drawing/2014/main" id="{8DA05D5C-F856-4A77-8CAF-8B6E1661B5F1}"/>
              </a:ext>
            </a:extLst>
          </p:cNvPr>
          <p:cNvSpPr/>
          <p:nvPr/>
        </p:nvSpPr>
        <p:spPr>
          <a:xfrm>
            <a:off x="6647543" y="4584910"/>
            <a:ext cx="924616" cy="485365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0A4984A-CC92-49F8-B9FC-630EFDBF4D71}"/>
              </a:ext>
            </a:extLst>
          </p:cNvPr>
          <p:cNvSpPr/>
          <p:nvPr/>
        </p:nvSpPr>
        <p:spPr>
          <a:xfrm>
            <a:off x="2821450" y="194218"/>
            <a:ext cx="3411511" cy="46166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2400" b="1" cap="none" spc="-15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Narrow" panose="020B0606020202030204" pitchFamily="34" charset="0"/>
              </a:rPr>
              <a:t>Spin and choose a school thing</a:t>
            </a:r>
          </a:p>
        </p:txBody>
      </p:sp>
    </p:spTree>
    <p:extLst>
      <p:ext uri="{BB962C8B-B14F-4D97-AF65-F5344CB8AC3E}">
        <p14:creationId xmlns:p14="http://schemas.microsoft.com/office/powerpoint/2010/main" val="4209656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6" grpId="0" animBg="1"/>
      <p:bldP spid="46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6" name="Google Shape;1676;p70"/>
          <p:cNvGrpSpPr/>
          <p:nvPr/>
        </p:nvGrpSpPr>
        <p:grpSpPr>
          <a:xfrm>
            <a:off x="0" y="3035694"/>
            <a:ext cx="690275" cy="874262"/>
            <a:chOff x="2561700" y="588350"/>
            <a:chExt cx="423950" cy="536950"/>
          </a:xfrm>
        </p:grpSpPr>
        <p:sp>
          <p:nvSpPr>
            <p:cNvPr id="1677" name="Google Shape;1677;p70"/>
            <p:cNvSpPr/>
            <p:nvPr/>
          </p:nvSpPr>
          <p:spPr>
            <a:xfrm>
              <a:off x="2616450" y="903475"/>
              <a:ext cx="103200" cy="105325"/>
            </a:xfrm>
            <a:custGeom>
              <a:avLst/>
              <a:gdLst/>
              <a:ahLst/>
              <a:cxnLst/>
              <a:rect l="l" t="t" r="r" b="b"/>
              <a:pathLst>
                <a:path w="4128" h="4213" extrusionOk="0">
                  <a:moveTo>
                    <a:pt x="1938" y="338"/>
                  </a:moveTo>
                  <a:cubicBezTo>
                    <a:pt x="1938" y="310"/>
                    <a:pt x="1938" y="282"/>
                    <a:pt x="1938" y="254"/>
                  </a:cubicBezTo>
                  <a:cubicBezTo>
                    <a:pt x="1966" y="225"/>
                    <a:pt x="1994" y="225"/>
                    <a:pt x="2022" y="254"/>
                  </a:cubicBezTo>
                  <a:cubicBezTo>
                    <a:pt x="2078" y="338"/>
                    <a:pt x="2106" y="422"/>
                    <a:pt x="2162" y="506"/>
                  </a:cubicBezTo>
                  <a:cubicBezTo>
                    <a:pt x="2190" y="534"/>
                    <a:pt x="2218" y="562"/>
                    <a:pt x="2218" y="562"/>
                  </a:cubicBezTo>
                  <a:cubicBezTo>
                    <a:pt x="2583" y="254"/>
                    <a:pt x="2555" y="675"/>
                    <a:pt x="2668" y="815"/>
                  </a:cubicBezTo>
                  <a:cubicBezTo>
                    <a:pt x="2780" y="927"/>
                    <a:pt x="2864" y="843"/>
                    <a:pt x="2948" y="787"/>
                  </a:cubicBezTo>
                  <a:cubicBezTo>
                    <a:pt x="3033" y="731"/>
                    <a:pt x="3145" y="675"/>
                    <a:pt x="3173" y="534"/>
                  </a:cubicBezTo>
                  <a:cubicBezTo>
                    <a:pt x="3173" y="506"/>
                    <a:pt x="3173" y="478"/>
                    <a:pt x="3201" y="450"/>
                  </a:cubicBezTo>
                  <a:cubicBezTo>
                    <a:pt x="3341" y="394"/>
                    <a:pt x="3454" y="450"/>
                    <a:pt x="3454" y="562"/>
                  </a:cubicBezTo>
                  <a:cubicBezTo>
                    <a:pt x="3482" y="843"/>
                    <a:pt x="3650" y="787"/>
                    <a:pt x="3847" y="815"/>
                  </a:cubicBezTo>
                  <a:cubicBezTo>
                    <a:pt x="4043" y="815"/>
                    <a:pt x="4071" y="983"/>
                    <a:pt x="4099" y="1124"/>
                  </a:cubicBezTo>
                  <a:cubicBezTo>
                    <a:pt x="4128" y="1264"/>
                    <a:pt x="4128" y="1405"/>
                    <a:pt x="3931" y="1377"/>
                  </a:cubicBezTo>
                  <a:cubicBezTo>
                    <a:pt x="3903" y="1377"/>
                    <a:pt x="3875" y="1377"/>
                    <a:pt x="3847" y="1377"/>
                  </a:cubicBezTo>
                  <a:cubicBezTo>
                    <a:pt x="3791" y="1348"/>
                    <a:pt x="3763" y="1348"/>
                    <a:pt x="3706" y="1377"/>
                  </a:cubicBezTo>
                  <a:cubicBezTo>
                    <a:pt x="3650" y="1461"/>
                    <a:pt x="3454" y="1433"/>
                    <a:pt x="3482" y="1657"/>
                  </a:cubicBezTo>
                  <a:cubicBezTo>
                    <a:pt x="3510" y="1770"/>
                    <a:pt x="3370" y="1770"/>
                    <a:pt x="3285" y="1770"/>
                  </a:cubicBezTo>
                  <a:cubicBezTo>
                    <a:pt x="3033" y="1770"/>
                    <a:pt x="3089" y="1966"/>
                    <a:pt x="3145" y="2078"/>
                  </a:cubicBezTo>
                  <a:cubicBezTo>
                    <a:pt x="3398" y="2528"/>
                    <a:pt x="3398" y="2528"/>
                    <a:pt x="3089" y="2921"/>
                  </a:cubicBezTo>
                  <a:cubicBezTo>
                    <a:pt x="3061" y="2977"/>
                    <a:pt x="3005" y="3005"/>
                    <a:pt x="2948" y="3033"/>
                  </a:cubicBezTo>
                  <a:cubicBezTo>
                    <a:pt x="3061" y="3145"/>
                    <a:pt x="2948" y="3173"/>
                    <a:pt x="2892" y="3258"/>
                  </a:cubicBezTo>
                  <a:cubicBezTo>
                    <a:pt x="2780" y="3342"/>
                    <a:pt x="2724" y="3482"/>
                    <a:pt x="2583" y="3538"/>
                  </a:cubicBezTo>
                  <a:cubicBezTo>
                    <a:pt x="2527" y="3566"/>
                    <a:pt x="2471" y="3566"/>
                    <a:pt x="2443" y="3594"/>
                  </a:cubicBezTo>
                  <a:cubicBezTo>
                    <a:pt x="2471" y="3651"/>
                    <a:pt x="2499" y="3594"/>
                    <a:pt x="2555" y="3594"/>
                  </a:cubicBezTo>
                  <a:cubicBezTo>
                    <a:pt x="2640" y="3594"/>
                    <a:pt x="2724" y="3623"/>
                    <a:pt x="2808" y="3594"/>
                  </a:cubicBezTo>
                  <a:cubicBezTo>
                    <a:pt x="2836" y="3594"/>
                    <a:pt x="2864" y="3594"/>
                    <a:pt x="2892" y="3623"/>
                  </a:cubicBezTo>
                  <a:cubicBezTo>
                    <a:pt x="2976" y="3735"/>
                    <a:pt x="2892" y="3819"/>
                    <a:pt x="2864" y="3903"/>
                  </a:cubicBezTo>
                  <a:cubicBezTo>
                    <a:pt x="2780" y="4016"/>
                    <a:pt x="2752" y="4156"/>
                    <a:pt x="2611" y="4212"/>
                  </a:cubicBezTo>
                  <a:cubicBezTo>
                    <a:pt x="2583" y="4212"/>
                    <a:pt x="2555" y="4184"/>
                    <a:pt x="2527" y="4184"/>
                  </a:cubicBezTo>
                  <a:cubicBezTo>
                    <a:pt x="2471" y="4156"/>
                    <a:pt x="2443" y="4128"/>
                    <a:pt x="2387" y="4128"/>
                  </a:cubicBezTo>
                  <a:cubicBezTo>
                    <a:pt x="2218" y="4044"/>
                    <a:pt x="2162" y="3819"/>
                    <a:pt x="1938" y="3735"/>
                  </a:cubicBezTo>
                  <a:cubicBezTo>
                    <a:pt x="1797" y="3651"/>
                    <a:pt x="1938" y="3370"/>
                    <a:pt x="2022" y="3258"/>
                  </a:cubicBezTo>
                  <a:cubicBezTo>
                    <a:pt x="2218" y="3005"/>
                    <a:pt x="2134" y="2696"/>
                    <a:pt x="2303" y="2443"/>
                  </a:cubicBezTo>
                  <a:cubicBezTo>
                    <a:pt x="2359" y="2359"/>
                    <a:pt x="2303" y="2247"/>
                    <a:pt x="2190" y="2191"/>
                  </a:cubicBezTo>
                  <a:cubicBezTo>
                    <a:pt x="2106" y="2163"/>
                    <a:pt x="2050" y="2135"/>
                    <a:pt x="1910" y="2219"/>
                  </a:cubicBezTo>
                  <a:cubicBezTo>
                    <a:pt x="1629" y="2415"/>
                    <a:pt x="1432" y="2668"/>
                    <a:pt x="1376" y="3005"/>
                  </a:cubicBezTo>
                  <a:cubicBezTo>
                    <a:pt x="1348" y="3117"/>
                    <a:pt x="1348" y="3201"/>
                    <a:pt x="1376" y="3314"/>
                  </a:cubicBezTo>
                  <a:cubicBezTo>
                    <a:pt x="1489" y="3707"/>
                    <a:pt x="1404" y="3847"/>
                    <a:pt x="1011" y="3847"/>
                  </a:cubicBezTo>
                  <a:cubicBezTo>
                    <a:pt x="955" y="3847"/>
                    <a:pt x="899" y="3875"/>
                    <a:pt x="815" y="3847"/>
                  </a:cubicBezTo>
                  <a:cubicBezTo>
                    <a:pt x="702" y="3791"/>
                    <a:pt x="618" y="3707"/>
                    <a:pt x="590" y="3566"/>
                  </a:cubicBezTo>
                  <a:cubicBezTo>
                    <a:pt x="646" y="3510"/>
                    <a:pt x="702" y="3482"/>
                    <a:pt x="787" y="3482"/>
                  </a:cubicBezTo>
                  <a:cubicBezTo>
                    <a:pt x="787" y="3482"/>
                    <a:pt x="815" y="3482"/>
                    <a:pt x="815" y="3482"/>
                  </a:cubicBezTo>
                  <a:cubicBezTo>
                    <a:pt x="815" y="3482"/>
                    <a:pt x="787" y="3482"/>
                    <a:pt x="787" y="3482"/>
                  </a:cubicBezTo>
                  <a:cubicBezTo>
                    <a:pt x="702" y="3482"/>
                    <a:pt x="646" y="3510"/>
                    <a:pt x="590" y="3566"/>
                  </a:cubicBezTo>
                  <a:cubicBezTo>
                    <a:pt x="450" y="3623"/>
                    <a:pt x="450" y="3510"/>
                    <a:pt x="450" y="3426"/>
                  </a:cubicBezTo>
                  <a:cubicBezTo>
                    <a:pt x="450" y="3342"/>
                    <a:pt x="534" y="3258"/>
                    <a:pt x="450" y="3173"/>
                  </a:cubicBezTo>
                  <a:cubicBezTo>
                    <a:pt x="422" y="3145"/>
                    <a:pt x="394" y="3145"/>
                    <a:pt x="394" y="3117"/>
                  </a:cubicBezTo>
                  <a:cubicBezTo>
                    <a:pt x="113" y="3033"/>
                    <a:pt x="1" y="2864"/>
                    <a:pt x="1" y="2584"/>
                  </a:cubicBezTo>
                  <a:cubicBezTo>
                    <a:pt x="169" y="2135"/>
                    <a:pt x="590" y="1994"/>
                    <a:pt x="1067" y="2247"/>
                  </a:cubicBezTo>
                  <a:cubicBezTo>
                    <a:pt x="1067" y="2219"/>
                    <a:pt x="1095" y="2191"/>
                    <a:pt x="1095" y="2163"/>
                  </a:cubicBezTo>
                  <a:cubicBezTo>
                    <a:pt x="1124" y="2050"/>
                    <a:pt x="1039" y="2022"/>
                    <a:pt x="983" y="1966"/>
                  </a:cubicBezTo>
                  <a:cubicBezTo>
                    <a:pt x="871" y="1882"/>
                    <a:pt x="759" y="1798"/>
                    <a:pt x="843" y="1629"/>
                  </a:cubicBezTo>
                  <a:cubicBezTo>
                    <a:pt x="899" y="1405"/>
                    <a:pt x="1067" y="1517"/>
                    <a:pt x="1180" y="1489"/>
                  </a:cubicBezTo>
                  <a:cubicBezTo>
                    <a:pt x="1264" y="1489"/>
                    <a:pt x="1320" y="1489"/>
                    <a:pt x="1348" y="1433"/>
                  </a:cubicBezTo>
                  <a:cubicBezTo>
                    <a:pt x="1460" y="1236"/>
                    <a:pt x="1404" y="1068"/>
                    <a:pt x="1236" y="955"/>
                  </a:cubicBezTo>
                  <a:cubicBezTo>
                    <a:pt x="1095" y="843"/>
                    <a:pt x="1039" y="703"/>
                    <a:pt x="983" y="562"/>
                  </a:cubicBezTo>
                  <a:cubicBezTo>
                    <a:pt x="843" y="254"/>
                    <a:pt x="1124" y="169"/>
                    <a:pt x="1292" y="29"/>
                  </a:cubicBezTo>
                  <a:cubicBezTo>
                    <a:pt x="1320" y="1"/>
                    <a:pt x="1348" y="29"/>
                    <a:pt x="1376" y="57"/>
                  </a:cubicBezTo>
                  <a:lnTo>
                    <a:pt x="1376" y="57"/>
                  </a:lnTo>
                  <a:cubicBezTo>
                    <a:pt x="1404" y="57"/>
                    <a:pt x="1432" y="85"/>
                    <a:pt x="1432" y="113"/>
                  </a:cubicBezTo>
                  <a:lnTo>
                    <a:pt x="1432" y="113"/>
                  </a:lnTo>
                  <a:cubicBezTo>
                    <a:pt x="1460" y="141"/>
                    <a:pt x="1489" y="169"/>
                    <a:pt x="1517" y="197"/>
                  </a:cubicBezTo>
                  <a:lnTo>
                    <a:pt x="1517" y="197"/>
                  </a:lnTo>
                  <a:cubicBezTo>
                    <a:pt x="1545" y="197"/>
                    <a:pt x="1545" y="254"/>
                    <a:pt x="1573" y="282"/>
                  </a:cubicBezTo>
                  <a:cubicBezTo>
                    <a:pt x="1573" y="282"/>
                    <a:pt x="1601" y="310"/>
                    <a:pt x="1629" y="338"/>
                  </a:cubicBezTo>
                  <a:cubicBezTo>
                    <a:pt x="1629" y="338"/>
                    <a:pt x="1657" y="366"/>
                    <a:pt x="1657" y="366"/>
                  </a:cubicBezTo>
                  <a:cubicBezTo>
                    <a:pt x="1685" y="366"/>
                    <a:pt x="1685" y="394"/>
                    <a:pt x="1685" y="394"/>
                  </a:cubicBezTo>
                  <a:cubicBezTo>
                    <a:pt x="1713" y="394"/>
                    <a:pt x="1741" y="422"/>
                    <a:pt x="1741" y="422"/>
                  </a:cubicBezTo>
                  <a:cubicBezTo>
                    <a:pt x="1741" y="422"/>
                    <a:pt x="1769" y="450"/>
                    <a:pt x="1769" y="450"/>
                  </a:cubicBezTo>
                  <a:cubicBezTo>
                    <a:pt x="1797" y="478"/>
                    <a:pt x="1797" y="478"/>
                    <a:pt x="1825" y="478"/>
                  </a:cubicBezTo>
                  <a:cubicBezTo>
                    <a:pt x="1825" y="478"/>
                    <a:pt x="1853" y="478"/>
                    <a:pt x="1853" y="478"/>
                  </a:cubicBezTo>
                  <a:cubicBezTo>
                    <a:pt x="1882" y="450"/>
                    <a:pt x="1882" y="422"/>
                    <a:pt x="1882" y="394"/>
                  </a:cubicBezTo>
                  <a:cubicBezTo>
                    <a:pt x="1910" y="366"/>
                    <a:pt x="1910" y="338"/>
                    <a:pt x="1938" y="3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70"/>
            <p:cNvSpPr/>
            <p:nvPr/>
          </p:nvSpPr>
          <p:spPr>
            <a:xfrm>
              <a:off x="2679625" y="934375"/>
              <a:ext cx="77925" cy="82825"/>
            </a:xfrm>
            <a:custGeom>
              <a:avLst/>
              <a:gdLst/>
              <a:ahLst/>
              <a:cxnLst/>
              <a:rect l="l" t="t" r="r" b="b"/>
              <a:pathLst>
                <a:path w="3117" h="3313" extrusionOk="0">
                  <a:moveTo>
                    <a:pt x="534" y="1685"/>
                  </a:moveTo>
                  <a:cubicBezTo>
                    <a:pt x="534" y="1600"/>
                    <a:pt x="562" y="1460"/>
                    <a:pt x="646" y="1432"/>
                  </a:cubicBezTo>
                  <a:cubicBezTo>
                    <a:pt x="871" y="1348"/>
                    <a:pt x="786" y="1235"/>
                    <a:pt x="702" y="1123"/>
                  </a:cubicBezTo>
                  <a:cubicBezTo>
                    <a:pt x="618" y="1011"/>
                    <a:pt x="618" y="814"/>
                    <a:pt x="393" y="842"/>
                  </a:cubicBezTo>
                  <a:cubicBezTo>
                    <a:pt x="393" y="730"/>
                    <a:pt x="702" y="814"/>
                    <a:pt x="478" y="646"/>
                  </a:cubicBezTo>
                  <a:cubicBezTo>
                    <a:pt x="393" y="562"/>
                    <a:pt x="478" y="534"/>
                    <a:pt x="506" y="477"/>
                  </a:cubicBezTo>
                  <a:cubicBezTo>
                    <a:pt x="646" y="365"/>
                    <a:pt x="786" y="449"/>
                    <a:pt x="899" y="477"/>
                  </a:cubicBezTo>
                  <a:cubicBezTo>
                    <a:pt x="955" y="337"/>
                    <a:pt x="814" y="365"/>
                    <a:pt x="786" y="309"/>
                  </a:cubicBezTo>
                  <a:cubicBezTo>
                    <a:pt x="955" y="253"/>
                    <a:pt x="1067" y="56"/>
                    <a:pt x="1236" y="0"/>
                  </a:cubicBezTo>
                  <a:cubicBezTo>
                    <a:pt x="1264" y="28"/>
                    <a:pt x="1292" y="56"/>
                    <a:pt x="1292" y="84"/>
                  </a:cubicBezTo>
                  <a:lnTo>
                    <a:pt x="1292" y="84"/>
                  </a:lnTo>
                  <a:cubicBezTo>
                    <a:pt x="1460" y="141"/>
                    <a:pt x="1292" y="393"/>
                    <a:pt x="1516" y="449"/>
                  </a:cubicBezTo>
                  <a:cubicBezTo>
                    <a:pt x="1544" y="449"/>
                    <a:pt x="1488" y="562"/>
                    <a:pt x="1432" y="590"/>
                  </a:cubicBezTo>
                  <a:cubicBezTo>
                    <a:pt x="1207" y="646"/>
                    <a:pt x="1236" y="814"/>
                    <a:pt x="1236" y="1011"/>
                  </a:cubicBezTo>
                  <a:cubicBezTo>
                    <a:pt x="1488" y="1011"/>
                    <a:pt x="1685" y="899"/>
                    <a:pt x="1853" y="730"/>
                  </a:cubicBezTo>
                  <a:cubicBezTo>
                    <a:pt x="1965" y="618"/>
                    <a:pt x="2050" y="534"/>
                    <a:pt x="2190" y="590"/>
                  </a:cubicBezTo>
                  <a:cubicBezTo>
                    <a:pt x="2218" y="618"/>
                    <a:pt x="2246" y="646"/>
                    <a:pt x="2246" y="674"/>
                  </a:cubicBezTo>
                  <a:cubicBezTo>
                    <a:pt x="2274" y="758"/>
                    <a:pt x="2190" y="899"/>
                    <a:pt x="2330" y="983"/>
                  </a:cubicBezTo>
                  <a:cubicBezTo>
                    <a:pt x="2471" y="1235"/>
                    <a:pt x="2583" y="1516"/>
                    <a:pt x="2695" y="1797"/>
                  </a:cubicBezTo>
                  <a:cubicBezTo>
                    <a:pt x="2808" y="1713"/>
                    <a:pt x="2752" y="1628"/>
                    <a:pt x="2724" y="1544"/>
                  </a:cubicBezTo>
                  <a:cubicBezTo>
                    <a:pt x="2667" y="1460"/>
                    <a:pt x="2527" y="1348"/>
                    <a:pt x="2639" y="1292"/>
                  </a:cubicBezTo>
                  <a:cubicBezTo>
                    <a:pt x="2752" y="1179"/>
                    <a:pt x="2892" y="1039"/>
                    <a:pt x="3088" y="1151"/>
                  </a:cubicBezTo>
                  <a:cubicBezTo>
                    <a:pt x="3088" y="1235"/>
                    <a:pt x="3117" y="1320"/>
                    <a:pt x="3060" y="1404"/>
                  </a:cubicBezTo>
                  <a:cubicBezTo>
                    <a:pt x="3060" y="1460"/>
                    <a:pt x="3060" y="1488"/>
                    <a:pt x="3060" y="1544"/>
                  </a:cubicBezTo>
                  <a:cubicBezTo>
                    <a:pt x="2976" y="1657"/>
                    <a:pt x="3060" y="1825"/>
                    <a:pt x="2976" y="1965"/>
                  </a:cubicBezTo>
                  <a:cubicBezTo>
                    <a:pt x="2976" y="1993"/>
                    <a:pt x="2976" y="2022"/>
                    <a:pt x="2976" y="2022"/>
                  </a:cubicBezTo>
                  <a:cubicBezTo>
                    <a:pt x="2920" y="2106"/>
                    <a:pt x="2976" y="2218"/>
                    <a:pt x="2920" y="2302"/>
                  </a:cubicBezTo>
                  <a:cubicBezTo>
                    <a:pt x="2920" y="2330"/>
                    <a:pt x="2920" y="2358"/>
                    <a:pt x="2920" y="2387"/>
                  </a:cubicBezTo>
                  <a:cubicBezTo>
                    <a:pt x="2892" y="2415"/>
                    <a:pt x="2864" y="2415"/>
                    <a:pt x="2836" y="2415"/>
                  </a:cubicBezTo>
                  <a:cubicBezTo>
                    <a:pt x="2752" y="2415"/>
                    <a:pt x="2667" y="2415"/>
                    <a:pt x="2639" y="2555"/>
                  </a:cubicBezTo>
                  <a:cubicBezTo>
                    <a:pt x="2639" y="2667"/>
                    <a:pt x="2639" y="2808"/>
                    <a:pt x="2499" y="2864"/>
                  </a:cubicBezTo>
                  <a:cubicBezTo>
                    <a:pt x="2274" y="2836"/>
                    <a:pt x="2078" y="3004"/>
                    <a:pt x="1853" y="2920"/>
                  </a:cubicBezTo>
                  <a:cubicBezTo>
                    <a:pt x="1825" y="2920"/>
                    <a:pt x="1797" y="2892"/>
                    <a:pt x="1769" y="2864"/>
                  </a:cubicBezTo>
                  <a:cubicBezTo>
                    <a:pt x="1797" y="2892"/>
                    <a:pt x="1825" y="2892"/>
                    <a:pt x="1825" y="2948"/>
                  </a:cubicBezTo>
                  <a:cubicBezTo>
                    <a:pt x="1797" y="3173"/>
                    <a:pt x="1713" y="3313"/>
                    <a:pt x="1432" y="3173"/>
                  </a:cubicBezTo>
                  <a:cubicBezTo>
                    <a:pt x="1348" y="3116"/>
                    <a:pt x="1264" y="3145"/>
                    <a:pt x="1179" y="3145"/>
                  </a:cubicBezTo>
                  <a:cubicBezTo>
                    <a:pt x="1095" y="3145"/>
                    <a:pt x="955" y="3173"/>
                    <a:pt x="955" y="3088"/>
                  </a:cubicBezTo>
                  <a:cubicBezTo>
                    <a:pt x="814" y="2751"/>
                    <a:pt x="449" y="2808"/>
                    <a:pt x="253" y="2583"/>
                  </a:cubicBezTo>
                  <a:cubicBezTo>
                    <a:pt x="309" y="2527"/>
                    <a:pt x="393" y="2499"/>
                    <a:pt x="337" y="2387"/>
                  </a:cubicBezTo>
                  <a:cubicBezTo>
                    <a:pt x="225" y="2443"/>
                    <a:pt x="141" y="2527"/>
                    <a:pt x="56" y="2387"/>
                  </a:cubicBezTo>
                  <a:cubicBezTo>
                    <a:pt x="0" y="2330"/>
                    <a:pt x="0" y="2302"/>
                    <a:pt x="56" y="2246"/>
                  </a:cubicBezTo>
                  <a:cubicBezTo>
                    <a:pt x="141" y="2162"/>
                    <a:pt x="197" y="2022"/>
                    <a:pt x="337" y="1965"/>
                  </a:cubicBezTo>
                  <a:cubicBezTo>
                    <a:pt x="337" y="1965"/>
                    <a:pt x="365" y="1965"/>
                    <a:pt x="365" y="1965"/>
                  </a:cubicBezTo>
                  <a:cubicBezTo>
                    <a:pt x="478" y="2050"/>
                    <a:pt x="506" y="2162"/>
                    <a:pt x="534" y="2246"/>
                  </a:cubicBezTo>
                  <a:cubicBezTo>
                    <a:pt x="590" y="2387"/>
                    <a:pt x="646" y="2443"/>
                    <a:pt x="786" y="2443"/>
                  </a:cubicBezTo>
                  <a:cubicBezTo>
                    <a:pt x="843" y="2443"/>
                    <a:pt x="814" y="2499"/>
                    <a:pt x="843" y="2527"/>
                  </a:cubicBezTo>
                  <a:cubicBezTo>
                    <a:pt x="843" y="2471"/>
                    <a:pt x="786" y="2443"/>
                    <a:pt x="786" y="2415"/>
                  </a:cubicBezTo>
                  <a:cubicBezTo>
                    <a:pt x="758" y="2274"/>
                    <a:pt x="814" y="2134"/>
                    <a:pt x="899" y="2190"/>
                  </a:cubicBezTo>
                  <a:cubicBezTo>
                    <a:pt x="1179" y="2302"/>
                    <a:pt x="1207" y="2078"/>
                    <a:pt x="1292" y="1937"/>
                  </a:cubicBezTo>
                  <a:cubicBezTo>
                    <a:pt x="1320" y="1881"/>
                    <a:pt x="1404" y="1881"/>
                    <a:pt x="1460" y="1769"/>
                  </a:cubicBezTo>
                  <a:cubicBezTo>
                    <a:pt x="1264" y="1853"/>
                    <a:pt x="1067" y="1909"/>
                    <a:pt x="927" y="1713"/>
                  </a:cubicBezTo>
                  <a:cubicBezTo>
                    <a:pt x="927" y="1657"/>
                    <a:pt x="871" y="1713"/>
                    <a:pt x="899" y="1713"/>
                  </a:cubicBezTo>
                  <a:cubicBezTo>
                    <a:pt x="927" y="1685"/>
                    <a:pt x="927" y="1713"/>
                    <a:pt x="927" y="1713"/>
                  </a:cubicBezTo>
                  <a:cubicBezTo>
                    <a:pt x="983" y="1797"/>
                    <a:pt x="1039" y="1881"/>
                    <a:pt x="927" y="1965"/>
                  </a:cubicBezTo>
                  <a:cubicBezTo>
                    <a:pt x="871" y="2022"/>
                    <a:pt x="786" y="1937"/>
                    <a:pt x="730" y="1909"/>
                  </a:cubicBezTo>
                  <a:cubicBezTo>
                    <a:pt x="646" y="1853"/>
                    <a:pt x="590" y="1797"/>
                    <a:pt x="534" y="1741"/>
                  </a:cubicBezTo>
                  <a:cubicBezTo>
                    <a:pt x="534" y="1713"/>
                    <a:pt x="534" y="1713"/>
                    <a:pt x="534" y="16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70"/>
            <p:cNvSpPr/>
            <p:nvPr/>
          </p:nvSpPr>
          <p:spPr>
            <a:xfrm>
              <a:off x="2691550" y="873300"/>
              <a:ext cx="70200" cy="110925"/>
            </a:xfrm>
            <a:custGeom>
              <a:avLst/>
              <a:gdLst/>
              <a:ahLst/>
              <a:cxnLst/>
              <a:rect l="l" t="t" r="r" b="b"/>
              <a:pathLst>
                <a:path w="2808" h="4437" extrusionOk="0">
                  <a:moveTo>
                    <a:pt x="2583" y="3566"/>
                  </a:moveTo>
                  <a:cubicBezTo>
                    <a:pt x="2415" y="3594"/>
                    <a:pt x="2359" y="3791"/>
                    <a:pt x="2162" y="3763"/>
                  </a:cubicBezTo>
                  <a:cubicBezTo>
                    <a:pt x="2471" y="4071"/>
                    <a:pt x="2443" y="4100"/>
                    <a:pt x="2247" y="4436"/>
                  </a:cubicBezTo>
                  <a:cubicBezTo>
                    <a:pt x="2050" y="4128"/>
                    <a:pt x="1910" y="3763"/>
                    <a:pt x="1797" y="3426"/>
                  </a:cubicBezTo>
                  <a:cubicBezTo>
                    <a:pt x="1797" y="3342"/>
                    <a:pt x="1797" y="3229"/>
                    <a:pt x="1741" y="3145"/>
                  </a:cubicBezTo>
                  <a:lnTo>
                    <a:pt x="1741" y="3089"/>
                  </a:lnTo>
                  <a:cubicBezTo>
                    <a:pt x="1713" y="3033"/>
                    <a:pt x="1910" y="2892"/>
                    <a:pt x="1741" y="2920"/>
                  </a:cubicBezTo>
                  <a:cubicBezTo>
                    <a:pt x="1573" y="2949"/>
                    <a:pt x="1488" y="2920"/>
                    <a:pt x="1488" y="2780"/>
                  </a:cubicBezTo>
                  <a:cubicBezTo>
                    <a:pt x="1460" y="2640"/>
                    <a:pt x="1545" y="2527"/>
                    <a:pt x="1685" y="2527"/>
                  </a:cubicBezTo>
                  <a:cubicBezTo>
                    <a:pt x="1853" y="2555"/>
                    <a:pt x="1994" y="2471"/>
                    <a:pt x="2134" y="2387"/>
                  </a:cubicBezTo>
                  <a:cubicBezTo>
                    <a:pt x="1769" y="2190"/>
                    <a:pt x="1404" y="1994"/>
                    <a:pt x="1348" y="1517"/>
                  </a:cubicBezTo>
                  <a:cubicBezTo>
                    <a:pt x="1320" y="1320"/>
                    <a:pt x="1180" y="1067"/>
                    <a:pt x="1348" y="843"/>
                  </a:cubicBezTo>
                  <a:cubicBezTo>
                    <a:pt x="1208" y="871"/>
                    <a:pt x="1067" y="787"/>
                    <a:pt x="983" y="674"/>
                  </a:cubicBezTo>
                  <a:cubicBezTo>
                    <a:pt x="927" y="590"/>
                    <a:pt x="899" y="478"/>
                    <a:pt x="787" y="450"/>
                  </a:cubicBezTo>
                  <a:cubicBezTo>
                    <a:pt x="702" y="394"/>
                    <a:pt x="590" y="450"/>
                    <a:pt x="506" y="450"/>
                  </a:cubicBezTo>
                  <a:cubicBezTo>
                    <a:pt x="478" y="450"/>
                    <a:pt x="450" y="450"/>
                    <a:pt x="450" y="478"/>
                  </a:cubicBezTo>
                  <a:cubicBezTo>
                    <a:pt x="478" y="562"/>
                    <a:pt x="450" y="646"/>
                    <a:pt x="422" y="703"/>
                  </a:cubicBezTo>
                  <a:cubicBezTo>
                    <a:pt x="422" y="731"/>
                    <a:pt x="394" y="759"/>
                    <a:pt x="394" y="787"/>
                  </a:cubicBezTo>
                  <a:cubicBezTo>
                    <a:pt x="366" y="815"/>
                    <a:pt x="366" y="815"/>
                    <a:pt x="366" y="843"/>
                  </a:cubicBezTo>
                  <a:cubicBezTo>
                    <a:pt x="337" y="843"/>
                    <a:pt x="309" y="871"/>
                    <a:pt x="281" y="871"/>
                  </a:cubicBezTo>
                  <a:cubicBezTo>
                    <a:pt x="1" y="674"/>
                    <a:pt x="141" y="450"/>
                    <a:pt x="225" y="225"/>
                  </a:cubicBezTo>
                  <a:cubicBezTo>
                    <a:pt x="281" y="85"/>
                    <a:pt x="366" y="1"/>
                    <a:pt x="534" y="57"/>
                  </a:cubicBezTo>
                  <a:cubicBezTo>
                    <a:pt x="562" y="85"/>
                    <a:pt x="618" y="85"/>
                    <a:pt x="674" y="85"/>
                  </a:cubicBezTo>
                  <a:cubicBezTo>
                    <a:pt x="730" y="57"/>
                    <a:pt x="815" y="29"/>
                    <a:pt x="871" y="85"/>
                  </a:cubicBezTo>
                  <a:cubicBezTo>
                    <a:pt x="899" y="113"/>
                    <a:pt x="927" y="141"/>
                    <a:pt x="983" y="169"/>
                  </a:cubicBezTo>
                  <a:cubicBezTo>
                    <a:pt x="1124" y="197"/>
                    <a:pt x="1292" y="309"/>
                    <a:pt x="1432" y="141"/>
                  </a:cubicBezTo>
                  <a:cubicBezTo>
                    <a:pt x="1432" y="141"/>
                    <a:pt x="1460" y="141"/>
                    <a:pt x="1460" y="141"/>
                  </a:cubicBezTo>
                  <a:cubicBezTo>
                    <a:pt x="1629" y="113"/>
                    <a:pt x="1741" y="394"/>
                    <a:pt x="1966" y="169"/>
                  </a:cubicBezTo>
                  <a:cubicBezTo>
                    <a:pt x="2050" y="85"/>
                    <a:pt x="2359" y="85"/>
                    <a:pt x="2555" y="113"/>
                  </a:cubicBezTo>
                  <a:cubicBezTo>
                    <a:pt x="2611" y="85"/>
                    <a:pt x="2640" y="113"/>
                    <a:pt x="2640" y="141"/>
                  </a:cubicBezTo>
                  <a:cubicBezTo>
                    <a:pt x="2640" y="169"/>
                    <a:pt x="2640" y="169"/>
                    <a:pt x="2640" y="197"/>
                  </a:cubicBezTo>
                  <a:cubicBezTo>
                    <a:pt x="2724" y="253"/>
                    <a:pt x="2668" y="366"/>
                    <a:pt x="2724" y="422"/>
                  </a:cubicBezTo>
                  <a:cubicBezTo>
                    <a:pt x="2724" y="450"/>
                    <a:pt x="2724" y="450"/>
                    <a:pt x="2724" y="478"/>
                  </a:cubicBezTo>
                  <a:cubicBezTo>
                    <a:pt x="2808" y="1124"/>
                    <a:pt x="2724" y="1769"/>
                    <a:pt x="2752" y="2415"/>
                  </a:cubicBezTo>
                  <a:cubicBezTo>
                    <a:pt x="2752" y="2555"/>
                    <a:pt x="2752" y="2668"/>
                    <a:pt x="2752" y="2808"/>
                  </a:cubicBezTo>
                  <a:cubicBezTo>
                    <a:pt x="2752" y="2864"/>
                    <a:pt x="2752" y="2892"/>
                    <a:pt x="2724" y="2920"/>
                  </a:cubicBezTo>
                  <a:lnTo>
                    <a:pt x="2724" y="2920"/>
                  </a:lnTo>
                  <a:cubicBezTo>
                    <a:pt x="2640" y="3061"/>
                    <a:pt x="2752" y="3229"/>
                    <a:pt x="2640" y="3342"/>
                  </a:cubicBezTo>
                  <a:lnTo>
                    <a:pt x="2640" y="3342"/>
                  </a:lnTo>
                  <a:cubicBezTo>
                    <a:pt x="2583" y="3398"/>
                    <a:pt x="2640" y="3510"/>
                    <a:pt x="2583" y="356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70"/>
            <p:cNvSpPr/>
            <p:nvPr/>
          </p:nvSpPr>
          <p:spPr>
            <a:xfrm>
              <a:off x="2565925" y="886650"/>
              <a:ext cx="44925" cy="81425"/>
            </a:xfrm>
            <a:custGeom>
              <a:avLst/>
              <a:gdLst/>
              <a:ahLst/>
              <a:cxnLst/>
              <a:rect l="l" t="t" r="r" b="b"/>
              <a:pathLst>
                <a:path w="1797" h="3257" extrusionOk="0">
                  <a:moveTo>
                    <a:pt x="112" y="2667"/>
                  </a:moveTo>
                  <a:cubicBezTo>
                    <a:pt x="112" y="2639"/>
                    <a:pt x="112" y="2639"/>
                    <a:pt x="112" y="2611"/>
                  </a:cubicBezTo>
                  <a:cubicBezTo>
                    <a:pt x="28" y="2555"/>
                    <a:pt x="84" y="2443"/>
                    <a:pt x="28" y="2386"/>
                  </a:cubicBezTo>
                  <a:cubicBezTo>
                    <a:pt x="28" y="2358"/>
                    <a:pt x="28" y="2358"/>
                    <a:pt x="28" y="2330"/>
                  </a:cubicBezTo>
                  <a:cubicBezTo>
                    <a:pt x="0" y="2302"/>
                    <a:pt x="0" y="2302"/>
                    <a:pt x="0" y="2274"/>
                  </a:cubicBezTo>
                  <a:cubicBezTo>
                    <a:pt x="28" y="2246"/>
                    <a:pt x="28" y="2246"/>
                    <a:pt x="28" y="2246"/>
                  </a:cubicBezTo>
                  <a:cubicBezTo>
                    <a:pt x="309" y="2078"/>
                    <a:pt x="225" y="1797"/>
                    <a:pt x="197" y="1572"/>
                  </a:cubicBezTo>
                  <a:cubicBezTo>
                    <a:pt x="197" y="1348"/>
                    <a:pt x="197" y="1151"/>
                    <a:pt x="309" y="955"/>
                  </a:cubicBezTo>
                  <a:cubicBezTo>
                    <a:pt x="337" y="955"/>
                    <a:pt x="365" y="1011"/>
                    <a:pt x="365" y="983"/>
                  </a:cubicBezTo>
                  <a:cubicBezTo>
                    <a:pt x="393" y="955"/>
                    <a:pt x="337" y="955"/>
                    <a:pt x="337" y="927"/>
                  </a:cubicBezTo>
                  <a:cubicBezTo>
                    <a:pt x="281" y="674"/>
                    <a:pt x="421" y="449"/>
                    <a:pt x="506" y="225"/>
                  </a:cubicBezTo>
                  <a:cubicBezTo>
                    <a:pt x="590" y="0"/>
                    <a:pt x="702" y="281"/>
                    <a:pt x="814" y="309"/>
                  </a:cubicBezTo>
                  <a:cubicBezTo>
                    <a:pt x="1011" y="421"/>
                    <a:pt x="1123" y="646"/>
                    <a:pt x="1348" y="730"/>
                  </a:cubicBezTo>
                  <a:cubicBezTo>
                    <a:pt x="1376" y="758"/>
                    <a:pt x="1404" y="758"/>
                    <a:pt x="1404" y="786"/>
                  </a:cubicBezTo>
                  <a:cubicBezTo>
                    <a:pt x="1516" y="898"/>
                    <a:pt x="1516" y="1011"/>
                    <a:pt x="1404" y="1123"/>
                  </a:cubicBezTo>
                  <a:cubicBezTo>
                    <a:pt x="1235" y="1292"/>
                    <a:pt x="1488" y="1207"/>
                    <a:pt x="1488" y="1292"/>
                  </a:cubicBezTo>
                  <a:cubicBezTo>
                    <a:pt x="1685" y="1572"/>
                    <a:pt x="1544" y="1769"/>
                    <a:pt x="1320" y="1909"/>
                  </a:cubicBezTo>
                  <a:cubicBezTo>
                    <a:pt x="1292" y="1937"/>
                    <a:pt x="1264" y="1909"/>
                    <a:pt x="1264" y="1937"/>
                  </a:cubicBezTo>
                  <a:cubicBezTo>
                    <a:pt x="1235" y="1993"/>
                    <a:pt x="1264" y="1909"/>
                    <a:pt x="1292" y="1937"/>
                  </a:cubicBezTo>
                  <a:cubicBezTo>
                    <a:pt x="1404" y="2050"/>
                    <a:pt x="1516" y="2106"/>
                    <a:pt x="1600" y="2246"/>
                  </a:cubicBezTo>
                  <a:cubicBezTo>
                    <a:pt x="1657" y="2330"/>
                    <a:pt x="1741" y="2386"/>
                    <a:pt x="1797" y="2499"/>
                  </a:cubicBezTo>
                  <a:cubicBezTo>
                    <a:pt x="1797" y="2527"/>
                    <a:pt x="1797" y="2555"/>
                    <a:pt x="1797" y="2583"/>
                  </a:cubicBezTo>
                  <a:cubicBezTo>
                    <a:pt x="1741" y="2667"/>
                    <a:pt x="1685" y="2751"/>
                    <a:pt x="1600" y="2808"/>
                  </a:cubicBezTo>
                  <a:cubicBezTo>
                    <a:pt x="1488" y="2892"/>
                    <a:pt x="1376" y="2976"/>
                    <a:pt x="1235" y="2920"/>
                  </a:cubicBezTo>
                  <a:cubicBezTo>
                    <a:pt x="1095" y="2808"/>
                    <a:pt x="1067" y="2667"/>
                    <a:pt x="1151" y="2527"/>
                  </a:cubicBezTo>
                  <a:cubicBezTo>
                    <a:pt x="1179" y="2471"/>
                    <a:pt x="1235" y="2443"/>
                    <a:pt x="1292" y="2443"/>
                  </a:cubicBezTo>
                  <a:cubicBezTo>
                    <a:pt x="1320" y="2443"/>
                    <a:pt x="1348" y="2415"/>
                    <a:pt x="1376" y="2415"/>
                  </a:cubicBezTo>
                  <a:cubicBezTo>
                    <a:pt x="1404" y="2386"/>
                    <a:pt x="1404" y="2358"/>
                    <a:pt x="1432" y="2358"/>
                  </a:cubicBezTo>
                  <a:cubicBezTo>
                    <a:pt x="1432" y="2358"/>
                    <a:pt x="1404" y="2330"/>
                    <a:pt x="1404" y="2330"/>
                  </a:cubicBezTo>
                  <a:cubicBezTo>
                    <a:pt x="1404" y="2330"/>
                    <a:pt x="1376" y="2330"/>
                    <a:pt x="1376" y="2330"/>
                  </a:cubicBezTo>
                  <a:cubicBezTo>
                    <a:pt x="1348" y="2330"/>
                    <a:pt x="1320" y="2330"/>
                    <a:pt x="1292" y="2302"/>
                  </a:cubicBezTo>
                  <a:cubicBezTo>
                    <a:pt x="1151" y="2302"/>
                    <a:pt x="1011" y="2358"/>
                    <a:pt x="814" y="2358"/>
                  </a:cubicBezTo>
                  <a:cubicBezTo>
                    <a:pt x="870" y="2555"/>
                    <a:pt x="899" y="2751"/>
                    <a:pt x="758" y="2948"/>
                  </a:cubicBezTo>
                  <a:cubicBezTo>
                    <a:pt x="562" y="3257"/>
                    <a:pt x="534" y="3257"/>
                    <a:pt x="253" y="3004"/>
                  </a:cubicBezTo>
                  <a:cubicBezTo>
                    <a:pt x="225" y="2976"/>
                    <a:pt x="197" y="2920"/>
                    <a:pt x="169" y="2892"/>
                  </a:cubicBezTo>
                  <a:lnTo>
                    <a:pt x="169" y="2892"/>
                  </a:lnTo>
                  <a:cubicBezTo>
                    <a:pt x="169" y="2864"/>
                    <a:pt x="141" y="2836"/>
                    <a:pt x="141" y="2836"/>
                  </a:cubicBezTo>
                  <a:cubicBezTo>
                    <a:pt x="141" y="2779"/>
                    <a:pt x="141" y="2723"/>
                    <a:pt x="112" y="266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70"/>
            <p:cNvSpPr/>
            <p:nvPr/>
          </p:nvSpPr>
          <p:spPr>
            <a:xfrm>
              <a:off x="2561700" y="866275"/>
              <a:ext cx="72325" cy="39350"/>
            </a:xfrm>
            <a:custGeom>
              <a:avLst/>
              <a:gdLst/>
              <a:ahLst/>
              <a:cxnLst/>
              <a:rect l="l" t="t" r="r" b="b"/>
              <a:pathLst>
                <a:path w="2893" h="1574" extrusionOk="0">
                  <a:moveTo>
                    <a:pt x="1685" y="57"/>
                  </a:moveTo>
                  <a:cubicBezTo>
                    <a:pt x="1685" y="57"/>
                    <a:pt x="1713" y="57"/>
                    <a:pt x="1741" y="57"/>
                  </a:cubicBezTo>
                  <a:cubicBezTo>
                    <a:pt x="1798" y="113"/>
                    <a:pt x="1882" y="57"/>
                    <a:pt x="1966" y="141"/>
                  </a:cubicBezTo>
                  <a:lnTo>
                    <a:pt x="1938" y="141"/>
                  </a:lnTo>
                  <a:cubicBezTo>
                    <a:pt x="2022" y="169"/>
                    <a:pt x="2106" y="226"/>
                    <a:pt x="2162" y="282"/>
                  </a:cubicBezTo>
                  <a:lnTo>
                    <a:pt x="2162" y="282"/>
                  </a:lnTo>
                  <a:cubicBezTo>
                    <a:pt x="2191" y="310"/>
                    <a:pt x="2247" y="310"/>
                    <a:pt x="2275" y="338"/>
                  </a:cubicBezTo>
                  <a:cubicBezTo>
                    <a:pt x="2303" y="366"/>
                    <a:pt x="2331" y="394"/>
                    <a:pt x="2387" y="422"/>
                  </a:cubicBezTo>
                  <a:lnTo>
                    <a:pt x="2359" y="422"/>
                  </a:lnTo>
                  <a:cubicBezTo>
                    <a:pt x="2387" y="422"/>
                    <a:pt x="2415" y="450"/>
                    <a:pt x="2443" y="450"/>
                  </a:cubicBezTo>
                  <a:cubicBezTo>
                    <a:pt x="2471" y="450"/>
                    <a:pt x="2499" y="478"/>
                    <a:pt x="2499" y="478"/>
                  </a:cubicBezTo>
                  <a:lnTo>
                    <a:pt x="2499" y="478"/>
                  </a:lnTo>
                  <a:cubicBezTo>
                    <a:pt x="2527" y="506"/>
                    <a:pt x="2556" y="534"/>
                    <a:pt x="2584" y="562"/>
                  </a:cubicBezTo>
                  <a:lnTo>
                    <a:pt x="2584" y="562"/>
                  </a:lnTo>
                  <a:cubicBezTo>
                    <a:pt x="2612" y="562"/>
                    <a:pt x="2640" y="590"/>
                    <a:pt x="2668" y="619"/>
                  </a:cubicBezTo>
                  <a:lnTo>
                    <a:pt x="2668" y="619"/>
                  </a:lnTo>
                  <a:cubicBezTo>
                    <a:pt x="2668" y="647"/>
                    <a:pt x="2696" y="647"/>
                    <a:pt x="2724" y="675"/>
                  </a:cubicBezTo>
                  <a:lnTo>
                    <a:pt x="2752" y="675"/>
                  </a:lnTo>
                  <a:cubicBezTo>
                    <a:pt x="2780" y="703"/>
                    <a:pt x="2780" y="731"/>
                    <a:pt x="2808" y="731"/>
                  </a:cubicBezTo>
                  <a:cubicBezTo>
                    <a:pt x="2808" y="759"/>
                    <a:pt x="2836" y="759"/>
                    <a:pt x="2836" y="787"/>
                  </a:cubicBezTo>
                  <a:cubicBezTo>
                    <a:pt x="2836" y="815"/>
                    <a:pt x="2864" y="815"/>
                    <a:pt x="2864" y="843"/>
                  </a:cubicBezTo>
                  <a:cubicBezTo>
                    <a:pt x="2892" y="899"/>
                    <a:pt x="2892" y="955"/>
                    <a:pt x="2892" y="984"/>
                  </a:cubicBezTo>
                  <a:cubicBezTo>
                    <a:pt x="2780" y="1208"/>
                    <a:pt x="2668" y="1180"/>
                    <a:pt x="2499" y="1068"/>
                  </a:cubicBezTo>
                  <a:cubicBezTo>
                    <a:pt x="2471" y="1040"/>
                    <a:pt x="2471" y="984"/>
                    <a:pt x="2471" y="1012"/>
                  </a:cubicBezTo>
                  <a:cubicBezTo>
                    <a:pt x="2443" y="1124"/>
                    <a:pt x="2443" y="1236"/>
                    <a:pt x="2415" y="1348"/>
                  </a:cubicBezTo>
                  <a:cubicBezTo>
                    <a:pt x="2387" y="1489"/>
                    <a:pt x="2331" y="1573"/>
                    <a:pt x="2162" y="1517"/>
                  </a:cubicBezTo>
                  <a:cubicBezTo>
                    <a:pt x="2078" y="1405"/>
                    <a:pt x="2106" y="1124"/>
                    <a:pt x="1769" y="1236"/>
                  </a:cubicBezTo>
                  <a:cubicBezTo>
                    <a:pt x="1685" y="1292"/>
                    <a:pt x="1657" y="1096"/>
                    <a:pt x="1685" y="955"/>
                  </a:cubicBezTo>
                  <a:cubicBezTo>
                    <a:pt x="1517" y="984"/>
                    <a:pt x="1376" y="1040"/>
                    <a:pt x="1292" y="1124"/>
                  </a:cubicBezTo>
                  <a:cubicBezTo>
                    <a:pt x="1124" y="1348"/>
                    <a:pt x="1039" y="1208"/>
                    <a:pt x="927" y="1096"/>
                  </a:cubicBezTo>
                  <a:cubicBezTo>
                    <a:pt x="843" y="843"/>
                    <a:pt x="1011" y="619"/>
                    <a:pt x="1039" y="366"/>
                  </a:cubicBezTo>
                  <a:cubicBezTo>
                    <a:pt x="871" y="759"/>
                    <a:pt x="450" y="955"/>
                    <a:pt x="197" y="1320"/>
                  </a:cubicBezTo>
                  <a:cubicBezTo>
                    <a:pt x="169" y="1377"/>
                    <a:pt x="113" y="1489"/>
                    <a:pt x="29" y="1348"/>
                  </a:cubicBezTo>
                  <a:cubicBezTo>
                    <a:pt x="29" y="1264"/>
                    <a:pt x="1" y="1152"/>
                    <a:pt x="57" y="1040"/>
                  </a:cubicBezTo>
                  <a:lnTo>
                    <a:pt x="57" y="1040"/>
                  </a:lnTo>
                  <a:cubicBezTo>
                    <a:pt x="141" y="955"/>
                    <a:pt x="57" y="843"/>
                    <a:pt x="141" y="759"/>
                  </a:cubicBezTo>
                  <a:lnTo>
                    <a:pt x="141" y="759"/>
                  </a:lnTo>
                  <a:cubicBezTo>
                    <a:pt x="169" y="731"/>
                    <a:pt x="169" y="647"/>
                    <a:pt x="197" y="619"/>
                  </a:cubicBezTo>
                  <a:lnTo>
                    <a:pt x="197" y="619"/>
                  </a:lnTo>
                  <a:cubicBezTo>
                    <a:pt x="225" y="590"/>
                    <a:pt x="253" y="562"/>
                    <a:pt x="281" y="562"/>
                  </a:cubicBezTo>
                  <a:lnTo>
                    <a:pt x="281" y="562"/>
                  </a:lnTo>
                  <a:cubicBezTo>
                    <a:pt x="310" y="506"/>
                    <a:pt x="310" y="450"/>
                    <a:pt x="338" y="422"/>
                  </a:cubicBezTo>
                  <a:lnTo>
                    <a:pt x="338" y="422"/>
                  </a:lnTo>
                  <a:cubicBezTo>
                    <a:pt x="366" y="394"/>
                    <a:pt x="394" y="366"/>
                    <a:pt x="422" y="338"/>
                  </a:cubicBezTo>
                  <a:lnTo>
                    <a:pt x="422" y="338"/>
                  </a:lnTo>
                  <a:cubicBezTo>
                    <a:pt x="450" y="310"/>
                    <a:pt x="506" y="310"/>
                    <a:pt x="562" y="282"/>
                  </a:cubicBezTo>
                  <a:lnTo>
                    <a:pt x="562" y="282"/>
                  </a:lnTo>
                  <a:cubicBezTo>
                    <a:pt x="590" y="254"/>
                    <a:pt x="590" y="226"/>
                    <a:pt x="618" y="197"/>
                  </a:cubicBezTo>
                  <a:lnTo>
                    <a:pt x="618" y="197"/>
                  </a:lnTo>
                  <a:cubicBezTo>
                    <a:pt x="646" y="169"/>
                    <a:pt x="731" y="169"/>
                    <a:pt x="759" y="141"/>
                  </a:cubicBezTo>
                  <a:lnTo>
                    <a:pt x="759" y="141"/>
                  </a:lnTo>
                  <a:cubicBezTo>
                    <a:pt x="815" y="57"/>
                    <a:pt x="927" y="113"/>
                    <a:pt x="983" y="57"/>
                  </a:cubicBezTo>
                  <a:lnTo>
                    <a:pt x="983" y="57"/>
                  </a:lnTo>
                  <a:cubicBezTo>
                    <a:pt x="1208" y="1"/>
                    <a:pt x="1433" y="1"/>
                    <a:pt x="16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70"/>
            <p:cNvSpPr/>
            <p:nvPr/>
          </p:nvSpPr>
          <p:spPr>
            <a:xfrm>
              <a:off x="2700675" y="1012975"/>
              <a:ext cx="42850" cy="57575"/>
            </a:xfrm>
            <a:custGeom>
              <a:avLst/>
              <a:gdLst/>
              <a:ahLst/>
              <a:cxnLst/>
              <a:rect l="l" t="t" r="r" b="b"/>
              <a:pathLst>
                <a:path w="1714" h="2303" extrusionOk="0">
                  <a:moveTo>
                    <a:pt x="1573" y="1348"/>
                  </a:moveTo>
                  <a:cubicBezTo>
                    <a:pt x="1573" y="1376"/>
                    <a:pt x="1573" y="1376"/>
                    <a:pt x="1573" y="1404"/>
                  </a:cubicBezTo>
                  <a:cubicBezTo>
                    <a:pt x="1517" y="1460"/>
                    <a:pt x="1573" y="1573"/>
                    <a:pt x="1517" y="1629"/>
                  </a:cubicBezTo>
                  <a:lnTo>
                    <a:pt x="1517" y="1629"/>
                  </a:lnTo>
                  <a:cubicBezTo>
                    <a:pt x="1460" y="1685"/>
                    <a:pt x="1517" y="1769"/>
                    <a:pt x="1432" y="1825"/>
                  </a:cubicBezTo>
                  <a:cubicBezTo>
                    <a:pt x="1432" y="1853"/>
                    <a:pt x="1432" y="1882"/>
                    <a:pt x="1432" y="1882"/>
                  </a:cubicBezTo>
                  <a:cubicBezTo>
                    <a:pt x="1404" y="1910"/>
                    <a:pt x="1404" y="1910"/>
                    <a:pt x="1376" y="1910"/>
                  </a:cubicBezTo>
                  <a:cubicBezTo>
                    <a:pt x="1208" y="1882"/>
                    <a:pt x="1152" y="1994"/>
                    <a:pt x="1039" y="2078"/>
                  </a:cubicBezTo>
                  <a:cubicBezTo>
                    <a:pt x="702" y="2303"/>
                    <a:pt x="337" y="2275"/>
                    <a:pt x="1" y="2106"/>
                  </a:cubicBezTo>
                  <a:cubicBezTo>
                    <a:pt x="1" y="2078"/>
                    <a:pt x="1" y="2050"/>
                    <a:pt x="1" y="2022"/>
                  </a:cubicBezTo>
                  <a:cubicBezTo>
                    <a:pt x="1" y="1938"/>
                    <a:pt x="29" y="1882"/>
                    <a:pt x="85" y="1853"/>
                  </a:cubicBezTo>
                  <a:cubicBezTo>
                    <a:pt x="85" y="1825"/>
                    <a:pt x="113" y="1797"/>
                    <a:pt x="141" y="1797"/>
                  </a:cubicBezTo>
                  <a:cubicBezTo>
                    <a:pt x="309" y="1629"/>
                    <a:pt x="618" y="1657"/>
                    <a:pt x="674" y="1376"/>
                  </a:cubicBezTo>
                  <a:cubicBezTo>
                    <a:pt x="702" y="1320"/>
                    <a:pt x="843" y="1264"/>
                    <a:pt x="702" y="1180"/>
                  </a:cubicBezTo>
                  <a:cubicBezTo>
                    <a:pt x="618" y="1124"/>
                    <a:pt x="562" y="1067"/>
                    <a:pt x="478" y="1039"/>
                  </a:cubicBezTo>
                  <a:cubicBezTo>
                    <a:pt x="365" y="955"/>
                    <a:pt x="113" y="1039"/>
                    <a:pt x="169" y="787"/>
                  </a:cubicBezTo>
                  <a:cubicBezTo>
                    <a:pt x="197" y="618"/>
                    <a:pt x="365" y="478"/>
                    <a:pt x="562" y="450"/>
                  </a:cubicBezTo>
                  <a:cubicBezTo>
                    <a:pt x="618" y="422"/>
                    <a:pt x="646" y="450"/>
                    <a:pt x="702" y="450"/>
                  </a:cubicBezTo>
                  <a:cubicBezTo>
                    <a:pt x="983" y="450"/>
                    <a:pt x="1264" y="562"/>
                    <a:pt x="1376" y="141"/>
                  </a:cubicBezTo>
                  <a:cubicBezTo>
                    <a:pt x="1404" y="57"/>
                    <a:pt x="1517" y="1"/>
                    <a:pt x="1601" y="57"/>
                  </a:cubicBezTo>
                  <a:cubicBezTo>
                    <a:pt x="1713" y="113"/>
                    <a:pt x="1713" y="225"/>
                    <a:pt x="1629" y="281"/>
                  </a:cubicBezTo>
                  <a:cubicBezTo>
                    <a:pt x="1488" y="478"/>
                    <a:pt x="1713" y="590"/>
                    <a:pt x="1685" y="759"/>
                  </a:cubicBezTo>
                  <a:cubicBezTo>
                    <a:pt x="1685" y="815"/>
                    <a:pt x="1713" y="927"/>
                    <a:pt x="1657" y="983"/>
                  </a:cubicBezTo>
                  <a:cubicBezTo>
                    <a:pt x="1657" y="1011"/>
                    <a:pt x="1657" y="1039"/>
                    <a:pt x="1657" y="1039"/>
                  </a:cubicBezTo>
                  <a:cubicBezTo>
                    <a:pt x="1573" y="1152"/>
                    <a:pt x="1657" y="1264"/>
                    <a:pt x="1573" y="134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70"/>
            <p:cNvSpPr/>
            <p:nvPr/>
          </p:nvSpPr>
          <p:spPr>
            <a:xfrm>
              <a:off x="2561700" y="871900"/>
              <a:ext cx="29500" cy="72325"/>
            </a:xfrm>
            <a:custGeom>
              <a:avLst/>
              <a:gdLst/>
              <a:ahLst/>
              <a:cxnLst/>
              <a:rect l="l" t="t" r="r" b="b"/>
              <a:pathLst>
                <a:path w="1180" h="2893" extrusionOk="0">
                  <a:moveTo>
                    <a:pt x="57" y="1180"/>
                  </a:moveTo>
                  <a:cubicBezTo>
                    <a:pt x="197" y="927"/>
                    <a:pt x="338" y="730"/>
                    <a:pt x="590" y="590"/>
                  </a:cubicBezTo>
                  <a:cubicBezTo>
                    <a:pt x="731" y="534"/>
                    <a:pt x="787" y="337"/>
                    <a:pt x="871" y="225"/>
                  </a:cubicBezTo>
                  <a:cubicBezTo>
                    <a:pt x="955" y="85"/>
                    <a:pt x="1039" y="29"/>
                    <a:pt x="1180" y="1"/>
                  </a:cubicBezTo>
                  <a:cubicBezTo>
                    <a:pt x="1152" y="309"/>
                    <a:pt x="955" y="562"/>
                    <a:pt x="983" y="899"/>
                  </a:cubicBezTo>
                  <a:cubicBezTo>
                    <a:pt x="983" y="899"/>
                    <a:pt x="1011" y="927"/>
                    <a:pt x="983" y="927"/>
                  </a:cubicBezTo>
                  <a:cubicBezTo>
                    <a:pt x="983" y="955"/>
                    <a:pt x="983" y="955"/>
                    <a:pt x="983" y="955"/>
                  </a:cubicBezTo>
                  <a:cubicBezTo>
                    <a:pt x="843" y="983"/>
                    <a:pt x="843" y="815"/>
                    <a:pt x="703" y="787"/>
                  </a:cubicBezTo>
                  <a:cubicBezTo>
                    <a:pt x="787" y="1095"/>
                    <a:pt x="506" y="1292"/>
                    <a:pt x="562" y="1601"/>
                  </a:cubicBezTo>
                  <a:cubicBezTo>
                    <a:pt x="534" y="1601"/>
                    <a:pt x="478" y="1601"/>
                    <a:pt x="450" y="1629"/>
                  </a:cubicBezTo>
                  <a:cubicBezTo>
                    <a:pt x="534" y="1741"/>
                    <a:pt x="506" y="1853"/>
                    <a:pt x="422" y="1966"/>
                  </a:cubicBezTo>
                  <a:cubicBezTo>
                    <a:pt x="310" y="2078"/>
                    <a:pt x="506" y="2078"/>
                    <a:pt x="506" y="2134"/>
                  </a:cubicBezTo>
                  <a:cubicBezTo>
                    <a:pt x="450" y="2331"/>
                    <a:pt x="478" y="2555"/>
                    <a:pt x="478" y="2752"/>
                  </a:cubicBezTo>
                  <a:cubicBezTo>
                    <a:pt x="450" y="2892"/>
                    <a:pt x="310" y="2836"/>
                    <a:pt x="197" y="2836"/>
                  </a:cubicBezTo>
                  <a:cubicBezTo>
                    <a:pt x="141" y="2808"/>
                    <a:pt x="169" y="2752"/>
                    <a:pt x="141" y="2696"/>
                  </a:cubicBezTo>
                  <a:cubicBezTo>
                    <a:pt x="141" y="2668"/>
                    <a:pt x="141" y="2668"/>
                    <a:pt x="141" y="2640"/>
                  </a:cubicBezTo>
                  <a:cubicBezTo>
                    <a:pt x="57" y="2555"/>
                    <a:pt x="141" y="2443"/>
                    <a:pt x="57" y="2359"/>
                  </a:cubicBezTo>
                  <a:cubicBezTo>
                    <a:pt x="57" y="2331"/>
                    <a:pt x="57" y="2303"/>
                    <a:pt x="57" y="2303"/>
                  </a:cubicBezTo>
                  <a:cubicBezTo>
                    <a:pt x="1" y="1910"/>
                    <a:pt x="1" y="1545"/>
                    <a:pt x="57" y="11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70"/>
            <p:cNvSpPr/>
            <p:nvPr/>
          </p:nvSpPr>
          <p:spPr>
            <a:xfrm>
              <a:off x="2698575" y="992625"/>
              <a:ext cx="53350" cy="55475"/>
            </a:xfrm>
            <a:custGeom>
              <a:avLst/>
              <a:gdLst/>
              <a:ahLst/>
              <a:cxnLst/>
              <a:rect l="l" t="t" r="r" b="b"/>
              <a:pathLst>
                <a:path w="2134" h="2219" extrusionOk="0">
                  <a:moveTo>
                    <a:pt x="1741" y="1544"/>
                  </a:moveTo>
                  <a:cubicBezTo>
                    <a:pt x="1544" y="1292"/>
                    <a:pt x="1544" y="1292"/>
                    <a:pt x="1685" y="1039"/>
                  </a:cubicBezTo>
                  <a:cubicBezTo>
                    <a:pt x="1713" y="1011"/>
                    <a:pt x="1741" y="955"/>
                    <a:pt x="1685" y="927"/>
                  </a:cubicBezTo>
                  <a:cubicBezTo>
                    <a:pt x="1657" y="899"/>
                    <a:pt x="1601" y="899"/>
                    <a:pt x="1601" y="927"/>
                  </a:cubicBezTo>
                  <a:cubicBezTo>
                    <a:pt x="1516" y="983"/>
                    <a:pt x="1488" y="1095"/>
                    <a:pt x="1404" y="1151"/>
                  </a:cubicBezTo>
                  <a:cubicBezTo>
                    <a:pt x="1292" y="1236"/>
                    <a:pt x="1460" y="1292"/>
                    <a:pt x="1432" y="1404"/>
                  </a:cubicBezTo>
                  <a:cubicBezTo>
                    <a:pt x="1348" y="1432"/>
                    <a:pt x="1236" y="1348"/>
                    <a:pt x="1179" y="1460"/>
                  </a:cubicBezTo>
                  <a:cubicBezTo>
                    <a:pt x="1151" y="1488"/>
                    <a:pt x="1123" y="1488"/>
                    <a:pt x="1095" y="1460"/>
                  </a:cubicBezTo>
                  <a:cubicBezTo>
                    <a:pt x="702" y="1236"/>
                    <a:pt x="562" y="1264"/>
                    <a:pt x="281" y="1685"/>
                  </a:cubicBezTo>
                  <a:cubicBezTo>
                    <a:pt x="421" y="1713"/>
                    <a:pt x="534" y="1741"/>
                    <a:pt x="646" y="1769"/>
                  </a:cubicBezTo>
                  <a:cubicBezTo>
                    <a:pt x="843" y="1797"/>
                    <a:pt x="814" y="2022"/>
                    <a:pt x="983" y="2050"/>
                  </a:cubicBezTo>
                  <a:cubicBezTo>
                    <a:pt x="927" y="2106"/>
                    <a:pt x="871" y="2162"/>
                    <a:pt x="814" y="2218"/>
                  </a:cubicBezTo>
                  <a:cubicBezTo>
                    <a:pt x="590" y="2162"/>
                    <a:pt x="365" y="2078"/>
                    <a:pt x="141" y="1994"/>
                  </a:cubicBezTo>
                  <a:cubicBezTo>
                    <a:pt x="28" y="1966"/>
                    <a:pt x="0" y="1825"/>
                    <a:pt x="56" y="1713"/>
                  </a:cubicBezTo>
                  <a:cubicBezTo>
                    <a:pt x="169" y="1348"/>
                    <a:pt x="337" y="1039"/>
                    <a:pt x="758" y="1011"/>
                  </a:cubicBezTo>
                  <a:cubicBezTo>
                    <a:pt x="814" y="1011"/>
                    <a:pt x="899" y="983"/>
                    <a:pt x="927" y="927"/>
                  </a:cubicBezTo>
                  <a:cubicBezTo>
                    <a:pt x="1123" y="646"/>
                    <a:pt x="1432" y="562"/>
                    <a:pt x="1741" y="478"/>
                  </a:cubicBezTo>
                  <a:cubicBezTo>
                    <a:pt x="1853" y="421"/>
                    <a:pt x="1769" y="281"/>
                    <a:pt x="1825" y="197"/>
                  </a:cubicBezTo>
                  <a:cubicBezTo>
                    <a:pt x="1881" y="0"/>
                    <a:pt x="1853" y="0"/>
                    <a:pt x="2106" y="57"/>
                  </a:cubicBezTo>
                  <a:cubicBezTo>
                    <a:pt x="2134" y="141"/>
                    <a:pt x="2134" y="197"/>
                    <a:pt x="2078" y="253"/>
                  </a:cubicBezTo>
                  <a:lnTo>
                    <a:pt x="2078" y="253"/>
                  </a:lnTo>
                  <a:cubicBezTo>
                    <a:pt x="1994" y="365"/>
                    <a:pt x="2106" y="506"/>
                    <a:pt x="2022" y="618"/>
                  </a:cubicBezTo>
                  <a:lnTo>
                    <a:pt x="2022" y="758"/>
                  </a:lnTo>
                  <a:cubicBezTo>
                    <a:pt x="1937" y="843"/>
                    <a:pt x="2022" y="955"/>
                    <a:pt x="1937" y="1039"/>
                  </a:cubicBezTo>
                  <a:lnTo>
                    <a:pt x="1937" y="1039"/>
                  </a:lnTo>
                  <a:cubicBezTo>
                    <a:pt x="1881" y="1095"/>
                    <a:pt x="1937" y="1180"/>
                    <a:pt x="1881" y="1236"/>
                  </a:cubicBezTo>
                  <a:cubicBezTo>
                    <a:pt x="1881" y="1264"/>
                    <a:pt x="1881" y="1292"/>
                    <a:pt x="1881" y="1320"/>
                  </a:cubicBezTo>
                  <a:cubicBezTo>
                    <a:pt x="1825" y="1376"/>
                    <a:pt x="1881" y="1460"/>
                    <a:pt x="1797" y="1516"/>
                  </a:cubicBezTo>
                  <a:lnTo>
                    <a:pt x="1797" y="1516"/>
                  </a:lnTo>
                  <a:cubicBezTo>
                    <a:pt x="1797" y="1544"/>
                    <a:pt x="1769" y="1573"/>
                    <a:pt x="1741" y="154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70"/>
            <p:cNvSpPr/>
            <p:nvPr/>
          </p:nvSpPr>
          <p:spPr>
            <a:xfrm>
              <a:off x="2691550" y="837500"/>
              <a:ext cx="56875" cy="38625"/>
            </a:xfrm>
            <a:custGeom>
              <a:avLst/>
              <a:gdLst/>
              <a:ahLst/>
              <a:cxnLst/>
              <a:rect l="l" t="t" r="r" b="b"/>
              <a:pathLst>
                <a:path w="2275" h="1545" extrusionOk="0">
                  <a:moveTo>
                    <a:pt x="1460" y="85"/>
                  </a:moveTo>
                  <a:cubicBezTo>
                    <a:pt x="1517" y="85"/>
                    <a:pt x="1545" y="85"/>
                    <a:pt x="1601" y="85"/>
                  </a:cubicBezTo>
                  <a:cubicBezTo>
                    <a:pt x="1769" y="197"/>
                    <a:pt x="2022" y="1"/>
                    <a:pt x="2162" y="225"/>
                  </a:cubicBezTo>
                  <a:lnTo>
                    <a:pt x="2162" y="225"/>
                  </a:lnTo>
                  <a:cubicBezTo>
                    <a:pt x="2190" y="282"/>
                    <a:pt x="2190" y="338"/>
                    <a:pt x="2218" y="366"/>
                  </a:cubicBezTo>
                  <a:lnTo>
                    <a:pt x="2218" y="366"/>
                  </a:lnTo>
                  <a:cubicBezTo>
                    <a:pt x="2275" y="422"/>
                    <a:pt x="2275" y="450"/>
                    <a:pt x="2247" y="506"/>
                  </a:cubicBezTo>
                  <a:cubicBezTo>
                    <a:pt x="2078" y="899"/>
                    <a:pt x="2022" y="955"/>
                    <a:pt x="1629" y="843"/>
                  </a:cubicBezTo>
                  <a:cubicBezTo>
                    <a:pt x="1180" y="703"/>
                    <a:pt x="843" y="927"/>
                    <a:pt x="534" y="1236"/>
                  </a:cubicBezTo>
                  <a:cubicBezTo>
                    <a:pt x="422" y="1348"/>
                    <a:pt x="337" y="1517"/>
                    <a:pt x="141" y="1545"/>
                  </a:cubicBezTo>
                  <a:cubicBezTo>
                    <a:pt x="113" y="1545"/>
                    <a:pt x="85" y="1517"/>
                    <a:pt x="57" y="1517"/>
                  </a:cubicBezTo>
                  <a:cubicBezTo>
                    <a:pt x="57" y="1208"/>
                    <a:pt x="1" y="871"/>
                    <a:pt x="450" y="787"/>
                  </a:cubicBezTo>
                  <a:cubicBezTo>
                    <a:pt x="534" y="787"/>
                    <a:pt x="590" y="675"/>
                    <a:pt x="534" y="562"/>
                  </a:cubicBezTo>
                  <a:cubicBezTo>
                    <a:pt x="506" y="478"/>
                    <a:pt x="478" y="394"/>
                    <a:pt x="562" y="310"/>
                  </a:cubicBezTo>
                  <a:cubicBezTo>
                    <a:pt x="590" y="282"/>
                    <a:pt x="646" y="254"/>
                    <a:pt x="674" y="225"/>
                  </a:cubicBezTo>
                  <a:lnTo>
                    <a:pt x="674" y="225"/>
                  </a:lnTo>
                  <a:cubicBezTo>
                    <a:pt x="730" y="197"/>
                    <a:pt x="787" y="197"/>
                    <a:pt x="843" y="169"/>
                  </a:cubicBezTo>
                  <a:lnTo>
                    <a:pt x="815" y="169"/>
                  </a:lnTo>
                  <a:cubicBezTo>
                    <a:pt x="1039" y="57"/>
                    <a:pt x="1264" y="197"/>
                    <a:pt x="146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70"/>
            <p:cNvSpPr/>
            <p:nvPr/>
          </p:nvSpPr>
          <p:spPr>
            <a:xfrm>
              <a:off x="2672600" y="843825"/>
              <a:ext cx="40725" cy="47050"/>
            </a:xfrm>
            <a:custGeom>
              <a:avLst/>
              <a:gdLst/>
              <a:ahLst/>
              <a:cxnLst/>
              <a:rect l="l" t="t" r="r" b="b"/>
              <a:pathLst>
                <a:path w="1629" h="1882" extrusionOk="0">
                  <a:moveTo>
                    <a:pt x="1376" y="57"/>
                  </a:moveTo>
                  <a:cubicBezTo>
                    <a:pt x="1348" y="113"/>
                    <a:pt x="1292" y="197"/>
                    <a:pt x="1348" y="225"/>
                  </a:cubicBezTo>
                  <a:cubicBezTo>
                    <a:pt x="1629" y="394"/>
                    <a:pt x="1320" y="478"/>
                    <a:pt x="1320" y="618"/>
                  </a:cubicBezTo>
                  <a:cubicBezTo>
                    <a:pt x="1320" y="702"/>
                    <a:pt x="1236" y="618"/>
                    <a:pt x="1180" y="618"/>
                  </a:cubicBezTo>
                  <a:cubicBezTo>
                    <a:pt x="983" y="646"/>
                    <a:pt x="927" y="730"/>
                    <a:pt x="955" y="927"/>
                  </a:cubicBezTo>
                  <a:cubicBezTo>
                    <a:pt x="955" y="1067"/>
                    <a:pt x="843" y="1124"/>
                    <a:pt x="815" y="1236"/>
                  </a:cubicBezTo>
                  <a:cubicBezTo>
                    <a:pt x="646" y="1573"/>
                    <a:pt x="422" y="1825"/>
                    <a:pt x="29" y="1882"/>
                  </a:cubicBezTo>
                  <a:cubicBezTo>
                    <a:pt x="1" y="1825"/>
                    <a:pt x="1" y="1769"/>
                    <a:pt x="57" y="1741"/>
                  </a:cubicBezTo>
                  <a:lnTo>
                    <a:pt x="57" y="1741"/>
                  </a:lnTo>
                  <a:cubicBezTo>
                    <a:pt x="85" y="1685"/>
                    <a:pt x="85" y="1629"/>
                    <a:pt x="113" y="1601"/>
                  </a:cubicBezTo>
                  <a:cubicBezTo>
                    <a:pt x="113" y="1573"/>
                    <a:pt x="113" y="1545"/>
                    <a:pt x="113" y="1517"/>
                  </a:cubicBezTo>
                  <a:cubicBezTo>
                    <a:pt x="169" y="1488"/>
                    <a:pt x="141" y="1404"/>
                    <a:pt x="197" y="1376"/>
                  </a:cubicBezTo>
                  <a:lnTo>
                    <a:pt x="197" y="1376"/>
                  </a:lnTo>
                  <a:cubicBezTo>
                    <a:pt x="225" y="1348"/>
                    <a:pt x="225" y="1264"/>
                    <a:pt x="253" y="1236"/>
                  </a:cubicBezTo>
                  <a:lnTo>
                    <a:pt x="253" y="1236"/>
                  </a:lnTo>
                  <a:cubicBezTo>
                    <a:pt x="281" y="1208"/>
                    <a:pt x="281" y="1124"/>
                    <a:pt x="337" y="1095"/>
                  </a:cubicBezTo>
                  <a:lnTo>
                    <a:pt x="337" y="1095"/>
                  </a:lnTo>
                  <a:cubicBezTo>
                    <a:pt x="365" y="1067"/>
                    <a:pt x="365" y="983"/>
                    <a:pt x="394" y="955"/>
                  </a:cubicBezTo>
                  <a:lnTo>
                    <a:pt x="394" y="955"/>
                  </a:lnTo>
                  <a:cubicBezTo>
                    <a:pt x="422" y="927"/>
                    <a:pt x="422" y="843"/>
                    <a:pt x="478" y="815"/>
                  </a:cubicBezTo>
                  <a:lnTo>
                    <a:pt x="478" y="815"/>
                  </a:lnTo>
                  <a:cubicBezTo>
                    <a:pt x="478" y="787"/>
                    <a:pt x="506" y="759"/>
                    <a:pt x="534" y="759"/>
                  </a:cubicBezTo>
                  <a:lnTo>
                    <a:pt x="534" y="759"/>
                  </a:lnTo>
                  <a:cubicBezTo>
                    <a:pt x="562" y="730"/>
                    <a:pt x="562" y="702"/>
                    <a:pt x="590" y="674"/>
                  </a:cubicBezTo>
                  <a:cubicBezTo>
                    <a:pt x="590" y="674"/>
                    <a:pt x="590" y="646"/>
                    <a:pt x="618" y="646"/>
                  </a:cubicBezTo>
                  <a:cubicBezTo>
                    <a:pt x="618" y="618"/>
                    <a:pt x="646" y="590"/>
                    <a:pt x="674" y="590"/>
                  </a:cubicBezTo>
                  <a:cubicBezTo>
                    <a:pt x="674" y="562"/>
                    <a:pt x="702" y="562"/>
                    <a:pt x="702" y="562"/>
                  </a:cubicBezTo>
                  <a:cubicBezTo>
                    <a:pt x="815" y="422"/>
                    <a:pt x="955" y="281"/>
                    <a:pt x="1095" y="197"/>
                  </a:cubicBezTo>
                  <a:lnTo>
                    <a:pt x="1095" y="197"/>
                  </a:lnTo>
                  <a:cubicBezTo>
                    <a:pt x="1124" y="169"/>
                    <a:pt x="1152" y="141"/>
                    <a:pt x="1180" y="113"/>
                  </a:cubicBezTo>
                  <a:lnTo>
                    <a:pt x="1180" y="113"/>
                  </a:lnTo>
                  <a:cubicBezTo>
                    <a:pt x="1180" y="85"/>
                    <a:pt x="1208" y="57"/>
                    <a:pt x="1236" y="57"/>
                  </a:cubicBezTo>
                  <a:lnTo>
                    <a:pt x="1236" y="57"/>
                  </a:lnTo>
                  <a:cubicBezTo>
                    <a:pt x="1264" y="29"/>
                    <a:pt x="1292" y="29"/>
                    <a:pt x="1320" y="29"/>
                  </a:cubicBezTo>
                  <a:cubicBezTo>
                    <a:pt x="1320" y="1"/>
                    <a:pt x="1348" y="29"/>
                    <a:pt x="1376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70"/>
            <p:cNvSpPr/>
            <p:nvPr/>
          </p:nvSpPr>
          <p:spPr>
            <a:xfrm>
              <a:off x="2702775" y="1064925"/>
              <a:ext cx="30200" cy="42125"/>
            </a:xfrm>
            <a:custGeom>
              <a:avLst/>
              <a:gdLst/>
              <a:ahLst/>
              <a:cxnLst/>
              <a:rect l="l" t="t" r="r" b="b"/>
              <a:pathLst>
                <a:path w="1208" h="1685" extrusionOk="0">
                  <a:moveTo>
                    <a:pt x="1152" y="533"/>
                  </a:moveTo>
                  <a:cubicBezTo>
                    <a:pt x="1124" y="533"/>
                    <a:pt x="1124" y="562"/>
                    <a:pt x="1152" y="590"/>
                  </a:cubicBezTo>
                  <a:cubicBezTo>
                    <a:pt x="1068" y="702"/>
                    <a:pt x="1152" y="842"/>
                    <a:pt x="1068" y="955"/>
                  </a:cubicBezTo>
                  <a:cubicBezTo>
                    <a:pt x="1068" y="955"/>
                    <a:pt x="1068" y="983"/>
                    <a:pt x="1068" y="1011"/>
                  </a:cubicBezTo>
                  <a:cubicBezTo>
                    <a:pt x="1011" y="1095"/>
                    <a:pt x="1096" y="1207"/>
                    <a:pt x="1011" y="1292"/>
                  </a:cubicBezTo>
                  <a:lnTo>
                    <a:pt x="1011" y="1292"/>
                  </a:lnTo>
                  <a:cubicBezTo>
                    <a:pt x="927" y="1404"/>
                    <a:pt x="1011" y="1544"/>
                    <a:pt x="927" y="1656"/>
                  </a:cubicBezTo>
                  <a:lnTo>
                    <a:pt x="927" y="1656"/>
                  </a:lnTo>
                  <a:cubicBezTo>
                    <a:pt x="899" y="1685"/>
                    <a:pt x="871" y="1685"/>
                    <a:pt x="843" y="1656"/>
                  </a:cubicBezTo>
                  <a:cubicBezTo>
                    <a:pt x="815" y="1628"/>
                    <a:pt x="787" y="1572"/>
                    <a:pt x="787" y="1516"/>
                  </a:cubicBezTo>
                  <a:cubicBezTo>
                    <a:pt x="703" y="1404"/>
                    <a:pt x="590" y="1376"/>
                    <a:pt x="450" y="1376"/>
                  </a:cubicBezTo>
                  <a:cubicBezTo>
                    <a:pt x="281" y="1404"/>
                    <a:pt x="169" y="1292"/>
                    <a:pt x="57" y="1179"/>
                  </a:cubicBezTo>
                  <a:cubicBezTo>
                    <a:pt x="1" y="927"/>
                    <a:pt x="169" y="814"/>
                    <a:pt x="366" y="730"/>
                  </a:cubicBezTo>
                  <a:cubicBezTo>
                    <a:pt x="534" y="646"/>
                    <a:pt x="703" y="590"/>
                    <a:pt x="618" y="337"/>
                  </a:cubicBezTo>
                  <a:cubicBezTo>
                    <a:pt x="590" y="225"/>
                    <a:pt x="675" y="112"/>
                    <a:pt x="815" y="84"/>
                  </a:cubicBezTo>
                  <a:cubicBezTo>
                    <a:pt x="983" y="0"/>
                    <a:pt x="1096" y="56"/>
                    <a:pt x="1152" y="197"/>
                  </a:cubicBezTo>
                  <a:cubicBezTo>
                    <a:pt x="1152" y="225"/>
                    <a:pt x="1180" y="253"/>
                    <a:pt x="1180" y="281"/>
                  </a:cubicBezTo>
                  <a:cubicBezTo>
                    <a:pt x="1180" y="365"/>
                    <a:pt x="1208" y="449"/>
                    <a:pt x="1152" y="53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70"/>
            <p:cNvSpPr/>
            <p:nvPr/>
          </p:nvSpPr>
          <p:spPr>
            <a:xfrm>
              <a:off x="2570825" y="942075"/>
              <a:ext cx="30900" cy="37225"/>
            </a:xfrm>
            <a:custGeom>
              <a:avLst/>
              <a:gdLst/>
              <a:ahLst/>
              <a:cxnLst/>
              <a:rect l="l" t="t" r="r" b="b"/>
              <a:pathLst>
                <a:path w="1236" h="1489" extrusionOk="0">
                  <a:moveTo>
                    <a:pt x="57" y="731"/>
                  </a:moveTo>
                  <a:cubicBezTo>
                    <a:pt x="141" y="787"/>
                    <a:pt x="225" y="899"/>
                    <a:pt x="338" y="899"/>
                  </a:cubicBezTo>
                  <a:cubicBezTo>
                    <a:pt x="759" y="310"/>
                    <a:pt x="618" y="366"/>
                    <a:pt x="422" y="85"/>
                  </a:cubicBezTo>
                  <a:cubicBezTo>
                    <a:pt x="646" y="1"/>
                    <a:pt x="899" y="29"/>
                    <a:pt x="1124" y="1"/>
                  </a:cubicBezTo>
                  <a:cubicBezTo>
                    <a:pt x="1180" y="1"/>
                    <a:pt x="1208" y="57"/>
                    <a:pt x="1236" y="113"/>
                  </a:cubicBezTo>
                  <a:cubicBezTo>
                    <a:pt x="1208" y="169"/>
                    <a:pt x="1152" y="169"/>
                    <a:pt x="1096" y="198"/>
                  </a:cubicBezTo>
                  <a:cubicBezTo>
                    <a:pt x="1068" y="198"/>
                    <a:pt x="983" y="169"/>
                    <a:pt x="1039" y="254"/>
                  </a:cubicBezTo>
                  <a:cubicBezTo>
                    <a:pt x="983" y="394"/>
                    <a:pt x="983" y="534"/>
                    <a:pt x="1039" y="675"/>
                  </a:cubicBezTo>
                  <a:cubicBezTo>
                    <a:pt x="1208" y="843"/>
                    <a:pt x="1096" y="956"/>
                    <a:pt x="927" y="1012"/>
                  </a:cubicBezTo>
                  <a:cubicBezTo>
                    <a:pt x="815" y="1068"/>
                    <a:pt x="674" y="1068"/>
                    <a:pt x="618" y="1180"/>
                  </a:cubicBezTo>
                  <a:cubicBezTo>
                    <a:pt x="590" y="1208"/>
                    <a:pt x="562" y="1236"/>
                    <a:pt x="562" y="1264"/>
                  </a:cubicBezTo>
                  <a:cubicBezTo>
                    <a:pt x="506" y="1320"/>
                    <a:pt x="450" y="1349"/>
                    <a:pt x="394" y="1405"/>
                  </a:cubicBezTo>
                  <a:cubicBezTo>
                    <a:pt x="366" y="1433"/>
                    <a:pt x="366" y="1461"/>
                    <a:pt x="338" y="1461"/>
                  </a:cubicBezTo>
                  <a:cubicBezTo>
                    <a:pt x="310" y="1489"/>
                    <a:pt x="281" y="1461"/>
                    <a:pt x="253" y="1433"/>
                  </a:cubicBezTo>
                  <a:lnTo>
                    <a:pt x="253" y="1433"/>
                  </a:lnTo>
                  <a:cubicBezTo>
                    <a:pt x="197" y="1377"/>
                    <a:pt x="253" y="1292"/>
                    <a:pt x="197" y="1236"/>
                  </a:cubicBezTo>
                  <a:lnTo>
                    <a:pt x="197" y="1236"/>
                  </a:lnTo>
                  <a:cubicBezTo>
                    <a:pt x="141" y="1208"/>
                    <a:pt x="169" y="1124"/>
                    <a:pt x="113" y="1096"/>
                  </a:cubicBezTo>
                  <a:cubicBezTo>
                    <a:pt x="113" y="1068"/>
                    <a:pt x="113" y="1040"/>
                    <a:pt x="113" y="1012"/>
                  </a:cubicBezTo>
                  <a:cubicBezTo>
                    <a:pt x="85" y="984"/>
                    <a:pt x="85" y="927"/>
                    <a:pt x="57" y="871"/>
                  </a:cubicBezTo>
                  <a:lnTo>
                    <a:pt x="57" y="871"/>
                  </a:lnTo>
                  <a:cubicBezTo>
                    <a:pt x="29" y="871"/>
                    <a:pt x="29" y="843"/>
                    <a:pt x="1" y="815"/>
                  </a:cubicBezTo>
                  <a:cubicBezTo>
                    <a:pt x="1" y="787"/>
                    <a:pt x="29" y="759"/>
                    <a:pt x="57" y="73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70"/>
            <p:cNvSpPr/>
            <p:nvPr/>
          </p:nvSpPr>
          <p:spPr>
            <a:xfrm>
              <a:off x="2728050" y="1064200"/>
              <a:ext cx="6350" cy="7750"/>
            </a:xfrm>
            <a:custGeom>
              <a:avLst/>
              <a:gdLst/>
              <a:ahLst/>
              <a:cxnLst/>
              <a:rect l="l" t="t" r="r" b="b"/>
              <a:pathLst>
                <a:path w="254" h="310" extrusionOk="0">
                  <a:moveTo>
                    <a:pt x="197" y="198"/>
                  </a:moveTo>
                  <a:cubicBezTo>
                    <a:pt x="197" y="226"/>
                    <a:pt x="197" y="254"/>
                    <a:pt x="197" y="254"/>
                  </a:cubicBezTo>
                  <a:cubicBezTo>
                    <a:pt x="197" y="310"/>
                    <a:pt x="169" y="310"/>
                    <a:pt x="141" y="282"/>
                  </a:cubicBezTo>
                  <a:lnTo>
                    <a:pt x="141" y="282"/>
                  </a:lnTo>
                  <a:cubicBezTo>
                    <a:pt x="85" y="169"/>
                    <a:pt x="0" y="57"/>
                    <a:pt x="197" y="1"/>
                  </a:cubicBezTo>
                  <a:cubicBezTo>
                    <a:pt x="253" y="57"/>
                    <a:pt x="253" y="141"/>
                    <a:pt x="197" y="1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70"/>
            <p:cNvSpPr/>
            <p:nvPr/>
          </p:nvSpPr>
          <p:spPr>
            <a:xfrm>
              <a:off x="2577850" y="977875"/>
              <a:ext cx="4925" cy="6350"/>
            </a:xfrm>
            <a:custGeom>
              <a:avLst/>
              <a:gdLst/>
              <a:ahLst/>
              <a:cxnLst/>
              <a:rect l="l" t="t" r="r" b="b"/>
              <a:pathLst>
                <a:path w="197" h="254" extrusionOk="0">
                  <a:moveTo>
                    <a:pt x="57" y="225"/>
                  </a:moveTo>
                  <a:cubicBezTo>
                    <a:pt x="57" y="197"/>
                    <a:pt x="57" y="169"/>
                    <a:pt x="57" y="141"/>
                  </a:cubicBezTo>
                  <a:cubicBezTo>
                    <a:pt x="0" y="113"/>
                    <a:pt x="0" y="57"/>
                    <a:pt x="57" y="29"/>
                  </a:cubicBezTo>
                  <a:lnTo>
                    <a:pt x="57" y="1"/>
                  </a:lnTo>
                  <a:cubicBezTo>
                    <a:pt x="197" y="29"/>
                    <a:pt x="169" y="113"/>
                    <a:pt x="141" y="197"/>
                  </a:cubicBezTo>
                  <a:cubicBezTo>
                    <a:pt x="113" y="253"/>
                    <a:pt x="85" y="253"/>
                    <a:pt x="57" y="2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70"/>
            <p:cNvSpPr/>
            <p:nvPr/>
          </p:nvSpPr>
          <p:spPr>
            <a:xfrm>
              <a:off x="2624175" y="951925"/>
              <a:ext cx="56875" cy="82825"/>
            </a:xfrm>
            <a:custGeom>
              <a:avLst/>
              <a:gdLst/>
              <a:ahLst/>
              <a:cxnLst/>
              <a:rect l="l" t="t" r="r" b="b"/>
              <a:pathLst>
                <a:path w="2275" h="3313" extrusionOk="0">
                  <a:moveTo>
                    <a:pt x="506" y="1881"/>
                  </a:moveTo>
                  <a:cubicBezTo>
                    <a:pt x="618" y="1909"/>
                    <a:pt x="674" y="1741"/>
                    <a:pt x="815" y="1853"/>
                  </a:cubicBezTo>
                  <a:cubicBezTo>
                    <a:pt x="899" y="1909"/>
                    <a:pt x="955" y="1825"/>
                    <a:pt x="983" y="1741"/>
                  </a:cubicBezTo>
                  <a:cubicBezTo>
                    <a:pt x="1039" y="1685"/>
                    <a:pt x="1151" y="1628"/>
                    <a:pt x="1039" y="1516"/>
                  </a:cubicBezTo>
                  <a:cubicBezTo>
                    <a:pt x="899" y="1348"/>
                    <a:pt x="871" y="1151"/>
                    <a:pt x="1039" y="983"/>
                  </a:cubicBezTo>
                  <a:cubicBezTo>
                    <a:pt x="1039" y="955"/>
                    <a:pt x="1067" y="870"/>
                    <a:pt x="1067" y="842"/>
                  </a:cubicBezTo>
                  <a:cubicBezTo>
                    <a:pt x="955" y="505"/>
                    <a:pt x="1292" y="477"/>
                    <a:pt x="1432" y="309"/>
                  </a:cubicBezTo>
                  <a:cubicBezTo>
                    <a:pt x="1460" y="309"/>
                    <a:pt x="1544" y="337"/>
                    <a:pt x="1544" y="281"/>
                  </a:cubicBezTo>
                  <a:cubicBezTo>
                    <a:pt x="1601" y="0"/>
                    <a:pt x="1713" y="112"/>
                    <a:pt x="1881" y="168"/>
                  </a:cubicBezTo>
                  <a:cubicBezTo>
                    <a:pt x="2134" y="309"/>
                    <a:pt x="2218" y="477"/>
                    <a:pt x="2050" y="702"/>
                  </a:cubicBezTo>
                  <a:cubicBezTo>
                    <a:pt x="1938" y="814"/>
                    <a:pt x="1881" y="926"/>
                    <a:pt x="1994" y="1067"/>
                  </a:cubicBezTo>
                  <a:cubicBezTo>
                    <a:pt x="1994" y="1095"/>
                    <a:pt x="2022" y="1151"/>
                    <a:pt x="1966" y="1179"/>
                  </a:cubicBezTo>
                  <a:cubicBezTo>
                    <a:pt x="1685" y="1263"/>
                    <a:pt x="1741" y="1544"/>
                    <a:pt x="1601" y="1797"/>
                  </a:cubicBezTo>
                  <a:cubicBezTo>
                    <a:pt x="1853" y="1713"/>
                    <a:pt x="1994" y="1769"/>
                    <a:pt x="1994" y="2021"/>
                  </a:cubicBezTo>
                  <a:cubicBezTo>
                    <a:pt x="1994" y="2106"/>
                    <a:pt x="2106" y="2106"/>
                    <a:pt x="2190" y="2106"/>
                  </a:cubicBezTo>
                  <a:cubicBezTo>
                    <a:pt x="2218" y="2134"/>
                    <a:pt x="2246" y="2162"/>
                    <a:pt x="2274" y="2162"/>
                  </a:cubicBezTo>
                  <a:lnTo>
                    <a:pt x="2274" y="2246"/>
                  </a:lnTo>
                  <a:cubicBezTo>
                    <a:pt x="2190" y="2330"/>
                    <a:pt x="2078" y="2330"/>
                    <a:pt x="1994" y="2358"/>
                  </a:cubicBezTo>
                  <a:cubicBezTo>
                    <a:pt x="1881" y="2386"/>
                    <a:pt x="1769" y="2414"/>
                    <a:pt x="1685" y="2302"/>
                  </a:cubicBezTo>
                  <a:cubicBezTo>
                    <a:pt x="1657" y="2302"/>
                    <a:pt x="1657" y="2246"/>
                    <a:pt x="1629" y="2246"/>
                  </a:cubicBezTo>
                  <a:cubicBezTo>
                    <a:pt x="1629" y="2274"/>
                    <a:pt x="1685" y="2302"/>
                    <a:pt x="1657" y="2330"/>
                  </a:cubicBezTo>
                  <a:cubicBezTo>
                    <a:pt x="1657" y="2527"/>
                    <a:pt x="1741" y="2639"/>
                    <a:pt x="1909" y="2667"/>
                  </a:cubicBezTo>
                  <a:cubicBezTo>
                    <a:pt x="2022" y="2667"/>
                    <a:pt x="2106" y="2667"/>
                    <a:pt x="2106" y="2808"/>
                  </a:cubicBezTo>
                  <a:cubicBezTo>
                    <a:pt x="2106" y="2920"/>
                    <a:pt x="2050" y="2976"/>
                    <a:pt x="1938" y="3032"/>
                  </a:cubicBezTo>
                  <a:cubicBezTo>
                    <a:pt x="1769" y="3060"/>
                    <a:pt x="1601" y="3060"/>
                    <a:pt x="1488" y="3201"/>
                  </a:cubicBezTo>
                  <a:cubicBezTo>
                    <a:pt x="1460" y="3257"/>
                    <a:pt x="1432" y="3313"/>
                    <a:pt x="1348" y="3313"/>
                  </a:cubicBezTo>
                  <a:cubicBezTo>
                    <a:pt x="1095" y="3257"/>
                    <a:pt x="955" y="3088"/>
                    <a:pt x="955" y="2836"/>
                  </a:cubicBezTo>
                  <a:cubicBezTo>
                    <a:pt x="927" y="2583"/>
                    <a:pt x="899" y="2386"/>
                    <a:pt x="590" y="2527"/>
                  </a:cubicBezTo>
                  <a:cubicBezTo>
                    <a:pt x="562" y="2583"/>
                    <a:pt x="618" y="2639"/>
                    <a:pt x="618" y="2723"/>
                  </a:cubicBezTo>
                  <a:cubicBezTo>
                    <a:pt x="618" y="2864"/>
                    <a:pt x="590" y="2976"/>
                    <a:pt x="421" y="2976"/>
                  </a:cubicBezTo>
                  <a:cubicBezTo>
                    <a:pt x="253" y="2976"/>
                    <a:pt x="281" y="2836"/>
                    <a:pt x="253" y="2723"/>
                  </a:cubicBezTo>
                  <a:cubicBezTo>
                    <a:pt x="253" y="2667"/>
                    <a:pt x="281" y="2611"/>
                    <a:pt x="253" y="2555"/>
                  </a:cubicBezTo>
                  <a:cubicBezTo>
                    <a:pt x="0" y="2218"/>
                    <a:pt x="197" y="2078"/>
                    <a:pt x="478" y="1909"/>
                  </a:cubicBezTo>
                  <a:cubicBezTo>
                    <a:pt x="478" y="1909"/>
                    <a:pt x="506" y="1909"/>
                    <a:pt x="506" y="18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70"/>
            <p:cNvSpPr/>
            <p:nvPr/>
          </p:nvSpPr>
          <p:spPr>
            <a:xfrm>
              <a:off x="2687350" y="887350"/>
              <a:ext cx="63175" cy="76525"/>
            </a:xfrm>
            <a:custGeom>
              <a:avLst/>
              <a:gdLst/>
              <a:ahLst/>
              <a:cxnLst/>
              <a:rect l="l" t="t" r="r" b="b"/>
              <a:pathLst>
                <a:path w="2527" h="3061" extrusionOk="0">
                  <a:moveTo>
                    <a:pt x="1123" y="56"/>
                  </a:moveTo>
                  <a:cubicBezTo>
                    <a:pt x="1292" y="56"/>
                    <a:pt x="1348" y="309"/>
                    <a:pt x="1572" y="169"/>
                  </a:cubicBezTo>
                  <a:cubicBezTo>
                    <a:pt x="1600" y="141"/>
                    <a:pt x="1685" y="281"/>
                    <a:pt x="1713" y="365"/>
                  </a:cubicBezTo>
                  <a:cubicBezTo>
                    <a:pt x="1488" y="365"/>
                    <a:pt x="1488" y="365"/>
                    <a:pt x="1572" y="562"/>
                  </a:cubicBezTo>
                  <a:cubicBezTo>
                    <a:pt x="1572" y="590"/>
                    <a:pt x="1600" y="646"/>
                    <a:pt x="1600" y="646"/>
                  </a:cubicBezTo>
                  <a:cubicBezTo>
                    <a:pt x="1488" y="842"/>
                    <a:pt x="1628" y="1011"/>
                    <a:pt x="1685" y="1179"/>
                  </a:cubicBezTo>
                  <a:cubicBezTo>
                    <a:pt x="1741" y="1376"/>
                    <a:pt x="1825" y="1488"/>
                    <a:pt x="2050" y="1544"/>
                  </a:cubicBezTo>
                  <a:cubicBezTo>
                    <a:pt x="2218" y="1600"/>
                    <a:pt x="2302" y="1825"/>
                    <a:pt x="2527" y="1881"/>
                  </a:cubicBezTo>
                  <a:cubicBezTo>
                    <a:pt x="2386" y="2022"/>
                    <a:pt x="2162" y="1825"/>
                    <a:pt x="2134" y="2078"/>
                  </a:cubicBezTo>
                  <a:cubicBezTo>
                    <a:pt x="2134" y="2134"/>
                    <a:pt x="2050" y="2106"/>
                    <a:pt x="2021" y="2078"/>
                  </a:cubicBezTo>
                  <a:cubicBezTo>
                    <a:pt x="1993" y="2022"/>
                    <a:pt x="1937" y="2022"/>
                    <a:pt x="1853" y="2022"/>
                  </a:cubicBezTo>
                  <a:cubicBezTo>
                    <a:pt x="1769" y="2050"/>
                    <a:pt x="1713" y="2106"/>
                    <a:pt x="1713" y="2190"/>
                  </a:cubicBezTo>
                  <a:cubicBezTo>
                    <a:pt x="1685" y="2246"/>
                    <a:pt x="1713" y="2302"/>
                    <a:pt x="1797" y="2330"/>
                  </a:cubicBezTo>
                  <a:cubicBezTo>
                    <a:pt x="1909" y="2330"/>
                    <a:pt x="1881" y="2218"/>
                    <a:pt x="1937" y="2162"/>
                  </a:cubicBezTo>
                  <a:cubicBezTo>
                    <a:pt x="2190" y="2443"/>
                    <a:pt x="2190" y="2443"/>
                    <a:pt x="1909" y="2527"/>
                  </a:cubicBezTo>
                  <a:cubicBezTo>
                    <a:pt x="1797" y="2499"/>
                    <a:pt x="1713" y="2527"/>
                    <a:pt x="1628" y="2639"/>
                  </a:cubicBezTo>
                  <a:cubicBezTo>
                    <a:pt x="1460" y="2892"/>
                    <a:pt x="1151" y="2920"/>
                    <a:pt x="898" y="3032"/>
                  </a:cubicBezTo>
                  <a:cubicBezTo>
                    <a:pt x="842" y="3060"/>
                    <a:pt x="730" y="3032"/>
                    <a:pt x="786" y="2920"/>
                  </a:cubicBezTo>
                  <a:cubicBezTo>
                    <a:pt x="814" y="2808"/>
                    <a:pt x="955" y="2723"/>
                    <a:pt x="786" y="2611"/>
                  </a:cubicBezTo>
                  <a:cubicBezTo>
                    <a:pt x="814" y="2583"/>
                    <a:pt x="842" y="2527"/>
                    <a:pt x="870" y="2499"/>
                  </a:cubicBezTo>
                  <a:cubicBezTo>
                    <a:pt x="955" y="2415"/>
                    <a:pt x="1095" y="2471"/>
                    <a:pt x="1151" y="2358"/>
                  </a:cubicBezTo>
                  <a:cubicBezTo>
                    <a:pt x="1123" y="2274"/>
                    <a:pt x="1039" y="2330"/>
                    <a:pt x="983" y="2330"/>
                  </a:cubicBezTo>
                  <a:cubicBezTo>
                    <a:pt x="927" y="2330"/>
                    <a:pt x="898" y="2302"/>
                    <a:pt x="870" y="2274"/>
                  </a:cubicBezTo>
                  <a:cubicBezTo>
                    <a:pt x="870" y="2190"/>
                    <a:pt x="927" y="2218"/>
                    <a:pt x="955" y="2190"/>
                  </a:cubicBezTo>
                  <a:cubicBezTo>
                    <a:pt x="1095" y="2134"/>
                    <a:pt x="983" y="2022"/>
                    <a:pt x="983" y="1965"/>
                  </a:cubicBezTo>
                  <a:cubicBezTo>
                    <a:pt x="1095" y="1965"/>
                    <a:pt x="1235" y="2022"/>
                    <a:pt x="1207" y="1797"/>
                  </a:cubicBezTo>
                  <a:cubicBezTo>
                    <a:pt x="1151" y="1544"/>
                    <a:pt x="1067" y="1488"/>
                    <a:pt x="786" y="1544"/>
                  </a:cubicBezTo>
                  <a:cubicBezTo>
                    <a:pt x="562" y="1572"/>
                    <a:pt x="562" y="1572"/>
                    <a:pt x="590" y="1348"/>
                  </a:cubicBezTo>
                  <a:cubicBezTo>
                    <a:pt x="590" y="1179"/>
                    <a:pt x="562" y="1151"/>
                    <a:pt x="365" y="1179"/>
                  </a:cubicBezTo>
                  <a:lnTo>
                    <a:pt x="365" y="1179"/>
                  </a:lnTo>
                  <a:cubicBezTo>
                    <a:pt x="421" y="1348"/>
                    <a:pt x="393" y="1376"/>
                    <a:pt x="140" y="1460"/>
                  </a:cubicBezTo>
                  <a:cubicBezTo>
                    <a:pt x="28" y="1348"/>
                    <a:pt x="0" y="1179"/>
                    <a:pt x="84" y="1067"/>
                  </a:cubicBezTo>
                  <a:cubicBezTo>
                    <a:pt x="169" y="955"/>
                    <a:pt x="281" y="842"/>
                    <a:pt x="337" y="702"/>
                  </a:cubicBezTo>
                  <a:cubicBezTo>
                    <a:pt x="393" y="618"/>
                    <a:pt x="477" y="646"/>
                    <a:pt x="534" y="730"/>
                  </a:cubicBezTo>
                  <a:cubicBezTo>
                    <a:pt x="590" y="814"/>
                    <a:pt x="590" y="899"/>
                    <a:pt x="730" y="927"/>
                  </a:cubicBezTo>
                  <a:cubicBezTo>
                    <a:pt x="674" y="814"/>
                    <a:pt x="590" y="730"/>
                    <a:pt x="562" y="618"/>
                  </a:cubicBezTo>
                  <a:cubicBezTo>
                    <a:pt x="534" y="590"/>
                    <a:pt x="534" y="562"/>
                    <a:pt x="505" y="534"/>
                  </a:cubicBezTo>
                  <a:cubicBezTo>
                    <a:pt x="477" y="449"/>
                    <a:pt x="421" y="365"/>
                    <a:pt x="505" y="281"/>
                  </a:cubicBezTo>
                  <a:cubicBezTo>
                    <a:pt x="534" y="253"/>
                    <a:pt x="534" y="225"/>
                    <a:pt x="534" y="225"/>
                  </a:cubicBezTo>
                  <a:cubicBezTo>
                    <a:pt x="505" y="197"/>
                    <a:pt x="505" y="197"/>
                    <a:pt x="505" y="197"/>
                  </a:cubicBezTo>
                  <a:lnTo>
                    <a:pt x="505" y="141"/>
                  </a:lnTo>
                  <a:cubicBezTo>
                    <a:pt x="674" y="56"/>
                    <a:pt x="786" y="0"/>
                    <a:pt x="786" y="281"/>
                  </a:cubicBezTo>
                  <a:cubicBezTo>
                    <a:pt x="786" y="562"/>
                    <a:pt x="1067" y="393"/>
                    <a:pt x="1179" y="505"/>
                  </a:cubicBezTo>
                  <a:cubicBezTo>
                    <a:pt x="1123" y="337"/>
                    <a:pt x="870" y="477"/>
                    <a:pt x="870" y="281"/>
                  </a:cubicBezTo>
                  <a:cubicBezTo>
                    <a:pt x="842" y="169"/>
                    <a:pt x="955" y="141"/>
                    <a:pt x="1039" y="84"/>
                  </a:cubicBezTo>
                  <a:cubicBezTo>
                    <a:pt x="1067" y="84"/>
                    <a:pt x="1095" y="56"/>
                    <a:pt x="1123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70"/>
            <p:cNvSpPr/>
            <p:nvPr/>
          </p:nvSpPr>
          <p:spPr>
            <a:xfrm>
              <a:off x="2665575" y="874700"/>
              <a:ext cx="43550" cy="54075"/>
            </a:xfrm>
            <a:custGeom>
              <a:avLst/>
              <a:gdLst/>
              <a:ahLst/>
              <a:cxnLst/>
              <a:rect l="l" t="t" r="r" b="b"/>
              <a:pathLst>
                <a:path w="1742" h="2163" extrusionOk="0">
                  <a:moveTo>
                    <a:pt x="1433" y="1068"/>
                  </a:moveTo>
                  <a:cubicBezTo>
                    <a:pt x="1545" y="1124"/>
                    <a:pt x="1517" y="1236"/>
                    <a:pt x="1629" y="1292"/>
                  </a:cubicBezTo>
                  <a:cubicBezTo>
                    <a:pt x="1741" y="1348"/>
                    <a:pt x="1657" y="1461"/>
                    <a:pt x="1629" y="1545"/>
                  </a:cubicBezTo>
                  <a:cubicBezTo>
                    <a:pt x="1376" y="1433"/>
                    <a:pt x="1376" y="1433"/>
                    <a:pt x="1320" y="1208"/>
                  </a:cubicBezTo>
                  <a:cubicBezTo>
                    <a:pt x="1180" y="1292"/>
                    <a:pt x="1292" y="1489"/>
                    <a:pt x="1180" y="1517"/>
                  </a:cubicBezTo>
                  <a:cubicBezTo>
                    <a:pt x="899" y="1545"/>
                    <a:pt x="1011" y="1770"/>
                    <a:pt x="983" y="1910"/>
                  </a:cubicBezTo>
                  <a:cubicBezTo>
                    <a:pt x="983" y="1938"/>
                    <a:pt x="1011" y="1966"/>
                    <a:pt x="1011" y="1966"/>
                  </a:cubicBezTo>
                  <a:cubicBezTo>
                    <a:pt x="871" y="2163"/>
                    <a:pt x="759" y="2163"/>
                    <a:pt x="646" y="1994"/>
                  </a:cubicBezTo>
                  <a:cubicBezTo>
                    <a:pt x="618" y="1938"/>
                    <a:pt x="534" y="1854"/>
                    <a:pt x="534" y="1798"/>
                  </a:cubicBezTo>
                  <a:cubicBezTo>
                    <a:pt x="506" y="1713"/>
                    <a:pt x="450" y="1657"/>
                    <a:pt x="366" y="1657"/>
                  </a:cubicBezTo>
                  <a:cubicBezTo>
                    <a:pt x="282" y="1685"/>
                    <a:pt x="366" y="1798"/>
                    <a:pt x="282" y="1826"/>
                  </a:cubicBezTo>
                  <a:cubicBezTo>
                    <a:pt x="113" y="1741"/>
                    <a:pt x="1" y="1601"/>
                    <a:pt x="29" y="1405"/>
                  </a:cubicBezTo>
                  <a:lnTo>
                    <a:pt x="57" y="1208"/>
                  </a:lnTo>
                  <a:cubicBezTo>
                    <a:pt x="113" y="1152"/>
                    <a:pt x="113" y="1068"/>
                    <a:pt x="113" y="983"/>
                  </a:cubicBezTo>
                  <a:cubicBezTo>
                    <a:pt x="169" y="955"/>
                    <a:pt x="169" y="899"/>
                    <a:pt x="169" y="843"/>
                  </a:cubicBezTo>
                  <a:cubicBezTo>
                    <a:pt x="225" y="815"/>
                    <a:pt x="253" y="759"/>
                    <a:pt x="253" y="703"/>
                  </a:cubicBezTo>
                  <a:cubicBezTo>
                    <a:pt x="253" y="675"/>
                    <a:pt x="253" y="675"/>
                    <a:pt x="253" y="647"/>
                  </a:cubicBezTo>
                  <a:cubicBezTo>
                    <a:pt x="282" y="647"/>
                    <a:pt x="310" y="647"/>
                    <a:pt x="310" y="647"/>
                  </a:cubicBezTo>
                  <a:cubicBezTo>
                    <a:pt x="646" y="506"/>
                    <a:pt x="843" y="225"/>
                    <a:pt x="1096" y="1"/>
                  </a:cubicBezTo>
                  <a:lnTo>
                    <a:pt x="1152" y="1"/>
                  </a:lnTo>
                  <a:cubicBezTo>
                    <a:pt x="1208" y="57"/>
                    <a:pt x="1348" y="1"/>
                    <a:pt x="1292" y="141"/>
                  </a:cubicBezTo>
                  <a:cubicBezTo>
                    <a:pt x="1292" y="169"/>
                    <a:pt x="1320" y="225"/>
                    <a:pt x="1292" y="253"/>
                  </a:cubicBezTo>
                  <a:cubicBezTo>
                    <a:pt x="1152" y="394"/>
                    <a:pt x="1320" y="562"/>
                    <a:pt x="1292" y="731"/>
                  </a:cubicBezTo>
                  <a:cubicBezTo>
                    <a:pt x="1292" y="759"/>
                    <a:pt x="1348" y="759"/>
                    <a:pt x="1376" y="787"/>
                  </a:cubicBezTo>
                  <a:cubicBezTo>
                    <a:pt x="1405" y="871"/>
                    <a:pt x="1433" y="955"/>
                    <a:pt x="1433" y="106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70"/>
            <p:cNvSpPr/>
            <p:nvPr/>
          </p:nvSpPr>
          <p:spPr>
            <a:xfrm>
              <a:off x="2673300" y="998950"/>
              <a:ext cx="68800" cy="41425"/>
            </a:xfrm>
            <a:custGeom>
              <a:avLst/>
              <a:gdLst/>
              <a:ahLst/>
              <a:cxnLst/>
              <a:rect l="l" t="t" r="r" b="b"/>
              <a:pathLst>
                <a:path w="2752" h="1657" extrusionOk="0">
                  <a:moveTo>
                    <a:pt x="1" y="421"/>
                  </a:moveTo>
                  <a:cubicBezTo>
                    <a:pt x="85" y="337"/>
                    <a:pt x="197" y="365"/>
                    <a:pt x="281" y="365"/>
                  </a:cubicBezTo>
                  <a:cubicBezTo>
                    <a:pt x="450" y="281"/>
                    <a:pt x="478" y="168"/>
                    <a:pt x="506" y="0"/>
                  </a:cubicBezTo>
                  <a:cubicBezTo>
                    <a:pt x="731" y="0"/>
                    <a:pt x="899" y="225"/>
                    <a:pt x="1124" y="140"/>
                  </a:cubicBezTo>
                  <a:cubicBezTo>
                    <a:pt x="1152" y="477"/>
                    <a:pt x="1152" y="477"/>
                    <a:pt x="1460" y="477"/>
                  </a:cubicBezTo>
                  <a:cubicBezTo>
                    <a:pt x="1629" y="477"/>
                    <a:pt x="1797" y="449"/>
                    <a:pt x="1882" y="618"/>
                  </a:cubicBezTo>
                  <a:cubicBezTo>
                    <a:pt x="1994" y="533"/>
                    <a:pt x="1966" y="393"/>
                    <a:pt x="2050" y="281"/>
                  </a:cubicBezTo>
                  <a:cubicBezTo>
                    <a:pt x="2190" y="281"/>
                    <a:pt x="2331" y="309"/>
                    <a:pt x="2443" y="225"/>
                  </a:cubicBezTo>
                  <a:cubicBezTo>
                    <a:pt x="2555" y="168"/>
                    <a:pt x="2640" y="225"/>
                    <a:pt x="2752" y="225"/>
                  </a:cubicBezTo>
                  <a:cubicBezTo>
                    <a:pt x="2724" y="281"/>
                    <a:pt x="2668" y="337"/>
                    <a:pt x="2612" y="365"/>
                  </a:cubicBezTo>
                  <a:cubicBezTo>
                    <a:pt x="2499" y="365"/>
                    <a:pt x="2387" y="309"/>
                    <a:pt x="2359" y="505"/>
                  </a:cubicBezTo>
                  <a:cubicBezTo>
                    <a:pt x="2359" y="646"/>
                    <a:pt x="2106" y="449"/>
                    <a:pt x="2050" y="646"/>
                  </a:cubicBezTo>
                  <a:cubicBezTo>
                    <a:pt x="2022" y="786"/>
                    <a:pt x="1938" y="814"/>
                    <a:pt x="1797" y="842"/>
                  </a:cubicBezTo>
                  <a:cubicBezTo>
                    <a:pt x="1797" y="842"/>
                    <a:pt x="1797" y="842"/>
                    <a:pt x="1769" y="842"/>
                  </a:cubicBezTo>
                  <a:cubicBezTo>
                    <a:pt x="1376" y="898"/>
                    <a:pt x="1236" y="1179"/>
                    <a:pt x="1124" y="1488"/>
                  </a:cubicBezTo>
                  <a:cubicBezTo>
                    <a:pt x="899" y="1656"/>
                    <a:pt x="787" y="1600"/>
                    <a:pt x="731" y="1320"/>
                  </a:cubicBezTo>
                  <a:cubicBezTo>
                    <a:pt x="674" y="1151"/>
                    <a:pt x="590" y="955"/>
                    <a:pt x="337" y="1039"/>
                  </a:cubicBezTo>
                  <a:cubicBezTo>
                    <a:pt x="57" y="1123"/>
                    <a:pt x="113" y="955"/>
                    <a:pt x="141" y="814"/>
                  </a:cubicBezTo>
                  <a:cubicBezTo>
                    <a:pt x="169" y="730"/>
                    <a:pt x="169" y="730"/>
                    <a:pt x="85" y="646"/>
                  </a:cubicBezTo>
                  <a:cubicBezTo>
                    <a:pt x="29" y="590"/>
                    <a:pt x="1" y="505"/>
                    <a:pt x="1" y="42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70"/>
            <p:cNvSpPr/>
            <p:nvPr/>
          </p:nvSpPr>
          <p:spPr>
            <a:xfrm>
              <a:off x="2608025" y="931550"/>
              <a:ext cx="41450" cy="35825"/>
            </a:xfrm>
            <a:custGeom>
              <a:avLst/>
              <a:gdLst/>
              <a:ahLst/>
              <a:cxnLst/>
              <a:rect l="l" t="t" r="r" b="b"/>
              <a:pathLst>
                <a:path w="1658" h="1433" extrusionOk="0">
                  <a:moveTo>
                    <a:pt x="1573" y="450"/>
                  </a:moveTo>
                  <a:cubicBezTo>
                    <a:pt x="1461" y="450"/>
                    <a:pt x="1376" y="478"/>
                    <a:pt x="1264" y="422"/>
                  </a:cubicBezTo>
                  <a:cubicBezTo>
                    <a:pt x="1152" y="647"/>
                    <a:pt x="1320" y="731"/>
                    <a:pt x="1461" y="843"/>
                  </a:cubicBezTo>
                  <a:cubicBezTo>
                    <a:pt x="1573" y="927"/>
                    <a:pt x="1573" y="955"/>
                    <a:pt x="1432" y="1096"/>
                  </a:cubicBezTo>
                  <a:cubicBezTo>
                    <a:pt x="1461" y="1152"/>
                    <a:pt x="1545" y="1208"/>
                    <a:pt x="1517" y="1292"/>
                  </a:cubicBezTo>
                  <a:cubicBezTo>
                    <a:pt x="1404" y="1236"/>
                    <a:pt x="1264" y="1264"/>
                    <a:pt x="1208" y="1124"/>
                  </a:cubicBezTo>
                  <a:cubicBezTo>
                    <a:pt x="1180" y="983"/>
                    <a:pt x="1067" y="1068"/>
                    <a:pt x="1011" y="1040"/>
                  </a:cubicBezTo>
                  <a:cubicBezTo>
                    <a:pt x="899" y="955"/>
                    <a:pt x="899" y="1068"/>
                    <a:pt x="899" y="1152"/>
                  </a:cubicBezTo>
                  <a:cubicBezTo>
                    <a:pt x="899" y="1208"/>
                    <a:pt x="871" y="1236"/>
                    <a:pt x="815" y="1208"/>
                  </a:cubicBezTo>
                  <a:cubicBezTo>
                    <a:pt x="562" y="1068"/>
                    <a:pt x="478" y="1264"/>
                    <a:pt x="394" y="1433"/>
                  </a:cubicBezTo>
                  <a:cubicBezTo>
                    <a:pt x="338" y="1405"/>
                    <a:pt x="309" y="1377"/>
                    <a:pt x="281" y="1348"/>
                  </a:cubicBezTo>
                  <a:cubicBezTo>
                    <a:pt x="225" y="1320"/>
                    <a:pt x="197" y="1320"/>
                    <a:pt x="169" y="1320"/>
                  </a:cubicBezTo>
                  <a:cubicBezTo>
                    <a:pt x="141" y="1320"/>
                    <a:pt x="113" y="1320"/>
                    <a:pt x="85" y="1320"/>
                  </a:cubicBezTo>
                  <a:cubicBezTo>
                    <a:pt x="57" y="1292"/>
                    <a:pt x="29" y="1292"/>
                    <a:pt x="1" y="1264"/>
                  </a:cubicBezTo>
                  <a:cubicBezTo>
                    <a:pt x="1" y="1236"/>
                    <a:pt x="1" y="1236"/>
                    <a:pt x="1" y="1208"/>
                  </a:cubicBezTo>
                  <a:cubicBezTo>
                    <a:pt x="1" y="1180"/>
                    <a:pt x="1" y="1152"/>
                    <a:pt x="1" y="1124"/>
                  </a:cubicBezTo>
                  <a:cubicBezTo>
                    <a:pt x="1" y="1096"/>
                    <a:pt x="29" y="1068"/>
                    <a:pt x="29" y="1068"/>
                  </a:cubicBezTo>
                  <a:cubicBezTo>
                    <a:pt x="85" y="1040"/>
                    <a:pt x="113" y="1012"/>
                    <a:pt x="169" y="983"/>
                  </a:cubicBezTo>
                  <a:cubicBezTo>
                    <a:pt x="169" y="955"/>
                    <a:pt x="197" y="927"/>
                    <a:pt x="169" y="899"/>
                  </a:cubicBezTo>
                  <a:cubicBezTo>
                    <a:pt x="169" y="843"/>
                    <a:pt x="57" y="815"/>
                    <a:pt x="113" y="759"/>
                  </a:cubicBezTo>
                  <a:cubicBezTo>
                    <a:pt x="85" y="450"/>
                    <a:pt x="197" y="338"/>
                    <a:pt x="478" y="422"/>
                  </a:cubicBezTo>
                  <a:cubicBezTo>
                    <a:pt x="534" y="450"/>
                    <a:pt x="618" y="478"/>
                    <a:pt x="590" y="310"/>
                  </a:cubicBezTo>
                  <a:cubicBezTo>
                    <a:pt x="562" y="141"/>
                    <a:pt x="674" y="1"/>
                    <a:pt x="899" y="113"/>
                  </a:cubicBezTo>
                  <a:cubicBezTo>
                    <a:pt x="1067" y="197"/>
                    <a:pt x="1264" y="113"/>
                    <a:pt x="1432" y="225"/>
                  </a:cubicBezTo>
                  <a:cubicBezTo>
                    <a:pt x="1517" y="282"/>
                    <a:pt x="1657" y="282"/>
                    <a:pt x="1573" y="4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70"/>
            <p:cNvSpPr/>
            <p:nvPr/>
          </p:nvSpPr>
          <p:spPr>
            <a:xfrm>
              <a:off x="2605225" y="907000"/>
              <a:ext cx="46350" cy="43525"/>
            </a:xfrm>
            <a:custGeom>
              <a:avLst/>
              <a:gdLst/>
              <a:ahLst/>
              <a:cxnLst/>
              <a:rect l="l" t="t" r="r" b="b"/>
              <a:pathLst>
                <a:path w="1854" h="1741" extrusionOk="0">
                  <a:moveTo>
                    <a:pt x="1685" y="1432"/>
                  </a:moveTo>
                  <a:cubicBezTo>
                    <a:pt x="1657" y="1207"/>
                    <a:pt x="1432" y="1292"/>
                    <a:pt x="1292" y="1207"/>
                  </a:cubicBezTo>
                  <a:cubicBezTo>
                    <a:pt x="1151" y="1348"/>
                    <a:pt x="1067" y="1236"/>
                    <a:pt x="955" y="1123"/>
                  </a:cubicBezTo>
                  <a:cubicBezTo>
                    <a:pt x="899" y="1067"/>
                    <a:pt x="815" y="1095"/>
                    <a:pt x="786" y="1207"/>
                  </a:cubicBezTo>
                  <a:cubicBezTo>
                    <a:pt x="758" y="1292"/>
                    <a:pt x="758" y="1320"/>
                    <a:pt x="899" y="1376"/>
                  </a:cubicBezTo>
                  <a:cubicBezTo>
                    <a:pt x="702" y="1544"/>
                    <a:pt x="506" y="1516"/>
                    <a:pt x="281" y="1432"/>
                  </a:cubicBezTo>
                  <a:cubicBezTo>
                    <a:pt x="253" y="1601"/>
                    <a:pt x="393" y="1572"/>
                    <a:pt x="450" y="1629"/>
                  </a:cubicBezTo>
                  <a:cubicBezTo>
                    <a:pt x="393" y="1741"/>
                    <a:pt x="309" y="1713"/>
                    <a:pt x="225" y="1741"/>
                  </a:cubicBezTo>
                  <a:cubicBezTo>
                    <a:pt x="141" y="1629"/>
                    <a:pt x="0" y="1601"/>
                    <a:pt x="0" y="1460"/>
                  </a:cubicBezTo>
                  <a:cubicBezTo>
                    <a:pt x="0" y="1432"/>
                    <a:pt x="28" y="1432"/>
                    <a:pt x="28" y="1404"/>
                  </a:cubicBezTo>
                  <a:cubicBezTo>
                    <a:pt x="113" y="1320"/>
                    <a:pt x="253" y="1292"/>
                    <a:pt x="365" y="1236"/>
                  </a:cubicBezTo>
                  <a:cubicBezTo>
                    <a:pt x="618" y="1067"/>
                    <a:pt x="702" y="842"/>
                    <a:pt x="618" y="562"/>
                  </a:cubicBezTo>
                  <a:cubicBezTo>
                    <a:pt x="590" y="478"/>
                    <a:pt x="562" y="393"/>
                    <a:pt x="590" y="309"/>
                  </a:cubicBezTo>
                  <a:cubicBezTo>
                    <a:pt x="843" y="0"/>
                    <a:pt x="1376" y="84"/>
                    <a:pt x="1460" y="506"/>
                  </a:cubicBezTo>
                  <a:cubicBezTo>
                    <a:pt x="1544" y="786"/>
                    <a:pt x="1601" y="983"/>
                    <a:pt x="1797" y="1179"/>
                  </a:cubicBezTo>
                  <a:cubicBezTo>
                    <a:pt x="1853" y="1236"/>
                    <a:pt x="1825" y="1320"/>
                    <a:pt x="1825" y="1376"/>
                  </a:cubicBezTo>
                  <a:cubicBezTo>
                    <a:pt x="1797" y="1432"/>
                    <a:pt x="1741" y="1432"/>
                    <a:pt x="1685" y="143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70"/>
            <p:cNvSpPr/>
            <p:nvPr/>
          </p:nvSpPr>
          <p:spPr>
            <a:xfrm>
              <a:off x="2618550" y="892250"/>
              <a:ext cx="37225" cy="49150"/>
            </a:xfrm>
            <a:custGeom>
              <a:avLst/>
              <a:gdLst/>
              <a:ahLst/>
              <a:cxnLst/>
              <a:rect l="l" t="t" r="r" b="b"/>
              <a:pathLst>
                <a:path w="1489" h="1966" extrusionOk="0">
                  <a:moveTo>
                    <a:pt x="1292" y="1966"/>
                  </a:moveTo>
                  <a:cubicBezTo>
                    <a:pt x="1180" y="1826"/>
                    <a:pt x="1152" y="1657"/>
                    <a:pt x="955" y="1601"/>
                  </a:cubicBezTo>
                  <a:cubicBezTo>
                    <a:pt x="899" y="1573"/>
                    <a:pt x="871" y="1348"/>
                    <a:pt x="871" y="1236"/>
                  </a:cubicBezTo>
                  <a:cubicBezTo>
                    <a:pt x="927" y="1011"/>
                    <a:pt x="759" y="899"/>
                    <a:pt x="590" y="843"/>
                  </a:cubicBezTo>
                  <a:cubicBezTo>
                    <a:pt x="450" y="759"/>
                    <a:pt x="225" y="703"/>
                    <a:pt x="113" y="927"/>
                  </a:cubicBezTo>
                  <a:cubicBezTo>
                    <a:pt x="29" y="899"/>
                    <a:pt x="1" y="843"/>
                    <a:pt x="1" y="759"/>
                  </a:cubicBezTo>
                  <a:cubicBezTo>
                    <a:pt x="57" y="674"/>
                    <a:pt x="141" y="590"/>
                    <a:pt x="253" y="590"/>
                  </a:cubicBezTo>
                  <a:cubicBezTo>
                    <a:pt x="253" y="618"/>
                    <a:pt x="282" y="618"/>
                    <a:pt x="310" y="618"/>
                  </a:cubicBezTo>
                  <a:cubicBezTo>
                    <a:pt x="282" y="618"/>
                    <a:pt x="253" y="618"/>
                    <a:pt x="253" y="590"/>
                  </a:cubicBezTo>
                  <a:cubicBezTo>
                    <a:pt x="197" y="450"/>
                    <a:pt x="57" y="338"/>
                    <a:pt x="197" y="169"/>
                  </a:cubicBezTo>
                  <a:cubicBezTo>
                    <a:pt x="225" y="169"/>
                    <a:pt x="253" y="169"/>
                    <a:pt x="310" y="169"/>
                  </a:cubicBezTo>
                  <a:cubicBezTo>
                    <a:pt x="478" y="225"/>
                    <a:pt x="590" y="85"/>
                    <a:pt x="731" y="1"/>
                  </a:cubicBezTo>
                  <a:cubicBezTo>
                    <a:pt x="759" y="1"/>
                    <a:pt x="787" y="1"/>
                    <a:pt x="787" y="1"/>
                  </a:cubicBezTo>
                  <a:lnTo>
                    <a:pt x="871" y="85"/>
                  </a:lnTo>
                  <a:cubicBezTo>
                    <a:pt x="899" y="113"/>
                    <a:pt x="927" y="113"/>
                    <a:pt x="927" y="141"/>
                  </a:cubicBezTo>
                  <a:cubicBezTo>
                    <a:pt x="955" y="169"/>
                    <a:pt x="983" y="197"/>
                    <a:pt x="1011" y="225"/>
                  </a:cubicBezTo>
                  <a:cubicBezTo>
                    <a:pt x="1040" y="253"/>
                    <a:pt x="1068" y="253"/>
                    <a:pt x="1068" y="281"/>
                  </a:cubicBezTo>
                  <a:cubicBezTo>
                    <a:pt x="1096" y="309"/>
                    <a:pt x="1124" y="338"/>
                    <a:pt x="1152" y="366"/>
                  </a:cubicBezTo>
                  <a:cubicBezTo>
                    <a:pt x="1180" y="394"/>
                    <a:pt x="1180" y="394"/>
                    <a:pt x="1208" y="422"/>
                  </a:cubicBezTo>
                  <a:cubicBezTo>
                    <a:pt x="1208" y="450"/>
                    <a:pt x="1208" y="478"/>
                    <a:pt x="1208" y="506"/>
                  </a:cubicBezTo>
                  <a:cubicBezTo>
                    <a:pt x="1208" y="590"/>
                    <a:pt x="1180" y="646"/>
                    <a:pt x="1096" y="674"/>
                  </a:cubicBezTo>
                  <a:cubicBezTo>
                    <a:pt x="899" y="759"/>
                    <a:pt x="871" y="871"/>
                    <a:pt x="1011" y="1039"/>
                  </a:cubicBezTo>
                  <a:cubicBezTo>
                    <a:pt x="1068" y="1124"/>
                    <a:pt x="1068" y="1292"/>
                    <a:pt x="1152" y="1292"/>
                  </a:cubicBezTo>
                  <a:cubicBezTo>
                    <a:pt x="1292" y="1320"/>
                    <a:pt x="1320" y="1404"/>
                    <a:pt x="1376" y="1489"/>
                  </a:cubicBezTo>
                  <a:cubicBezTo>
                    <a:pt x="1489" y="1685"/>
                    <a:pt x="1461" y="1826"/>
                    <a:pt x="1292" y="196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70"/>
            <p:cNvSpPr/>
            <p:nvPr/>
          </p:nvSpPr>
          <p:spPr>
            <a:xfrm>
              <a:off x="2610825" y="962450"/>
              <a:ext cx="26000" cy="44925"/>
            </a:xfrm>
            <a:custGeom>
              <a:avLst/>
              <a:gdLst/>
              <a:ahLst/>
              <a:cxnLst/>
              <a:rect l="l" t="t" r="r" b="b"/>
              <a:pathLst>
                <a:path w="1040" h="1797" extrusionOk="0">
                  <a:moveTo>
                    <a:pt x="197" y="0"/>
                  </a:moveTo>
                  <a:cubicBezTo>
                    <a:pt x="282" y="56"/>
                    <a:pt x="254" y="141"/>
                    <a:pt x="282" y="197"/>
                  </a:cubicBezTo>
                  <a:cubicBezTo>
                    <a:pt x="282" y="253"/>
                    <a:pt x="338" y="309"/>
                    <a:pt x="338" y="365"/>
                  </a:cubicBezTo>
                  <a:cubicBezTo>
                    <a:pt x="338" y="534"/>
                    <a:pt x="394" y="618"/>
                    <a:pt x="562" y="646"/>
                  </a:cubicBezTo>
                  <a:cubicBezTo>
                    <a:pt x="647" y="646"/>
                    <a:pt x="675" y="702"/>
                    <a:pt x="703" y="758"/>
                  </a:cubicBezTo>
                  <a:cubicBezTo>
                    <a:pt x="731" y="758"/>
                    <a:pt x="787" y="702"/>
                    <a:pt x="871" y="758"/>
                  </a:cubicBezTo>
                  <a:cubicBezTo>
                    <a:pt x="815" y="870"/>
                    <a:pt x="731" y="983"/>
                    <a:pt x="731" y="1123"/>
                  </a:cubicBezTo>
                  <a:cubicBezTo>
                    <a:pt x="731" y="1179"/>
                    <a:pt x="787" y="1179"/>
                    <a:pt x="843" y="1179"/>
                  </a:cubicBezTo>
                  <a:cubicBezTo>
                    <a:pt x="899" y="1264"/>
                    <a:pt x="1012" y="1348"/>
                    <a:pt x="1040" y="1460"/>
                  </a:cubicBezTo>
                  <a:lnTo>
                    <a:pt x="1040" y="1460"/>
                  </a:lnTo>
                  <a:cubicBezTo>
                    <a:pt x="843" y="1600"/>
                    <a:pt x="675" y="1797"/>
                    <a:pt x="394" y="1769"/>
                  </a:cubicBezTo>
                  <a:cubicBezTo>
                    <a:pt x="366" y="1769"/>
                    <a:pt x="338" y="1769"/>
                    <a:pt x="310" y="1741"/>
                  </a:cubicBezTo>
                  <a:cubicBezTo>
                    <a:pt x="254" y="1713"/>
                    <a:pt x="226" y="1657"/>
                    <a:pt x="254" y="1600"/>
                  </a:cubicBezTo>
                  <a:cubicBezTo>
                    <a:pt x="282" y="1572"/>
                    <a:pt x="310" y="1544"/>
                    <a:pt x="310" y="1516"/>
                  </a:cubicBezTo>
                  <a:cubicBezTo>
                    <a:pt x="366" y="1488"/>
                    <a:pt x="394" y="1432"/>
                    <a:pt x="394" y="1376"/>
                  </a:cubicBezTo>
                  <a:cubicBezTo>
                    <a:pt x="338" y="1067"/>
                    <a:pt x="57" y="842"/>
                    <a:pt x="57" y="534"/>
                  </a:cubicBezTo>
                  <a:cubicBezTo>
                    <a:pt x="57" y="449"/>
                    <a:pt x="1" y="393"/>
                    <a:pt x="57" y="337"/>
                  </a:cubicBezTo>
                  <a:cubicBezTo>
                    <a:pt x="57" y="281"/>
                    <a:pt x="141" y="309"/>
                    <a:pt x="113" y="253"/>
                  </a:cubicBezTo>
                  <a:cubicBezTo>
                    <a:pt x="85" y="225"/>
                    <a:pt x="85" y="197"/>
                    <a:pt x="85" y="169"/>
                  </a:cubicBezTo>
                  <a:cubicBezTo>
                    <a:pt x="85" y="84"/>
                    <a:pt x="141" y="28"/>
                    <a:pt x="1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70"/>
            <p:cNvSpPr/>
            <p:nvPr/>
          </p:nvSpPr>
          <p:spPr>
            <a:xfrm>
              <a:off x="2673300" y="990525"/>
              <a:ext cx="7050" cy="9150"/>
            </a:xfrm>
            <a:custGeom>
              <a:avLst/>
              <a:gdLst/>
              <a:ahLst/>
              <a:cxnLst/>
              <a:rect l="l" t="t" r="r" b="b"/>
              <a:pathLst>
                <a:path w="282" h="366" extrusionOk="0">
                  <a:moveTo>
                    <a:pt x="281" y="0"/>
                  </a:moveTo>
                  <a:lnTo>
                    <a:pt x="281" y="141"/>
                  </a:lnTo>
                  <a:cubicBezTo>
                    <a:pt x="169" y="365"/>
                    <a:pt x="85" y="197"/>
                    <a:pt x="1" y="84"/>
                  </a:cubicBezTo>
                  <a:cubicBezTo>
                    <a:pt x="85" y="56"/>
                    <a:pt x="197" y="28"/>
                    <a:pt x="2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70"/>
            <p:cNvSpPr/>
            <p:nvPr/>
          </p:nvSpPr>
          <p:spPr>
            <a:xfrm>
              <a:off x="2687350" y="976475"/>
              <a:ext cx="7725" cy="7750"/>
            </a:xfrm>
            <a:custGeom>
              <a:avLst/>
              <a:gdLst/>
              <a:ahLst/>
              <a:cxnLst/>
              <a:rect l="l" t="t" r="r" b="b"/>
              <a:pathLst>
                <a:path w="309" h="310" extrusionOk="0">
                  <a:moveTo>
                    <a:pt x="0" y="281"/>
                  </a:moveTo>
                  <a:cubicBezTo>
                    <a:pt x="112" y="197"/>
                    <a:pt x="28" y="1"/>
                    <a:pt x="225" y="1"/>
                  </a:cubicBezTo>
                  <a:lnTo>
                    <a:pt x="225" y="1"/>
                  </a:lnTo>
                  <a:cubicBezTo>
                    <a:pt x="309" y="281"/>
                    <a:pt x="281" y="309"/>
                    <a:pt x="0" y="2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70"/>
            <p:cNvSpPr/>
            <p:nvPr/>
          </p:nvSpPr>
          <p:spPr>
            <a:xfrm>
              <a:off x="2631900" y="987000"/>
              <a:ext cx="7025" cy="6350"/>
            </a:xfrm>
            <a:custGeom>
              <a:avLst/>
              <a:gdLst/>
              <a:ahLst/>
              <a:cxnLst/>
              <a:rect l="l" t="t" r="r" b="b"/>
              <a:pathLst>
                <a:path w="281" h="254" extrusionOk="0">
                  <a:moveTo>
                    <a:pt x="0" y="197"/>
                  </a:moveTo>
                  <a:cubicBezTo>
                    <a:pt x="84" y="1"/>
                    <a:pt x="84" y="1"/>
                    <a:pt x="281" y="141"/>
                  </a:cubicBezTo>
                  <a:cubicBezTo>
                    <a:pt x="197" y="253"/>
                    <a:pt x="84" y="197"/>
                    <a:pt x="0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70"/>
            <p:cNvSpPr/>
            <p:nvPr/>
          </p:nvSpPr>
          <p:spPr>
            <a:xfrm>
              <a:off x="2638200" y="988400"/>
              <a:ext cx="1450" cy="2150"/>
            </a:xfrm>
            <a:custGeom>
              <a:avLst/>
              <a:gdLst/>
              <a:ahLst/>
              <a:cxnLst/>
              <a:rect l="l" t="t" r="r" b="b"/>
              <a:pathLst>
                <a:path w="58" h="86" extrusionOk="0">
                  <a:moveTo>
                    <a:pt x="29" y="1"/>
                  </a:moveTo>
                  <a:cubicBezTo>
                    <a:pt x="57" y="1"/>
                    <a:pt x="57" y="1"/>
                    <a:pt x="57" y="1"/>
                  </a:cubicBezTo>
                  <a:cubicBezTo>
                    <a:pt x="57" y="29"/>
                    <a:pt x="57" y="57"/>
                    <a:pt x="57" y="57"/>
                  </a:cubicBezTo>
                  <a:cubicBezTo>
                    <a:pt x="29" y="85"/>
                    <a:pt x="1" y="85"/>
                    <a:pt x="29" y="57"/>
                  </a:cubicBezTo>
                  <a:cubicBezTo>
                    <a:pt x="29" y="29"/>
                    <a:pt x="29" y="1"/>
                    <a:pt x="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70"/>
            <p:cNvSpPr/>
            <p:nvPr/>
          </p:nvSpPr>
          <p:spPr>
            <a:xfrm>
              <a:off x="2710500" y="93437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57" y="84"/>
                  </a:moveTo>
                  <a:cubicBezTo>
                    <a:pt x="57" y="56"/>
                    <a:pt x="29" y="28"/>
                    <a:pt x="1" y="0"/>
                  </a:cubicBezTo>
                  <a:cubicBezTo>
                    <a:pt x="29" y="28"/>
                    <a:pt x="57" y="56"/>
                    <a:pt x="57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70"/>
            <p:cNvSpPr/>
            <p:nvPr/>
          </p:nvSpPr>
          <p:spPr>
            <a:xfrm>
              <a:off x="2678925" y="10045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6" y="57"/>
                  </a:moveTo>
                  <a:cubicBezTo>
                    <a:pt x="56" y="57"/>
                    <a:pt x="28" y="29"/>
                    <a:pt x="0" y="1"/>
                  </a:cubicBezTo>
                  <a:cubicBezTo>
                    <a:pt x="28" y="29"/>
                    <a:pt x="56" y="57"/>
                    <a:pt x="56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70"/>
            <p:cNvSpPr/>
            <p:nvPr/>
          </p:nvSpPr>
          <p:spPr>
            <a:xfrm>
              <a:off x="2687350" y="971575"/>
              <a:ext cx="33700" cy="26675"/>
            </a:xfrm>
            <a:custGeom>
              <a:avLst/>
              <a:gdLst/>
              <a:ahLst/>
              <a:cxnLst/>
              <a:rect l="l" t="t" r="r" b="b"/>
              <a:pathLst>
                <a:path w="1348" h="1067" extrusionOk="0">
                  <a:moveTo>
                    <a:pt x="0" y="477"/>
                  </a:moveTo>
                  <a:cubicBezTo>
                    <a:pt x="225" y="505"/>
                    <a:pt x="225" y="337"/>
                    <a:pt x="225" y="197"/>
                  </a:cubicBezTo>
                  <a:cubicBezTo>
                    <a:pt x="365" y="281"/>
                    <a:pt x="449" y="365"/>
                    <a:pt x="618" y="421"/>
                  </a:cubicBezTo>
                  <a:cubicBezTo>
                    <a:pt x="646" y="253"/>
                    <a:pt x="477" y="197"/>
                    <a:pt x="449" y="0"/>
                  </a:cubicBezTo>
                  <a:cubicBezTo>
                    <a:pt x="590" y="112"/>
                    <a:pt x="674" y="197"/>
                    <a:pt x="786" y="253"/>
                  </a:cubicBezTo>
                  <a:cubicBezTo>
                    <a:pt x="842" y="281"/>
                    <a:pt x="955" y="421"/>
                    <a:pt x="955" y="197"/>
                  </a:cubicBezTo>
                  <a:cubicBezTo>
                    <a:pt x="955" y="140"/>
                    <a:pt x="1067" y="140"/>
                    <a:pt x="1095" y="169"/>
                  </a:cubicBezTo>
                  <a:cubicBezTo>
                    <a:pt x="1179" y="253"/>
                    <a:pt x="1292" y="281"/>
                    <a:pt x="1348" y="449"/>
                  </a:cubicBezTo>
                  <a:cubicBezTo>
                    <a:pt x="898" y="337"/>
                    <a:pt x="1011" y="758"/>
                    <a:pt x="814" y="927"/>
                  </a:cubicBezTo>
                  <a:cubicBezTo>
                    <a:pt x="674" y="955"/>
                    <a:pt x="758" y="702"/>
                    <a:pt x="618" y="730"/>
                  </a:cubicBezTo>
                  <a:cubicBezTo>
                    <a:pt x="505" y="786"/>
                    <a:pt x="505" y="870"/>
                    <a:pt x="505" y="955"/>
                  </a:cubicBezTo>
                  <a:cubicBezTo>
                    <a:pt x="309" y="1067"/>
                    <a:pt x="225" y="1039"/>
                    <a:pt x="169" y="870"/>
                  </a:cubicBezTo>
                  <a:cubicBezTo>
                    <a:pt x="169" y="730"/>
                    <a:pt x="84" y="590"/>
                    <a:pt x="0" y="47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70"/>
            <p:cNvSpPr/>
            <p:nvPr/>
          </p:nvSpPr>
          <p:spPr>
            <a:xfrm>
              <a:off x="2731550" y="951925"/>
              <a:ext cx="9150" cy="7025"/>
            </a:xfrm>
            <a:custGeom>
              <a:avLst/>
              <a:gdLst/>
              <a:ahLst/>
              <a:cxnLst/>
              <a:rect l="l" t="t" r="r" b="b"/>
              <a:pathLst>
                <a:path w="366" h="281" extrusionOk="0">
                  <a:moveTo>
                    <a:pt x="141" y="0"/>
                  </a:moveTo>
                  <a:cubicBezTo>
                    <a:pt x="366" y="112"/>
                    <a:pt x="366" y="112"/>
                    <a:pt x="197" y="281"/>
                  </a:cubicBezTo>
                  <a:cubicBezTo>
                    <a:pt x="1" y="225"/>
                    <a:pt x="113" y="112"/>
                    <a:pt x="1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70"/>
            <p:cNvSpPr/>
            <p:nvPr/>
          </p:nvSpPr>
          <p:spPr>
            <a:xfrm>
              <a:off x="2735775" y="96385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0"/>
                    <a:pt x="0" y="0"/>
                  </a:cubicBezTo>
                  <a:cubicBezTo>
                    <a:pt x="0" y="0"/>
                    <a:pt x="28" y="0"/>
                    <a:pt x="28" y="0"/>
                  </a:cubicBezTo>
                  <a:cubicBezTo>
                    <a:pt x="28" y="0"/>
                    <a:pt x="28" y="28"/>
                    <a:pt x="0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70"/>
            <p:cNvSpPr/>
            <p:nvPr/>
          </p:nvSpPr>
          <p:spPr>
            <a:xfrm>
              <a:off x="2714725" y="9708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8" y="0"/>
                    <a:pt x="28" y="28"/>
                    <a:pt x="28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70"/>
            <p:cNvSpPr/>
            <p:nvPr/>
          </p:nvSpPr>
          <p:spPr>
            <a:xfrm>
              <a:off x="2699975" y="995425"/>
              <a:ext cx="1425" cy="2825"/>
            </a:xfrm>
            <a:custGeom>
              <a:avLst/>
              <a:gdLst/>
              <a:ahLst/>
              <a:cxnLst/>
              <a:rect l="l" t="t" r="r" b="b"/>
              <a:pathLst>
                <a:path w="57" h="113" extrusionOk="0">
                  <a:moveTo>
                    <a:pt x="57" y="57"/>
                  </a:moveTo>
                  <a:cubicBezTo>
                    <a:pt x="57" y="85"/>
                    <a:pt x="57" y="113"/>
                    <a:pt x="29" y="113"/>
                  </a:cubicBezTo>
                  <a:cubicBezTo>
                    <a:pt x="29" y="113"/>
                    <a:pt x="0" y="85"/>
                    <a:pt x="0" y="85"/>
                  </a:cubicBezTo>
                  <a:cubicBezTo>
                    <a:pt x="0" y="57"/>
                    <a:pt x="0" y="29"/>
                    <a:pt x="0" y="1"/>
                  </a:cubicBezTo>
                  <a:cubicBezTo>
                    <a:pt x="29" y="29"/>
                    <a:pt x="29" y="29"/>
                    <a:pt x="57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70"/>
            <p:cNvSpPr/>
            <p:nvPr/>
          </p:nvSpPr>
          <p:spPr>
            <a:xfrm>
              <a:off x="2722425" y="1005250"/>
              <a:ext cx="2150" cy="1425"/>
            </a:xfrm>
            <a:custGeom>
              <a:avLst/>
              <a:gdLst/>
              <a:ahLst/>
              <a:cxnLst/>
              <a:rect l="l" t="t" r="r" b="b"/>
              <a:pathLst>
                <a:path w="86" h="57" extrusionOk="0">
                  <a:moveTo>
                    <a:pt x="1" y="29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29" y="1"/>
                    <a:pt x="57" y="1"/>
                    <a:pt x="57" y="1"/>
                  </a:cubicBezTo>
                  <a:cubicBezTo>
                    <a:pt x="85" y="29"/>
                    <a:pt x="85" y="57"/>
                    <a:pt x="57" y="29"/>
                  </a:cubicBezTo>
                  <a:cubicBezTo>
                    <a:pt x="29" y="29"/>
                    <a:pt x="1" y="29"/>
                    <a:pt x="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70"/>
            <p:cNvSpPr/>
            <p:nvPr/>
          </p:nvSpPr>
          <p:spPr>
            <a:xfrm>
              <a:off x="2687350" y="99332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0" y="29"/>
                  </a:moveTo>
                  <a:lnTo>
                    <a:pt x="28" y="0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70"/>
            <p:cNvSpPr/>
            <p:nvPr/>
          </p:nvSpPr>
          <p:spPr>
            <a:xfrm>
              <a:off x="2694350" y="850150"/>
              <a:ext cx="61800" cy="33700"/>
            </a:xfrm>
            <a:custGeom>
              <a:avLst/>
              <a:gdLst/>
              <a:ahLst/>
              <a:cxnLst/>
              <a:rect l="l" t="t" r="r" b="b"/>
              <a:pathLst>
                <a:path w="2472" h="1348" extrusionOk="0">
                  <a:moveTo>
                    <a:pt x="141" y="1123"/>
                  </a:moveTo>
                  <a:cubicBezTo>
                    <a:pt x="113" y="1067"/>
                    <a:pt x="57" y="1039"/>
                    <a:pt x="1" y="983"/>
                  </a:cubicBezTo>
                  <a:cubicBezTo>
                    <a:pt x="141" y="927"/>
                    <a:pt x="254" y="871"/>
                    <a:pt x="338" y="730"/>
                  </a:cubicBezTo>
                  <a:cubicBezTo>
                    <a:pt x="422" y="534"/>
                    <a:pt x="590" y="449"/>
                    <a:pt x="759" y="365"/>
                  </a:cubicBezTo>
                  <a:cubicBezTo>
                    <a:pt x="1068" y="169"/>
                    <a:pt x="1376" y="169"/>
                    <a:pt x="1685" y="309"/>
                  </a:cubicBezTo>
                  <a:cubicBezTo>
                    <a:pt x="1826" y="365"/>
                    <a:pt x="1910" y="309"/>
                    <a:pt x="1994" y="112"/>
                  </a:cubicBezTo>
                  <a:cubicBezTo>
                    <a:pt x="2022" y="28"/>
                    <a:pt x="2050" y="0"/>
                    <a:pt x="2106" y="0"/>
                  </a:cubicBezTo>
                  <a:cubicBezTo>
                    <a:pt x="2135" y="28"/>
                    <a:pt x="2135" y="56"/>
                    <a:pt x="2135" y="56"/>
                  </a:cubicBezTo>
                  <a:cubicBezTo>
                    <a:pt x="2191" y="169"/>
                    <a:pt x="2135" y="337"/>
                    <a:pt x="2247" y="421"/>
                  </a:cubicBezTo>
                  <a:lnTo>
                    <a:pt x="2331" y="506"/>
                  </a:lnTo>
                  <a:cubicBezTo>
                    <a:pt x="2331" y="562"/>
                    <a:pt x="2331" y="618"/>
                    <a:pt x="2387" y="646"/>
                  </a:cubicBezTo>
                  <a:cubicBezTo>
                    <a:pt x="2387" y="702"/>
                    <a:pt x="2387" y="786"/>
                    <a:pt x="2471" y="842"/>
                  </a:cubicBezTo>
                  <a:cubicBezTo>
                    <a:pt x="2471" y="927"/>
                    <a:pt x="2471" y="983"/>
                    <a:pt x="2471" y="1039"/>
                  </a:cubicBezTo>
                  <a:cubicBezTo>
                    <a:pt x="2471" y="1095"/>
                    <a:pt x="2443" y="1123"/>
                    <a:pt x="2443" y="1151"/>
                  </a:cubicBezTo>
                  <a:cubicBezTo>
                    <a:pt x="2275" y="1095"/>
                    <a:pt x="2106" y="1207"/>
                    <a:pt x="1966" y="1151"/>
                  </a:cubicBezTo>
                  <a:cubicBezTo>
                    <a:pt x="1741" y="1095"/>
                    <a:pt x="1741" y="1235"/>
                    <a:pt x="1657" y="1348"/>
                  </a:cubicBezTo>
                  <a:cubicBezTo>
                    <a:pt x="1601" y="1292"/>
                    <a:pt x="1517" y="1207"/>
                    <a:pt x="1433" y="1151"/>
                  </a:cubicBezTo>
                  <a:cubicBezTo>
                    <a:pt x="1376" y="1123"/>
                    <a:pt x="1236" y="1039"/>
                    <a:pt x="1292" y="1264"/>
                  </a:cubicBezTo>
                  <a:cubicBezTo>
                    <a:pt x="1320" y="1348"/>
                    <a:pt x="1208" y="1348"/>
                    <a:pt x="1180" y="1292"/>
                  </a:cubicBezTo>
                  <a:cubicBezTo>
                    <a:pt x="1068" y="1151"/>
                    <a:pt x="899" y="1207"/>
                    <a:pt x="787" y="1123"/>
                  </a:cubicBezTo>
                  <a:cubicBezTo>
                    <a:pt x="759" y="1095"/>
                    <a:pt x="731" y="1067"/>
                    <a:pt x="703" y="1067"/>
                  </a:cubicBezTo>
                  <a:cubicBezTo>
                    <a:pt x="675" y="983"/>
                    <a:pt x="618" y="1039"/>
                    <a:pt x="562" y="1067"/>
                  </a:cubicBezTo>
                  <a:cubicBezTo>
                    <a:pt x="534" y="1039"/>
                    <a:pt x="478" y="1095"/>
                    <a:pt x="422" y="1067"/>
                  </a:cubicBezTo>
                  <a:cubicBezTo>
                    <a:pt x="310" y="955"/>
                    <a:pt x="254" y="1095"/>
                    <a:pt x="141" y="11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70"/>
            <p:cNvSpPr/>
            <p:nvPr/>
          </p:nvSpPr>
          <p:spPr>
            <a:xfrm>
              <a:off x="2699975" y="879625"/>
              <a:ext cx="21775" cy="26000"/>
            </a:xfrm>
            <a:custGeom>
              <a:avLst/>
              <a:gdLst/>
              <a:ahLst/>
              <a:cxnLst/>
              <a:rect l="l" t="t" r="r" b="b"/>
              <a:pathLst>
                <a:path w="871" h="1040" extrusionOk="0">
                  <a:moveTo>
                    <a:pt x="618" y="450"/>
                  </a:moveTo>
                  <a:cubicBezTo>
                    <a:pt x="590" y="534"/>
                    <a:pt x="422" y="478"/>
                    <a:pt x="393" y="646"/>
                  </a:cubicBezTo>
                  <a:cubicBezTo>
                    <a:pt x="562" y="646"/>
                    <a:pt x="730" y="646"/>
                    <a:pt x="871" y="758"/>
                  </a:cubicBezTo>
                  <a:cubicBezTo>
                    <a:pt x="758" y="871"/>
                    <a:pt x="702" y="1039"/>
                    <a:pt x="506" y="843"/>
                  </a:cubicBezTo>
                  <a:cubicBezTo>
                    <a:pt x="478" y="814"/>
                    <a:pt x="337" y="955"/>
                    <a:pt x="225" y="786"/>
                  </a:cubicBezTo>
                  <a:cubicBezTo>
                    <a:pt x="169" y="674"/>
                    <a:pt x="225" y="590"/>
                    <a:pt x="225" y="506"/>
                  </a:cubicBezTo>
                  <a:cubicBezTo>
                    <a:pt x="197" y="393"/>
                    <a:pt x="85" y="450"/>
                    <a:pt x="0" y="450"/>
                  </a:cubicBezTo>
                  <a:cubicBezTo>
                    <a:pt x="57" y="337"/>
                    <a:pt x="85" y="253"/>
                    <a:pt x="57" y="169"/>
                  </a:cubicBezTo>
                  <a:cubicBezTo>
                    <a:pt x="169" y="169"/>
                    <a:pt x="253" y="85"/>
                    <a:pt x="365" y="56"/>
                  </a:cubicBezTo>
                  <a:cubicBezTo>
                    <a:pt x="450" y="0"/>
                    <a:pt x="478" y="85"/>
                    <a:pt x="478" y="169"/>
                  </a:cubicBezTo>
                  <a:cubicBezTo>
                    <a:pt x="534" y="253"/>
                    <a:pt x="534" y="365"/>
                    <a:pt x="618" y="4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70"/>
            <p:cNvSpPr/>
            <p:nvPr/>
          </p:nvSpPr>
          <p:spPr>
            <a:xfrm>
              <a:off x="2709800" y="883825"/>
              <a:ext cx="7750" cy="7050"/>
            </a:xfrm>
            <a:custGeom>
              <a:avLst/>
              <a:gdLst/>
              <a:ahLst/>
              <a:cxnLst/>
              <a:rect l="l" t="t" r="r" b="b"/>
              <a:pathLst>
                <a:path w="310" h="282" extrusionOk="0">
                  <a:moveTo>
                    <a:pt x="225" y="282"/>
                  </a:moveTo>
                  <a:cubicBezTo>
                    <a:pt x="0" y="225"/>
                    <a:pt x="0" y="225"/>
                    <a:pt x="85" y="1"/>
                  </a:cubicBezTo>
                  <a:cubicBezTo>
                    <a:pt x="225" y="1"/>
                    <a:pt x="309" y="57"/>
                    <a:pt x="225" y="197"/>
                  </a:cubicBezTo>
                  <a:cubicBezTo>
                    <a:pt x="225" y="225"/>
                    <a:pt x="225" y="253"/>
                    <a:pt x="225" y="2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70"/>
            <p:cNvSpPr/>
            <p:nvPr/>
          </p:nvSpPr>
          <p:spPr>
            <a:xfrm>
              <a:off x="2704875" y="874700"/>
              <a:ext cx="3550" cy="3550"/>
            </a:xfrm>
            <a:custGeom>
              <a:avLst/>
              <a:gdLst/>
              <a:ahLst/>
              <a:cxnLst/>
              <a:rect l="l" t="t" r="r" b="b"/>
              <a:pathLst>
                <a:path w="142" h="142" extrusionOk="0">
                  <a:moveTo>
                    <a:pt x="1" y="85"/>
                  </a:moveTo>
                  <a:cubicBezTo>
                    <a:pt x="57" y="57"/>
                    <a:pt x="113" y="1"/>
                    <a:pt x="141" y="85"/>
                  </a:cubicBezTo>
                  <a:cubicBezTo>
                    <a:pt x="113" y="141"/>
                    <a:pt x="57" y="141"/>
                    <a:pt x="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70"/>
            <p:cNvSpPr/>
            <p:nvPr/>
          </p:nvSpPr>
          <p:spPr>
            <a:xfrm>
              <a:off x="2699975" y="881025"/>
              <a:ext cx="1425" cy="2825"/>
            </a:xfrm>
            <a:custGeom>
              <a:avLst/>
              <a:gdLst/>
              <a:ahLst/>
              <a:cxnLst/>
              <a:rect l="l" t="t" r="r" b="b"/>
              <a:pathLst>
                <a:path w="57" h="113" extrusionOk="0">
                  <a:moveTo>
                    <a:pt x="29" y="57"/>
                  </a:moveTo>
                  <a:cubicBezTo>
                    <a:pt x="0" y="29"/>
                    <a:pt x="29" y="29"/>
                    <a:pt x="57" y="0"/>
                  </a:cubicBezTo>
                  <a:cubicBezTo>
                    <a:pt x="57" y="0"/>
                    <a:pt x="57" y="29"/>
                    <a:pt x="57" y="29"/>
                  </a:cubicBezTo>
                  <a:cubicBezTo>
                    <a:pt x="57" y="57"/>
                    <a:pt x="57" y="85"/>
                    <a:pt x="57" y="113"/>
                  </a:cubicBezTo>
                  <a:cubicBezTo>
                    <a:pt x="57" y="85"/>
                    <a:pt x="29" y="85"/>
                    <a:pt x="29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70"/>
            <p:cNvSpPr/>
            <p:nvPr/>
          </p:nvSpPr>
          <p:spPr>
            <a:xfrm>
              <a:off x="2711900" y="87682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1" y="0"/>
                  </a:moveTo>
                  <a:cubicBezTo>
                    <a:pt x="29" y="0"/>
                    <a:pt x="57" y="28"/>
                    <a:pt x="85" y="56"/>
                  </a:cubicBezTo>
                  <a:cubicBezTo>
                    <a:pt x="57" y="28"/>
                    <a:pt x="29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70"/>
            <p:cNvSpPr/>
            <p:nvPr/>
          </p:nvSpPr>
          <p:spPr>
            <a:xfrm>
              <a:off x="2699975" y="892250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0" y="1"/>
                  </a:moveTo>
                  <a:cubicBezTo>
                    <a:pt x="57" y="29"/>
                    <a:pt x="57" y="57"/>
                    <a:pt x="0" y="85"/>
                  </a:cubicBezTo>
                  <a:cubicBezTo>
                    <a:pt x="0" y="57"/>
                    <a:pt x="0" y="29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70"/>
            <p:cNvSpPr/>
            <p:nvPr/>
          </p:nvSpPr>
          <p:spPr>
            <a:xfrm>
              <a:off x="2579250" y="954725"/>
              <a:ext cx="44250" cy="51250"/>
            </a:xfrm>
            <a:custGeom>
              <a:avLst/>
              <a:gdLst/>
              <a:ahLst/>
              <a:cxnLst/>
              <a:rect l="l" t="t" r="r" b="b"/>
              <a:pathLst>
                <a:path w="1770" h="2050" extrusionOk="0">
                  <a:moveTo>
                    <a:pt x="1404" y="590"/>
                  </a:moveTo>
                  <a:cubicBezTo>
                    <a:pt x="1376" y="674"/>
                    <a:pt x="1292" y="730"/>
                    <a:pt x="1404" y="786"/>
                  </a:cubicBezTo>
                  <a:cubicBezTo>
                    <a:pt x="1489" y="871"/>
                    <a:pt x="1545" y="927"/>
                    <a:pt x="1460" y="1039"/>
                  </a:cubicBezTo>
                  <a:cubicBezTo>
                    <a:pt x="1376" y="1179"/>
                    <a:pt x="1629" y="1208"/>
                    <a:pt x="1573" y="1320"/>
                  </a:cubicBezTo>
                  <a:cubicBezTo>
                    <a:pt x="1769" y="1432"/>
                    <a:pt x="1741" y="1601"/>
                    <a:pt x="1741" y="1769"/>
                  </a:cubicBezTo>
                  <a:cubicBezTo>
                    <a:pt x="1713" y="1825"/>
                    <a:pt x="1629" y="1797"/>
                    <a:pt x="1601" y="1853"/>
                  </a:cubicBezTo>
                  <a:lnTo>
                    <a:pt x="1601" y="1853"/>
                  </a:lnTo>
                  <a:cubicBezTo>
                    <a:pt x="1460" y="1909"/>
                    <a:pt x="1292" y="1713"/>
                    <a:pt x="1152" y="1881"/>
                  </a:cubicBezTo>
                  <a:cubicBezTo>
                    <a:pt x="983" y="2050"/>
                    <a:pt x="787" y="2022"/>
                    <a:pt x="590" y="1994"/>
                  </a:cubicBezTo>
                  <a:cubicBezTo>
                    <a:pt x="562" y="1994"/>
                    <a:pt x="562" y="1994"/>
                    <a:pt x="534" y="1994"/>
                  </a:cubicBezTo>
                  <a:cubicBezTo>
                    <a:pt x="506" y="1994"/>
                    <a:pt x="506" y="1994"/>
                    <a:pt x="478" y="1994"/>
                  </a:cubicBezTo>
                  <a:cubicBezTo>
                    <a:pt x="450" y="1966"/>
                    <a:pt x="450" y="1937"/>
                    <a:pt x="422" y="1909"/>
                  </a:cubicBezTo>
                  <a:cubicBezTo>
                    <a:pt x="422" y="1853"/>
                    <a:pt x="394" y="1825"/>
                    <a:pt x="337" y="1769"/>
                  </a:cubicBezTo>
                  <a:cubicBezTo>
                    <a:pt x="309" y="1769"/>
                    <a:pt x="309" y="1741"/>
                    <a:pt x="281" y="1713"/>
                  </a:cubicBezTo>
                  <a:cubicBezTo>
                    <a:pt x="281" y="1657"/>
                    <a:pt x="253" y="1601"/>
                    <a:pt x="197" y="1573"/>
                  </a:cubicBezTo>
                  <a:cubicBezTo>
                    <a:pt x="197" y="1516"/>
                    <a:pt x="197" y="1460"/>
                    <a:pt x="141" y="1432"/>
                  </a:cubicBezTo>
                  <a:cubicBezTo>
                    <a:pt x="141" y="1376"/>
                    <a:pt x="113" y="1320"/>
                    <a:pt x="57" y="1292"/>
                  </a:cubicBezTo>
                  <a:cubicBezTo>
                    <a:pt x="57" y="1236"/>
                    <a:pt x="57" y="1208"/>
                    <a:pt x="57" y="1151"/>
                  </a:cubicBezTo>
                  <a:cubicBezTo>
                    <a:pt x="57" y="1067"/>
                    <a:pt x="85" y="983"/>
                    <a:pt x="1" y="927"/>
                  </a:cubicBezTo>
                  <a:cubicBezTo>
                    <a:pt x="1" y="814"/>
                    <a:pt x="57" y="730"/>
                    <a:pt x="197" y="730"/>
                  </a:cubicBezTo>
                  <a:cubicBezTo>
                    <a:pt x="253" y="786"/>
                    <a:pt x="366" y="730"/>
                    <a:pt x="422" y="758"/>
                  </a:cubicBezTo>
                  <a:cubicBezTo>
                    <a:pt x="366" y="702"/>
                    <a:pt x="253" y="814"/>
                    <a:pt x="197" y="730"/>
                  </a:cubicBezTo>
                  <a:cubicBezTo>
                    <a:pt x="197" y="506"/>
                    <a:pt x="337" y="450"/>
                    <a:pt x="506" y="450"/>
                  </a:cubicBezTo>
                  <a:cubicBezTo>
                    <a:pt x="702" y="450"/>
                    <a:pt x="759" y="337"/>
                    <a:pt x="702" y="169"/>
                  </a:cubicBezTo>
                  <a:cubicBezTo>
                    <a:pt x="815" y="141"/>
                    <a:pt x="955" y="113"/>
                    <a:pt x="1039" y="28"/>
                  </a:cubicBezTo>
                  <a:cubicBezTo>
                    <a:pt x="1152" y="0"/>
                    <a:pt x="1180" y="85"/>
                    <a:pt x="1180" y="169"/>
                  </a:cubicBezTo>
                  <a:cubicBezTo>
                    <a:pt x="1180" y="197"/>
                    <a:pt x="1180" y="225"/>
                    <a:pt x="1180" y="225"/>
                  </a:cubicBezTo>
                  <a:cubicBezTo>
                    <a:pt x="1152" y="253"/>
                    <a:pt x="1152" y="281"/>
                    <a:pt x="1152" y="281"/>
                  </a:cubicBezTo>
                  <a:cubicBezTo>
                    <a:pt x="1180" y="309"/>
                    <a:pt x="1180" y="309"/>
                    <a:pt x="1180" y="309"/>
                  </a:cubicBezTo>
                  <a:cubicBezTo>
                    <a:pt x="1208" y="337"/>
                    <a:pt x="1236" y="365"/>
                    <a:pt x="1264" y="365"/>
                  </a:cubicBezTo>
                  <a:cubicBezTo>
                    <a:pt x="1320" y="421"/>
                    <a:pt x="1348" y="478"/>
                    <a:pt x="1404" y="506"/>
                  </a:cubicBezTo>
                  <a:lnTo>
                    <a:pt x="1404" y="506"/>
                  </a:lnTo>
                  <a:cubicBezTo>
                    <a:pt x="1404" y="534"/>
                    <a:pt x="1404" y="562"/>
                    <a:pt x="1404" y="562"/>
                  </a:cubicBezTo>
                  <a:cubicBezTo>
                    <a:pt x="1404" y="590"/>
                    <a:pt x="1404" y="590"/>
                    <a:pt x="1404" y="59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70"/>
            <p:cNvSpPr/>
            <p:nvPr/>
          </p:nvSpPr>
          <p:spPr>
            <a:xfrm>
              <a:off x="2586275" y="885950"/>
              <a:ext cx="29500" cy="35100"/>
            </a:xfrm>
            <a:custGeom>
              <a:avLst/>
              <a:gdLst/>
              <a:ahLst/>
              <a:cxnLst/>
              <a:rect l="l" t="t" r="r" b="b"/>
              <a:pathLst>
                <a:path w="1180" h="1404" extrusionOk="0">
                  <a:moveTo>
                    <a:pt x="0" y="393"/>
                  </a:moveTo>
                  <a:cubicBezTo>
                    <a:pt x="0" y="365"/>
                    <a:pt x="0" y="337"/>
                    <a:pt x="0" y="337"/>
                  </a:cubicBezTo>
                  <a:cubicBezTo>
                    <a:pt x="56" y="281"/>
                    <a:pt x="56" y="533"/>
                    <a:pt x="197" y="337"/>
                  </a:cubicBezTo>
                  <a:cubicBezTo>
                    <a:pt x="309" y="140"/>
                    <a:pt x="562" y="0"/>
                    <a:pt x="843" y="84"/>
                  </a:cubicBezTo>
                  <a:cubicBezTo>
                    <a:pt x="871" y="197"/>
                    <a:pt x="758" y="197"/>
                    <a:pt x="730" y="253"/>
                  </a:cubicBezTo>
                  <a:cubicBezTo>
                    <a:pt x="730" y="309"/>
                    <a:pt x="730" y="337"/>
                    <a:pt x="758" y="393"/>
                  </a:cubicBezTo>
                  <a:cubicBezTo>
                    <a:pt x="815" y="449"/>
                    <a:pt x="843" y="393"/>
                    <a:pt x="871" y="365"/>
                  </a:cubicBezTo>
                  <a:cubicBezTo>
                    <a:pt x="1067" y="253"/>
                    <a:pt x="1151" y="281"/>
                    <a:pt x="1179" y="505"/>
                  </a:cubicBezTo>
                  <a:cubicBezTo>
                    <a:pt x="1179" y="590"/>
                    <a:pt x="1179" y="674"/>
                    <a:pt x="1179" y="758"/>
                  </a:cubicBezTo>
                  <a:cubicBezTo>
                    <a:pt x="1179" y="758"/>
                    <a:pt x="1179" y="758"/>
                    <a:pt x="1179" y="786"/>
                  </a:cubicBezTo>
                  <a:cubicBezTo>
                    <a:pt x="1151" y="814"/>
                    <a:pt x="1151" y="842"/>
                    <a:pt x="1151" y="898"/>
                  </a:cubicBezTo>
                  <a:cubicBezTo>
                    <a:pt x="1151" y="926"/>
                    <a:pt x="1151" y="955"/>
                    <a:pt x="1151" y="983"/>
                  </a:cubicBezTo>
                  <a:cubicBezTo>
                    <a:pt x="1039" y="1179"/>
                    <a:pt x="927" y="1348"/>
                    <a:pt x="674" y="1291"/>
                  </a:cubicBezTo>
                  <a:cubicBezTo>
                    <a:pt x="646" y="1291"/>
                    <a:pt x="646" y="1291"/>
                    <a:pt x="618" y="1320"/>
                  </a:cubicBezTo>
                  <a:cubicBezTo>
                    <a:pt x="534" y="1291"/>
                    <a:pt x="450" y="1404"/>
                    <a:pt x="393" y="1263"/>
                  </a:cubicBezTo>
                  <a:cubicBezTo>
                    <a:pt x="365" y="1151"/>
                    <a:pt x="450" y="1123"/>
                    <a:pt x="506" y="1095"/>
                  </a:cubicBezTo>
                  <a:cubicBezTo>
                    <a:pt x="702" y="1011"/>
                    <a:pt x="590" y="926"/>
                    <a:pt x="562" y="814"/>
                  </a:cubicBezTo>
                  <a:cubicBezTo>
                    <a:pt x="478" y="786"/>
                    <a:pt x="365" y="898"/>
                    <a:pt x="337" y="786"/>
                  </a:cubicBezTo>
                  <a:cubicBezTo>
                    <a:pt x="281" y="618"/>
                    <a:pt x="85" y="561"/>
                    <a:pt x="0" y="39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70"/>
            <p:cNvSpPr/>
            <p:nvPr/>
          </p:nvSpPr>
          <p:spPr>
            <a:xfrm>
              <a:off x="2596800" y="916825"/>
              <a:ext cx="18275" cy="26700"/>
            </a:xfrm>
            <a:custGeom>
              <a:avLst/>
              <a:gdLst/>
              <a:ahLst/>
              <a:cxnLst/>
              <a:rect l="l" t="t" r="r" b="b"/>
              <a:pathLst>
                <a:path w="731" h="1068" extrusionOk="0">
                  <a:moveTo>
                    <a:pt x="0" y="702"/>
                  </a:moveTo>
                  <a:cubicBezTo>
                    <a:pt x="197" y="534"/>
                    <a:pt x="365" y="365"/>
                    <a:pt x="197" y="85"/>
                  </a:cubicBezTo>
                  <a:cubicBezTo>
                    <a:pt x="365" y="0"/>
                    <a:pt x="478" y="141"/>
                    <a:pt x="618" y="141"/>
                  </a:cubicBezTo>
                  <a:cubicBezTo>
                    <a:pt x="702" y="169"/>
                    <a:pt x="730" y="253"/>
                    <a:pt x="674" y="337"/>
                  </a:cubicBezTo>
                  <a:cubicBezTo>
                    <a:pt x="618" y="478"/>
                    <a:pt x="534" y="590"/>
                    <a:pt x="394" y="618"/>
                  </a:cubicBezTo>
                  <a:cubicBezTo>
                    <a:pt x="618" y="871"/>
                    <a:pt x="618" y="871"/>
                    <a:pt x="337" y="1067"/>
                  </a:cubicBezTo>
                  <a:cubicBezTo>
                    <a:pt x="225" y="955"/>
                    <a:pt x="0" y="927"/>
                    <a:pt x="0" y="7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70"/>
            <p:cNvSpPr/>
            <p:nvPr/>
          </p:nvSpPr>
          <p:spPr>
            <a:xfrm>
              <a:off x="2605225" y="950500"/>
              <a:ext cx="13350" cy="8450"/>
            </a:xfrm>
            <a:custGeom>
              <a:avLst/>
              <a:gdLst/>
              <a:ahLst/>
              <a:cxnLst/>
              <a:rect l="l" t="t" r="r" b="b"/>
              <a:pathLst>
                <a:path w="534" h="338" extrusionOk="0">
                  <a:moveTo>
                    <a:pt x="141" y="338"/>
                  </a:moveTo>
                  <a:cubicBezTo>
                    <a:pt x="85" y="282"/>
                    <a:pt x="57" y="254"/>
                    <a:pt x="0" y="197"/>
                  </a:cubicBezTo>
                  <a:cubicBezTo>
                    <a:pt x="57" y="113"/>
                    <a:pt x="113" y="29"/>
                    <a:pt x="225" y="1"/>
                  </a:cubicBezTo>
                  <a:cubicBezTo>
                    <a:pt x="253" y="57"/>
                    <a:pt x="309" y="29"/>
                    <a:pt x="365" y="57"/>
                  </a:cubicBezTo>
                  <a:cubicBezTo>
                    <a:pt x="534" y="113"/>
                    <a:pt x="421" y="169"/>
                    <a:pt x="365" y="197"/>
                  </a:cubicBezTo>
                  <a:cubicBezTo>
                    <a:pt x="337" y="338"/>
                    <a:pt x="253" y="338"/>
                    <a:pt x="141" y="3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70"/>
            <p:cNvSpPr/>
            <p:nvPr/>
          </p:nvSpPr>
          <p:spPr>
            <a:xfrm>
              <a:off x="2591175" y="944900"/>
              <a:ext cx="11275" cy="4925"/>
            </a:xfrm>
            <a:custGeom>
              <a:avLst/>
              <a:gdLst/>
              <a:ahLst/>
              <a:cxnLst/>
              <a:rect l="l" t="t" r="r" b="b"/>
              <a:pathLst>
                <a:path w="451" h="197" extrusionOk="0">
                  <a:moveTo>
                    <a:pt x="225" y="141"/>
                  </a:moveTo>
                  <a:cubicBezTo>
                    <a:pt x="141" y="141"/>
                    <a:pt x="85" y="141"/>
                    <a:pt x="1" y="56"/>
                  </a:cubicBezTo>
                  <a:cubicBezTo>
                    <a:pt x="169" y="28"/>
                    <a:pt x="282" y="28"/>
                    <a:pt x="422" y="0"/>
                  </a:cubicBezTo>
                  <a:cubicBezTo>
                    <a:pt x="450" y="28"/>
                    <a:pt x="450" y="28"/>
                    <a:pt x="450" y="56"/>
                  </a:cubicBezTo>
                  <a:cubicBezTo>
                    <a:pt x="422" y="56"/>
                    <a:pt x="422" y="56"/>
                    <a:pt x="422" y="56"/>
                  </a:cubicBezTo>
                  <a:cubicBezTo>
                    <a:pt x="394" y="113"/>
                    <a:pt x="394" y="169"/>
                    <a:pt x="366" y="197"/>
                  </a:cubicBezTo>
                  <a:cubicBezTo>
                    <a:pt x="310" y="197"/>
                    <a:pt x="254" y="169"/>
                    <a:pt x="225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70"/>
            <p:cNvSpPr/>
            <p:nvPr/>
          </p:nvSpPr>
          <p:spPr>
            <a:xfrm>
              <a:off x="2593300" y="929450"/>
              <a:ext cx="3525" cy="4950"/>
            </a:xfrm>
            <a:custGeom>
              <a:avLst/>
              <a:gdLst/>
              <a:ahLst/>
              <a:cxnLst/>
              <a:rect l="l" t="t" r="r" b="b"/>
              <a:pathLst>
                <a:path w="141" h="198" extrusionOk="0">
                  <a:moveTo>
                    <a:pt x="0" y="85"/>
                  </a:moveTo>
                  <a:cubicBezTo>
                    <a:pt x="0" y="29"/>
                    <a:pt x="28" y="1"/>
                    <a:pt x="56" y="29"/>
                  </a:cubicBezTo>
                  <a:cubicBezTo>
                    <a:pt x="140" y="57"/>
                    <a:pt x="112" y="113"/>
                    <a:pt x="140" y="169"/>
                  </a:cubicBezTo>
                  <a:cubicBezTo>
                    <a:pt x="140" y="197"/>
                    <a:pt x="140" y="197"/>
                    <a:pt x="84" y="197"/>
                  </a:cubicBezTo>
                  <a:cubicBezTo>
                    <a:pt x="28" y="169"/>
                    <a:pt x="0" y="141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70"/>
            <p:cNvSpPr/>
            <p:nvPr/>
          </p:nvSpPr>
          <p:spPr>
            <a:xfrm>
              <a:off x="2600300" y="947000"/>
              <a:ext cx="1425" cy="3525"/>
            </a:xfrm>
            <a:custGeom>
              <a:avLst/>
              <a:gdLst/>
              <a:ahLst/>
              <a:cxnLst/>
              <a:rect l="l" t="t" r="r" b="b"/>
              <a:pathLst>
                <a:path w="57" h="141" extrusionOk="0">
                  <a:moveTo>
                    <a:pt x="1" y="141"/>
                  </a:moveTo>
                  <a:cubicBezTo>
                    <a:pt x="1" y="57"/>
                    <a:pt x="1" y="29"/>
                    <a:pt x="57" y="1"/>
                  </a:cubicBezTo>
                  <a:cubicBezTo>
                    <a:pt x="57" y="57"/>
                    <a:pt x="57" y="85"/>
                    <a:pt x="1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70"/>
            <p:cNvSpPr/>
            <p:nvPr/>
          </p:nvSpPr>
          <p:spPr>
            <a:xfrm>
              <a:off x="2575750" y="9119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1"/>
                  </a:moveTo>
                  <a:lnTo>
                    <a:pt x="28" y="1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70"/>
            <p:cNvSpPr/>
            <p:nvPr/>
          </p:nvSpPr>
          <p:spPr>
            <a:xfrm>
              <a:off x="2601700" y="944900"/>
              <a:ext cx="1450" cy="2125"/>
            </a:xfrm>
            <a:custGeom>
              <a:avLst/>
              <a:gdLst/>
              <a:ahLst/>
              <a:cxnLst/>
              <a:rect l="l" t="t" r="r" b="b"/>
              <a:pathLst>
                <a:path w="58" h="85" extrusionOk="0">
                  <a:moveTo>
                    <a:pt x="1" y="85"/>
                  </a:moveTo>
                  <a:lnTo>
                    <a:pt x="1" y="0"/>
                  </a:lnTo>
                  <a:cubicBezTo>
                    <a:pt x="57" y="28"/>
                    <a:pt x="57" y="56"/>
                    <a:pt x="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70"/>
            <p:cNvSpPr/>
            <p:nvPr/>
          </p:nvSpPr>
          <p:spPr>
            <a:xfrm>
              <a:off x="2612950" y="885950"/>
              <a:ext cx="13350" cy="25975"/>
            </a:xfrm>
            <a:custGeom>
              <a:avLst/>
              <a:gdLst/>
              <a:ahLst/>
              <a:cxnLst/>
              <a:rect l="l" t="t" r="r" b="b"/>
              <a:pathLst>
                <a:path w="534" h="1039" extrusionOk="0">
                  <a:moveTo>
                    <a:pt x="534" y="898"/>
                  </a:moveTo>
                  <a:cubicBezTo>
                    <a:pt x="421" y="870"/>
                    <a:pt x="365" y="983"/>
                    <a:pt x="253" y="1039"/>
                  </a:cubicBezTo>
                  <a:cubicBezTo>
                    <a:pt x="169" y="1011"/>
                    <a:pt x="112" y="955"/>
                    <a:pt x="56" y="898"/>
                  </a:cubicBezTo>
                  <a:cubicBezTo>
                    <a:pt x="0" y="814"/>
                    <a:pt x="84" y="786"/>
                    <a:pt x="112" y="758"/>
                  </a:cubicBezTo>
                  <a:cubicBezTo>
                    <a:pt x="225" y="702"/>
                    <a:pt x="309" y="674"/>
                    <a:pt x="309" y="505"/>
                  </a:cubicBezTo>
                  <a:cubicBezTo>
                    <a:pt x="281" y="337"/>
                    <a:pt x="421" y="168"/>
                    <a:pt x="281" y="0"/>
                  </a:cubicBezTo>
                  <a:cubicBezTo>
                    <a:pt x="477" y="28"/>
                    <a:pt x="477" y="140"/>
                    <a:pt x="477" y="253"/>
                  </a:cubicBezTo>
                  <a:cubicBezTo>
                    <a:pt x="477" y="281"/>
                    <a:pt x="477" y="281"/>
                    <a:pt x="477" y="309"/>
                  </a:cubicBezTo>
                  <a:cubicBezTo>
                    <a:pt x="477" y="365"/>
                    <a:pt x="506" y="421"/>
                    <a:pt x="477" y="477"/>
                  </a:cubicBezTo>
                  <a:cubicBezTo>
                    <a:pt x="449" y="477"/>
                    <a:pt x="421" y="505"/>
                    <a:pt x="421" y="505"/>
                  </a:cubicBezTo>
                  <a:cubicBezTo>
                    <a:pt x="365" y="646"/>
                    <a:pt x="477" y="646"/>
                    <a:pt x="534" y="702"/>
                  </a:cubicBezTo>
                  <a:cubicBezTo>
                    <a:pt x="421" y="758"/>
                    <a:pt x="449" y="814"/>
                    <a:pt x="534" y="8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70"/>
            <p:cNvSpPr/>
            <p:nvPr/>
          </p:nvSpPr>
          <p:spPr>
            <a:xfrm>
              <a:off x="2623475" y="888050"/>
              <a:ext cx="13350" cy="11950"/>
            </a:xfrm>
            <a:custGeom>
              <a:avLst/>
              <a:gdLst/>
              <a:ahLst/>
              <a:cxnLst/>
              <a:rect l="l" t="t" r="r" b="b"/>
              <a:pathLst>
                <a:path w="534" h="478" extrusionOk="0">
                  <a:moveTo>
                    <a:pt x="534" y="169"/>
                  </a:moveTo>
                  <a:cubicBezTo>
                    <a:pt x="421" y="421"/>
                    <a:pt x="337" y="477"/>
                    <a:pt x="113" y="393"/>
                  </a:cubicBezTo>
                  <a:cubicBezTo>
                    <a:pt x="85" y="309"/>
                    <a:pt x="0" y="253"/>
                    <a:pt x="56" y="169"/>
                  </a:cubicBezTo>
                  <a:cubicBezTo>
                    <a:pt x="197" y="225"/>
                    <a:pt x="337" y="253"/>
                    <a:pt x="393" y="28"/>
                  </a:cubicBezTo>
                  <a:cubicBezTo>
                    <a:pt x="393" y="28"/>
                    <a:pt x="421" y="0"/>
                    <a:pt x="421" y="0"/>
                  </a:cubicBezTo>
                  <a:cubicBezTo>
                    <a:pt x="449" y="0"/>
                    <a:pt x="449" y="28"/>
                    <a:pt x="478" y="28"/>
                  </a:cubicBezTo>
                  <a:lnTo>
                    <a:pt x="478" y="28"/>
                  </a:lnTo>
                  <a:cubicBezTo>
                    <a:pt x="478" y="56"/>
                    <a:pt x="506" y="84"/>
                    <a:pt x="534" y="113"/>
                  </a:cubicBezTo>
                  <a:cubicBezTo>
                    <a:pt x="534" y="113"/>
                    <a:pt x="534" y="141"/>
                    <a:pt x="534" y="1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70"/>
            <p:cNvSpPr/>
            <p:nvPr/>
          </p:nvSpPr>
          <p:spPr>
            <a:xfrm>
              <a:off x="2631900" y="886650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0" y="0"/>
                  </a:moveTo>
                  <a:cubicBezTo>
                    <a:pt x="28" y="0"/>
                    <a:pt x="28" y="0"/>
                    <a:pt x="56" y="0"/>
                  </a:cubicBezTo>
                  <a:lnTo>
                    <a:pt x="56" y="28"/>
                  </a:lnTo>
                  <a:cubicBezTo>
                    <a:pt x="84" y="28"/>
                    <a:pt x="84" y="28"/>
                    <a:pt x="84" y="56"/>
                  </a:cubicBezTo>
                  <a:cubicBezTo>
                    <a:pt x="84" y="84"/>
                    <a:pt x="84" y="84"/>
                    <a:pt x="56" y="84"/>
                  </a:cubicBezTo>
                  <a:lnTo>
                    <a:pt x="56" y="84"/>
                  </a:lnTo>
                  <a:cubicBezTo>
                    <a:pt x="28" y="56"/>
                    <a:pt x="28" y="28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70"/>
            <p:cNvSpPr/>
            <p:nvPr/>
          </p:nvSpPr>
          <p:spPr>
            <a:xfrm>
              <a:off x="2624875" y="1038250"/>
              <a:ext cx="89150" cy="51250"/>
            </a:xfrm>
            <a:custGeom>
              <a:avLst/>
              <a:gdLst/>
              <a:ahLst/>
              <a:cxnLst/>
              <a:rect l="l" t="t" r="r" b="b"/>
              <a:pathLst>
                <a:path w="3566" h="2050" extrusionOk="0">
                  <a:moveTo>
                    <a:pt x="337" y="955"/>
                  </a:moveTo>
                  <a:cubicBezTo>
                    <a:pt x="309" y="927"/>
                    <a:pt x="309" y="927"/>
                    <a:pt x="281" y="899"/>
                  </a:cubicBezTo>
                  <a:cubicBezTo>
                    <a:pt x="253" y="871"/>
                    <a:pt x="225" y="842"/>
                    <a:pt x="197" y="814"/>
                  </a:cubicBezTo>
                  <a:cubicBezTo>
                    <a:pt x="169" y="674"/>
                    <a:pt x="85" y="618"/>
                    <a:pt x="0" y="534"/>
                  </a:cubicBezTo>
                  <a:cubicBezTo>
                    <a:pt x="0" y="534"/>
                    <a:pt x="0" y="506"/>
                    <a:pt x="0" y="477"/>
                  </a:cubicBezTo>
                  <a:cubicBezTo>
                    <a:pt x="57" y="169"/>
                    <a:pt x="281" y="421"/>
                    <a:pt x="422" y="365"/>
                  </a:cubicBezTo>
                  <a:cubicBezTo>
                    <a:pt x="450" y="365"/>
                    <a:pt x="478" y="393"/>
                    <a:pt x="506" y="393"/>
                  </a:cubicBezTo>
                  <a:cubicBezTo>
                    <a:pt x="618" y="421"/>
                    <a:pt x="758" y="393"/>
                    <a:pt x="871" y="477"/>
                  </a:cubicBezTo>
                  <a:cubicBezTo>
                    <a:pt x="927" y="506"/>
                    <a:pt x="1039" y="534"/>
                    <a:pt x="1095" y="449"/>
                  </a:cubicBezTo>
                  <a:cubicBezTo>
                    <a:pt x="1320" y="113"/>
                    <a:pt x="1516" y="365"/>
                    <a:pt x="1657" y="534"/>
                  </a:cubicBezTo>
                  <a:cubicBezTo>
                    <a:pt x="1853" y="758"/>
                    <a:pt x="1966" y="702"/>
                    <a:pt x="2078" y="477"/>
                  </a:cubicBezTo>
                  <a:cubicBezTo>
                    <a:pt x="2106" y="449"/>
                    <a:pt x="2134" y="449"/>
                    <a:pt x="2162" y="421"/>
                  </a:cubicBezTo>
                  <a:cubicBezTo>
                    <a:pt x="2303" y="309"/>
                    <a:pt x="2274" y="28"/>
                    <a:pt x="2499" y="0"/>
                  </a:cubicBezTo>
                  <a:cubicBezTo>
                    <a:pt x="2555" y="0"/>
                    <a:pt x="2611" y="0"/>
                    <a:pt x="2639" y="28"/>
                  </a:cubicBezTo>
                  <a:cubicBezTo>
                    <a:pt x="2864" y="253"/>
                    <a:pt x="3061" y="506"/>
                    <a:pt x="3145" y="814"/>
                  </a:cubicBezTo>
                  <a:lnTo>
                    <a:pt x="3145" y="814"/>
                  </a:lnTo>
                  <a:cubicBezTo>
                    <a:pt x="3089" y="842"/>
                    <a:pt x="3089" y="927"/>
                    <a:pt x="3061" y="955"/>
                  </a:cubicBezTo>
                  <a:cubicBezTo>
                    <a:pt x="3061" y="983"/>
                    <a:pt x="3061" y="1011"/>
                    <a:pt x="3061" y="1039"/>
                  </a:cubicBezTo>
                  <a:cubicBezTo>
                    <a:pt x="3033" y="1067"/>
                    <a:pt x="2920" y="1123"/>
                    <a:pt x="2976" y="1123"/>
                  </a:cubicBezTo>
                  <a:cubicBezTo>
                    <a:pt x="3117" y="1207"/>
                    <a:pt x="3201" y="1348"/>
                    <a:pt x="3341" y="1432"/>
                  </a:cubicBezTo>
                  <a:cubicBezTo>
                    <a:pt x="3538" y="1544"/>
                    <a:pt x="3566" y="1629"/>
                    <a:pt x="3397" y="1797"/>
                  </a:cubicBezTo>
                  <a:cubicBezTo>
                    <a:pt x="3229" y="1937"/>
                    <a:pt x="3033" y="1965"/>
                    <a:pt x="2864" y="2022"/>
                  </a:cubicBezTo>
                  <a:cubicBezTo>
                    <a:pt x="2836" y="2050"/>
                    <a:pt x="2836" y="2050"/>
                    <a:pt x="2808" y="2050"/>
                  </a:cubicBezTo>
                  <a:cubicBezTo>
                    <a:pt x="2780" y="2022"/>
                    <a:pt x="2752" y="1994"/>
                    <a:pt x="2752" y="1965"/>
                  </a:cubicBezTo>
                  <a:cubicBezTo>
                    <a:pt x="2724" y="1937"/>
                    <a:pt x="2724" y="1909"/>
                    <a:pt x="2696" y="1881"/>
                  </a:cubicBezTo>
                  <a:cubicBezTo>
                    <a:pt x="2668" y="1825"/>
                    <a:pt x="2639" y="1769"/>
                    <a:pt x="2611" y="1741"/>
                  </a:cubicBezTo>
                  <a:cubicBezTo>
                    <a:pt x="2359" y="1713"/>
                    <a:pt x="2303" y="1516"/>
                    <a:pt x="2190" y="1348"/>
                  </a:cubicBezTo>
                  <a:cubicBezTo>
                    <a:pt x="2050" y="1236"/>
                    <a:pt x="1881" y="1179"/>
                    <a:pt x="1741" y="1123"/>
                  </a:cubicBezTo>
                  <a:cubicBezTo>
                    <a:pt x="1629" y="1067"/>
                    <a:pt x="1516" y="1011"/>
                    <a:pt x="1432" y="1179"/>
                  </a:cubicBezTo>
                  <a:cubicBezTo>
                    <a:pt x="1348" y="1376"/>
                    <a:pt x="1264" y="1348"/>
                    <a:pt x="1152" y="1179"/>
                  </a:cubicBezTo>
                  <a:cubicBezTo>
                    <a:pt x="1067" y="1067"/>
                    <a:pt x="927" y="1039"/>
                    <a:pt x="815" y="955"/>
                  </a:cubicBezTo>
                  <a:cubicBezTo>
                    <a:pt x="871" y="1095"/>
                    <a:pt x="787" y="1179"/>
                    <a:pt x="702" y="1264"/>
                  </a:cubicBezTo>
                  <a:cubicBezTo>
                    <a:pt x="674" y="1264"/>
                    <a:pt x="646" y="1264"/>
                    <a:pt x="618" y="1236"/>
                  </a:cubicBezTo>
                  <a:cubicBezTo>
                    <a:pt x="590" y="1236"/>
                    <a:pt x="562" y="1207"/>
                    <a:pt x="562" y="1179"/>
                  </a:cubicBezTo>
                  <a:lnTo>
                    <a:pt x="534" y="1179"/>
                  </a:lnTo>
                  <a:cubicBezTo>
                    <a:pt x="534" y="1151"/>
                    <a:pt x="506" y="1123"/>
                    <a:pt x="478" y="1095"/>
                  </a:cubicBezTo>
                  <a:lnTo>
                    <a:pt x="478" y="1095"/>
                  </a:lnTo>
                  <a:cubicBezTo>
                    <a:pt x="450" y="1095"/>
                    <a:pt x="422" y="1067"/>
                    <a:pt x="422" y="1039"/>
                  </a:cubicBezTo>
                  <a:lnTo>
                    <a:pt x="422" y="1039"/>
                  </a:lnTo>
                  <a:cubicBezTo>
                    <a:pt x="393" y="1011"/>
                    <a:pt x="365" y="983"/>
                    <a:pt x="337" y="95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70"/>
            <p:cNvSpPr/>
            <p:nvPr/>
          </p:nvSpPr>
          <p:spPr>
            <a:xfrm>
              <a:off x="2659275" y="1008075"/>
              <a:ext cx="60375" cy="51250"/>
            </a:xfrm>
            <a:custGeom>
              <a:avLst/>
              <a:gdLst/>
              <a:ahLst/>
              <a:cxnLst/>
              <a:rect l="l" t="t" r="r" b="b"/>
              <a:pathLst>
                <a:path w="2415" h="2050" extrusionOk="0">
                  <a:moveTo>
                    <a:pt x="1769" y="2021"/>
                  </a:moveTo>
                  <a:cubicBezTo>
                    <a:pt x="1769" y="1993"/>
                    <a:pt x="1769" y="1937"/>
                    <a:pt x="1713" y="1909"/>
                  </a:cubicBezTo>
                  <a:cubicBezTo>
                    <a:pt x="1544" y="1909"/>
                    <a:pt x="1516" y="1797"/>
                    <a:pt x="1460" y="1656"/>
                  </a:cubicBezTo>
                  <a:cubicBezTo>
                    <a:pt x="1404" y="1460"/>
                    <a:pt x="1320" y="1263"/>
                    <a:pt x="1067" y="1263"/>
                  </a:cubicBezTo>
                  <a:cubicBezTo>
                    <a:pt x="1039" y="1263"/>
                    <a:pt x="1039" y="1263"/>
                    <a:pt x="1011" y="1263"/>
                  </a:cubicBezTo>
                  <a:cubicBezTo>
                    <a:pt x="1011" y="1235"/>
                    <a:pt x="983" y="1207"/>
                    <a:pt x="955" y="1179"/>
                  </a:cubicBezTo>
                  <a:cubicBezTo>
                    <a:pt x="955" y="1151"/>
                    <a:pt x="955" y="1123"/>
                    <a:pt x="955" y="1123"/>
                  </a:cubicBezTo>
                  <a:cubicBezTo>
                    <a:pt x="955" y="1095"/>
                    <a:pt x="983" y="1095"/>
                    <a:pt x="983" y="1095"/>
                  </a:cubicBezTo>
                  <a:cubicBezTo>
                    <a:pt x="955" y="1095"/>
                    <a:pt x="927" y="1095"/>
                    <a:pt x="898" y="1095"/>
                  </a:cubicBezTo>
                  <a:cubicBezTo>
                    <a:pt x="786" y="1067"/>
                    <a:pt x="674" y="842"/>
                    <a:pt x="534" y="1123"/>
                  </a:cubicBezTo>
                  <a:cubicBezTo>
                    <a:pt x="449" y="1235"/>
                    <a:pt x="140" y="1095"/>
                    <a:pt x="28" y="898"/>
                  </a:cubicBezTo>
                  <a:cubicBezTo>
                    <a:pt x="0" y="730"/>
                    <a:pt x="169" y="814"/>
                    <a:pt x="253" y="758"/>
                  </a:cubicBezTo>
                  <a:cubicBezTo>
                    <a:pt x="309" y="702"/>
                    <a:pt x="449" y="730"/>
                    <a:pt x="534" y="702"/>
                  </a:cubicBezTo>
                  <a:cubicBezTo>
                    <a:pt x="674" y="646"/>
                    <a:pt x="646" y="562"/>
                    <a:pt x="618" y="477"/>
                  </a:cubicBezTo>
                  <a:cubicBezTo>
                    <a:pt x="562" y="477"/>
                    <a:pt x="534" y="505"/>
                    <a:pt x="505" y="533"/>
                  </a:cubicBezTo>
                  <a:cubicBezTo>
                    <a:pt x="477" y="590"/>
                    <a:pt x="393" y="618"/>
                    <a:pt x="393" y="590"/>
                  </a:cubicBezTo>
                  <a:cubicBezTo>
                    <a:pt x="421" y="393"/>
                    <a:pt x="253" y="393"/>
                    <a:pt x="169" y="309"/>
                  </a:cubicBezTo>
                  <a:cubicBezTo>
                    <a:pt x="56" y="168"/>
                    <a:pt x="281" y="112"/>
                    <a:pt x="225" y="0"/>
                  </a:cubicBezTo>
                  <a:cubicBezTo>
                    <a:pt x="337" y="56"/>
                    <a:pt x="449" y="84"/>
                    <a:pt x="562" y="56"/>
                  </a:cubicBezTo>
                  <a:cubicBezTo>
                    <a:pt x="646" y="168"/>
                    <a:pt x="702" y="309"/>
                    <a:pt x="870" y="281"/>
                  </a:cubicBezTo>
                  <a:cubicBezTo>
                    <a:pt x="814" y="421"/>
                    <a:pt x="702" y="477"/>
                    <a:pt x="730" y="618"/>
                  </a:cubicBezTo>
                  <a:cubicBezTo>
                    <a:pt x="814" y="674"/>
                    <a:pt x="842" y="590"/>
                    <a:pt x="898" y="562"/>
                  </a:cubicBezTo>
                  <a:cubicBezTo>
                    <a:pt x="1011" y="477"/>
                    <a:pt x="1095" y="477"/>
                    <a:pt x="1179" y="646"/>
                  </a:cubicBezTo>
                  <a:cubicBezTo>
                    <a:pt x="1235" y="758"/>
                    <a:pt x="1432" y="814"/>
                    <a:pt x="1376" y="1039"/>
                  </a:cubicBezTo>
                  <a:cubicBezTo>
                    <a:pt x="1348" y="1179"/>
                    <a:pt x="1572" y="1123"/>
                    <a:pt x="1685" y="1123"/>
                  </a:cubicBezTo>
                  <a:cubicBezTo>
                    <a:pt x="1628" y="1291"/>
                    <a:pt x="1797" y="1404"/>
                    <a:pt x="1881" y="1348"/>
                  </a:cubicBezTo>
                  <a:cubicBezTo>
                    <a:pt x="2021" y="1320"/>
                    <a:pt x="2106" y="1460"/>
                    <a:pt x="2218" y="1432"/>
                  </a:cubicBezTo>
                  <a:cubicBezTo>
                    <a:pt x="2358" y="1376"/>
                    <a:pt x="2246" y="1628"/>
                    <a:pt x="2386" y="1600"/>
                  </a:cubicBezTo>
                  <a:cubicBezTo>
                    <a:pt x="2386" y="1684"/>
                    <a:pt x="2415" y="1769"/>
                    <a:pt x="2358" y="1797"/>
                  </a:cubicBezTo>
                  <a:cubicBezTo>
                    <a:pt x="2190" y="1909"/>
                    <a:pt x="1993" y="1937"/>
                    <a:pt x="1825" y="2049"/>
                  </a:cubicBezTo>
                  <a:cubicBezTo>
                    <a:pt x="1825" y="2049"/>
                    <a:pt x="1797" y="2049"/>
                    <a:pt x="1769" y="202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70"/>
            <p:cNvSpPr/>
            <p:nvPr/>
          </p:nvSpPr>
          <p:spPr>
            <a:xfrm>
              <a:off x="2694350" y="1056500"/>
              <a:ext cx="41450" cy="40725"/>
            </a:xfrm>
            <a:custGeom>
              <a:avLst/>
              <a:gdLst/>
              <a:ahLst/>
              <a:cxnLst/>
              <a:rect l="l" t="t" r="r" b="b"/>
              <a:pathLst>
                <a:path w="1658" h="1629" extrusionOk="0">
                  <a:moveTo>
                    <a:pt x="1" y="1292"/>
                  </a:moveTo>
                  <a:cubicBezTo>
                    <a:pt x="141" y="1235"/>
                    <a:pt x="197" y="1095"/>
                    <a:pt x="366" y="1123"/>
                  </a:cubicBezTo>
                  <a:cubicBezTo>
                    <a:pt x="506" y="1123"/>
                    <a:pt x="647" y="983"/>
                    <a:pt x="703" y="786"/>
                  </a:cubicBezTo>
                  <a:cubicBezTo>
                    <a:pt x="590" y="674"/>
                    <a:pt x="534" y="870"/>
                    <a:pt x="422" y="842"/>
                  </a:cubicBezTo>
                  <a:cubicBezTo>
                    <a:pt x="422" y="702"/>
                    <a:pt x="450" y="506"/>
                    <a:pt x="225" y="534"/>
                  </a:cubicBezTo>
                  <a:cubicBezTo>
                    <a:pt x="29" y="562"/>
                    <a:pt x="1" y="421"/>
                    <a:pt x="29" y="309"/>
                  </a:cubicBezTo>
                  <a:cubicBezTo>
                    <a:pt x="85" y="169"/>
                    <a:pt x="197" y="281"/>
                    <a:pt x="282" y="309"/>
                  </a:cubicBezTo>
                  <a:cubicBezTo>
                    <a:pt x="310" y="337"/>
                    <a:pt x="310" y="365"/>
                    <a:pt x="338" y="393"/>
                  </a:cubicBezTo>
                  <a:cubicBezTo>
                    <a:pt x="562" y="253"/>
                    <a:pt x="787" y="506"/>
                    <a:pt x="1012" y="393"/>
                  </a:cubicBezTo>
                  <a:cubicBezTo>
                    <a:pt x="1236" y="281"/>
                    <a:pt x="1405" y="141"/>
                    <a:pt x="1573" y="0"/>
                  </a:cubicBezTo>
                  <a:cubicBezTo>
                    <a:pt x="1657" y="56"/>
                    <a:pt x="1629" y="112"/>
                    <a:pt x="1629" y="169"/>
                  </a:cubicBezTo>
                  <a:lnTo>
                    <a:pt x="1629" y="169"/>
                  </a:lnTo>
                  <a:cubicBezTo>
                    <a:pt x="1573" y="197"/>
                    <a:pt x="1601" y="281"/>
                    <a:pt x="1545" y="309"/>
                  </a:cubicBezTo>
                  <a:lnTo>
                    <a:pt x="1545" y="309"/>
                  </a:lnTo>
                  <a:cubicBezTo>
                    <a:pt x="1461" y="365"/>
                    <a:pt x="1489" y="477"/>
                    <a:pt x="1489" y="590"/>
                  </a:cubicBezTo>
                  <a:cubicBezTo>
                    <a:pt x="1376" y="534"/>
                    <a:pt x="1320" y="337"/>
                    <a:pt x="1152" y="477"/>
                  </a:cubicBezTo>
                  <a:cubicBezTo>
                    <a:pt x="1068" y="534"/>
                    <a:pt x="983" y="618"/>
                    <a:pt x="1012" y="674"/>
                  </a:cubicBezTo>
                  <a:cubicBezTo>
                    <a:pt x="1068" y="786"/>
                    <a:pt x="1068" y="899"/>
                    <a:pt x="1012" y="983"/>
                  </a:cubicBezTo>
                  <a:cubicBezTo>
                    <a:pt x="927" y="1067"/>
                    <a:pt x="843" y="1123"/>
                    <a:pt x="703" y="1151"/>
                  </a:cubicBezTo>
                  <a:cubicBezTo>
                    <a:pt x="534" y="1179"/>
                    <a:pt x="422" y="1292"/>
                    <a:pt x="422" y="1488"/>
                  </a:cubicBezTo>
                  <a:cubicBezTo>
                    <a:pt x="254" y="1629"/>
                    <a:pt x="141" y="1460"/>
                    <a:pt x="29" y="1376"/>
                  </a:cubicBezTo>
                  <a:cubicBezTo>
                    <a:pt x="1" y="1348"/>
                    <a:pt x="1" y="1320"/>
                    <a:pt x="1" y="12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70"/>
            <p:cNvSpPr/>
            <p:nvPr/>
          </p:nvSpPr>
          <p:spPr>
            <a:xfrm>
              <a:off x="2700675" y="1058600"/>
              <a:ext cx="2825" cy="3525"/>
            </a:xfrm>
            <a:custGeom>
              <a:avLst/>
              <a:gdLst/>
              <a:ahLst/>
              <a:cxnLst/>
              <a:rect l="l" t="t" r="r" b="b"/>
              <a:pathLst>
                <a:path w="113" h="141" extrusionOk="0">
                  <a:moveTo>
                    <a:pt x="29" y="141"/>
                  </a:moveTo>
                  <a:cubicBezTo>
                    <a:pt x="1" y="85"/>
                    <a:pt x="1" y="0"/>
                    <a:pt x="113" y="0"/>
                  </a:cubicBezTo>
                  <a:cubicBezTo>
                    <a:pt x="113" y="57"/>
                    <a:pt x="113" y="113"/>
                    <a:pt x="29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70"/>
            <p:cNvSpPr/>
            <p:nvPr/>
          </p:nvSpPr>
          <p:spPr>
            <a:xfrm>
              <a:off x="2569425" y="925950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1" y="28"/>
                  </a:moveTo>
                  <a:cubicBezTo>
                    <a:pt x="29" y="28"/>
                    <a:pt x="29" y="0"/>
                    <a:pt x="29" y="0"/>
                  </a:cubicBezTo>
                  <a:cubicBezTo>
                    <a:pt x="29" y="0"/>
                    <a:pt x="29" y="0"/>
                    <a:pt x="57" y="28"/>
                  </a:cubicBezTo>
                  <a:cubicBezTo>
                    <a:pt x="57" y="28"/>
                    <a:pt x="57" y="28"/>
                    <a:pt x="57" y="28"/>
                  </a:cubicBezTo>
                  <a:cubicBezTo>
                    <a:pt x="29" y="28"/>
                    <a:pt x="29" y="28"/>
                    <a:pt x="1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70"/>
            <p:cNvSpPr/>
            <p:nvPr/>
          </p:nvSpPr>
          <p:spPr>
            <a:xfrm>
              <a:off x="2726650" y="101647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0" y="29"/>
                  </a:moveTo>
                  <a:cubicBezTo>
                    <a:pt x="0" y="29"/>
                    <a:pt x="0" y="1"/>
                    <a:pt x="0" y="1"/>
                  </a:cubicBezTo>
                  <a:cubicBezTo>
                    <a:pt x="0" y="1"/>
                    <a:pt x="28" y="1"/>
                    <a:pt x="28" y="1"/>
                  </a:cubicBezTo>
                  <a:cubicBezTo>
                    <a:pt x="56" y="29"/>
                    <a:pt x="28" y="29"/>
                    <a:pt x="0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70"/>
            <p:cNvSpPr/>
            <p:nvPr/>
          </p:nvSpPr>
          <p:spPr>
            <a:xfrm>
              <a:off x="2689450" y="1093000"/>
              <a:ext cx="35125" cy="32300"/>
            </a:xfrm>
            <a:custGeom>
              <a:avLst/>
              <a:gdLst/>
              <a:ahLst/>
              <a:cxnLst/>
              <a:rect l="l" t="t" r="r" b="b"/>
              <a:pathLst>
                <a:path w="1405" h="1292" extrusionOk="0">
                  <a:moveTo>
                    <a:pt x="758" y="1291"/>
                  </a:moveTo>
                  <a:lnTo>
                    <a:pt x="730" y="1291"/>
                  </a:lnTo>
                  <a:lnTo>
                    <a:pt x="702" y="1291"/>
                  </a:lnTo>
                  <a:cubicBezTo>
                    <a:pt x="646" y="1207"/>
                    <a:pt x="590" y="1151"/>
                    <a:pt x="506" y="1151"/>
                  </a:cubicBezTo>
                  <a:cubicBezTo>
                    <a:pt x="478" y="1095"/>
                    <a:pt x="421" y="1067"/>
                    <a:pt x="365" y="1067"/>
                  </a:cubicBezTo>
                  <a:cubicBezTo>
                    <a:pt x="337" y="1039"/>
                    <a:pt x="309" y="1039"/>
                    <a:pt x="281" y="1011"/>
                  </a:cubicBezTo>
                  <a:cubicBezTo>
                    <a:pt x="253" y="955"/>
                    <a:pt x="197" y="955"/>
                    <a:pt x="169" y="927"/>
                  </a:cubicBezTo>
                  <a:cubicBezTo>
                    <a:pt x="141" y="898"/>
                    <a:pt x="141" y="898"/>
                    <a:pt x="141" y="870"/>
                  </a:cubicBezTo>
                  <a:cubicBezTo>
                    <a:pt x="0" y="618"/>
                    <a:pt x="169" y="393"/>
                    <a:pt x="225" y="169"/>
                  </a:cubicBezTo>
                  <a:cubicBezTo>
                    <a:pt x="253" y="0"/>
                    <a:pt x="506" y="56"/>
                    <a:pt x="618" y="112"/>
                  </a:cubicBezTo>
                  <a:cubicBezTo>
                    <a:pt x="786" y="197"/>
                    <a:pt x="927" y="281"/>
                    <a:pt x="1151" y="225"/>
                  </a:cubicBezTo>
                  <a:cubicBezTo>
                    <a:pt x="1236" y="197"/>
                    <a:pt x="1320" y="309"/>
                    <a:pt x="1404" y="393"/>
                  </a:cubicBezTo>
                  <a:cubicBezTo>
                    <a:pt x="1404" y="449"/>
                    <a:pt x="1404" y="505"/>
                    <a:pt x="1404" y="533"/>
                  </a:cubicBezTo>
                  <a:cubicBezTo>
                    <a:pt x="1404" y="618"/>
                    <a:pt x="1404" y="702"/>
                    <a:pt x="1404" y="814"/>
                  </a:cubicBezTo>
                  <a:cubicBezTo>
                    <a:pt x="1376" y="842"/>
                    <a:pt x="1348" y="898"/>
                    <a:pt x="1320" y="927"/>
                  </a:cubicBezTo>
                  <a:cubicBezTo>
                    <a:pt x="1264" y="955"/>
                    <a:pt x="1208" y="955"/>
                    <a:pt x="1179" y="1011"/>
                  </a:cubicBezTo>
                  <a:cubicBezTo>
                    <a:pt x="1151" y="1011"/>
                    <a:pt x="1123" y="1039"/>
                    <a:pt x="1123" y="1095"/>
                  </a:cubicBezTo>
                  <a:cubicBezTo>
                    <a:pt x="1095" y="1095"/>
                    <a:pt x="1067" y="1123"/>
                    <a:pt x="1039" y="1151"/>
                  </a:cubicBezTo>
                  <a:cubicBezTo>
                    <a:pt x="983" y="1151"/>
                    <a:pt x="927" y="1179"/>
                    <a:pt x="899" y="1235"/>
                  </a:cubicBezTo>
                  <a:cubicBezTo>
                    <a:pt x="843" y="1235"/>
                    <a:pt x="814" y="1235"/>
                    <a:pt x="758" y="12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70"/>
            <p:cNvSpPr/>
            <p:nvPr/>
          </p:nvSpPr>
          <p:spPr>
            <a:xfrm>
              <a:off x="2677525" y="1089475"/>
              <a:ext cx="47050" cy="25300"/>
            </a:xfrm>
            <a:custGeom>
              <a:avLst/>
              <a:gdLst/>
              <a:ahLst/>
              <a:cxnLst/>
              <a:rect l="l" t="t" r="r" b="b"/>
              <a:pathLst>
                <a:path w="1882" h="1012" extrusionOk="0">
                  <a:moveTo>
                    <a:pt x="1881" y="534"/>
                  </a:moveTo>
                  <a:cubicBezTo>
                    <a:pt x="1741" y="534"/>
                    <a:pt x="1628" y="310"/>
                    <a:pt x="1432" y="478"/>
                  </a:cubicBezTo>
                  <a:cubicBezTo>
                    <a:pt x="1376" y="534"/>
                    <a:pt x="1235" y="450"/>
                    <a:pt x="1179" y="394"/>
                  </a:cubicBezTo>
                  <a:cubicBezTo>
                    <a:pt x="1095" y="310"/>
                    <a:pt x="1011" y="310"/>
                    <a:pt x="898" y="281"/>
                  </a:cubicBezTo>
                  <a:cubicBezTo>
                    <a:pt x="758" y="281"/>
                    <a:pt x="674" y="310"/>
                    <a:pt x="730" y="506"/>
                  </a:cubicBezTo>
                  <a:cubicBezTo>
                    <a:pt x="758" y="590"/>
                    <a:pt x="758" y="674"/>
                    <a:pt x="674" y="759"/>
                  </a:cubicBezTo>
                  <a:cubicBezTo>
                    <a:pt x="590" y="815"/>
                    <a:pt x="618" y="927"/>
                    <a:pt x="618" y="1011"/>
                  </a:cubicBezTo>
                  <a:lnTo>
                    <a:pt x="590" y="1011"/>
                  </a:lnTo>
                  <a:lnTo>
                    <a:pt x="562" y="1011"/>
                  </a:lnTo>
                  <a:cubicBezTo>
                    <a:pt x="533" y="983"/>
                    <a:pt x="505" y="955"/>
                    <a:pt x="477" y="955"/>
                  </a:cubicBezTo>
                  <a:cubicBezTo>
                    <a:pt x="449" y="899"/>
                    <a:pt x="421" y="871"/>
                    <a:pt x="393" y="815"/>
                  </a:cubicBezTo>
                  <a:cubicBezTo>
                    <a:pt x="337" y="703"/>
                    <a:pt x="225" y="646"/>
                    <a:pt x="112" y="590"/>
                  </a:cubicBezTo>
                  <a:lnTo>
                    <a:pt x="112" y="590"/>
                  </a:lnTo>
                  <a:cubicBezTo>
                    <a:pt x="84" y="562"/>
                    <a:pt x="112" y="534"/>
                    <a:pt x="112" y="506"/>
                  </a:cubicBezTo>
                  <a:cubicBezTo>
                    <a:pt x="112" y="450"/>
                    <a:pt x="56" y="506"/>
                    <a:pt x="56" y="450"/>
                  </a:cubicBezTo>
                  <a:cubicBezTo>
                    <a:pt x="28" y="422"/>
                    <a:pt x="0" y="338"/>
                    <a:pt x="56" y="338"/>
                  </a:cubicBezTo>
                  <a:cubicBezTo>
                    <a:pt x="253" y="253"/>
                    <a:pt x="449" y="113"/>
                    <a:pt x="674" y="29"/>
                  </a:cubicBezTo>
                  <a:cubicBezTo>
                    <a:pt x="870" y="1"/>
                    <a:pt x="927" y="225"/>
                    <a:pt x="1095" y="169"/>
                  </a:cubicBezTo>
                  <a:cubicBezTo>
                    <a:pt x="1235" y="225"/>
                    <a:pt x="1376" y="338"/>
                    <a:pt x="1544" y="310"/>
                  </a:cubicBezTo>
                  <a:cubicBezTo>
                    <a:pt x="1685" y="310"/>
                    <a:pt x="1853" y="338"/>
                    <a:pt x="1881" y="5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70"/>
            <p:cNvSpPr/>
            <p:nvPr/>
          </p:nvSpPr>
          <p:spPr>
            <a:xfrm>
              <a:off x="2709800" y="1088075"/>
              <a:ext cx="7750" cy="4950"/>
            </a:xfrm>
            <a:custGeom>
              <a:avLst/>
              <a:gdLst/>
              <a:ahLst/>
              <a:cxnLst/>
              <a:rect l="l" t="t" r="r" b="b"/>
              <a:pathLst>
                <a:path w="310" h="198" extrusionOk="0">
                  <a:moveTo>
                    <a:pt x="0" y="113"/>
                  </a:moveTo>
                  <a:cubicBezTo>
                    <a:pt x="57" y="29"/>
                    <a:pt x="141" y="29"/>
                    <a:pt x="197" y="1"/>
                  </a:cubicBezTo>
                  <a:cubicBezTo>
                    <a:pt x="253" y="1"/>
                    <a:pt x="309" y="1"/>
                    <a:pt x="281" y="57"/>
                  </a:cubicBezTo>
                  <a:cubicBezTo>
                    <a:pt x="281" y="85"/>
                    <a:pt x="253" y="141"/>
                    <a:pt x="253" y="141"/>
                  </a:cubicBezTo>
                  <a:cubicBezTo>
                    <a:pt x="169" y="169"/>
                    <a:pt x="85" y="197"/>
                    <a:pt x="0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70"/>
            <p:cNvSpPr/>
            <p:nvPr/>
          </p:nvSpPr>
          <p:spPr>
            <a:xfrm>
              <a:off x="2590475" y="959625"/>
              <a:ext cx="2150" cy="2150"/>
            </a:xfrm>
            <a:custGeom>
              <a:avLst/>
              <a:gdLst/>
              <a:ahLst/>
              <a:cxnLst/>
              <a:rect l="l" t="t" r="r" b="b"/>
              <a:pathLst>
                <a:path w="86" h="86" extrusionOk="0">
                  <a:moveTo>
                    <a:pt x="85" y="57"/>
                  </a:moveTo>
                  <a:cubicBezTo>
                    <a:pt x="85" y="85"/>
                    <a:pt x="57" y="85"/>
                    <a:pt x="29" y="57"/>
                  </a:cubicBezTo>
                  <a:cubicBezTo>
                    <a:pt x="29" y="57"/>
                    <a:pt x="1" y="29"/>
                    <a:pt x="1" y="1"/>
                  </a:cubicBezTo>
                  <a:cubicBezTo>
                    <a:pt x="29" y="1"/>
                    <a:pt x="57" y="1"/>
                    <a:pt x="57" y="1"/>
                  </a:cubicBezTo>
                  <a:cubicBezTo>
                    <a:pt x="85" y="1"/>
                    <a:pt x="85" y="29"/>
                    <a:pt x="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70"/>
            <p:cNvSpPr/>
            <p:nvPr/>
          </p:nvSpPr>
          <p:spPr>
            <a:xfrm>
              <a:off x="2648725" y="1070525"/>
              <a:ext cx="46350" cy="27400"/>
            </a:xfrm>
            <a:custGeom>
              <a:avLst/>
              <a:gdLst/>
              <a:ahLst/>
              <a:cxnLst/>
              <a:rect l="l" t="t" r="r" b="b"/>
              <a:pathLst>
                <a:path w="1854" h="1096" extrusionOk="0">
                  <a:moveTo>
                    <a:pt x="1264" y="29"/>
                  </a:moveTo>
                  <a:cubicBezTo>
                    <a:pt x="1405" y="29"/>
                    <a:pt x="1545" y="29"/>
                    <a:pt x="1405" y="197"/>
                  </a:cubicBezTo>
                  <a:cubicBezTo>
                    <a:pt x="1377" y="281"/>
                    <a:pt x="1433" y="338"/>
                    <a:pt x="1461" y="309"/>
                  </a:cubicBezTo>
                  <a:cubicBezTo>
                    <a:pt x="1685" y="281"/>
                    <a:pt x="1770" y="450"/>
                    <a:pt x="1826" y="590"/>
                  </a:cubicBezTo>
                  <a:cubicBezTo>
                    <a:pt x="1798" y="590"/>
                    <a:pt x="1854" y="590"/>
                    <a:pt x="1798" y="590"/>
                  </a:cubicBezTo>
                  <a:cubicBezTo>
                    <a:pt x="1433" y="618"/>
                    <a:pt x="1124" y="787"/>
                    <a:pt x="927" y="1096"/>
                  </a:cubicBezTo>
                  <a:cubicBezTo>
                    <a:pt x="815" y="1039"/>
                    <a:pt x="759" y="927"/>
                    <a:pt x="647" y="927"/>
                  </a:cubicBezTo>
                  <a:lnTo>
                    <a:pt x="591" y="843"/>
                  </a:lnTo>
                  <a:cubicBezTo>
                    <a:pt x="562" y="815"/>
                    <a:pt x="534" y="815"/>
                    <a:pt x="534" y="787"/>
                  </a:cubicBezTo>
                  <a:cubicBezTo>
                    <a:pt x="506" y="759"/>
                    <a:pt x="478" y="731"/>
                    <a:pt x="450" y="703"/>
                  </a:cubicBezTo>
                  <a:cubicBezTo>
                    <a:pt x="422" y="703"/>
                    <a:pt x="394" y="674"/>
                    <a:pt x="366" y="646"/>
                  </a:cubicBezTo>
                  <a:cubicBezTo>
                    <a:pt x="366" y="618"/>
                    <a:pt x="338" y="590"/>
                    <a:pt x="310" y="590"/>
                  </a:cubicBezTo>
                  <a:cubicBezTo>
                    <a:pt x="282" y="562"/>
                    <a:pt x="254" y="534"/>
                    <a:pt x="226" y="506"/>
                  </a:cubicBezTo>
                  <a:cubicBezTo>
                    <a:pt x="198" y="478"/>
                    <a:pt x="198" y="450"/>
                    <a:pt x="169" y="450"/>
                  </a:cubicBezTo>
                  <a:lnTo>
                    <a:pt x="169" y="450"/>
                  </a:lnTo>
                  <a:cubicBezTo>
                    <a:pt x="141" y="422"/>
                    <a:pt x="113" y="394"/>
                    <a:pt x="85" y="366"/>
                  </a:cubicBezTo>
                  <a:lnTo>
                    <a:pt x="85" y="366"/>
                  </a:lnTo>
                  <a:cubicBezTo>
                    <a:pt x="57" y="366"/>
                    <a:pt x="29" y="338"/>
                    <a:pt x="29" y="309"/>
                  </a:cubicBezTo>
                  <a:lnTo>
                    <a:pt x="29" y="309"/>
                  </a:lnTo>
                  <a:cubicBezTo>
                    <a:pt x="1" y="281"/>
                    <a:pt x="1" y="281"/>
                    <a:pt x="1" y="253"/>
                  </a:cubicBezTo>
                  <a:cubicBezTo>
                    <a:pt x="1" y="225"/>
                    <a:pt x="1" y="225"/>
                    <a:pt x="1" y="225"/>
                  </a:cubicBezTo>
                  <a:cubicBezTo>
                    <a:pt x="198" y="1"/>
                    <a:pt x="450" y="1"/>
                    <a:pt x="731" y="29"/>
                  </a:cubicBezTo>
                  <a:cubicBezTo>
                    <a:pt x="787" y="29"/>
                    <a:pt x="815" y="85"/>
                    <a:pt x="871" y="113"/>
                  </a:cubicBezTo>
                  <a:cubicBezTo>
                    <a:pt x="956" y="169"/>
                    <a:pt x="731" y="309"/>
                    <a:pt x="956" y="309"/>
                  </a:cubicBezTo>
                  <a:cubicBezTo>
                    <a:pt x="1124" y="309"/>
                    <a:pt x="1180" y="225"/>
                    <a:pt x="1236" y="85"/>
                  </a:cubicBezTo>
                  <a:cubicBezTo>
                    <a:pt x="1236" y="57"/>
                    <a:pt x="1264" y="29"/>
                    <a:pt x="1264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70"/>
            <p:cNvSpPr/>
            <p:nvPr/>
          </p:nvSpPr>
          <p:spPr>
            <a:xfrm>
              <a:off x="2671900" y="1083875"/>
              <a:ext cx="22475" cy="20375"/>
            </a:xfrm>
            <a:custGeom>
              <a:avLst/>
              <a:gdLst/>
              <a:ahLst/>
              <a:cxnLst/>
              <a:rect l="l" t="t" r="r" b="b"/>
              <a:pathLst>
                <a:path w="899" h="815" extrusionOk="0">
                  <a:moveTo>
                    <a:pt x="0" y="562"/>
                  </a:moveTo>
                  <a:cubicBezTo>
                    <a:pt x="197" y="56"/>
                    <a:pt x="309" y="0"/>
                    <a:pt x="899" y="56"/>
                  </a:cubicBezTo>
                  <a:cubicBezTo>
                    <a:pt x="899" y="84"/>
                    <a:pt x="899" y="84"/>
                    <a:pt x="899" y="112"/>
                  </a:cubicBezTo>
                  <a:cubicBezTo>
                    <a:pt x="871" y="169"/>
                    <a:pt x="787" y="140"/>
                    <a:pt x="730" y="169"/>
                  </a:cubicBezTo>
                  <a:cubicBezTo>
                    <a:pt x="787" y="169"/>
                    <a:pt x="871" y="140"/>
                    <a:pt x="899" y="197"/>
                  </a:cubicBezTo>
                  <a:cubicBezTo>
                    <a:pt x="899" y="225"/>
                    <a:pt x="899" y="225"/>
                    <a:pt x="899" y="253"/>
                  </a:cubicBezTo>
                  <a:cubicBezTo>
                    <a:pt x="899" y="253"/>
                    <a:pt x="843" y="281"/>
                    <a:pt x="843" y="281"/>
                  </a:cubicBezTo>
                  <a:cubicBezTo>
                    <a:pt x="787" y="505"/>
                    <a:pt x="618" y="562"/>
                    <a:pt x="422" y="534"/>
                  </a:cubicBezTo>
                  <a:cubicBezTo>
                    <a:pt x="365" y="534"/>
                    <a:pt x="281" y="562"/>
                    <a:pt x="337" y="646"/>
                  </a:cubicBezTo>
                  <a:cubicBezTo>
                    <a:pt x="337" y="674"/>
                    <a:pt x="393" y="674"/>
                    <a:pt x="422" y="674"/>
                  </a:cubicBezTo>
                  <a:lnTo>
                    <a:pt x="422" y="674"/>
                  </a:lnTo>
                  <a:cubicBezTo>
                    <a:pt x="393" y="730"/>
                    <a:pt x="365" y="786"/>
                    <a:pt x="337" y="814"/>
                  </a:cubicBezTo>
                  <a:cubicBezTo>
                    <a:pt x="281" y="786"/>
                    <a:pt x="225" y="758"/>
                    <a:pt x="141" y="758"/>
                  </a:cubicBezTo>
                  <a:cubicBezTo>
                    <a:pt x="113" y="730"/>
                    <a:pt x="85" y="702"/>
                    <a:pt x="85" y="674"/>
                  </a:cubicBezTo>
                  <a:lnTo>
                    <a:pt x="85" y="674"/>
                  </a:lnTo>
                  <a:cubicBezTo>
                    <a:pt x="57" y="674"/>
                    <a:pt x="29" y="646"/>
                    <a:pt x="0" y="618"/>
                  </a:cubicBezTo>
                  <a:lnTo>
                    <a:pt x="0" y="618"/>
                  </a:lnTo>
                  <a:cubicBezTo>
                    <a:pt x="0" y="590"/>
                    <a:pt x="0" y="562"/>
                    <a:pt x="0" y="56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70"/>
            <p:cNvSpPr/>
            <p:nvPr/>
          </p:nvSpPr>
          <p:spPr>
            <a:xfrm>
              <a:off x="2745600" y="851550"/>
              <a:ext cx="4925" cy="10550"/>
            </a:xfrm>
            <a:custGeom>
              <a:avLst/>
              <a:gdLst/>
              <a:ahLst/>
              <a:cxnLst/>
              <a:rect l="l" t="t" r="r" b="b"/>
              <a:pathLst>
                <a:path w="197" h="422" extrusionOk="0">
                  <a:moveTo>
                    <a:pt x="197" y="365"/>
                  </a:moveTo>
                  <a:cubicBezTo>
                    <a:pt x="141" y="365"/>
                    <a:pt x="0" y="421"/>
                    <a:pt x="85" y="253"/>
                  </a:cubicBezTo>
                  <a:cubicBezTo>
                    <a:pt x="113" y="169"/>
                    <a:pt x="85" y="85"/>
                    <a:pt x="85" y="0"/>
                  </a:cubicBezTo>
                  <a:cubicBezTo>
                    <a:pt x="85" y="0"/>
                    <a:pt x="113" y="28"/>
                    <a:pt x="141" y="28"/>
                  </a:cubicBezTo>
                  <a:cubicBezTo>
                    <a:pt x="141" y="85"/>
                    <a:pt x="141" y="141"/>
                    <a:pt x="197" y="169"/>
                  </a:cubicBezTo>
                  <a:cubicBezTo>
                    <a:pt x="197" y="225"/>
                    <a:pt x="197" y="309"/>
                    <a:pt x="197" y="36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70"/>
            <p:cNvSpPr/>
            <p:nvPr/>
          </p:nvSpPr>
          <p:spPr>
            <a:xfrm>
              <a:off x="2617150" y="1029125"/>
              <a:ext cx="23200" cy="23175"/>
            </a:xfrm>
            <a:custGeom>
              <a:avLst/>
              <a:gdLst/>
              <a:ahLst/>
              <a:cxnLst/>
              <a:rect l="l" t="t" r="r" b="b"/>
              <a:pathLst>
                <a:path w="928" h="927" extrusionOk="0">
                  <a:moveTo>
                    <a:pt x="731" y="758"/>
                  </a:moveTo>
                  <a:cubicBezTo>
                    <a:pt x="674" y="842"/>
                    <a:pt x="618" y="927"/>
                    <a:pt x="562" y="842"/>
                  </a:cubicBezTo>
                  <a:cubicBezTo>
                    <a:pt x="450" y="702"/>
                    <a:pt x="366" y="730"/>
                    <a:pt x="309" y="842"/>
                  </a:cubicBezTo>
                  <a:cubicBezTo>
                    <a:pt x="281" y="842"/>
                    <a:pt x="253" y="842"/>
                    <a:pt x="225" y="842"/>
                  </a:cubicBezTo>
                  <a:cubicBezTo>
                    <a:pt x="197" y="814"/>
                    <a:pt x="197" y="786"/>
                    <a:pt x="169" y="758"/>
                  </a:cubicBezTo>
                  <a:cubicBezTo>
                    <a:pt x="141" y="674"/>
                    <a:pt x="113" y="590"/>
                    <a:pt x="29" y="562"/>
                  </a:cubicBezTo>
                  <a:cubicBezTo>
                    <a:pt x="29" y="534"/>
                    <a:pt x="29" y="506"/>
                    <a:pt x="29" y="478"/>
                  </a:cubicBezTo>
                  <a:cubicBezTo>
                    <a:pt x="1" y="478"/>
                    <a:pt x="1" y="449"/>
                    <a:pt x="1" y="421"/>
                  </a:cubicBezTo>
                  <a:cubicBezTo>
                    <a:pt x="1" y="421"/>
                    <a:pt x="1" y="393"/>
                    <a:pt x="1" y="393"/>
                  </a:cubicBezTo>
                  <a:cubicBezTo>
                    <a:pt x="57" y="337"/>
                    <a:pt x="225" y="393"/>
                    <a:pt x="169" y="197"/>
                  </a:cubicBezTo>
                  <a:cubicBezTo>
                    <a:pt x="141" y="113"/>
                    <a:pt x="309" y="28"/>
                    <a:pt x="422" y="0"/>
                  </a:cubicBezTo>
                  <a:cubicBezTo>
                    <a:pt x="506" y="0"/>
                    <a:pt x="590" y="0"/>
                    <a:pt x="674" y="0"/>
                  </a:cubicBezTo>
                  <a:cubicBezTo>
                    <a:pt x="815" y="0"/>
                    <a:pt x="927" y="56"/>
                    <a:pt x="843" y="225"/>
                  </a:cubicBezTo>
                  <a:cubicBezTo>
                    <a:pt x="787" y="421"/>
                    <a:pt x="843" y="618"/>
                    <a:pt x="731" y="75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70"/>
            <p:cNvSpPr/>
            <p:nvPr/>
          </p:nvSpPr>
          <p:spPr>
            <a:xfrm>
              <a:off x="2680325" y="1104225"/>
              <a:ext cx="7050" cy="5625"/>
            </a:xfrm>
            <a:custGeom>
              <a:avLst/>
              <a:gdLst/>
              <a:ahLst/>
              <a:cxnLst/>
              <a:rect l="l" t="t" r="r" b="b"/>
              <a:pathLst>
                <a:path w="282" h="225" extrusionOk="0">
                  <a:moveTo>
                    <a:pt x="0" y="0"/>
                  </a:moveTo>
                  <a:cubicBezTo>
                    <a:pt x="281" y="0"/>
                    <a:pt x="281" y="0"/>
                    <a:pt x="281" y="225"/>
                  </a:cubicBezTo>
                  <a:cubicBezTo>
                    <a:pt x="253" y="225"/>
                    <a:pt x="197" y="225"/>
                    <a:pt x="169" y="197"/>
                  </a:cubicBezTo>
                  <a:cubicBezTo>
                    <a:pt x="141" y="169"/>
                    <a:pt x="113" y="169"/>
                    <a:pt x="85" y="141"/>
                  </a:cubicBezTo>
                  <a:cubicBezTo>
                    <a:pt x="56" y="113"/>
                    <a:pt x="28" y="84"/>
                    <a:pt x="28" y="84"/>
                  </a:cubicBezTo>
                  <a:cubicBezTo>
                    <a:pt x="0" y="56"/>
                    <a:pt x="0" y="28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70"/>
            <p:cNvSpPr/>
            <p:nvPr/>
          </p:nvSpPr>
          <p:spPr>
            <a:xfrm>
              <a:off x="2732950" y="1060700"/>
              <a:ext cx="2150" cy="3525"/>
            </a:xfrm>
            <a:custGeom>
              <a:avLst/>
              <a:gdLst/>
              <a:ahLst/>
              <a:cxnLst/>
              <a:rect l="l" t="t" r="r" b="b"/>
              <a:pathLst>
                <a:path w="86" h="141" extrusionOk="0">
                  <a:moveTo>
                    <a:pt x="1" y="141"/>
                  </a:moveTo>
                  <a:cubicBezTo>
                    <a:pt x="1" y="85"/>
                    <a:pt x="29" y="29"/>
                    <a:pt x="85" y="1"/>
                  </a:cubicBezTo>
                  <a:cubicBezTo>
                    <a:pt x="85" y="29"/>
                    <a:pt x="85" y="85"/>
                    <a:pt x="85" y="113"/>
                  </a:cubicBezTo>
                  <a:cubicBezTo>
                    <a:pt x="57" y="141"/>
                    <a:pt x="29" y="141"/>
                    <a:pt x="1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70"/>
            <p:cNvSpPr/>
            <p:nvPr/>
          </p:nvSpPr>
          <p:spPr>
            <a:xfrm>
              <a:off x="2592600" y="1003850"/>
              <a:ext cx="2825" cy="4250"/>
            </a:xfrm>
            <a:custGeom>
              <a:avLst/>
              <a:gdLst/>
              <a:ahLst/>
              <a:cxnLst/>
              <a:rect l="l" t="t" r="r" b="b"/>
              <a:pathLst>
                <a:path w="113" h="170" extrusionOk="0">
                  <a:moveTo>
                    <a:pt x="84" y="169"/>
                  </a:moveTo>
                  <a:cubicBezTo>
                    <a:pt x="56" y="169"/>
                    <a:pt x="28" y="169"/>
                    <a:pt x="28" y="169"/>
                  </a:cubicBezTo>
                  <a:cubicBezTo>
                    <a:pt x="28" y="113"/>
                    <a:pt x="0" y="85"/>
                    <a:pt x="0" y="29"/>
                  </a:cubicBezTo>
                  <a:lnTo>
                    <a:pt x="28" y="29"/>
                  </a:lnTo>
                  <a:cubicBezTo>
                    <a:pt x="112" y="1"/>
                    <a:pt x="112" y="57"/>
                    <a:pt x="112" y="141"/>
                  </a:cubicBezTo>
                  <a:cubicBezTo>
                    <a:pt x="112" y="141"/>
                    <a:pt x="84" y="169"/>
                    <a:pt x="84" y="1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70"/>
            <p:cNvSpPr/>
            <p:nvPr/>
          </p:nvSpPr>
          <p:spPr>
            <a:xfrm>
              <a:off x="2594700" y="1003850"/>
              <a:ext cx="32300" cy="36525"/>
            </a:xfrm>
            <a:custGeom>
              <a:avLst/>
              <a:gdLst/>
              <a:ahLst/>
              <a:cxnLst/>
              <a:rect l="l" t="t" r="r" b="b"/>
              <a:pathLst>
                <a:path w="1292" h="1461" extrusionOk="0">
                  <a:moveTo>
                    <a:pt x="1264" y="1067"/>
                  </a:moveTo>
                  <a:cubicBezTo>
                    <a:pt x="1207" y="1124"/>
                    <a:pt x="1151" y="1180"/>
                    <a:pt x="1095" y="1236"/>
                  </a:cubicBezTo>
                  <a:cubicBezTo>
                    <a:pt x="1151" y="1320"/>
                    <a:pt x="1264" y="1264"/>
                    <a:pt x="1292" y="1404"/>
                  </a:cubicBezTo>
                  <a:cubicBezTo>
                    <a:pt x="1151" y="1404"/>
                    <a:pt x="1039" y="1404"/>
                    <a:pt x="927" y="1432"/>
                  </a:cubicBezTo>
                  <a:cubicBezTo>
                    <a:pt x="899" y="1460"/>
                    <a:pt x="871" y="1460"/>
                    <a:pt x="842" y="1432"/>
                  </a:cubicBezTo>
                  <a:lnTo>
                    <a:pt x="842" y="1432"/>
                  </a:lnTo>
                  <a:cubicBezTo>
                    <a:pt x="786" y="1320"/>
                    <a:pt x="842" y="1152"/>
                    <a:pt x="646" y="1152"/>
                  </a:cubicBezTo>
                  <a:cubicBezTo>
                    <a:pt x="618" y="1124"/>
                    <a:pt x="590" y="1095"/>
                    <a:pt x="562" y="1067"/>
                  </a:cubicBezTo>
                  <a:cubicBezTo>
                    <a:pt x="534" y="1067"/>
                    <a:pt x="534" y="1039"/>
                    <a:pt x="506" y="1011"/>
                  </a:cubicBezTo>
                  <a:cubicBezTo>
                    <a:pt x="506" y="955"/>
                    <a:pt x="478" y="899"/>
                    <a:pt x="421" y="871"/>
                  </a:cubicBezTo>
                  <a:cubicBezTo>
                    <a:pt x="393" y="843"/>
                    <a:pt x="393" y="815"/>
                    <a:pt x="365" y="787"/>
                  </a:cubicBezTo>
                  <a:cubicBezTo>
                    <a:pt x="365" y="731"/>
                    <a:pt x="337" y="674"/>
                    <a:pt x="281" y="646"/>
                  </a:cubicBezTo>
                  <a:cubicBezTo>
                    <a:pt x="253" y="646"/>
                    <a:pt x="253" y="618"/>
                    <a:pt x="225" y="590"/>
                  </a:cubicBezTo>
                  <a:cubicBezTo>
                    <a:pt x="225" y="534"/>
                    <a:pt x="197" y="478"/>
                    <a:pt x="141" y="450"/>
                  </a:cubicBezTo>
                  <a:cubicBezTo>
                    <a:pt x="113" y="422"/>
                    <a:pt x="113" y="394"/>
                    <a:pt x="84" y="366"/>
                  </a:cubicBezTo>
                  <a:cubicBezTo>
                    <a:pt x="56" y="337"/>
                    <a:pt x="28" y="309"/>
                    <a:pt x="28" y="309"/>
                  </a:cubicBezTo>
                  <a:cubicBezTo>
                    <a:pt x="0" y="281"/>
                    <a:pt x="0" y="253"/>
                    <a:pt x="0" y="225"/>
                  </a:cubicBezTo>
                  <a:cubicBezTo>
                    <a:pt x="0" y="225"/>
                    <a:pt x="0" y="197"/>
                    <a:pt x="0" y="169"/>
                  </a:cubicBezTo>
                  <a:lnTo>
                    <a:pt x="0" y="169"/>
                  </a:lnTo>
                  <a:cubicBezTo>
                    <a:pt x="169" y="85"/>
                    <a:pt x="365" y="225"/>
                    <a:pt x="562" y="85"/>
                  </a:cubicBezTo>
                  <a:cubicBezTo>
                    <a:pt x="646" y="1"/>
                    <a:pt x="758" y="169"/>
                    <a:pt x="814" y="309"/>
                  </a:cubicBezTo>
                  <a:cubicBezTo>
                    <a:pt x="786" y="197"/>
                    <a:pt x="814" y="141"/>
                    <a:pt x="899" y="85"/>
                  </a:cubicBezTo>
                  <a:cubicBezTo>
                    <a:pt x="927" y="57"/>
                    <a:pt x="955" y="85"/>
                    <a:pt x="983" y="85"/>
                  </a:cubicBezTo>
                  <a:cubicBezTo>
                    <a:pt x="1264" y="197"/>
                    <a:pt x="1151" y="422"/>
                    <a:pt x="1095" y="534"/>
                  </a:cubicBezTo>
                  <a:cubicBezTo>
                    <a:pt x="927" y="815"/>
                    <a:pt x="955" y="983"/>
                    <a:pt x="1264" y="106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70"/>
            <p:cNvSpPr/>
            <p:nvPr/>
          </p:nvSpPr>
          <p:spPr>
            <a:xfrm>
              <a:off x="2610825" y="1031925"/>
              <a:ext cx="6350" cy="7750"/>
            </a:xfrm>
            <a:custGeom>
              <a:avLst/>
              <a:gdLst/>
              <a:ahLst/>
              <a:cxnLst/>
              <a:rect l="l" t="t" r="r" b="b"/>
              <a:pathLst>
                <a:path w="254" h="310" extrusionOk="0">
                  <a:moveTo>
                    <a:pt x="1" y="29"/>
                  </a:moveTo>
                  <a:cubicBezTo>
                    <a:pt x="254" y="1"/>
                    <a:pt x="254" y="1"/>
                    <a:pt x="197" y="309"/>
                  </a:cubicBezTo>
                  <a:cubicBezTo>
                    <a:pt x="169" y="309"/>
                    <a:pt x="141" y="309"/>
                    <a:pt x="141" y="309"/>
                  </a:cubicBezTo>
                  <a:cubicBezTo>
                    <a:pt x="113" y="281"/>
                    <a:pt x="85" y="253"/>
                    <a:pt x="57" y="225"/>
                  </a:cubicBezTo>
                  <a:cubicBezTo>
                    <a:pt x="57" y="197"/>
                    <a:pt x="57" y="197"/>
                    <a:pt x="57" y="169"/>
                  </a:cubicBezTo>
                  <a:cubicBezTo>
                    <a:pt x="29" y="141"/>
                    <a:pt x="1" y="113"/>
                    <a:pt x="1" y="85"/>
                  </a:cubicBezTo>
                  <a:cubicBezTo>
                    <a:pt x="1" y="57"/>
                    <a:pt x="1" y="57"/>
                    <a:pt x="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70"/>
            <p:cNvSpPr/>
            <p:nvPr/>
          </p:nvSpPr>
          <p:spPr>
            <a:xfrm>
              <a:off x="2615750" y="103965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0" y="0"/>
                  </a:moveTo>
                  <a:lnTo>
                    <a:pt x="85" y="0"/>
                  </a:lnTo>
                  <a:lnTo>
                    <a:pt x="85" y="57"/>
                  </a:lnTo>
                  <a:cubicBezTo>
                    <a:pt x="57" y="57"/>
                    <a:pt x="29" y="57"/>
                    <a:pt x="0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70"/>
            <p:cNvSpPr/>
            <p:nvPr/>
          </p:nvSpPr>
          <p:spPr>
            <a:xfrm>
              <a:off x="2614350" y="998950"/>
              <a:ext cx="43525" cy="49150"/>
            </a:xfrm>
            <a:custGeom>
              <a:avLst/>
              <a:gdLst/>
              <a:ahLst/>
              <a:cxnLst/>
              <a:rect l="l" t="t" r="r" b="b"/>
              <a:pathLst>
                <a:path w="1741" h="1966" extrusionOk="0">
                  <a:moveTo>
                    <a:pt x="478" y="1263"/>
                  </a:moveTo>
                  <a:cubicBezTo>
                    <a:pt x="393" y="1263"/>
                    <a:pt x="309" y="1291"/>
                    <a:pt x="197" y="1235"/>
                  </a:cubicBezTo>
                  <a:cubicBezTo>
                    <a:pt x="0" y="1151"/>
                    <a:pt x="0" y="1095"/>
                    <a:pt x="141" y="898"/>
                  </a:cubicBezTo>
                  <a:cubicBezTo>
                    <a:pt x="281" y="730"/>
                    <a:pt x="309" y="477"/>
                    <a:pt x="197" y="281"/>
                  </a:cubicBezTo>
                  <a:cubicBezTo>
                    <a:pt x="281" y="281"/>
                    <a:pt x="281" y="112"/>
                    <a:pt x="393" y="197"/>
                  </a:cubicBezTo>
                  <a:cubicBezTo>
                    <a:pt x="478" y="281"/>
                    <a:pt x="534" y="225"/>
                    <a:pt x="562" y="168"/>
                  </a:cubicBezTo>
                  <a:cubicBezTo>
                    <a:pt x="674" y="56"/>
                    <a:pt x="758" y="0"/>
                    <a:pt x="899" y="0"/>
                  </a:cubicBezTo>
                  <a:cubicBezTo>
                    <a:pt x="955" y="140"/>
                    <a:pt x="899" y="197"/>
                    <a:pt x="786" y="225"/>
                  </a:cubicBezTo>
                  <a:cubicBezTo>
                    <a:pt x="562" y="281"/>
                    <a:pt x="562" y="281"/>
                    <a:pt x="674" y="477"/>
                  </a:cubicBezTo>
                  <a:cubicBezTo>
                    <a:pt x="730" y="618"/>
                    <a:pt x="758" y="758"/>
                    <a:pt x="730" y="927"/>
                  </a:cubicBezTo>
                  <a:cubicBezTo>
                    <a:pt x="730" y="983"/>
                    <a:pt x="702" y="1067"/>
                    <a:pt x="814" y="1067"/>
                  </a:cubicBezTo>
                  <a:cubicBezTo>
                    <a:pt x="899" y="1039"/>
                    <a:pt x="955" y="983"/>
                    <a:pt x="927" y="898"/>
                  </a:cubicBezTo>
                  <a:cubicBezTo>
                    <a:pt x="899" y="814"/>
                    <a:pt x="927" y="730"/>
                    <a:pt x="843" y="646"/>
                  </a:cubicBezTo>
                  <a:cubicBezTo>
                    <a:pt x="814" y="618"/>
                    <a:pt x="843" y="562"/>
                    <a:pt x="843" y="533"/>
                  </a:cubicBezTo>
                  <a:cubicBezTo>
                    <a:pt x="927" y="449"/>
                    <a:pt x="1011" y="505"/>
                    <a:pt x="1067" y="533"/>
                  </a:cubicBezTo>
                  <a:cubicBezTo>
                    <a:pt x="1151" y="590"/>
                    <a:pt x="1236" y="646"/>
                    <a:pt x="1292" y="477"/>
                  </a:cubicBezTo>
                  <a:cubicBezTo>
                    <a:pt x="1320" y="393"/>
                    <a:pt x="1432" y="449"/>
                    <a:pt x="1460" y="505"/>
                  </a:cubicBezTo>
                  <a:cubicBezTo>
                    <a:pt x="1544" y="562"/>
                    <a:pt x="1516" y="618"/>
                    <a:pt x="1404" y="618"/>
                  </a:cubicBezTo>
                  <a:cubicBezTo>
                    <a:pt x="1348" y="618"/>
                    <a:pt x="1348" y="674"/>
                    <a:pt x="1376" y="674"/>
                  </a:cubicBezTo>
                  <a:cubicBezTo>
                    <a:pt x="1488" y="758"/>
                    <a:pt x="1404" y="870"/>
                    <a:pt x="1404" y="983"/>
                  </a:cubicBezTo>
                  <a:cubicBezTo>
                    <a:pt x="1404" y="1207"/>
                    <a:pt x="1629" y="1263"/>
                    <a:pt x="1741" y="1404"/>
                  </a:cubicBezTo>
                  <a:cubicBezTo>
                    <a:pt x="1713" y="1600"/>
                    <a:pt x="1685" y="1769"/>
                    <a:pt x="1432" y="1685"/>
                  </a:cubicBezTo>
                  <a:cubicBezTo>
                    <a:pt x="1320" y="1656"/>
                    <a:pt x="1264" y="1685"/>
                    <a:pt x="1236" y="1769"/>
                  </a:cubicBezTo>
                  <a:cubicBezTo>
                    <a:pt x="1208" y="1965"/>
                    <a:pt x="1039" y="1965"/>
                    <a:pt x="899" y="1965"/>
                  </a:cubicBezTo>
                  <a:cubicBezTo>
                    <a:pt x="871" y="1965"/>
                    <a:pt x="843" y="1965"/>
                    <a:pt x="843" y="1965"/>
                  </a:cubicBezTo>
                  <a:cubicBezTo>
                    <a:pt x="843" y="1741"/>
                    <a:pt x="786" y="1516"/>
                    <a:pt x="955" y="1263"/>
                  </a:cubicBezTo>
                  <a:cubicBezTo>
                    <a:pt x="758" y="1320"/>
                    <a:pt x="618" y="1320"/>
                    <a:pt x="478" y="126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70"/>
            <p:cNvSpPr/>
            <p:nvPr/>
          </p:nvSpPr>
          <p:spPr>
            <a:xfrm>
              <a:off x="2634700" y="1029125"/>
              <a:ext cx="51250" cy="30900"/>
            </a:xfrm>
            <a:custGeom>
              <a:avLst/>
              <a:gdLst/>
              <a:ahLst/>
              <a:cxnLst/>
              <a:rect l="l" t="t" r="r" b="b"/>
              <a:pathLst>
                <a:path w="2050" h="1236" extrusionOk="0">
                  <a:moveTo>
                    <a:pt x="85" y="758"/>
                  </a:moveTo>
                  <a:cubicBezTo>
                    <a:pt x="141" y="758"/>
                    <a:pt x="169" y="646"/>
                    <a:pt x="253" y="674"/>
                  </a:cubicBezTo>
                  <a:cubicBezTo>
                    <a:pt x="337" y="702"/>
                    <a:pt x="337" y="646"/>
                    <a:pt x="337" y="562"/>
                  </a:cubicBezTo>
                  <a:cubicBezTo>
                    <a:pt x="365" y="365"/>
                    <a:pt x="450" y="281"/>
                    <a:pt x="646" y="365"/>
                  </a:cubicBezTo>
                  <a:cubicBezTo>
                    <a:pt x="843" y="478"/>
                    <a:pt x="843" y="393"/>
                    <a:pt x="843" y="253"/>
                  </a:cubicBezTo>
                  <a:cubicBezTo>
                    <a:pt x="843" y="225"/>
                    <a:pt x="899" y="225"/>
                    <a:pt x="927" y="197"/>
                  </a:cubicBezTo>
                  <a:cubicBezTo>
                    <a:pt x="983" y="169"/>
                    <a:pt x="983" y="113"/>
                    <a:pt x="1011" y="56"/>
                  </a:cubicBezTo>
                  <a:cubicBezTo>
                    <a:pt x="1152" y="169"/>
                    <a:pt x="1320" y="169"/>
                    <a:pt x="1488" y="253"/>
                  </a:cubicBezTo>
                  <a:cubicBezTo>
                    <a:pt x="1545" y="169"/>
                    <a:pt x="1460" y="56"/>
                    <a:pt x="1601" y="0"/>
                  </a:cubicBezTo>
                  <a:cubicBezTo>
                    <a:pt x="1741" y="0"/>
                    <a:pt x="1825" y="197"/>
                    <a:pt x="1966" y="197"/>
                  </a:cubicBezTo>
                  <a:lnTo>
                    <a:pt x="1966" y="337"/>
                  </a:lnTo>
                  <a:cubicBezTo>
                    <a:pt x="1994" y="365"/>
                    <a:pt x="2022" y="393"/>
                    <a:pt x="2050" y="421"/>
                  </a:cubicBezTo>
                  <a:lnTo>
                    <a:pt x="2050" y="421"/>
                  </a:lnTo>
                  <a:cubicBezTo>
                    <a:pt x="2022" y="506"/>
                    <a:pt x="1938" y="534"/>
                    <a:pt x="1938" y="646"/>
                  </a:cubicBezTo>
                  <a:cubicBezTo>
                    <a:pt x="1994" y="786"/>
                    <a:pt x="1881" y="842"/>
                    <a:pt x="1769" y="842"/>
                  </a:cubicBezTo>
                  <a:cubicBezTo>
                    <a:pt x="1741" y="814"/>
                    <a:pt x="1741" y="814"/>
                    <a:pt x="1713" y="786"/>
                  </a:cubicBezTo>
                  <a:cubicBezTo>
                    <a:pt x="1741" y="814"/>
                    <a:pt x="1741" y="814"/>
                    <a:pt x="1769" y="842"/>
                  </a:cubicBezTo>
                  <a:cubicBezTo>
                    <a:pt x="1685" y="955"/>
                    <a:pt x="1629" y="1095"/>
                    <a:pt x="1545" y="1236"/>
                  </a:cubicBezTo>
                  <a:cubicBezTo>
                    <a:pt x="1264" y="1123"/>
                    <a:pt x="1152" y="758"/>
                    <a:pt x="843" y="730"/>
                  </a:cubicBezTo>
                  <a:cubicBezTo>
                    <a:pt x="730" y="786"/>
                    <a:pt x="843" y="899"/>
                    <a:pt x="787" y="983"/>
                  </a:cubicBezTo>
                  <a:cubicBezTo>
                    <a:pt x="646" y="871"/>
                    <a:pt x="422" y="1039"/>
                    <a:pt x="309" y="842"/>
                  </a:cubicBezTo>
                  <a:cubicBezTo>
                    <a:pt x="281" y="786"/>
                    <a:pt x="225" y="842"/>
                    <a:pt x="197" y="871"/>
                  </a:cubicBezTo>
                  <a:cubicBezTo>
                    <a:pt x="169" y="927"/>
                    <a:pt x="141" y="983"/>
                    <a:pt x="57" y="1011"/>
                  </a:cubicBezTo>
                  <a:cubicBezTo>
                    <a:pt x="0" y="899"/>
                    <a:pt x="113" y="842"/>
                    <a:pt x="85" y="75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70"/>
            <p:cNvSpPr/>
            <p:nvPr/>
          </p:nvSpPr>
          <p:spPr>
            <a:xfrm>
              <a:off x="2657150" y="1016475"/>
              <a:ext cx="7050" cy="8450"/>
            </a:xfrm>
            <a:custGeom>
              <a:avLst/>
              <a:gdLst/>
              <a:ahLst/>
              <a:cxnLst/>
              <a:rect l="l" t="t" r="r" b="b"/>
              <a:pathLst>
                <a:path w="282" h="338" extrusionOk="0">
                  <a:moveTo>
                    <a:pt x="169" y="1"/>
                  </a:moveTo>
                  <a:cubicBezTo>
                    <a:pt x="197" y="57"/>
                    <a:pt x="197" y="57"/>
                    <a:pt x="197" y="85"/>
                  </a:cubicBezTo>
                  <a:cubicBezTo>
                    <a:pt x="197" y="169"/>
                    <a:pt x="282" y="254"/>
                    <a:pt x="169" y="310"/>
                  </a:cubicBezTo>
                  <a:cubicBezTo>
                    <a:pt x="113" y="338"/>
                    <a:pt x="85" y="310"/>
                    <a:pt x="57" y="282"/>
                  </a:cubicBezTo>
                  <a:cubicBezTo>
                    <a:pt x="1" y="169"/>
                    <a:pt x="57" y="85"/>
                    <a:pt x="1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70"/>
            <p:cNvSpPr/>
            <p:nvPr/>
          </p:nvSpPr>
          <p:spPr>
            <a:xfrm>
              <a:off x="2664175" y="1007350"/>
              <a:ext cx="725" cy="750"/>
            </a:xfrm>
            <a:custGeom>
              <a:avLst/>
              <a:gdLst/>
              <a:ahLst/>
              <a:cxnLst/>
              <a:rect l="l" t="t" r="r" b="b"/>
              <a:pathLst>
                <a:path w="29" h="30" extrusionOk="0">
                  <a:moveTo>
                    <a:pt x="29" y="29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70"/>
            <p:cNvSpPr/>
            <p:nvPr/>
          </p:nvSpPr>
          <p:spPr>
            <a:xfrm>
              <a:off x="2718925" y="923850"/>
              <a:ext cx="9850" cy="6325"/>
            </a:xfrm>
            <a:custGeom>
              <a:avLst/>
              <a:gdLst/>
              <a:ahLst/>
              <a:cxnLst/>
              <a:rect l="l" t="t" r="r" b="b"/>
              <a:pathLst>
                <a:path w="394" h="253" extrusionOk="0">
                  <a:moveTo>
                    <a:pt x="393" y="0"/>
                  </a:moveTo>
                  <a:cubicBezTo>
                    <a:pt x="337" y="197"/>
                    <a:pt x="197" y="253"/>
                    <a:pt x="0" y="197"/>
                  </a:cubicBezTo>
                  <a:cubicBezTo>
                    <a:pt x="85" y="56"/>
                    <a:pt x="281" y="84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70"/>
            <p:cNvSpPr/>
            <p:nvPr/>
          </p:nvSpPr>
          <p:spPr>
            <a:xfrm>
              <a:off x="2735075" y="928750"/>
              <a:ext cx="4225" cy="4950"/>
            </a:xfrm>
            <a:custGeom>
              <a:avLst/>
              <a:gdLst/>
              <a:ahLst/>
              <a:cxnLst/>
              <a:rect l="l" t="t" r="r" b="b"/>
              <a:pathLst>
                <a:path w="169" h="198" extrusionOk="0">
                  <a:moveTo>
                    <a:pt x="84" y="197"/>
                  </a:moveTo>
                  <a:cubicBezTo>
                    <a:pt x="0" y="197"/>
                    <a:pt x="0" y="141"/>
                    <a:pt x="0" y="85"/>
                  </a:cubicBezTo>
                  <a:cubicBezTo>
                    <a:pt x="0" y="57"/>
                    <a:pt x="0" y="1"/>
                    <a:pt x="56" y="1"/>
                  </a:cubicBezTo>
                  <a:cubicBezTo>
                    <a:pt x="112" y="1"/>
                    <a:pt x="141" y="57"/>
                    <a:pt x="169" y="113"/>
                  </a:cubicBezTo>
                  <a:cubicBezTo>
                    <a:pt x="169" y="169"/>
                    <a:pt x="141" y="197"/>
                    <a:pt x="84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70"/>
            <p:cNvSpPr/>
            <p:nvPr/>
          </p:nvSpPr>
          <p:spPr>
            <a:xfrm>
              <a:off x="2695750" y="916825"/>
              <a:ext cx="750" cy="725"/>
            </a:xfrm>
            <a:custGeom>
              <a:avLst/>
              <a:gdLst/>
              <a:ahLst/>
              <a:cxnLst/>
              <a:rect l="l" t="t" r="r" b="b"/>
              <a:pathLst>
                <a:path w="30" h="29" extrusionOk="0">
                  <a:moveTo>
                    <a:pt x="29" y="0"/>
                  </a:moveTo>
                  <a:cubicBezTo>
                    <a:pt x="29" y="0"/>
                    <a:pt x="29" y="28"/>
                    <a:pt x="1" y="28"/>
                  </a:cubicBezTo>
                  <a:cubicBezTo>
                    <a:pt x="1" y="28"/>
                    <a:pt x="1" y="0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70"/>
            <p:cNvSpPr/>
            <p:nvPr/>
          </p:nvSpPr>
          <p:spPr>
            <a:xfrm>
              <a:off x="2699275" y="90137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85" y="29"/>
                  </a:moveTo>
                  <a:cubicBezTo>
                    <a:pt x="57" y="29"/>
                    <a:pt x="28" y="57"/>
                    <a:pt x="28" y="29"/>
                  </a:cubicBezTo>
                  <a:cubicBezTo>
                    <a:pt x="0" y="29"/>
                    <a:pt x="0" y="1"/>
                    <a:pt x="28" y="1"/>
                  </a:cubicBezTo>
                  <a:cubicBezTo>
                    <a:pt x="57" y="1"/>
                    <a:pt x="85" y="1"/>
                    <a:pt x="85" y="1"/>
                  </a:cubicBezTo>
                  <a:cubicBezTo>
                    <a:pt x="85" y="1"/>
                    <a:pt x="85" y="1"/>
                    <a:pt x="85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70"/>
            <p:cNvSpPr/>
            <p:nvPr/>
          </p:nvSpPr>
          <p:spPr>
            <a:xfrm>
              <a:off x="2610825" y="960325"/>
              <a:ext cx="4950" cy="7050"/>
            </a:xfrm>
            <a:custGeom>
              <a:avLst/>
              <a:gdLst/>
              <a:ahLst/>
              <a:cxnLst/>
              <a:rect l="l" t="t" r="r" b="b"/>
              <a:pathLst>
                <a:path w="198" h="282" extrusionOk="0">
                  <a:moveTo>
                    <a:pt x="141" y="282"/>
                  </a:moveTo>
                  <a:cubicBezTo>
                    <a:pt x="29" y="282"/>
                    <a:pt x="1" y="254"/>
                    <a:pt x="1" y="141"/>
                  </a:cubicBezTo>
                  <a:cubicBezTo>
                    <a:pt x="57" y="113"/>
                    <a:pt x="85" y="1"/>
                    <a:pt x="197" y="85"/>
                  </a:cubicBezTo>
                  <a:cubicBezTo>
                    <a:pt x="169" y="141"/>
                    <a:pt x="113" y="226"/>
                    <a:pt x="141" y="2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70"/>
            <p:cNvSpPr/>
            <p:nvPr/>
          </p:nvSpPr>
          <p:spPr>
            <a:xfrm>
              <a:off x="2643125" y="9582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9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70"/>
            <p:cNvSpPr/>
            <p:nvPr/>
          </p:nvSpPr>
          <p:spPr>
            <a:xfrm>
              <a:off x="2607325" y="960325"/>
              <a:ext cx="1425" cy="2150"/>
            </a:xfrm>
            <a:custGeom>
              <a:avLst/>
              <a:gdLst/>
              <a:ahLst/>
              <a:cxnLst/>
              <a:rect l="l" t="t" r="r" b="b"/>
              <a:pathLst>
                <a:path w="57" h="86" extrusionOk="0">
                  <a:moveTo>
                    <a:pt x="57" y="85"/>
                  </a:moveTo>
                  <a:cubicBezTo>
                    <a:pt x="1" y="57"/>
                    <a:pt x="1" y="29"/>
                    <a:pt x="57" y="1"/>
                  </a:cubicBezTo>
                  <a:cubicBezTo>
                    <a:pt x="57" y="29"/>
                    <a:pt x="57" y="57"/>
                    <a:pt x="57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70"/>
            <p:cNvSpPr/>
            <p:nvPr/>
          </p:nvSpPr>
          <p:spPr>
            <a:xfrm>
              <a:off x="2608725" y="96245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85" y="56"/>
                  </a:moveTo>
                  <a:cubicBezTo>
                    <a:pt x="57" y="56"/>
                    <a:pt x="29" y="28"/>
                    <a:pt x="1" y="0"/>
                  </a:cubicBezTo>
                  <a:cubicBezTo>
                    <a:pt x="29" y="28"/>
                    <a:pt x="57" y="56"/>
                    <a:pt x="85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70"/>
            <p:cNvSpPr/>
            <p:nvPr/>
          </p:nvSpPr>
          <p:spPr>
            <a:xfrm>
              <a:off x="2601700" y="908400"/>
              <a:ext cx="23200" cy="35125"/>
            </a:xfrm>
            <a:custGeom>
              <a:avLst/>
              <a:gdLst/>
              <a:ahLst/>
              <a:cxnLst/>
              <a:rect l="l" t="t" r="r" b="b"/>
              <a:pathLst>
                <a:path w="928" h="1405" extrusionOk="0">
                  <a:moveTo>
                    <a:pt x="506" y="0"/>
                  </a:moveTo>
                  <a:cubicBezTo>
                    <a:pt x="591" y="0"/>
                    <a:pt x="675" y="28"/>
                    <a:pt x="703" y="141"/>
                  </a:cubicBezTo>
                  <a:cubicBezTo>
                    <a:pt x="731" y="169"/>
                    <a:pt x="759" y="225"/>
                    <a:pt x="787" y="281"/>
                  </a:cubicBezTo>
                  <a:cubicBezTo>
                    <a:pt x="703" y="422"/>
                    <a:pt x="927" y="478"/>
                    <a:pt x="899" y="646"/>
                  </a:cubicBezTo>
                  <a:cubicBezTo>
                    <a:pt x="871" y="955"/>
                    <a:pt x="731" y="1208"/>
                    <a:pt x="366" y="1320"/>
                  </a:cubicBezTo>
                  <a:cubicBezTo>
                    <a:pt x="310" y="1348"/>
                    <a:pt x="226" y="1376"/>
                    <a:pt x="141" y="1404"/>
                  </a:cubicBezTo>
                  <a:cubicBezTo>
                    <a:pt x="310" y="1180"/>
                    <a:pt x="310" y="1180"/>
                    <a:pt x="141" y="955"/>
                  </a:cubicBezTo>
                  <a:cubicBezTo>
                    <a:pt x="282" y="871"/>
                    <a:pt x="366" y="730"/>
                    <a:pt x="478" y="590"/>
                  </a:cubicBezTo>
                  <a:cubicBezTo>
                    <a:pt x="310" y="506"/>
                    <a:pt x="141" y="506"/>
                    <a:pt x="1" y="422"/>
                  </a:cubicBezTo>
                  <a:cubicBezTo>
                    <a:pt x="57" y="309"/>
                    <a:pt x="57" y="309"/>
                    <a:pt x="226" y="337"/>
                  </a:cubicBezTo>
                  <a:cubicBezTo>
                    <a:pt x="254" y="337"/>
                    <a:pt x="282" y="365"/>
                    <a:pt x="282" y="337"/>
                  </a:cubicBezTo>
                  <a:cubicBezTo>
                    <a:pt x="282" y="169"/>
                    <a:pt x="506" y="141"/>
                    <a:pt x="5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70"/>
            <p:cNvSpPr/>
            <p:nvPr/>
          </p:nvSpPr>
          <p:spPr>
            <a:xfrm>
              <a:off x="2622075" y="892250"/>
              <a:ext cx="4225" cy="5650"/>
            </a:xfrm>
            <a:custGeom>
              <a:avLst/>
              <a:gdLst/>
              <a:ahLst/>
              <a:cxnLst/>
              <a:rect l="l" t="t" r="r" b="b"/>
              <a:pathLst>
                <a:path w="169" h="226" extrusionOk="0">
                  <a:moveTo>
                    <a:pt x="112" y="1"/>
                  </a:moveTo>
                  <a:cubicBezTo>
                    <a:pt x="141" y="85"/>
                    <a:pt x="169" y="141"/>
                    <a:pt x="169" y="225"/>
                  </a:cubicBezTo>
                  <a:cubicBezTo>
                    <a:pt x="141" y="225"/>
                    <a:pt x="112" y="225"/>
                    <a:pt x="112" y="225"/>
                  </a:cubicBezTo>
                  <a:cubicBezTo>
                    <a:pt x="84" y="141"/>
                    <a:pt x="0" y="85"/>
                    <a:pt x="1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70"/>
            <p:cNvSpPr/>
            <p:nvPr/>
          </p:nvSpPr>
          <p:spPr>
            <a:xfrm>
              <a:off x="2634000" y="89927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41" y="85"/>
                  </a:moveTo>
                  <a:cubicBezTo>
                    <a:pt x="113" y="113"/>
                    <a:pt x="85" y="141"/>
                    <a:pt x="28" y="113"/>
                  </a:cubicBezTo>
                  <a:cubicBezTo>
                    <a:pt x="0" y="113"/>
                    <a:pt x="0" y="85"/>
                    <a:pt x="28" y="57"/>
                  </a:cubicBezTo>
                  <a:cubicBezTo>
                    <a:pt x="57" y="28"/>
                    <a:pt x="85" y="0"/>
                    <a:pt x="113" y="28"/>
                  </a:cubicBezTo>
                  <a:cubicBezTo>
                    <a:pt x="141" y="28"/>
                    <a:pt x="141" y="57"/>
                    <a:pt x="14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70"/>
            <p:cNvSpPr/>
            <p:nvPr/>
          </p:nvSpPr>
          <p:spPr>
            <a:xfrm>
              <a:off x="2636100" y="905600"/>
              <a:ext cx="2125" cy="3525"/>
            </a:xfrm>
            <a:custGeom>
              <a:avLst/>
              <a:gdLst/>
              <a:ahLst/>
              <a:cxnLst/>
              <a:rect l="l" t="t" r="r" b="b"/>
              <a:pathLst>
                <a:path w="85" h="141" extrusionOk="0">
                  <a:moveTo>
                    <a:pt x="29" y="140"/>
                  </a:moveTo>
                  <a:cubicBezTo>
                    <a:pt x="1" y="140"/>
                    <a:pt x="1" y="112"/>
                    <a:pt x="1" y="84"/>
                  </a:cubicBezTo>
                  <a:cubicBezTo>
                    <a:pt x="29" y="56"/>
                    <a:pt x="57" y="28"/>
                    <a:pt x="85" y="0"/>
                  </a:cubicBezTo>
                  <a:cubicBezTo>
                    <a:pt x="85" y="28"/>
                    <a:pt x="85" y="56"/>
                    <a:pt x="85" y="84"/>
                  </a:cubicBezTo>
                  <a:cubicBezTo>
                    <a:pt x="85" y="112"/>
                    <a:pt x="85" y="140"/>
                    <a:pt x="29" y="14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70"/>
            <p:cNvSpPr/>
            <p:nvPr/>
          </p:nvSpPr>
          <p:spPr>
            <a:xfrm>
              <a:off x="2626275" y="9084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0"/>
                  </a:moveTo>
                  <a:lnTo>
                    <a:pt x="29" y="0"/>
                  </a:lnTo>
                  <a:lnTo>
                    <a:pt x="29" y="28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70"/>
            <p:cNvSpPr/>
            <p:nvPr/>
          </p:nvSpPr>
          <p:spPr>
            <a:xfrm>
              <a:off x="2607325" y="997525"/>
              <a:ext cx="11950" cy="12675"/>
            </a:xfrm>
            <a:custGeom>
              <a:avLst/>
              <a:gdLst/>
              <a:ahLst/>
              <a:cxnLst/>
              <a:rect l="l" t="t" r="r" b="b"/>
              <a:pathLst>
                <a:path w="478" h="507" extrusionOk="0">
                  <a:moveTo>
                    <a:pt x="478" y="338"/>
                  </a:moveTo>
                  <a:lnTo>
                    <a:pt x="422" y="338"/>
                  </a:lnTo>
                  <a:cubicBezTo>
                    <a:pt x="169" y="506"/>
                    <a:pt x="141" y="169"/>
                    <a:pt x="1" y="141"/>
                  </a:cubicBezTo>
                  <a:cubicBezTo>
                    <a:pt x="1" y="1"/>
                    <a:pt x="113" y="1"/>
                    <a:pt x="225" y="1"/>
                  </a:cubicBezTo>
                  <a:cubicBezTo>
                    <a:pt x="337" y="1"/>
                    <a:pt x="394" y="113"/>
                    <a:pt x="478" y="141"/>
                  </a:cubicBezTo>
                  <a:cubicBezTo>
                    <a:pt x="450" y="197"/>
                    <a:pt x="450" y="282"/>
                    <a:pt x="478" y="3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70"/>
            <p:cNvSpPr/>
            <p:nvPr/>
          </p:nvSpPr>
          <p:spPr>
            <a:xfrm>
              <a:off x="2625575" y="981400"/>
              <a:ext cx="2825" cy="1425"/>
            </a:xfrm>
            <a:custGeom>
              <a:avLst/>
              <a:gdLst/>
              <a:ahLst/>
              <a:cxnLst/>
              <a:rect l="l" t="t" r="r" b="b"/>
              <a:pathLst>
                <a:path w="113" h="57" extrusionOk="0">
                  <a:moveTo>
                    <a:pt x="85" y="28"/>
                  </a:moveTo>
                  <a:cubicBezTo>
                    <a:pt x="57" y="56"/>
                    <a:pt x="29" y="56"/>
                    <a:pt x="29" y="56"/>
                  </a:cubicBezTo>
                  <a:cubicBezTo>
                    <a:pt x="1" y="56"/>
                    <a:pt x="1" y="28"/>
                    <a:pt x="29" y="28"/>
                  </a:cubicBezTo>
                  <a:cubicBezTo>
                    <a:pt x="57" y="28"/>
                    <a:pt x="85" y="28"/>
                    <a:pt x="113" y="0"/>
                  </a:cubicBezTo>
                  <a:cubicBezTo>
                    <a:pt x="85" y="28"/>
                    <a:pt x="85" y="28"/>
                    <a:pt x="85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70"/>
            <p:cNvSpPr/>
            <p:nvPr/>
          </p:nvSpPr>
          <p:spPr>
            <a:xfrm>
              <a:off x="2619250" y="998950"/>
              <a:ext cx="3550" cy="2125"/>
            </a:xfrm>
            <a:custGeom>
              <a:avLst/>
              <a:gdLst/>
              <a:ahLst/>
              <a:cxnLst/>
              <a:rect l="l" t="t" r="r" b="b"/>
              <a:pathLst>
                <a:path w="142" h="85" extrusionOk="0">
                  <a:moveTo>
                    <a:pt x="1" y="84"/>
                  </a:moveTo>
                  <a:cubicBezTo>
                    <a:pt x="29" y="28"/>
                    <a:pt x="85" y="0"/>
                    <a:pt x="141" y="0"/>
                  </a:cubicBezTo>
                  <a:cubicBezTo>
                    <a:pt x="113" y="56"/>
                    <a:pt x="57" y="84"/>
                    <a:pt x="1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70"/>
            <p:cNvSpPr/>
            <p:nvPr/>
          </p:nvSpPr>
          <p:spPr>
            <a:xfrm>
              <a:off x="2614350" y="967350"/>
              <a:ext cx="725" cy="2125"/>
            </a:xfrm>
            <a:custGeom>
              <a:avLst/>
              <a:gdLst/>
              <a:ahLst/>
              <a:cxnLst/>
              <a:rect l="l" t="t" r="r" b="b"/>
              <a:pathLst>
                <a:path w="29" h="85" extrusionOk="0">
                  <a:moveTo>
                    <a:pt x="0" y="85"/>
                  </a:moveTo>
                  <a:lnTo>
                    <a:pt x="0" y="1"/>
                  </a:lnTo>
                  <a:cubicBezTo>
                    <a:pt x="28" y="29"/>
                    <a:pt x="28" y="57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70"/>
            <p:cNvSpPr/>
            <p:nvPr/>
          </p:nvSpPr>
          <p:spPr>
            <a:xfrm>
              <a:off x="2593300" y="1000350"/>
              <a:ext cx="24575" cy="12650"/>
            </a:xfrm>
            <a:custGeom>
              <a:avLst/>
              <a:gdLst/>
              <a:ahLst/>
              <a:cxnLst/>
              <a:rect l="l" t="t" r="r" b="b"/>
              <a:pathLst>
                <a:path w="983" h="506" extrusionOk="0">
                  <a:moveTo>
                    <a:pt x="562" y="28"/>
                  </a:moveTo>
                  <a:cubicBezTo>
                    <a:pt x="646" y="28"/>
                    <a:pt x="786" y="0"/>
                    <a:pt x="814" y="169"/>
                  </a:cubicBezTo>
                  <a:cubicBezTo>
                    <a:pt x="814" y="281"/>
                    <a:pt x="898" y="225"/>
                    <a:pt x="983" y="225"/>
                  </a:cubicBezTo>
                  <a:cubicBezTo>
                    <a:pt x="927" y="309"/>
                    <a:pt x="898" y="393"/>
                    <a:pt x="898" y="506"/>
                  </a:cubicBezTo>
                  <a:cubicBezTo>
                    <a:pt x="814" y="421"/>
                    <a:pt x="758" y="365"/>
                    <a:pt x="702" y="309"/>
                  </a:cubicBezTo>
                  <a:cubicBezTo>
                    <a:pt x="674" y="253"/>
                    <a:pt x="618" y="253"/>
                    <a:pt x="590" y="281"/>
                  </a:cubicBezTo>
                  <a:cubicBezTo>
                    <a:pt x="477" y="337"/>
                    <a:pt x="309" y="365"/>
                    <a:pt x="225" y="337"/>
                  </a:cubicBezTo>
                  <a:cubicBezTo>
                    <a:pt x="169" y="337"/>
                    <a:pt x="112" y="337"/>
                    <a:pt x="56" y="309"/>
                  </a:cubicBezTo>
                  <a:cubicBezTo>
                    <a:pt x="56" y="253"/>
                    <a:pt x="56" y="197"/>
                    <a:pt x="0" y="169"/>
                  </a:cubicBezTo>
                  <a:cubicBezTo>
                    <a:pt x="28" y="84"/>
                    <a:pt x="112" y="112"/>
                    <a:pt x="169" y="112"/>
                  </a:cubicBezTo>
                  <a:cubicBezTo>
                    <a:pt x="309" y="112"/>
                    <a:pt x="449" y="141"/>
                    <a:pt x="562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70"/>
            <p:cNvSpPr/>
            <p:nvPr/>
          </p:nvSpPr>
          <p:spPr>
            <a:xfrm>
              <a:off x="2584175" y="970875"/>
              <a:ext cx="11250" cy="5625"/>
            </a:xfrm>
            <a:custGeom>
              <a:avLst/>
              <a:gdLst/>
              <a:ahLst/>
              <a:cxnLst/>
              <a:rect l="l" t="t" r="r" b="b"/>
              <a:pathLst>
                <a:path w="450" h="225" extrusionOk="0">
                  <a:moveTo>
                    <a:pt x="0" y="84"/>
                  </a:moveTo>
                  <a:cubicBezTo>
                    <a:pt x="225" y="0"/>
                    <a:pt x="225" y="0"/>
                    <a:pt x="449" y="168"/>
                  </a:cubicBezTo>
                  <a:cubicBezTo>
                    <a:pt x="253" y="225"/>
                    <a:pt x="253" y="225"/>
                    <a:pt x="0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70"/>
            <p:cNvSpPr/>
            <p:nvPr/>
          </p:nvSpPr>
          <p:spPr>
            <a:xfrm>
              <a:off x="2610825" y="904175"/>
              <a:ext cx="4950" cy="4250"/>
            </a:xfrm>
            <a:custGeom>
              <a:avLst/>
              <a:gdLst/>
              <a:ahLst/>
              <a:cxnLst/>
              <a:rect l="l" t="t" r="r" b="b"/>
              <a:pathLst>
                <a:path w="198" h="170" extrusionOk="0">
                  <a:moveTo>
                    <a:pt x="197" y="29"/>
                  </a:moveTo>
                  <a:cubicBezTo>
                    <a:pt x="169" y="57"/>
                    <a:pt x="141" y="113"/>
                    <a:pt x="141" y="169"/>
                  </a:cubicBezTo>
                  <a:cubicBezTo>
                    <a:pt x="85" y="141"/>
                    <a:pt x="1" y="141"/>
                    <a:pt x="29" y="57"/>
                  </a:cubicBezTo>
                  <a:cubicBezTo>
                    <a:pt x="57" y="1"/>
                    <a:pt x="141" y="29"/>
                    <a:pt x="197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70"/>
            <p:cNvSpPr/>
            <p:nvPr/>
          </p:nvSpPr>
          <p:spPr>
            <a:xfrm>
              <a:off x="2605925" y="904175"/>
              <a:ext cx="725" cy="750"/>
            </a:xfrm>
            <a:custGeom>
              <a:avLst/>
              <a:gdLst/>
              <a:ahLst/>
              <a:cxnLst/>
              <a:rect l="l" t="t" r="r" b="b"/>
              <a:pathLst>
                <a:path w="29" h="30" extrusionOk="0">
                  <a:moveTo>
                    <a:pt x="29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1"/>
                    <a:pt x="0" y="1"/>
                  </a:cubicBezTo>
                  <a:cubicBezTo>
                    <a:pt x="0" y="1"/>
                    <a:pt x="29" y="1"/>
                    <a:pt x="29" y="1"/>
                  </a:cubicBezTo>
                  <a:cubicBezTo>
                    <a:pt x="29" y="29"/>
                    <a:pt x="29" y="29"/>
                    <a:pt x="29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70"/>
            <p:cNvSpPr/>
            <p:nvPr/>
          </p:nvSpPr>
          <p:spPr>
            <a:xfrm>
              <a:off x="2600300" y="9056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8"/>
                  </a:moveTo>
                  <a:lnTo>
                    <a:pt x="1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70"/>
            <p:cNvSpPr/>
            <p:nvPr/>
          </p:nvSpPr>
          <p:spPr>
            <a:xfrm>
              <a:off x="2610825" y="954025"/>
              <a:ext cx="3550" cy="2125"/>
            </a:xfrm>
            <a:custGeom>
              <a:avLst/>
              <a:gdLst/>
              <a:ahLst/>
              <a:cxnLst/>
              <a:rect l="l" t="t" r="r" b="b"/>
              <a:pathLst>
                <a:path w="142" h="85" extrusionOk="0">
                  <a:moveTo>
                    <a:pt x="57" y="84"/>
                  </a:moveTo>
                  <a:cubicBezTo>
                    <a:pt x="29" y="84"/>
                    <a:pt x="1" y="84"/>
                    <a:pt x="1" y="56"/>
                  </a:cubicBezTo>
                  <a:cubicBezTo>
                    <a:pt x="1" y="28"/>
                    <a:pt x="29" y="0"/>
                    <a:pt x="57" y="0"/>
                  </a:cubicBezTo>
                  <a:cubicBezTo>
                    <a:pt x="85" y="0"/>
                    <a:pt x="113" y="28"/>
                    <a:pt x="141" y="56"/>
                  </a:cubicBezTo>
                  <a:cubicBezTo>
                    <a:pt x="113" y="56"/>
                    <a:pt x="85" y="84"/>
                    <a:pt x="57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70"/>
            <p:cNvSpPr/>
            <p:nvPr/>
          </p:nvSpPr>
          <p:spPr>
            <a:xfrm>
              <a:off x="2641725" y="1060700"/>
              <a:ext cx="39325" cy="23200"/>
            </a:xfrm>
            <a:custGeom>
              <a:avLst/>
              <a:gdLst/>
              <a:ahLst/>
              <a:cxnLst/>
              <a:rect l="l" t="t" r="r" b="b"/>
              <a:pathLst>
                <a:path w="1573" h="928" extrusionOk="0">
                  <a:moveTo>
                    <a:pt x="281" y="618"/>
                  </a:moveTo>
                  <a:cubicBezTo>
                    <a:pt x="281" y="618"/>
                    <a:pt x="253" y="618"/>
                    <a:pt x="225" y="618"/>
                  </a:cubicBezTo>
                  <a:cubicBezTo>
                    <a:pt x="225" y="590"/>
                    <a:pt x="197" y="562"/>
                    <a:pt x="169" y="562"/>
                  </a:cubicBezTo>
                  <a:cubicBezTo>
                    <a:pt x="141" y="534"/>
                    <a:pt x="113" y="506"/>
                    <a:pt x="84" y="478"/>
                  </a:cubicBezTo>
                  <a:cubicBezTo>
                    <a:pt x="56" y="450"/>
                    <a:pt x="28" y="450"/>
                    <a:pt x="28" y="422"/>
                  </a:cubicBezTo>
                  <a:cubicBezTo>
                    <a:pt x="28" y="394"/>
                    <a:pt x="28" y="366"/>
                    <a:pt x="28" y="338"/>
                  </a:cubicBezTo>
                  <a:cubicBezTo>
                    <a:pt x="0" y="225"/>
                    <a:pt x="141" y="169"/>
                    <a:pt x="113" y="1"/>
                  </a:cubicBezTo>
                  <a:cubicBezTo>
                    <a:pt x="309" y="113"/>
                    <a:pt x="562" y="85"/>
                    <a:pt x="618" y="366"/>
                  </a:cubicBezTo>
                  <a:cubicBezTo>
                    <a:pt x="786" y="309"/>
                    <a:pt x="674" y="169"/>
                    <a:pt x="702" y="85"/>
                  </a:cubicBezTo>
                  <a:cubicBezTo>
                    <a:pt x="1039" y="85"/>
                    <a:pt x="1320" y="197"/>
                    <a:pt x="1544" y="422"/>
                  </a:cubicBezTo>
                  <a:cubicBezTo>
                    <a:pt x="1544" y="478"/>
                    <a:pt x="1572" y="562"/>
                    <a:pt x="1544" y="618"/>
                  </a:cubicBezTo>
                  <a:cubicBezTo>
                    <a:pt x="1516" y="731"/>
                    <a:pt x="1488" y="815"/>
                    <a:pt x="1320" y="787"/>
                  </a:cubicBezTo>
                  <a:cubicBezTo>
                    <a:pt x="1207" y="731"/>
                    <a:pt x="1095" y="787"/>
                    <a:pt x="983" y="927"/>
                  </a:cubicBezTo>
                  <a:cubicBezTo>
                    <a:pt x="927" y="759"/>
                    <a:pt x="1039" y="702"/>
                    <a:pt x="1067" y="646"/>
                  </a:cubicBezTo>
                  <a:cubicBezTo>
                    <a:pt x="1123" y="590"/>
                    <a:pt x="1095" y="506"/>
                    <a:pt x="1067" y="478"/>
                  </a:cubicBezTo>
                  <a:cubicBezTo>
                    <a:pt x="955" y="450"/>
                    <a:pt x="1011" y="646"/>
                    <a:pt x="899" y="590"/>
                  </a:cubicBezTo>
                  <a:cubicBezTo>
                    <a:pt x="842" y="562"/>
                    <a:pt x="871" y="394"/>
                    <a:pt x="730" y="478"/>
                  </a:cubicBezTo>
                  <a:cubicBezTo>
                    <a:pt x="590" y="534"/>
                    <a:pt x="421" y="534"/>
                    <a:pt x="281" y="6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70"/>
            <p:cNvSpPr/>
            <p:nvPr/>
          </p:nvSpPr>
          <p:spPr>
            <a:xfrm>
              <a:off x="2690850" y="1086675"/>
              <a:ext cx="3525" cy="2125"/>
            </a:xfrm>
            <a:custGeom>
              <a:avLst/>
              <a:gdLst/>
              <a:ahLst/>
              <a:cxnLst/>
              <a:rect l="l" t="t" r="r" b="b"/>
              <a:pathLst>
                <a:path w="141" h="85" extrusionOk="0">
                  <a:moveTo>
                    <a:pt x="141" y="85"/>
                  </a:moveTo>
                  <a:cubicBezTo>
                    <a:pt x="113" y="85"/>
                    <a:pt x="57" y="85"/>
                    <a:pt x="0" y="57"/>
                  </a:cubicBezTo>
                  <a:cubicBezTo>
                    <a:pt x="29" y="0"/>
                    <a:pt x="113" y="28"/>
                    <a:pt x="141" y="0"/>
                  </a:cubicBezTo>
                  <a:cubicBezTo>
                    <a:pt x="141" y="28"/>
                    <a:pt x="141" y="57"/>
                    <a:pt x="14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70"/>
            <p:cNvSpPr/>
            <p:nvPr/>
          </p:nvSpPr>
          <p:spPr>
            <a:xfrm>
              <a:off x="2683825" y="1031225"/>
              <a:ext cx="2850" cy="3525"/>
            </a:xfrm>
            <a:custGeom>
              <a:avLst/>
              <a:gdLst/>
              <a:ahLst/>
              <a:cxnLst/>
              <a:rect l="l" t="t" r="r" b="b"/>
              <a:pathLst>
                <a:path w="114" h="141" extrusionOk="0">
                  <a:moveTo>
                    <a:pt x="57" y="0"/>
                  </a:moveTo>
                  <a:cubicBezTo>
                    <a:pt x="85" y="29"/>
                    <a:pt x="85" y="29"/>
                    <a:pt x="113" y="29"/>
                  </a:cubicBezTo>
                  <a:cubicBezTo>
                    <a:pt x="85" y="57"/>
                    <a:pt x="57" y="85"/>
                    <a:pt x="57" y="113"/>
                  </a:cubicBezTo>
                  <a:cubicBezTo>
                    <a:pt x="1" y="141"/>
                    <a:pt x="1" y="141"/>
                    <a:pt x="29" y="85"/>
                  </a:cubicBezTo>
                  <a:cubicBezTo>
                    <a:pt x="29" y="57"/>
                    <a:pt x="29" y="29"/>
                    <a:pt x="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70"/>
            <p:cNvSpPr/>
            <p:nvPr/>
          </p:nvSpPr>
          <p:spPr>
            <a:xfrm>
              <a:off x="2683825" y="1037550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5" y="84"/>
                  </a:moveTo>
                  <a:cubicBezTo>
                    <a:pt x="57" y="56"/>
                    <a:pt x="29" y="28"/>
                    <a:pt x="1" y="0"/>
                  </a:cubicBezTo>
                  <a:cubicBezTo>
                    <a:pt x="29" y="28"/>
                    <a:pt x="57" y="56"/>
                    <a:pt x="85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70"/>
            <p:cNvSpPr/>
            <p:nvPr/>
          </p:nvSpPr>
          <p:spPr>
            <a:xfrm>
              <a:off x="2682425" y="11000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9"/>
                  </a:moveTo>
                  <a:cubicBezTo>
                    <a:pt x="1" y="29"/>
                    <a:pt x="1" y="1"/>
                    <a:pt x="29" y="1"/>
                  </a:cubicBezTo>
                  <a:cubicBezTo>
                    <a:pt x="29" y="1"/>
                    <a:pt x="29" y="29"/>
                    <a:pt x="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70"/>
            <p:cNvSpPr/>
            <p:nvPr/>
          </p:nvSpPr>
          <p:spPr>
            <a:xfrm>
              <a:off x="2621375" y="1022100"/>
              <a:ext cx="9150" cy="8450"/>
            </a:xfrm>
            <a:custGeom>
              <a:avLst/>
              <a:gdLst/>
              <a:ahLst/>
              <a:cxnLst/>
              <a:rect l="l" t="t" r="r" b="b"/>
              <a:pathLst>
                <a:path w="366" h="338" extrusionOk="0">
                  <a:moveTo>
                    <a:pt x="365" y="309"/>
                  </a:moveTo>
                  <a:cubicBezTo>
                    <a:pt x="197" y="197"/>
                    <a:pt x="56" y="337"/>
                    <a:pt x="0" y="141"/>
                  </a:cubicBezTo>
                  <a:cubicBezTo>
                    <a:pt x="0" y="57"/>
                    <a:pt x="112" y="1"/>
                    <a:pt x="169" y="1"/>
                  </a:cubicBezTo>
                  <a:cubicBezTo>
                    <a:pt x="337" y="1"/>
                    <a:pt x="281" y="141"/>
                    <a:pt x="365" y="3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70"/>
            <p:cNvSpPr/>
            <p:nvPr/>
          </p:nvSpPr>
          <p:spPr>
            <a:xfrm>
              <a:off x="2674000" y="1045975"/>
              <a:ext cx="4950" cy="4225"/>
            </a:xfrm>
            <a:custGeom>
              <a:avLst/>
              <a:gdLst/>
              <a:ahLst/>
              <a:cxnLst/>
              <a:rect l="l" t="t" r="r" b="b"/>
              <a:pathLst>
                <a:path w="198" h="169" extrusionOk="0">
                  <a:moveTo>
                    <a:pt x="197" y="168"/>
                  </a:moveTo>
                  <a:cubicBezTo>
                    <a:pt x="169" y="168"/>
                    <a:pt x="141" y="168"/>
                    <a:pt x="141" y="168"/>
                  </a:cubicBezTo>
                  <a:cubicBezTo>
                    <a:pt x="57" y="168"/>
                    <a:pt x="1" y="140"/>
                    <a:pt x="1" y="84"/>
                  </a:cubicBezTo>
                  <a:cubicBezTo>
                    <a:pt x="29" y="56"/>
                    <a:pt x="57" y="0"/>
                    <a:pt x="85" y="0"/>
                  </a:cubicBezTo>
                  <a:cubicBezTo>
                    <a:pt x="141" y="0"/>
                    <a:pt x="169" y="28"/>
                    <a:pt x="197" y="84"/>
                  </a:cubicBezTo>
                  <a:cubicBezTo>
                    <a:pt x="197" y="112"/>
                    <a:pt x="197" y="140"/>
                    <a:pt x="197" y="16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70"/>
            <p:cNvSpPr/>
            <p:nvPr/>
          </p:nvSpPr>
          <p:spPr>
            <a:xfrm>
              <a:off x="2615750" y="917525"/>
              <a:ext cx="3525" cy="5625"/>
            </a:xfrm>
            <a:custGeom>
              <a:avLst/>
              <a:gdLst/>
              <a:ahLst/>
              <a:cxnLst/>
              <a:rect l="l" t="t" r="r" b="b"/>
              <a:pathLst>
                <a:path w="141" h="225" extrusionOk="0">
                  <a:moveTo>
                    <a:pt x="85" y="225"/>
                  </a:moveTo>
                  <a:cubicBezTo>
                    <a:pt x="29" y="225"/>
                    <a:pt x="29" y="197"/>
                    <a:pt x="0" y="169"/>
                  </a:cubicBezTo>
                  <a:cubicBezTo>
                    <a:pt x="0" y="113"/>
                    <a:pt x="29" y="57"/>
                    <a:pt x="57" y="28"/>
                  </a:cubicBezTo>
                  <a:cubicBezTo>
                    <a:pt x="113" y="0"/>
                    <a:pt x="141" y="28"/>
                    <a:pt x="141" y="85"/>
                  </a:cubicBezTo>
                  <a:cubicBezTo>
                    <a:pt x="141" y="141"/>
                    <a:pt x="141" y="197"/>
                    <a:pt x="85" y="2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70"/>
            <p:cNvSpPr/>
            <p:nvPr/>
          </p:nvSpPr>
          <p:spPr>
            <a:xfrm>
              <a:off x="2614350" y="928750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13" y="85"/>
                  </a:moveTo>
                  <a:cubicBezTo>
                    <a:pt x="113" y="85"/>
                    <a:pt x="113" y="113"/>
                    <a:pt x="85" y="113"/>
                  </a:cubicBezTo>
                  <a:cubicBezTo>
                    <a:pt x="28" y="141"/>
                    <a:pt x="0" y="113"/>
                    <a:pt x="28" y="57"/>
                  </a:cubicBezTo>
                  <a:cubicBezTo>
                    <a:pt x="28" y="57"/>
                    <a:pt x="56" y="29"/>
                    <a:pt x="85" y="29"/>
                  </a:cubicBezTo>
                  <a:cubicBezTo>
                    <a:pt x="141" y="1"/>
                    <a:pt x="141" y="1"/>
                    <a:pt x="113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70"/>
            <p:cNvSpPr/>
            <p:nvPr/>
          </p:nvSpPr>
          <p:spPr>
            <a:xfrm>
              <a:off x="2617850" y="928050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1" y="57"/>
                  </a:moveTo>
                  <a:lnTo>
                    <a:pt x="1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70"/>
            <p:cNvSpPr/>
            <p:nvPr/>
          </p:nvSpPr>
          <p:spPr>
            <a:xfrm>
              <a:off x="2919650" y="633975"/>
              <a:ext cx="54775" cy="91250"/>
            </a:xfrm>
            <a:custGeom>
              <a:avLst/>
              <a:gdLst/>
              <a:ahLst/>
              <a:cxnLst/>
              <a:rect l="l" t="t" r="r" b="b"/>
              <a:pathLst>
                <a:path w="2191" h="3650" extrusionOk="0">
                  <a:moveTo>
                    <a:pt x="1320" y="3425"/>
                  </a:moveTo>
                  <a:cubicBezTo>
                    <a:pt x="1320" y="3425"/>
                    <a:pt x="1320" y="3453"/>
                    <a:pt x="1320" y="3481"/>
                  </a:cubicBezTo>
                  <a:cubicBezTo>
                    <a:pt x="1320" y="3481"/>
                    <a:pt x="1292" y="3510"/>
                    <a:pt x="1264" y="3510"/>
                  </a:cubicBezTo>
                  <a:cubicBezTo>
                    <a:pt x="1208" y="3510"/>
                    <a:pt x="1180" y="3538"/>
                    <a:pt x="1124" y="3566"/>
                  </a:cubicBezTo>
                  <a:cubicBezTo>
                    <a:pt x="955" y="3650"/>
                    <a:pt x="843" y="3650"/>
                    <a:pt x="815" y="3425"/>
                  </a:cubicBezTo>
                  <a:cubicBezTo>
                    <a:pt x="815" y="3397"/>
                    <a:pt x="787" y="3369"/>
                    <a:pt x="759" y="3341"/>
                  </a:cubicBezTo>
                  <a:cubicBezTo>
                    <a:pt x="675" y="3201"/>
                    <a:pt x="787" y="3088"/>
                    <a:pt x="787" y="2948"/>
                  </a:cubicBezTo>
                  <a:cubicBezTo>
                    <a:pt x="815" y="2836"/>
                    <a:pt x="871" y="2723"/>
                    <a:pt x="871" y="2611"/>
                  </a:cubicBezTo>
                  <a:cubicBezTo>
                    <a:pt x="787" y="2667"/>
                    <a:pt x="759" y="2695"/>
                    <a:pt x="731" y="2780"/>
                  </a:cubicBezTo>
                  <a:cubicBezTo>
                    <a:pt x="703" y="2892"/>
                    <a:pt x="647" y="2892"/>
                    <a:pt x="534" y="2864"/>
                  </a:cubicBezTo>
                  <a:cubicBezTo>
                    <a:pt x="1" y="2751"/>
                    <a:pt x="1" y="2751"/>
                    <a:pt x="310" y="2302"/>
                  </a:cubicBezTo>
                  <a:cubicBezTo>
                    <a:pt x="366" y="2218"/>
                    <a:pt x="366" y="2162"/>
                    <a:pt x="422" y="2106"/>
                  </a:cubicBezTo>
                  <a:cubicBezTo>
                    <a:pt x="618" y="2022"/>
                    <a:pt x="590" y="1881"/>
                    <a:pt x="506" y="1713"/>
                  </a:cubicBezTo>
                  <a:cubicBezTo>
                    <a:pt x="450" y="1657"/>
                    <a:pt x="366" y="1600"/>
                    <a:pt x="450" y="1516"/>
                  </a:cubicBezTo>
                  <a:cubicBezTo>
                    <a:pt x="506" y="1432"/>
                    <a:pt x="618" y="1404"/>
                    <a:pt x="675" y="1460"/>
                  </a:cubicBezTo>
                  <a:cubicBezTo>
                    <a:pt x="871" y="1657"/>
                    <a:pt x="1124" y="1657"/>
                    <a:pt x="1292" y="1797"/>
                  </a:cubicBezTo>
                  <a:cubicBezTo>
                    <a:pt x="1208" y="1685"/>
                    <a:pt x="1068" y="1572"/>
                    <a:pt x="899" y="1572"/>
                  </a:cubicBezTo>
                  <a:cubicBezTo>
                    <a:pt x="871" y="1600"/>
                    <a:pt x="843" y="1572"/>
                    <a:pt x="815" y="1544"/>
                  </a:cubicBezTo>
                  <a:cubicBezTo>
                    <a:pt x="703" y="1432"/>
                    <a:pt x="871" y="1320"/>
                    <a:pt x="843" y="1235"/>
                  </a:cubicBezTo>
                  <a:cubicBezTo>
                    <a:pt x="815" y="1151"/>
                    <a:pt x="590" y="1179"/>
                    <a:pt x="731" y="1011"/>
                  </a:cubicBezTo>
                  <a:cubicBezTo>
                    <a:pt x="759" y="983"/>
                    <a:pt x="759" y="927"/>
                    <a:pt x="759" y="899"/>
                  </a:cubicBezTo>
                  <a:cubicBezTo>
                    <a:pt x="759" y="870"/>
                    <a:pt x="759" y="842"/>
                    <a:pt x="759" y="814"/>
                  </a:cubicBezTo>
                  <a:cubicBezTo>
                    <a:pt x="787" y="730"/>
                    <a:pt x="675" y="646"/>
                    <a:pt x="759" y="534"/>
                  </a:cubicBezTo>
                  <a:cubicBezTo>
                    <a:pt x="843" y="449"/>
                    <a:pt x="955" y="421"/>
                    <a:pt x="1040" y="534"/>
                  </a:cubicBezTo>
                  <a:cubicBezTo>
                    <a:pt x="1040" y="534"/>
                    <a:pt x="1068" y="562"/>
                    <a:pt x="1068" y="562"/>
                  </a:cubicBezTo>
                  <a:cubicBezTo>
                    <a:pt x="1068" y="562"/>
                    <a:pt x="1040" y="534"/>
                    <a:pt x="1040" y="534"/>
                  </a:cubicBezTo>
                  <a:cubicBezTo>
                    <a:pt x="955" y="393"/>
                    <a:pt x="759" y="477"/>
                    <a:pt x="675" y="337"/>
                  </a:cubicBezTo>
                  <a:cubicBezTo>
                    <a:pt x="590" y="225"/>
                    <a:pt x="618" y="84"/>
                    <a:pt x="731" y="141"/>
                  </a:cubicBezTo>
                  <a:cubicBezTo>
                    <a:pt x="927" y="225"/>
                    <a:pt x="983" y="28"/>
                    <a:pt x="1124" y="0"/>
                  </a:cubicBezTo>
                  <a:cubicBezTo>
                    <a:pt x="1152" y="0"/>
                    <a:pt x="1180" y="28"/>
                    <a:pt x="1180" y="28"/>
                  </a:cubicBezTo>
                  <a:cubicBezTo>
                    <a:pt x="1236" y="112"/>
                    <a:pt x="1264" y="169"/>
                    <a:pt x="1292" y="253"/>
                  </a:cubicBezTo>
                  <a:cubicBezTo>
                    <a:pt x="1292" y="281"/>
                    <a:pt x="1292" y="281"/>
                    <a:pt x="1292" y="309"/>
                  </a:cubicBezTo>
                  <a:cubicBezTo>
                    <a:pt x="1264" y="337"/>
                    <a:pt x="1264" y="337"/>
                    <a:pt x="1236" y="365"/>
                  </a:cubicBezTo>
                  <a:cubicBezTo>
                    <a:pt x="1208" y="365"/>
                    <a:pt x="1180" y="365"/>
                    <a:pt x="1180" y="337"/>
                  </a:cubicBezTo>
                  <a:cubicBezTo>
                    <a:pt x="1152" y="365"/>
                    <a:pt x="1152" y="309"/>
                    <a:pt x="1124" y="337"/>
                  </a:cubicBezTo>
                  <a:cubicBezTo>
                    <a:pt x="1152" y="365"/>
                    <a:pt x="1180" y="393"/>
                    <a:pt x="1180" y="421"/>
                  </a:cubicBezTo>
                  <a:cubicBezTo>
                    <a:pt x="1208" y="449"/>
                    <a:pt x="1236" y="477"/>
                    <a:pt x="1264" y="506"/>
                  </a:cubicBezTo>
                  <a:cubicBezTo>
                    <a:pt x="1292" y="534"/>
                    <a:pt x="1320" y="534"/>
                    <a:pt x="1320" y="562"/>
                  </a:cubicBezTo>
                  <a:cubicBezTo>
                    <a:pt x="1376" y="590"/>
                    <a:pt x="1461" y="646"/>
                    <a:pt x="1517" y="674"/>
                  </a:cubicBezTo>
                  <a:cubicBezTo>
                    <a:pt x="1545" y="730"/>
                    <a:pt x="1601" y="786"/>
                    <a:pt x="1657" y="758"/>
                  </a:cubicBezTo>
                  <a:cubicBezTo>
                    <a:pt x="1938" y="646"/>
                    <a:pt x="2050" y="870"/>
                    <a:pt x="2191" y="1039"/>
                  </a:cubicBezTo>
                  <a:cubicBezTo>
                    <a:pt x="2191" y="1067"/>
                    <a:pt x="2191" y="1123"/>
                    <a:pt x="2163" y="1151"/>
                  </a:cubicBezTo>
                  <a:lnTo>
                    <a:pt x="2163" y="1151"/>
                  </a:lnTo>
                  <a:cubicBezTo>
                    <a:pt x="2106" y="1207"/>
                    <a:pt x="2163" y="1292"/>
                    <a:pt x="2106" y="1320"/>
                  </a:cubicBezTo>
                  <a:lnTo>
                    <a:pt x="2106" y="1320"/>
                  </a:lnTo>
                  <a:cubicBezTo>
                    <a:pt x="2050" y="1376"/>
                    <a:pt x="2106" y="1460"/>
                    <a:pt x="2050" y="1516"/>
                  </a:cubicBezTo>
                  <a:lnTo>
                    <a:pt x="2050" y="1516"/>
                  </a:lnTo>
                  <a:cubicBezTo>
                    <a:pt x="1994" y="1544"/>
                    <a:pt x="2050" y="1629"/>
                    <a:pt x="1994" y="1685"/>
                  </a:cubicBezTo>
                  <a:lnTo>
                    <a:pt x="1994" y="1685"/>
                  </a:lnTo>
                  <a:cubicBezTo>
                    <a:pt x="1938" y="1741"/>
                    <a:pt x="1994" y="1825"/>
                    <a:pt x="1938" y="1881"/>
                  </a:cubicBezTo>
                  <a:lnTo>
                    <a:pt x="1938" y="1853"/>
                  </a:lnTo>
                  <a:cubicBezTo>
                    <a:pt x="1882" y="1909"/>
                    <a:pt x="1910" y="1993"/>
                    <a:pt x="1854" y="2050"/>
                  </a:cubicBezTo>
                  <a:lnTo>
                    <a:pt x="1882" y="2050"/>
                  </a:lnTo>
                  <a:cubicBezTo>
                    <a:pt x="1826" y="2078"/>
                    <a:pt x="1854" y="2134"/>
                    <a:pt x="1798" y="2162"/>
                  </a:cubicBezTo>
                  <a:cubicBezTo>
                    <a:pt x="1798" y="2190"/>
                    <a:pt x="1798" y="2190"/>
                    <a:pt x="1798" y="2218"/>
                  </a:cubicBezTo>
                  <a:cubicBezTo>
                    <a:pt x="1741" y="2302"/>
                    <a:pt x="1826" y="2387"/>
                    <a:pt x="1741" y="2471"/>
                  </a:cubicBezTo>
                  <a:lnTo>
                    <a:pt x="1741" y="2471"/>
                  </a:lnTo>
                  <a:cubicBezTo>
                    <a:pt x="1685" y="2527"/>
                    <a:pt x="1741" y="2639"/>
                    <a:pt x="1685" y="2695"/>
                  </a:cubicBezTo>
                  <a:lnTo>
                    <a:pt x="1685" y="2695"/>
                  </a:lnTo>
                  <a:cubicBezTo>
                    <a:pt x="1657" y="2723"/>
                    <a:pt x="1657" y="2780"/>
                    <a:pt x="1629" y="2808"/>
                  </a:cubicBezTo>
                  <a:lnTo>
                    <a:pt x="1629" y="2808"/>
                  </a:lnTo>
                  <a:cubicBezTo>
                    <a:pt x="1601" y="2864"/>
                    <a:pt x="1601" y="2920"/>
                    <a:pt x="1573" y="2948"/>
                  </a:cubicBezTo>
                  <a:lnTo>
                    <a:pt x="1573" y="2948"/>
                  </a:lnTo>
                  <a:cubicBezTo>
                    <a:pt x="1545" y="2976"/>
                    <a:pt x="1545" y="3032"/>
                    <a:pt x="1517" y="3060"/>
                  </a:cubicBezTo>
                  <a:lnTo>
                    <a:pt x="1517" y="3060"/>
                  </a:lnTo>
                  <a:cubicBezTo>
                    <a:pt x="1489" y="3088"/>
                    <a:pt x="1489" y="3145"/>
                    <a:pt x="1461" y="3173"/>
                  </a:cubicBezTo>
                  <a:lnTo>
                    <a:pt x="1461" y="3173"/>
                  </a:lnTo>
                  <a:cubicBezTo>
                    <a:pt x="1405" y="3201"/>
                    <a:pt x="1433" y="3257"/>
                    <a:pt x="1376" y="3285"/>
                  </a:cubicBezTo>
                  <a:lnTo>
                    <a:pt x="1405" y="3285"/>
                  </a:lnTo>
                  <a:cubicBezTo>
                    <a:pt x="1348" y="3341"/>
                    <a:pt x="1376" y="3397"/>
                    <a:pt x="1320" y="34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70"/>
            <p:cNvSpPr/>
            <p:nvPr/>
          </p:nvSpPr>
          <p:spPr>
            <a:xfrm>
              <a:off x="2820700" y="652225"/>
              <a:ext cx="66000" cy="106700"/>
            </a:xfrm>
            <a:custGeom>
              <a:avLst/>
              <a:gdLst/>
              <a:ahLst/>
              <a:cxnLst/>
              <a:rect l="l" t="t" r="r" b="b"/>
              <a:pathLst>
                <a:path w="2640" h="4268" extrusionOk="0">
                  <a:moveTo>
                    <a:pt x="478" y="2078"/>
                  </a:moveTo>
                  <a:cubicBezTo>
                    <a:pt x="478" y="2078"/>
                    <a:pt x="478" y="2050"/>
                    <a:pt x="449" y="2021"/>
                  </a:cubicBezTo>
                  <a:cubicBezTo>
                    <a:pt x="421" y="1993"/>
                    <a:pt x="449" y="1937"/>
                    <a:pt x="421" y="1909"/>
                  </a:cubicBezTo>
                  <a:cubicBezTo>
                    <a:pt x="421" y="1881"/>
                    <a:pt x="421" y="1881"/>
                    <a:pt x="421" y="1853"/>
                  </a:cubicBezTo>
                  <a:cubicBezTo>
                    <a:pt x="365" y="1825"/>
                    <a:pt x="393" y="1769"/>
                    <a:pt x="365" y="1713"/>
                  </a:cubicBezTo>
                  <a:cubicBezTo>
                    <a:pt x="365" y="1713"/>
                    <a:pt x="365" y="1685"/>
                    <a:pt x="337" y="1685"/>
                  </a:cubicBezTo>
                  <a:cubicBezTo>
                    <a:pt x="309" y="1628"/>
                    <a:pt x="337" y="1544"/>
                    <a:pt x="281" y="1488"/>
                  </a:cubicBezTo>
                  <a:cubicBezTo>
                    <a:pt x="281" y="1460"/>
                    <a:pt x="281" y="1460"/>
                    <a:pt x="281" y="1432"/>
                  </a:cubicBezTo>
                  <a:cubicBezTo>
                    <a:pt x="225" y="1376"/>
                    <a:pt x="281" y="1292"/>
                    <a:pt x="225" y="1263"/>
                  </a:cubicBezTo>
                  <a:lnTo>
                    <a:pt x="225" y="1263"/>
                  </a:lnTo>
                  <a:cubicBezTo>
                    <a:pt x="169" y="1179"/>
                    <a:pt x="197" y="1123"/>
                    <a:pt x="197" y="1039"/>
                  </a:cubicBezTo>
                  <a:cubicBezTo>
                    <a:pt x="197" y="927"/>
                    <a:pt x="169" y="842"/>
                    <a:pt x="225" y="730"/>
                  </a:cubicBezTo>
                  <a:cubicBezTo>
                    <a:pt x="281" y="562"/>
                    <a:pt x="281" y="393"/>
                    <a:pt x="141" y="225"/>
                  </a:cubicBezTo>
                  <a:cubicBezTo>
                    <a:pt x="85" y="140"/>
                    <a:pt x="0" y="0"/>
                    <a:pt x="225" y="0"/>
                  </a:cubicBezTo>
                  <a:cubicBezTo>
                    <a:pt x="449" y="281"/>
                    <a:pt x="730" y="505"/>
                    <a:pt x="1011" y="702"/>
                  </a:cubicBezTo>
                  <a:cubicBezTo>
                    <a:pt x="1039" y="814"/>
                    <a:pt x="927" y="870"/>
                    <a:pt x="871" y="955"/>
                  </a:cubicBezTo>
                  <a:cubicBezTo>
                    <a:pt x="814" y="1011"/>
                    <a:pt x="702" y="1039"/>
                    <a:pt x="730" y="1151"/>
                  </a:cubicBezTo>
                  <a:cubicBezTo>
                    <a:pt x="758" y="1179"/>
                    <a:pt x="758" y="1179"/>
                    <a:pt x="786" y="1207"/>
                  </a:cubicBezTo>
                  <a:cubicBezTo>
                    <a:pt x="927" y="1320"/>
                    <a:pt x="786" y="1404"/>
                    <a:pt x="758" y="1460"/>
                  </a:cubicBezTo>
                  <a:cubicBezTo>
                    <a:pt x="899" y="1376"/>
                    <a:pt x="1095" y="1376"/>
                    <a:pt x="1292" y="1348"/>
                  </a:cubicBezTo>
                  <a:cubicBezTo>
                    <a:pt x="1348" y="1432"/>
                    <a:pt x="1320" y="1516"/>
                    <a:pt x="1348" y="1572"/>
                  </a:cubicBezTo>
                  <a:cubicBezTo>
                    <a:pt x="1348" y="1741"/>
                    <a:pt x="1544" y="1909"/>
                    <a:pt x="1432" y="2106"/>
                  </a:cubicBezTo>
                  <a:cubicBezTo>
                    <a:pt x="1404" y="2134"/>
                    <a:pt x="1348" y="2134"/>
                    <a:pt x="1376" y="2162"/>
                  </a:cubicBezTo>
                  <a:cubicBezTo>
                    <a:pt x="1376" y="2162"/>
                    <a:pt x="1404" y="2134"/>
                    <a:pt x="1432" y="2162"/>
                  </a:cubicBezTo>
                  <a:cubicBezTo>
                    <a:pt x="1516" y="2274"/>
                    <a:pt x="1488" y="2443"/>
                    <a:pt x="1601" y="2583"/>
                  </a:cubicBezTo>
                  <a:cubicBezTo>
                    <a:pt x="1741" y="2358"/>
                    <a:pt x="1909" y="2443"/>
                    <a:pt x="2106" y="2555"/>
                  </a:cubicBezTo>
                  <a:cubicBezTo>
                    <a:pt x="2106" y="2499"/>
                    <a:pt x="2190" y="2723"/>
                    <a:pt x="2190" y="2527"/>
                  </a:cubicBezTo>
                  <a:cubicBezTo>
                    <a:pt x="2190" y="2499"/>
                    <a:pt x="2190" y="2471"/>
                    <a:pt x="2190" y="2443"/>
                  </a:cubicBezTo>
                  <a:cubicBezTo>
                    <a:pt x="2218" y="2415"/>
                    <a:pt x="2218" y="2386"/>
                    <a:pt x="2246" y="2386"/>
                  </a:cubicBezTo>
                  <a:cubicBezTo>
                    <a:pt x="2274" y="2358"/>
                    <a:pt x="2330" y="2330"/>
                    <a:pt x="2359" y="2330"/>
                  </a:cubicBezTo>
                  <a:cubicBezTo>
                    <a:pt x="2387" y="2358"/>
                    <a:pt x="2415" y="2358"/>
                    <a:pt x="2443" y="2358"/>
                  </a:cubicBezTo>
                  <a:cubicBezTo>
                    <a:pt x="2499" y="2415"/>
                    <a:pt x="2527" y="2499"/>
                    <a:pt x="2611" y="2527"/>
                  </a:cubicBezTo>
                  <a:cubicBezTo>
                    <a:pt x="2611" y="2555"/>
                    <a:pt x="2639" y="2583"/>
                    <a:pt x="2639" y="2611"/>
                  </a:cubicBezTo>
                  <a:cubicBezTo>
                    <a:pt x="2639" y="2639"/>
                    <a:pt x="2639" y="2667"/>
                    <a:pt x="2611" y="2667"/>
                  </a:cubicBezTo>
                  <a:cubicBezTo>
                    <a:pt x="2527" y="2751"/>
                    <a:pt x="2527" y="2836"/>
                    <a:pt x="2499" y="2948"/>
                  </a:cubicBezTo>
                  <a:cubicBezTo>
                    <a:pt x="2499" y="3060"/>
                    <a:pt x="2471" y="3201"/>
                    <a:pt x="2302" y="3088"/>
                  </a:cubicBezTo>
                  <a:cubicBezTo>
                    <a:pt x="2274" y="3060"/>
                    <a:pt x="2274" y="3032"/>
                    <a:pt x="2274" y="3032"/>
                  </a:cubicBezTo>
                  <a:cubicBezTo>
                    <a:pt x="2302" y="3004"/>
                    <a:pt x="2302" y="2976"/>
                    <a:pt x="2274" y="2976"/>
                  </a:cubicBezTo>
                  <a:cubicBezTo>
                    <a:pt x="2274" y="3004"/>
                    <a:pt x="2246" y="3004"/>
                    <a:pt x="2190" y="3032"/>
                  </a:cubicBezTo>
                  <a:cubicBezTo>
                    <a:pt x="1909" y="3060"/>
                    <a:pt x="1713" y="3313"/>
                    <a:pt x="1432" y="3313"/>
                  </a:cubicBezTo>
                  <a:cubicBezTo>
                    <a:pt x="1376" y="3313"/>
                    <a:pt x="1376" y="3453"/>
                    <a:pt x="1376" y="3538"/>
                  </a:cubicBezTo>
                  <a:cubicBezTo>
                    <a:pt x="1376" y="3622"/>
                    <a:pt x="1432" y="3706"/>
                    <a:pt x="1460" y="3790"/>
                  </a:cubicBezTo>
                  <a:cubicBezTo>
                    <a:pt x="1516" y="3959"/>
                    <a:pt x="1572" y="4099"/>
                    <a:pt x="1488" y="4239"/>
                  </a:cubicBezTo>
                  <a:cubicBezTo>
                    <a:pt x="1460" y="4267"/>
                    <a:pt x="1432" y="4267"/>
                    <a:pt x="1432" y="4239"/>
                  </a:cubicBezTo>
                  <a:lnTo>
                    <a:pt x="1432" y="4239"/>
                  </a:lnTo>
                  <a:cubicBezTo>
                    <a:pt x="1404" y="4211"/>
                    <a:pt x="1376" y="4183"/>
                    <a:pt x="1376" y="4183"/>
                  </a:cubicBezTo>
                  <a:lnTo>
                    <a:pt x="1376" y="4183"/>
                  </a:lnTo>
                  <a:cubicBezTo>
                    <a:pt x="1320" y="4155"/>
                    <a:pt x="1348" y="4099"/>
                    <a:pt x="1292" y="4043"/>
                  </a:cubicBezTo>
                  <a:lnTo>
                    <a:pt x="1292" y="4043"/>
                  </a:lnTo>
                  <a:cubicBezTo>
                    <a:pt x="1292" y="4043"/>
                    <a:pt x="1264" y="4015"/>
                    <a:pt x="1236" y="3987"/>
                  </a:cubicBezTo>
                  <a:lnTo>
                    <a:pt x="1236" y="3987"/>
                  </a:lnTo>
                  <a:cubicBezTo>
                    <a:pt x="1207" y="3959"/>
                    <a:pt x="1207" y="3903"/>
                    <a:pt x="1179" y="3874"/>
                  </a:cubicBezTo>
                  <a:lnTo>
                    <a:pt x="1179" y="3874"/>
                  </a:lnTo>
                  <a:cubicBezTo>
                    <a:pt x="1151" y="3846"/>
                    <a:pt x="1151" y="3790"/>
                    <a:pt x="1123" y="3762"/>
                  </a:cubicBezTo>
                  <a:lnTo>
                    <a:pt x="1123" y="3762"/>
                  </a:lnTo>
                  <a:cubicBezTo>
                    <a:pt x="1095" y="3734"/>
                    <a:pt x="1095" y="3678"/>
                    <a:pt x="1067" y="3622"/>
                  </a:cubicBezTo>
                  <a:cubicBezTo>
                    <a:pt x="1067" y="3622"/>
                    <a:pt x="1067" y="3594"/>
                    <a:pt x="1067" y="3566"/>
                  </a:cubicBezTo>
                  <a:cubicBezTo>
                    <a:pt x="1039" y="3538"/>
                    <a:pt x="1039" y="3481"/>
                    <a:pt x="1011" y="3453"/>
                  </a:cubicBezTo>
                  <a:lnTo>
                    <a:pt x="1011" y="3453"/>
                  </a:lnTo>
                  <a:cubicBezTo>
                    <a:pt x="983" y="3425"/>
                    <a:pt x="983" y="3369"/>
                    <a:pt x="955" y="3341"/>
                  </a:cubicBezTo>
                  <a:lnTo>
                    <a:pt x="955" y="3341"/>
                  </a:lnTo>
                  <a:cubicBezTo>
                    <a:pt x="899" y="3313"/>
                    <a:pt x="927" y="3257"/>
                    <a:pt x="899" y="3229"/>
                  </a:cubicBezTo>
                  <a:lnTo>
                    <a:pt x="899" y="3229"/>
                  </a:lnTo>
                  <a:cubicBezTo>
                    <a:pt x="843" y="3173"/>
                    <a:pt x="871" y="3116"/>
                    <a:pt x="843" y="3088"/>
                  </a:cubicBezTo>
                  <a:cubicBezTo>
                    <a:pt x="843" y="3088"/>
                    <a:pt x="843" y="3060"/>
                    <a:pt x="814" y="3032"/>
                  </a:cubicBezTo>
                  <a:cubicBezTo>
                    <a:pt x="786" y="3004"/>
                    <a:pt x="814" y="2948"/>
                    <a:pt x="758" y="2920"/>
                  </a:cubicBezTo>
                  <a:lnTo>
                    <a:pt x="758" y="2920"/>
                  </a:lnTo>
                  <a:cubicBezTo>
                    <a:pt x="730" y="2892"/>
                    <a:pt x="730" y="2836"/>
                    <a:pt x="702" y="2808"/>
                  </a:cubicBezTo>
                  <a:cubicBezTo>
                    <a:pt x="702" y="2780"/>
                    <a:pt x="702" y="2751"/>
                    <a:pt x="702" y="2751"/>
                  </a:cubicBezTo>
                  <a:cubicBezTo>
                    <a:pt x="674" y="2723"/>
                    <a:pt x="674" y="2667"/>
                    <a:pt x="646" y="2611"/>
                  </a:cubicBezTo>
                  <a:cubicBezTo>
                    <a:pt x="646" y="2611"/>
                    <a:pt x="646" y="2583"/>
                    <a:pt x="646" y="2555"/>
                  </a:cubicBezTo>
                  <a:cubicBezTo>
                    <a:pt x="618" y="2527"/>
                    <a:pt x="618" y="2471"/>
                    <a:pt x="590" y="2443"/>
                  </a:cubicBezTo>
                  <a:cubicBezTo>
                    <a:pt x="590" y="2415"/>
                    <a:pt x="590" y="2415"/>
                    <a:pt x="590" y="2386"/>
                  </a:cubicBezTo>
                  <a:cubicBezTo>
                    <a:pt x="562" y="2358"/>
                    <a:pt x="562" y="2302"/>
                    <a:pt x="534" y="2274"/>
                  </a:cubicBezTo>
                  <a:cubicBezTo>
                    <a:pt x="534" y="2246"/>
                    <a:pt x="534" y="2218"/>
                    <a:pt x="534" y="2218"/>
                  </a:cubicBezTo>
                  <a:cubicBezTo>
                    <a:pt x="478" y="2162"/>
                    <a:pt x="506" y="2106"/>
                    <a:pt x="478" y="207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70"/>
            <p:cNvSpPr/>
            <p:nvPr/>
          </p:nvSpPr>
          <p:spPr>
            <a:xfrm>
              <a:off x="2817875" y="588350"/>
              <a:ext cx="34425" cy="63200"/>
            </a:xfrm>
            <a:custGeom>
              <a:avLst/>
              <a:gdLst/>
              <a:ahLst/>
              <a:cxnLst/>
              <a:rect l="l" t="t" r="r" b="b"/>
              <a:pathLst>
                <a:path w="1377" h="2528" extrusionOk="0">
                  <a:moveTo>
                    <a:pt x="703" y="113"/>
                  </a:moveTo>
                  <a:cubicBezTo>
                    <a:pt x="731" y="113"/>
                    <a:pt x="731" y="113"/>
                    <a:pt x="759" y="113"/>
                  </a:cubicBezTo>
                  <a:cubicBezTo>
                    <a:pt x="787" y="85"/>
                    <a:pt x="843" y="85"/>
                    <a:pt x="871" y="56"/>
                  </a:cubicBezTo>
                  <a:lnTo>
                    <a:pt x="871" y="56"/>
                  </a:lnTo>
                  <a:cubicBezTo>
                    <a:pt x="956" y="0"/>
                    <a:pt x="1040" y="28"/>
                    <a:pt x="1124" y="28"/>
                  </a:cubicBezTo>
                  <a:cubicBezTo>
                    <a:pt x="1320" y="253"/>
                    <a:pt x="1292" y="702"/>
                    <a:pt x="1068" y="843"/>
                  </a:cubicBezTo>
                  <a:cubicBezTo>
                    <a:pt x="956" y="786"/>
                    <a:pt x="956" y="674"/>
                    <a:pt x="899" y="590"/>
                  </a:cubicBezTo>
                  <a:cubicBezTo>
                    <a:pt x="871" y="506"/>
                    <a:pt x="787" y="534"/>
                    <a:pt x="731" y="562"/>
                  </a:cubicBezTo>
                  <a:cubicBezTo>
                    <a:pt x="675" y="562"/>
                    <a:pt x="675" y="590"/>
                    <a:pt x="675" y="646"/>
                  </a:cubicBezTo>
                  <a:cubicBezTo>
                    <a:pt x="703" y="702"/>
                    <a:pt x="759" y="758"/>
                    <a:pt x="815" y="730"/>
                  </a:cubicBezTo>
                  <a:cubicBezTo>
                    <a:pt x="956" y="674"/>
                    <a:pt x="984" y="786"/>
                    <a:pt x="1068" y="843"/>
                  </a:cubicBezTo>
                  <a:cubicBezTo>
                    <a:pt x="1068" y="843"/>
                    <a:pt x="1096" y="871"/>
                    <a:pt x="1096" y="871"/>
                  </a:cubicBezTo>
                  <a:cubicBezTo>
                    <a:pt x="984" y="1151"/>
                    <a:pt x="1124" y="1320"/>
                    <a:pt x="1264" y="1516"/>
                  </a:cubicBezTo>
                  <a:cubicBezTo>
                    <a:pt x="1292" y="1685"/>
                    <a:pt x="1264" y="1797"/>
                    <a:pt x="1124" y="1909"/>
                  </a:cubicBezTo>
                  <a:cubicBezTo>
                    <a:pt x="956" y="2022"/>
                    <a:pt x="984" y="2106"/>
                    <a:pt x="1180" y="2162"/>
                  </a:cubicBezTo>
                  <a:cubicBezTo>
                    <a:pt x="1377" y="2246"/>
                    <a:pt x="1320" y="2331"/>
                    <a:pt x="1236" y="2443"/>
                  </a:cubicBezTo>
                  <a:cubicBezTo>
                    <a:pt x="1180" y="2471"/>
                    <a:pt x="1152" y="2527"/>
                    <a:pt x="1096" y="2527"/>
                  </a:cubicBezTo>
                  <a:cubicBezTo>
                    <a:pt x="1068" y="2527"/>
                    <a:pt x="1040" y="2527"/>
                    <a:pt x="1012" y="2527"/>
                  </a:cubicBezTo>
                  <a:cubicBezTo>
                    <a:pt x="984" y="2527"/>
                    <a:pt x="984" y="2499"/>
                    <a:pt x="984" y="2471"/>
                  </a:cubicBezTo>
                  <a:cubicBezTo>
                    <a:pt x="984" y="2443"/>
                    <a:pt x="1012" y="2443"/>
                    <a:pt x="1012" y="2415"/>
                  </a:cubicBezTo>
                  <a:cubicBezTo>
                    <a:pt x="1012" y="2443"/>
                    <a:pt x="984" y="2443"/>
                    <a:pt x="984" y="2471"/>
                  </a:cubicBezTo>
                  <a:cubicBezTo>
                    <a:pt x="899" y="2471"/>
                    <a:pt x="843" y="2443"/>
                    <a:pt x="815" y="2387"/>
                  </a:cubicBezTo>
                  <a:cubicBezTo>
                    <a:pt x="759" y="2359"/>
                    <a:pt x="731" y="2302"/>
                    <a:pt x="703" y="2246"/>
                  </a:cubicBezTo>
                  <a:cubicBezTo>
                    <a:pt x="675" y="2246"/>
                    <a:pt x="675" y="2218"/>
                    <a:pt x="647" y="2190"/>
                  </a:cubicBezTo>
                  <a:cubicBezTo>
                    <a:pt x="647" y="2190"/>
                    <a:pt x="647" y="2162"/>
                    <a:pt x="619" y="2134"/>
                  </a:cubicBezTo>
                  <a:cubicBezTo>
                    <a:pt x="619" y="2134"/>
                    <a:pt x="619" y="2134"/>
                    <a:pt x="619" y="2134"/>
                  </a:cubicBezTo>
                  <a:cubicBezTo>
                    <a:pt x="619" y="2134"/>
                    <a:pt x="591" y="2162"/>
                    <a:pt x="591" y="2162"/>
                  </a:cubicBezTo>
                  <a:cubicBezTo>
                    <a:pt x="591" y="2190"/>
                    <a:pt x="591" y="2190"/>
                    <a:pt x="591" y="2218"/>
                  </a:cubicBezTo>
                  <a:cubicBezTo>
                    <a:pt x="534" y="2274"/>
                    <a:pt x="450" y="2359"/>
                    <a:pt x="422" y="2331"/>
                  </a:cubicBezTo>
                  <a:cubicBezTo>
                    <a:pt x="366" y="2078"/>
                    <a:pt x="226" y="2302"/>
                    <a:pt x="113" y="2246"/>
                  </a:cubicBezTo>
                  <a:cubicBezTo>
                    <a:pt x="85" y="2218"/>
                    <a:pt x="57" y="2162"/>
                    <a:pt x="57" y="2134"/>
                  </a:cubicBezTo>
                  <a:cubicBezTo>
                    <a:pt x="57" y="2106"/>
                    <a:pt x="57" y="2106"/>
                    <a:pt x="57" y="2078"/>
                  </a:cubicBezTo>
                  <a:cubicBezTo>
                    <a:pt x="1" y="1881"/>
                    <a:pt x="1" y="1685"/>
                    <a:pt x="57" y="1488"/>
                  </a:cubicBezTo>
                  <a:cubicBezTo>
                    <a:pt x="57" y="1460"/>
                    <a:pt x="57" y="1460"/>
                    <a:pt x="57" y="1432"/>
                  </a:cubicBezTo>
                  <a:cubicBezTo>
                    <a:pt x="113" y="1292"/>
                    <a:pt x="29" y="1095"/>
                    <a:pt x="113" y="955"/>
                  </a:cubicBezTo>
                  <a:lnTo>
                    <a:pt x="113" y="955"/>
                  </a:lnTo>
                  <a:cubicBezTo>
                    <a:pt x="169" y="899"/>
                    <a:pt x="113" y="814"/>
                    <a:pt x="169" y="786"/>
                  </a:cubicBezTo>
                  <a:cubicBezTo>
                    <a:pt x="169" y="758"/>
                    <a:pt x="169" y="730"/>
                    <a:pt x="169" y="730"/>
                  </a:cubicBezTo>
                  <a:cubicBezTo>
                    <a:pt x="198" y="674"/>
                    <a:pt x="198" y="618"/>
                    <a:pt x="226" y="590"/>
                  </a:cubicBezTo>
                  <a:lnTo>
                    <a:pt x="226" y="590"/>
                  </a:lnTo>
                  <a:cubicBezTo>
                    <a:pt x="254" y="562"/>
                    <a:pt x="254" y="562"/>
                    <a:pt x="282" y="534"/>
                  </a:cubicBezTo>
                  <a:lnTo>
                    <a:pt x="282" y="534"/>
                  </a:lnTo>
                  <a:cubicBezTo>
                    <a:pt x="310" y="506"/>
                    <a:pt x="310" y="450"/>
                    <a:pt x="338" y="421"/>
                  </a:cubicBezTo>
                  <a:lnTo>
                    <a:pt x="338" y="421"/>
                  </a:lnTo>
                  <a:cubicBezTo>
                    <a:pt x="366" y="393"/>
                    <a:pt x="394" y="365"/>
                    <a:pt x="394" y="365"/>
                  </a:cubicBezTo>
                  <a:lnTo>
                    <a:pt x="394" y="365"/>
                  </a:lnTo>
                  <a:cubicBezTo>
                    <a:pt x="422" y="337"/>
                    <a:pt x="450" y="309"/>
                    <a:pt x="478" y="309"/>
                  </a:cubicBezTo>
                  <a:lnTo>
                    <a:pt x="450" y="309"/>
                  </a:lnTo>
                  <a:cubicBezTo>
                    <a:pt x="478" y="281"/>
                    <a:pt x="506" y="253"/>
                    <a:pt x="534" y="253"/>
                  </a:cubicBezTo>
                  <a:lnTo>
                    <a:pt x="534" y="253"/>
                  </a:lnTo>
                  <a:cubicBezTo>
                    <a:pt x="562" y="197"/>
                    <a:pt x="619" y="225"/>
                    <a:pt x="647" y="169"/>
                  </a:cubicBezTo>
                  <a:lnTo>
                    <a:pt x="647" y="169"/>
                  </a:lnTo>
                  <a:cubicBezTo>
                    <a:pt x="675" y="169"/>
                    <a:pt x="675" y="141"/>
                    <a:pt x="703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70"/>
            <p:cNvSpPr/>
            <p:nvPr/>
          </p:nvSpPr>
          <p:spPr>
            <a:xfrm>
              <a:off x="2907025" y="723100"/>
              <a:ext cx="39325" cy="57575"/>
            </a:xfrm>
            <a:custGeom>
              <a:avLst/>
              <a:gdLst/>
              <a:ahLst/>
              <a:cxnLst/>
              <a:rect l="l" t="t" r="r" b="b"/>
              <a:pathLst>
                <a:path w="1573" h="2303" extrusionOk="0">
                  <a:moveTo>
                    <a:pt x="1376" y="1152"/>
                  </a:moveTo>
                  <a:cubicBezTo>
                    <a:pt x="1348" y="1180"/>
                    <a:pt x="1348" y="1180"/>
                    <a:pt x="1348" y="1208"/>
                  </a:cubicBezTo>
                  <a:cubicBezTo>
                    <a:pt x="1348" y="1236"/>
                    <a:pt x="1320" y="1264"/>
                    <a:pt x="1292" y="1292"/>
                  </a:cubicBezTo>
                  <a:lnTo>
                    <a:pt x="1292" y="1292"/>
                  </a:lnTo>
                  <a:cubicBezTo>
                    <a:pt x="1264" y="1320"/>
                    <a:pt x="1292" y="1376"/>
                    <a:pt x="1236" y="1404"/>
                  </a:cubicBezTo>
                  <a:lnTo>
                    <a:pt x="1236" y="1404"/>
                  </a:lnTo>
                  <a:cubicBezTo>
                    <a:pt x="1208" y="1432"/>
                    <a:pt x="1208" y="1489"/>
                    <a:pt x="1180" y="1517"/>
                  </a:cubicBezTo>
                  <a:lnTo>
                    <a:pt x="1180" y="1517"/>
                  </a:lnTo>
                  <a:cubicBezTo>
                    <a:pt x="1180" y="1545"/>
                    <a:pt x="1152" y="1545"/>
                    <a:pt x="1123" y="1573"/>
                  </a:cubicBezTo>
                  <a:cubicBezTo>
                    <a:pt x="1095" y="1601"/>
                    <a:pt x="1095" y="1657"/>
                    <a:pt x="1067" y="1685"/>
                  </a:cubicBezTo>
                  <a:lnTo>
                    <a:pt x="1067" y="1713"/>
                  </a:lnTo>
                  <a:cubicBezTo>
                    <a:pt x="1011" y="1741"/>
                    <a:pt x="1067" y="1826"/>
                    <a:pt x="1011" y="1882"/>
                  </a:cubicBezTo>
                  <a:lnTo>
                    <a:pt x="1011" y="1882"/>
                  </a:lnTo>
                  <a:cubicBezTo>
                    <a:pt x="983" y="1910"/>
                    <a:pt x="983" y="1966"/>
                    <a:pt x="927" y="1994"/>
                  </a:cubicBezTo>
                  <a:lnTo>
                    <a:pt x="955" y="1994"/>
                  </a:lnTo>
                  <a:cubicBezTo>
                    <a:pt x="899" y="2022"/>
                    <a:pt x="927" y="2078"/>
                    <a:pt x="871" y="2106"/>
                  </a:cubicBezTo>
                  <a:lnTo>
                    <a:pt x="871" y="2106"/>
                  </a:lnTo>
                  <a:cubicBezTo>
                    <a:pt x="843" y="2134"/>
                    <a:pt x="871" y="2190"/>
                    <a:pt x="815" y="2247"/>
                  </a:cubicBezTo>
                  <a:lnTo>
                    <a:pt x="815" y="2247"/>
                  </a:lnTo>
                  <a:cubicBezTo>
                    <a:pt x="815" y="2247"/>
                    <a:pt x="787" y="2275"/>
                    <a:pt x="758" y="2275"/>
                  </a:cubicBezTo>
                  <a:cubicBezTo>
                    <a:pt x="562" y="2303"/>
                    <a:pt x="422" y="2190"/>
                    <a:pt x="337" y="2022"/>
                  </a:cubicBezTo>
                  <a:cubicBezTo>
                    <a:pt x="365" y="1938"/>
                    <a:pt x="394" y="1910"/>
                    <a:pt x="478" y="1910"/>
                  </a:cubicBezTo>
                  <a:cubicBezTo>
                    <a:pt x="506" y="1910"/>
                    <a:pt x="506" y="1938"/>
                    <a:pt x="506" y="1938"/>
                  </a:cubicBezTo>
                  <a:cubicBezTo>
                    <a:pt x="534" y="1910"/>
                    <a:pt x="478" y="1910"/>
                    <a:pt x="478" y="1882"/>
                  </a:cubicBezTo>
                  <a:cubicBezTo>
                    <a:pt x="506" y="1685"/>
                    <a:pt x="253" y="1545"/>
                    <a:pt x="394" y="1348"/>
                  </a:cubicBezTo>
                  <a:cubicBezTo>
                    <a:pt x="141" y="1320"/>
                    <a:pt x="169" y="1068"/>
                    <a:pt x="29" y="955"/>
                  </a:cubicBezTo>
                  <a:cubicBezTo>
                    <a:pt x="0" y="843"/>
                    <a:pt x="29" y="703"/>
                    <a:pt x="113" y="618"/>
                  </a:cubicBezTo>
                  <a:cubicBezTo>
                    <a:pt x="197" y="562"/>
                    <a:pt x="281" y="562"/>
                    <a:pt x="365" y="618"/>
                  </a:cubicBezTo>
                  <a:cubicBezTo>
                    <a:pt x="422" y="674"/>
                    <a:pt x="365" y="759"/>
                    <a:pt x="422" y="843"/>
                  </a:cubicBezTo>
                  <a:cubicBezTo>
                    <a:pt x="562" y="787"/>
                    <a:pt x="674" y="731"/>
                    <a:pt x="618" y="534"/>
                  </a:cubicBezTo>
                  <a:cubicBezTo>
                    <a:pt x="618" y="506"/>
                    <a:pt x="618" y="478"/>
                    <a:pt x="618" y="450"/>
                  </a:cubicBezTo>
                  <a:cubicBezTo>
                    <a:pt x="674" y="309"/>
                    <a:pt x="843" y="281"/>
                    <a:pt x="899" y="113"/>
                  </a:cubicBezTo>
                  <a:cubicBezTo>
                    <a:pt x="927" y="1"/>
                    <a:pt x="1376" y="85"/>
                    <a:pt x="1432" y="197"/>
                  </a:cubicBezTo>
                  <a:cubicBezTo>
                    <a:pt x="1516" y="366"/>
                    <a:pt x="1573" y="562"/>
                    <a:pt x="1516" y="759"/>
                  </a:cubicBezTo>
                  <a:cubicBezTo>
                    <a:pt x="1516" y="815"/>
                    <a:pt x="1516" y="871"/>
                    <a:pt x="1488" y="927"/>
                  </a:cubicBezTo>
                  <a:lnTo>
                    <a:pt x="1488" y="927"/>
                  </a:lnTo>
                  <a:cubicBezTo>
                    <a:pt x="1460" y="955"/>
                    <a:pt x="1460" y="1011"/>
                    <a:pt x="1432" y="1039"/>
                  </a:cubicBezTo>
                  <a:lnTo>
                    <a:pt x="1432" y="1039"/>
                  </a:lnTo>
                  <a:cubicBezTo>
                    <a:pt x="1376" y="1068"/>
                    <a:pt x="1404" y="1124"/>
                    <a:pt x="1376" y="115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70"/>
            <p:cNvSpPr/>
            <p:nvPr/>
          </p:nvSpPr>
          <p:spPr>
            <a:xfrm>
              <a:off x="2933700" y="588350"/>
              <a:ext cx="51950" cy="37225"/>
            </a:xfrm>
            <a:custGeom>
              <a:avLst/>
              <a:gdLst/>
              <a:ahLst/>
              <a:cxnLst/>
              <a:rect l="l" t="t" r="r" b="b"/>
              <a:pathLst>
                <a:path w="2078" h="1489" extrusionOk="0">
                  <a:moveTo>
                    <a:pt x="2078" y="1067"/>
                  </a:moveTo>
                  <a:cubicBezTo>
                    <a:pt x="2078" y="1095"/>
                    <a:pt x="2078" y="1095"/>
                    <a:pt x="2078" y="1123"/>
                  </a:cubicBezTo>
                  <a:cubicBezTo>
                    <a:pt x="2022" y="1208"/>
                    <a:pt x="2078" y="1292"/>
                    <a:pt x="2050" y="1348"/>
                  </a:cubicBezTo>
                  <a:cubicBezTo>
                    <a:pt x="1966" y="1488"/>
                    <a:pt x="1881" y="1460"/>
                    <a:pt x="1797" y="1348"/>
                  </a:cubicBezTo>
                  <a:cubicBezTo>
                    <a:pt x="1769" y="1264"/>
                    <a:pt x="1797" y="1179"/>
                    <a:pt x="1713" y="1123"/>
                  </a:cubicBezTo>
                  <a:cubicBezTo>
                    <a:pt x="1685" y="1123"/>
                    <a:pt x="1657" y="1095"/>
                    <a:pt x="1629" y="1095"/>
                  </a:cubicBezTo>
                  <a:cubicBezTo>
                    <a:pt x="1488" y="1123"/>
                    <a:pt x="1376" y="1151"/>
                    <a:pt x="1264" y="1208"/>
                  </a:cubicBezTo>
                  <a:cubicBezTo>
                    <a:pt x="1208" y="1320"/>
                    <a:pt x="1208" y="955"/>
                    <a:pt x="1151" y="1208"/>
                  </a:cubicBezTo>
                  <a:cubicBezTo>
                    <a:pt x="1151" y="1264"/>
                    <a:pt x="1067" y="1264"/>
                    <a:pt x="1011" y="1236"/>
                  </a:cubicBezTo>
                  <a:cubicBezTo>
                    <a:pt x="1011" y="1236"/>
                    <a:pt x="983" y="1208"/>
                    <a:pt x="955" y="1179"/>
                  </a:cubicBezTo>
                  <a:cubicBezTo>
                    <a:pt x="758" y="1011"/>
                    <a:pt x="562" y="843"/>
                    <a:pt x="253" y="927"/>
                  </a:cubicBezTo>
                  <a:cubicBezTo>
                    <a:pt x="85" y="983"/>
                    <a:pt x="0" y="843"/>
                    <a:pt x="0" y="646"/>
                  </a:cubicBezTo>
                  <a:cubicBezTo>
                    <a:pt x="28" y="590"/>
                    <a:pt x="85" y="534"/>
                    <a:pt x="113" y="478"/>
                  </a:cubicBezTo>
                  <a:lnTo>
                    <a:pt x="113" y="478"/>
                  </a:lnTo>
                  <a:cubicBezTo>
                    <a:pt x="141" y="450"/>
                    <a:pt x="169" y="450"/>
                    <a:pt x="169" y="421"/>
                  </a:cubicBezTo>
                  <a:lnTo>
                    <a:pt x="169" y="421"/>
                  </a:lnTo>
                  <a:cubicBezTo>
                    <a:pt x="197" y="393"/>
                    <a:pt x="225" y="365"/>
                    <a:pt x="253" y="365"/>
                  </a:cubicBezTo>
                  <a:lnTo>
                    <a:pt x="225" y="365"/>
                  </a:lnTo>
                  <a:cubicBezTo>
                    <a:pt x="253" y="337"/>
                    <a:pt x="281" y="309"/>
                    <a:pt x="309" y="309"/>
                  </a:cubicBezTo>
                  <a:lnTo>
                    <a:pt x="309" y="309"/>
                  </a:lnTo>
                  <a:cubicBezTo>
                    <a:pt x="337" y="253"/>
                    <a:pt x="393" y="281"/>
                    <a:pt x="421" y="225"/>
                  </a:cubicBezTo>
                  <a:lnTo>
                    <a:pt x="421" y="225"/>
                  </a:lnTo>
                  <a:cubicBezTo>
                    <a:pt x="449" y="225"/>
                    <a:pt x="449" y="197"/>
                    <a:pt x="478" y="169"/>
                  </a:cubicBezTo>
                  <a:lnTo>
                    <a:pt x="478" y="197"/>
                  </a:lnTo>
                  <a:cubicBezTo>
                    <a:pt x="506" y="141"/>
                    <a:pt x="562" y="141"/>
                    <a:pt x="590" y="113"/>
                  </a:cubicBezTo>
                  <a:lnTo>
                    <a:pt x="590" y="113"/>
                  </a:lnTo>
                  <a:cubicBezTo>
                    <a:pt x="646" y="56"/>
                    <a:pt x="730" y="113"/>
                    <a:pt x="786" y="56"/>
                  </a:cubicBezTo>
                  <a:cubicBezTo>
                    <a:pt x="786" y="56"/>
                    <a:pt x="814" y="56"/>
                    <a:pt x="843" y="56"/>
                  </a:cubicBezTo>
                  <a:cubicBezTo>
                    <a:pt x="983" y="28"/>
                    <a:pt x="1123" y="0"/>
                    <a:pt x="1236" y="56"/>
                  </a:cubicBezTo>
                  <a:lnTo>
                    <a:pt x="1236" y="56"/>
                  </a:lnTo>
                  <a:cubicBezTo>
                    <a:pt x="1292" y="113"/>
                    <a:pt x="1376" y="56"/>
                    <a:pt x="1432" y="113"/>
                  </a:cubicBezTo>
                  <a:lnTo>
                    <a:pt x="1432" y="113"/>
                  </a:lnTo>
                  <a:cubicBezTo>
                    <a:pt x="1460" y="169"/>
                    <a:pt x="1516" y="141"/>
                    <a:pt x="1544" y="169"/>
                  </a:cubicBezTo>
                  <a:lnTo>
                    <a:pt x="1544" y="169"/>
                  </a:lnTo>
                  <a:cubicBezTo>
                    <a:pt x="1572" y="225"/>
                    <a:pt x="1629" y="197"/>
                    <a:pt x="1657" y="253"/>
                  </a:cubicBezTo>
                  <a:lnTo>
                    <a:pt x="1657" y="253"/>
                  </a:lnTo>
                  <a:cubicBezTo>
                    <a:pt x="1769" y="309"/>
                    <a:pt x="1853" y="365"/>
                    <a:pt x="1909" y="478"/>
                  </a:cubicBezTo>
                  <a:lnTo>
                    <a:pt x="1909" y="478"/>
                  </a:lnTo>
                  <a:cubicBezTo>
                    <a:pt x="1937" y="506"/>
                    <a:pt x="1937" y="562"/>
                    <a:pt x="1966" y="590"/>
                  </a:cubicBezTo>
                  <a:lnTo>
                    <a:pt x="1966" y="590"/>
                  </a:lnTo>
                  <a:cubicBezTo>
                    <a:pt x="1994" y="618"/>
                    <a:pt x="1994" y="674"/>
                    <a:pt x="2022" y="730"/>
                  </a:cubicBezTo>
                  <a:lnTo>
                    <a:pt x="2022" y="730"/>
                  </a:lnTo>
                  <a:cubicBezTo>
                    <a:pt x="2078" y="786"/>
                    <a:pt x="2022" y="899"/>
                    <a:pt x="2078" y="955"/>
                  </a:cubicBezTo>
                  <a:cubicBezTo>
                    <a:pt x="2078" y="983"/>
                    <a:pt x="2078" y="983"/>
                    <a:pt x="2078" y="1011"/>
                  </a:cubicBezTo>
                  <a:cubicBezTo>
                    <a:pt x="2050" y="1011"/>
                    <a:pt x="2050" y="1039"/>
                    <a:pt x="2050" y="1067"/>
                  </a:cubicBezTo>
                  <a:cubicBezTo>
                    <a:pt x="2078" y="1067"/>
                    <a:pt x="2078" y="1067"/>
                    <a:pt x="2078" y="106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70"/>
            <p:cNvSpPr/>
            <p:nvPr/>
          </p:nvSpPr>
          <p:spPr>
            <a:xfrm>
              <a:off x="2914750" y="604500"/>
              <a:ext cx="50550" cy="35100"/>
            </a:xfrm>
            <a:custGeom>
              <a:avLst/>
              <a:gdLst/>
              <a:ahLst/>
              <a:cxnLst/>
              <a:rect l="l" t="t" r="r" b="b"/>
              <a:pathLst>
                <a:path w="2022" h="1404" extrusionOk="0">
                  <a:moveTo>
                    <a:pt x="814" y="0"/>
                  </a:moveTo>
                  <a:cubicBezTo>
                    <a:pt x="871" y="281"/>
                    <a:pt x="899" y="281"/>
                    <a:pt x="1123" y="140"/>
                  </a:cubicBezTo>
                  <a:cubicBezTo>
                    <a:pt x="1123" y="140"/>
                    <a:pt x="1151" y="112"/>
                    <a:pt x="1151" y="112"/>
                  </a:cubicBezTo>
                  <a:cubicBezTo>
                    <a:pt x="1376" y="225"/>
                    <a:pt x="1657" y="281"/>
                    <a:pt x="1769" y="533"/>
                  </a:cubicBezTo>
                  <a:cubicBezTo>
                    <a:pt x="1713" y="590"/>
                    <a:pt x="1685" y="590"/>
                    <a:pt x="1629" y="562"/>
                  </a:cubicBezTo>
                  <a:cubicBezTo>
                    <a:pt x="1601" y="562"/>
                    <a:pt x="1572" y="533"/>
                    <a:pt x="1544" y="533"/>
                  </a:cubicBezTo>
                  <a:cubicBezTo>
                    <a:pt x="1544" y="533"/>
                    <a:pt x="1572" y="533"/>
                    <a:pt x="1572" y="533"/>
                  </a:cubicBezTo>
                  <a:cubicBezTo>
                    <a:pt x="1601" y="533"/>
                    <a:pt x="1544" y="533"/>
                    <a:pt x="1601" y="533"/>
                  </a:cubicBezTo>
                  <a:cubicBezTo>
                    <a:pt x="1657" y="618"/>
                    <a:pt x="1713" y="618"/>
                    <a:pt x="1769" y="533"/>
                  </a:cubicBezTo>
                  <a:cubicBezTo>
                    <a:pt x="1825" y="562"/>
                    <a:pt x="1853" y="590"/>
                    <a:pt x="1881" y="505"/>
                  </a:cubicBezTo>
                  <a:cubicBezTo>
                    <a:pt x="1909" y="449"/>
                    <a:pt x="1853" y="365"/>
                    <a:pt x="1937" y="281"/>
                  </a:cubicBezTo>
                  <a:cubicBezTo>
                    <a:pt x="1994" y="365"/>
                    <a:pt x="1994" y="449"/>
                    <a:pt x="1994" y="533"/>
                  </a:cubicBezTo>
                  <a:cubicBezTo>
                    <a:pt x="2022" y="590"/>
                    <a:pt x="1994" y="618"/>
                    <a:pt x="1966" y="674"/>
                  </a:cubicBezTo>
                  <a:cubicBezTo>
                    <a:pt x="1825" y="814"/>
                    <a:pt x="1572" y="898"/>
                    <a:pt x="1544" y="1179"/>
                  </a:cubicBezTo>
                  <a:cubicBezTo>
                    <a:pt x="1544" y="1235"/>
                    <a:pt x="1460" y="1291"/>
                    <a:pt x="1348" y="1263"/>
                  </a:cubicBezTo>
                  <a:cubicBezTo>
                    <a:pt x="1348" y="1235"/>
                    <a:pt x="1348" y="1207"/>
                    <a:pt x="1348" y="1207"/>
                  </a:cubicBezTo>
                  <a:cubicBezTo>
                    <a:pt x="1320" y="1179"/>
                    <a:pt x="1264" y="1179"/>
                    <a:pt x="1236" y="1123"/>
                  </a:cubicBezTo>
                  <a:cubicBezTo>
                    <a:pt x="1151" y="1039"/>
                    <a:pt x="1123" y="983"/>
                    <a:pt x="983" y="1095"/>
                  </a:cubicBezTo>
                  <a:cubicBezTo>
                    <a:pt x="871" y="1207"/>
                    <a:pt x="702" y="1320"/>
                    <a:pt x="478" y="1235"/>
                  </a:cubicBezTo>
                  <a:cubicBezTo>
                    <a:pt x="393" y="1179"/>
                    <a:pt x="281" y="1235"/>
                    <a:pt x="197" y="1291"/>
                  </a:cubicBezTo>
                  <a:cubicBezTo>
                    <a:pt x="56" y="1404"/>
                    <a:pt x="0" y="1320"/>
                    <a:pt x="0" y="1179"/>
                  </a:cubicBezTo>
                  <a:cubicBezTo>
                    <a:pt x="28" y="1123"/>
                    <a:pt x="85" y="1095"/>
                    <a:pt x="85" y="1039"/>
                  </a:cubicBezTo>
                  <a:cubicBezTo>
                    <a:pt x="85" y="1011"/>
                    <a:pt x="85" y="983"/>
                    <a:pt x="85" y="955"/>
                  </a:cubicBezTo>
                  <a:lnTo>
                    <a:pt x="113" y="955"/>
                  </a:lnTo>
                  <a:cubicBezTo>
                    <a:pt x="113" y="955"/>
                    <a:pt x="141" y="926"/>
                    <a:pt x="141" y="898"/>
                  </a:cubicBezTo>
                  <a:cubicBezTo>
                    <a:pt x="141" y="870"/>
                    <a:pt x="141" y="870"/>
                    <a:pt x="169" y="842"/>
                  </a:cubicBezTo>
                  <a:lnTo>
                    <a:pt x="169" y="842"/>
                  </a:lnTo>
                  <a:cubicBezTo>
                    <a:pt x="169" y="814"/>
                    <a:pt x="197" y="814"/>
                    <a:pt x="197" y="786"/>
                  </a:cubicBezTo>
                  <a:cubicBezTo>
                    <a:pt x="197" y="758"/>
                    <a:pt x="197" y="730"/>
                    <a:pt x="225" y="730"/>
                  </a:cubicBezTo>
                  <a:cubicBezTo>
                    <a:pt x="225" y="702"/>
                    <a:pt x="225" y="702"/>
                    <a:pt x="225" y="674"/>
                  </a:cubicBezTo>
                  <a:cubicBezTo>
                    <a:pt x="225" y="646"/>
                    <a:pt x="253" y="618"/>
                    <a:pt x="281" y="618"/>
                  </a:cubicBezTo>
                  <a:cubicBezTo>
                    <a:pt x="281" y="590"/>
                    <a:pt x="281" y="562"/>
                    <a:pt x="281" y="562"/>
                  </a:cubicBezTo>
                  <a:cubicBezTo>
                    <a:pt x="309" y="533"/>
                    <a:pt x="309" y="505"/>
                    <a:pt x="337" y="477"/>
                  </a:cubicBezTo>
                  <a:cubicBezTo>
                    <a:pt x="365" y="449"/>
                    <a:pt x="365" y="393"/>
                    <a:pt x="393" y="365"/>
                  </a:cubicBezTo>
                  <a:lnTo>
                    <a:pt x="393" y="365"/>
                  </a:lnTo>
                  <a:cubicBezTo>
                    <a:pt x="421" y="337"/>
                    <a:pt x="449" y="337"/>
                    <a:pt x="449" y="309"/>
                  </a:cubicBezTo>
                  <a:lnTo>
                    <a:pt x="449" y="309"/>
                  </a:lnTo>
                  <a:cubicBezTo>
                    <a:pt x="562" y="197"/>
                    <a:pt x="646" y="28"/>
                    <a:pt x="8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70"/>
            <p:cNvSpPr/>
            <p:nvPr/>
          </p:nvSpPr>
          <p:spPr>
            <a:xfrm>
              <a:off x="2880350" y="628350"/>
              <a:ext cx="40725" cy="57575"/>
            </a:xfrm>
            <a:custGeom>
              <a:avLst/>
              <a:gdLst/>
              <a:ahLst/>
              <a:cxnLst/>
              <a:rect l="l" t="t" r="r" b="b"/>
              <a:pathLst>
                <a:path w="1629" h="2303" extrusionOk="0">
                  <a:moveTo>
                    <a:pt x="646" y="309"/>
                  </a:moveTo>
                  <a:cubicBezTo>
                    <a:pt x="646" y="337"/>
                    <a:pt x="646" y="337"/>
                    <a:pt x="646" y="366"/>
                  </a:cubicBezTo>
                  <a:cubicBezTo>
                    <a:pt x="674" y="394"/>
                    <a:pt x="674" y="394"/>
                    <a:pt x="702" y="422"/>
                  </a:cubicBezTo>
                  <a:lnTo>
                    <a:pt x="702" y="422"/>
                  </a:lnTo>
                  <a:cubicBezTo>
                    <a:pt x="731" y="450"/>
                    <a:pt x="731" y="506"/>
                    <a:pt x="759" y="534"/>
                  </a:cubicBezTo>
                  <a:lnTo>
                    <a:pt x="759" y="534"/>
                  </a:lnTo>
                  <a:cubicBezTo>
                    <a:pt x="787" y="562"/>
                    <a:pt x="815" y="590"/>
                    <a:pt x="815" y="618"/>
                  </a:cubicBezTo>
                  <a:lnTo>
                    <a:pt x="815" y="618"/>
                  </a:lnTo>
                  <a:cubicBezTo>
                    <a:pt x="871" y="646"/>
                    <a:pt x="815" y="731"/>
                    <a:pt x="871" y="787"/>
                  </a:cubicBezTo>
                  <a:lnTo>
                    <a:pt x="871" y="787"/>
                  </a:lnTo>
                  <a:cubicBezTo>
                    <a:pt x="899" y="787"/>
                    <a:pt x="899" y="815"/>
                    <a:pt x="927" y="815"/>
                  </a:cubicBezTo>
                  <a:cubicBezTo>
                    <a:pt x="955" y="871"/>
                    <a:pt x="955" y="1011"/>
                    <a:pt x="1067" y="899"/>
                  </a:cubicBezTo>
                  <a:cubicBezTo>
                    <a:pt x="1152" y="983"/>
                    <a:pt x="1208" y="1124"/>
                    <a:pt x="1376" y="1011"/>
                  </a:cubicBezTo>
                  <a:cubicBezTo>
                    <a:pt x="1461" y="955"/>
                    <a:pt x="1545" y="1011"/>
                    <a:pt x="1601" y="1095"/>
                  </a:cubicBezTo>
                  <a:cubicBezTo>
                    <a:pt x="1629" y="1124"/>
                    <a:pt x="1629" y="1180"/>
                    <a:pt x="1601" y="1208"/>
                  </a:cubicBezTo>
                  <a:cubicBezTo>
                    <a:pt x="1545" y="1264"/>
                    <a:pt x="1489" y="1292"/>
                    <a:pt x="1404" y="1208"/>
                  </a:cubicBezTo>
                  <a:cubicBezTo>
                    <a:pt x="1601" y="1404"/>
                    <a:pt x="1545" y="1545"/>
                    <a:pt x="1208" y="1713"/>
                  </a:cubicBezTo>
                  <a:cubicBezTo>
                    <a:pt x="1208" y="1713"/>
                    <a:pt x="1180" y="1685"/>
                    <a:pt x="1180" y="1685"/>
                  </a:cubicBezTo>
                  <a:cubicBezTo>
                    <a:pt x="1180" y="1685"/>
                    <a:pt x="1180" y="1685"/>
                    <a:pt x="1180" y="1685"/>
                  </a:cubicBezTo>
                  <a:cubicBezTo>
                    <a:pt x="1208" y="1685"/>
                    <a:pt x="1208" y="1713"/>
                    <a:pt x="1208" y="1713"/>
                  </a:cubicBezTo>
                  <a:cubicBezTo>
                    <a:pt x="1320" y="1797"/>
                    <a:pt x="1432" y="1854"/>
                    <a:pt x="1376" y="2022"/>
                  </a:cubicBezTo>
                  <a:cubicBezTo>
                    <a:pt x="1348" y="2162"/>
                    <a:pt x="1236" y="2218"/>
                    <a:pt x="1096" y="2247"/>
                  </a:cubicBezTo>
                  <a:cubicBezTo>
                    <a:pt x="983" y="2275"/>
                    <a:pt x="871" y="2303"/>
                    <a:pt x="759" y="2303"/>
                  </a:cubicBezTo>
                  <a:cubicBezTo>
                    <a:pt x="646" y="2275"/>
                    <a:pt x="534" y="2303"/>
                    <a:pt x="450" y="2218"/>
                  </a:cubicBezTo>
                  <a:cubicBezTo>
                    <a:pt x="450" y="2190"/>
                    <a:pt x="422" y="2162"/>
                    <a:pt x="450" y="2134"/>
                  </a:cubicBezTo>
                  <a:cubicBezTo>
                    <a:pt x="450" y="2106"/>
                    <a:pt x="450" y="2078"/>
                    <a:pt x="506" y="2078"/>
                  </a:cubicBezTo>
                  <a:cubicBezTo>
                    <a:pt x="478" y="2078"/>
                    <a:pt x="450" y="2106"/>
                    <a:pt x="422" y="2106"/>
                  </a:cubicBezTo>
                  <a:cubicBezTo>
                    <a:pt x="394" y="2134"/>
                    <a:pt x="338" y="2106"/>
                    <a:pt x="281" y="2106"/>
                  </a:cubicBezTo>
                  <a:cubicBezTo>
                    <a:pt x="197" y="2078"/>
                    <a:pt x="113" y="2050"/>
                    <a:pt x="141" y="1938"/>
                  </a:cubicBezTo>
                  <a:cubicBezTo>
                    <a:pt x="169" y="1825"/>
                    <a:pt x="253" y="1797"/>
                    <a:pt x="366" y="1854"/>
                  </a:cubicBezTo>
                  <a:cubicBezTo>
                    <a:pt x="394" y="1854"/>
                    <a:pt x="422" y="1882"/>
                    <a:pt x="478" y="1882"/>
                  </a:cubicBezTo>
                  <a:cubicBezTo>
                    <a:pt x="478" y="1854"/>
                    <a:pt x="534" y="1882"/>
                    <a:pt x="478" y="1854"/>
                  </a:cubicBezTo>
                  <a:cubicBezTo>
                    <a:pt x="478" y="1854"/>
                    <a:pt x="450" y="1854"/>
                    <a:pt x="450" y="1825"/>
                  </a:cubicBezTo>
                  <a:cubicBezTo>
                    <a:pt x="450" y="1657"/>
                    <a:pt x="590" y="1517"/>
                    <a:pt x="618" y="1320"/>
                  </a:cubicBezTo>
                  <a:cubicBezTo>
                    <a:pt x="646" y="1124"/>
                    <a:pt x="646" y="899"/>
                    <a:pt x="534" y="702"/>
                  </a:cubicBezTo>
                  <a:cubicBezTo>
                    <a:pt x="506" y="646"/>
                    <a:pt x="450" y="562"/>
                    <a:pt x="394" y="731"/>
                  </a:cubicBezTo>
                  <a:cubicBezTo>
                    <a:pt x="366" y="815"/>
                    <a:pt x="225" y="843"/>
                    <a:pt x="113" y="815"/>
                  </a:cubicBezTo>
                  <a:cubicBezTo>
                    <a:pt x="1" y="787"/>
                    <a:pt x="57" y="674"/>
                    <a:pt x="29" y="590"/>
                  </a:cubicBezTo>
                  <a:cubicBezTo>
                    <a:pt x="29" y="422"/>
                    <a:pt x="141" y="281"/>
                    <a:pt x="141" y="113"/>
                  </a:cubicBezTo>
                  <a:cubicBezTo>
                    <a:pt x="141" y="29"/>
                    <a:pt x="225" y="1"/>
                    <a:pt x="309" y="1"/>
                  </a:cubicBezTo>
                  <a:cubicBezTo>
                    <a:pt x="338" y="29"/>
                    <a:pt x="366" y="29"/>
                    <a:pt x="394" y="29"/>
                  </a:cubicBezTo>
                  <a:cubicBezTo>
                    <a:pt x="422" y="57"/>
                    <a:pt x="450" y="57"/>
                    <a:pt x="450" y="85"/>
                  </a:cubicBezTo>
                  <a:cubicBezTo>
                    <a:pt x="478" y="85"/>
                    <a:pt x="506" y="113"/>
                    <a:pt x="534" y="141"/>
                  </a:cubicBezTo>
                  <a:lnTo>
                    <a:pt x="534" y="141"/>
                  </a:lnTo>
                  <a:cubicBezTo>
                    <a:pt x="562" y="169"/>
                    <a:pt x="534" y="225"/>
                    <a:pt x="590" y="253"/>
                  </a:cubicBezTo>
                  <a:lnTo>
                    <a:pt x="590" y="253"/>
                  </a:lnTo>
                  <a:cubicBezTo>
                    <a:pt x="618" y="281"/>
                    <a:pt x="618" y="281"/>
                    <a:pt x="646" y="3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70"/>
            <p:cNvSpPr/>
            <p:nvPr/>
          </p:nvSpPr>
          <p:spPr>
            <a:xfrm>
              <a:off x="2949850" y="613600"/>
              <a:ext cx="35100" cy="46350"/>
            </a:xfrm>
            <a:custGeom>
              <a:avLst/>
              <a:gdLst/>
              <a:ahLst/>
              <a:cxnLst/>
              <a:rect l="l" t="t" r="r" b="b"/>
              <a:pathLst>
                <a:path w="1404" h="1854" extrusionOk="0">
                  <a:moveTo>
                    <a:pt x="533" y="254"/>
                  </a:moveTo>
                  <a:cubicBezTo>
                    <a:pt x="562" y="226"/>
                    <a:pt x="590" y="198"/>
                    <a:pt x="590" y="169"/>
                  </a:cubicBezTo>
                  <a:cubicBezTo>
                    <a:pt x="702" y="29"/>
                    <a:pt x="870" y="29"/>
                    <a:pt x="1011" y="1"/>
                  </a:cubicBezTo>
                  <a:cubicBezTo>
                    <a:pt x="1039" y="29"/>
                    <a:pt x="1067" y="29"/>
                    <a:pt x="1067" y="57"/>
                  </a:cubicBezTo>
                  <a:cubicBezTo>
                    <a:pt x="1179" y="85"/>
                    <a:pt x="1235" y="85"/>
                    <a:pt x="1207" y="226"/>
                  </a:cubicBezTo>
                  <a:cubicBezTo>
                    <a:pt x="1179" y="338"/>
                    <a:pt x="1207" y="422"/>
                    <a:pt x="1376" y="366"/>
                  </a:cubicBezTo>
                  <a:cubicBezTo>
                    <a:pt x="1404" y="366"/>
                    <a:pt x="1404" y="366"/>
                    <a:pt x="1404" y="394"/>
                  </a:cubicBezTo>
                  <a:cubicBezTo>
                    <a:pt x="1404" y="422"/>
                    <a:pt x="1376" y="422"/>
                    <a:pt x="1376" y="422"/>
                  </a:cubicBezTo>
                  <a:cubicBezTo>
                    <a:pt x="1376" y="450"/>
                    <a:pt x="1376" y="506"/>
                    <a:pt x="1376" y="534"/>
                  </a:cubicBezTo>
                  <a:cubicBezTo>
                    <a:pt x="1320" y="591"/>
                    <a:pt x="1376" y="703"/>
                    <a:pt x="1320" y="787"/>
                  </a:cubicBezTo>
                  <a:lnTo>
                    <a:pt x="1320" y="787"/>
                  </a:lnTo>
                  <a:cubicBezTo>
                    <a:pt x="1263" y="815"/>
                    <a:pt x="1320" y="899"/>
                    <a:pt x="1263" y="956"/>
                  </a:cubicBezTo>
                  <a:cubicBezTo>
                    <a:pt x="1263" y="984"/>
                    <a:pt x="1263" y="984"/>
                    <a:pt x="1263" y="1012"/>
                  </a:cubicBezTo>
                  <a:cubicBezTo>
                    <a:pt x="1207" y="1068"/>
                    <a:pt x="1263" y="1152"/>
                    <a:pt x="1207" y="1180"/>
                  </a:cubicBezTo>
                  <a:cubicBezTo>
                    <a:pt x="1207" y="1208"/>
                    <a:pt x="1179" y="1236"/>
                    <a:pt x="1207" y="1236"/>
                  </a:cubicBezTo>
                  <a:cubicBezTo>
                    <a:pt x="1151" y="1292"/>
                    <a:pt x="1179" y="1349"/>
                    <a:pt x="1151" y="1377"/>
                  </a:cubicBezTo>
                  <a:cubicBezTo>
                    <a:pt x="1123" y="1377"/>
                    <a:pt x="1123" y="1405"/>
                    <a:pt x="1123" y="1433"/>
                  </a:cubicBezTo>
                  <a:cubicBezTo>
                    <a:pt x="1095" y="1461"/>
                    <a:pt x="1123" y="1517"/>
                    <a:pt x="1067" y="1545"/>
                  </a:cubicBezTo>
                  <a:cubicBezTo>
                    <a:pt x="1067" y="1573"/>
                    <a:pt x="1067" y="1573"/>
                    <a:pt x="1067" y="1601"/>
                  </a:cubicBezTo>
                  <a:cubicBezTo>
                    <a:pt x="1039" y="1657"/>
                    <a:pt x="1067" y="1742"/>
                    <a:pt x="1011" y="1798"/>
                  </a:cubicBezTo>
                  <a:lnTo>
                    <a:pt x="1011" y="1798"/>
                  </a:lnTo>
                  <a:cubicBezTo>
                    <a:pt x="1011" y="1798"/>
                    <a:pt x="983" y="1854"/>
                    <a:pt x="955" y="1854"/>
                  </a:cubicBezTo>
                  <a:cubicBezTo>
                    <a:pt x="814" y="1826"/>
                    <a:pt x="758" y="1685"/>
                    <a:pt x="674" y="1573"/>
                  </a:cubicBezTo>
                  <a:cubicBezTo>
                    <a:pt x="590" y="1573"/>
                    <a:pt x="618" y="1770"/>
                    <a:pt x="505" y="1685"/>
                  </a:cubicBezTo>
                  <a:cubicBezTo>
                    <a:pt x="421" y="1629"/>
                    <a:pt x="225" y="1685"/>
                    <a:pt x="253" y="1489"/>
                  </a:cubicBezTo>
                  <a:cubicBezTo>
                    <a:pt x="225" y="1405"/>
                    <a:pt x="112" y="1405"/>
                    <a:pt x="56" y="1377"/>
                  </a:cubicBezTo>
                  <a:lnTo>
                    <a:pt x="56" y="1377"/>
                  </a:lnTo>
                  <a:cubicBezTo>
                    <a:pt x="0" y="1292"/>
                    <a:pt x="28" y="1208"/>
                    <a:pt x="56" y="1124"/>
                  </a:cubicBezTo>
                  <a:lnTo>
                    <a:pt x="56" y="1068"/>
                  </a:lnTo>
                  <a:cubicBezTo>
                    <a:pt x="140" y="927"/>
                    <a:pt x="140" y="759"/>
                    <a:pt x="365" y="787"/>
                  </a:cubicBezTo>
                  <a:cubicBezTo>
                    <a:pt x="393" y="843"/>
                    <a:pt x="309" y="871"/>
                    <a:pt x="337" y="899"/>
                  </a:cubicBezTo>
                  <a:cubicBezTo>
                    <a:pt x="337" y="871"/>
                    <a:pt x="337" y="843"/>
                    <a:pt x="365" y="815"/>
                  </a:cubicBezTo>
                  <a:cubicBezTo>
                    <a:pt x="477" y="703"/>
                    <a:pt x="562" y="647"/>
                    <a:pt x="674" y="787"/>
                  </a:cubicBezTo>
                  <a:cubicBezTo>
                    <a:pt x="786" y="927"/>
                    <a:pt x="758" y="1040"/>
                    <a:pt x="590" y="1096"/>
                  </a:cubicBezTo>
                  <a:cubicBezTo>
                    <a:pt x="730" y="1096"/>
                    <a:pt x="842" y="1068"/>
                    <a:pt x="898" y="927"/>
                  </a:cubicBezTo>
                  <a:cubicBezTo>
                    <a:pt x="926" y="899"/>
                    <a:pt x="926" y="871"/>
                    <a:pt x="926" y="843"/>
                  </a:cubicBezTo>
                  <a:cubicBezTo>
                    <a:pt x="983" y="787"/>
                    <a:pt x="1011" y="731"/>
                    <a:pt x="1039" y="675"/>
                  </a:cubicBezTo>
                  <a:cubicBezTo>
                    <a:pt x="1179" y="506"/>
                    <a:pt x="1123" y="394"/>
                    <a:pt x="955" y="310"/>
                  </a:cubicBezTo>
                  <a:cubicBezTo>
                    <a:pt x="898" y="338"/>
                    <a:pt x="898" y="394"/>
                    <a:pt x="898" y="422"/>
                  </a:cubicBezTo>
                  <a:cubicBezTo>
                    <a:pt x="898" y="478"/>
                    <a:pt x="898" y="562"/>
                    <a:pt x="814" y="591"/>
                  </a:cubicBezTo>
                  <a:cubicBezTo>
                    <a:pt x="730" y="619"/>
                    <a:pt x="730" y="506"/>
                    <a:pt x="702" y="450"/>
                  </a:cubicBezTo>
                  <a:cubicBezTo>
                    <a:pt x="646" y="366"/>
                    <a:pt x="590" y="310"/>
                    <a:pt x="533" y="2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70"/>
            <p:cNvSpPr/>
            <p:nvPr/>
          </p:nvSpPr>
          <p:spPr>
            <a:xfrm>
              <a:off x="2905625" y="626250"/>
              <a:ext cx="42825" cy="30900"/>
            </a:xfrm>
            <a:custGeom>
              <a:avLst/>
              <a:gdLst/>
              <a:ahLst/>
              <a:cxnLst/>
              <a:rect l="l" t="t" r="r" b="b"/>
              <a:pathLst>
                <a:path w="1713" h="1236" extrusionOk="0">
                  <a:moveTo>
                    <a:pt x="590" y="1151"/>
                  </a:moveTo>
                  <a:cubicBezTo>
                    <a:pt x="450" y="1123"/>
                    <a:pt x="309" y="1123"/>
                    <a:pt x="197" y="1236"/>
                  </a:cubicBezTo>
                  <a:cubicBezTo>
                    <a:pt x="141" y="1179"/>
                    <a:pt x="56" y="1095"/>
                    <a:pt x="56" y="983"/>
                  </a:cubicBezTo>
                  <a:cubicBezTo>
                    <a:pt x="0" y="955"/>
                    <a:pt x="0" y="899"/>
                    <a:pt x="56" y="871"/>
                  </a:cubicBezTo>
                  <a:lnTo>
                    <a:pt x="56" y="871"/>
                  </a:lnTo>
                  <a:cubicBezTo>
                    <a:pt x="85" y="843"/>
                    <a:pt x="85" y="786"/>
                    <a:pt x="113" y="758"/>
                  </a:cubicBezTo>
                  <a:cubicBezTo>
                    <a:pt x="113" y="730"/>
                    <a:pt x="113" y="702"/>
                    <a:pt x="113" y="702"/>
                  </a:cubicBezTo>
                  <a:cubicBezTo>
                    <a:pt x="141" y="646"/>
                    <a:pt x="141" y="590"/>
                    <a:pt x="169" y="562"/>
                  </a:cubicBezTo>
                  <a:lnTo>
                    <a:pt x="169" y="562"/>
                  </a:lnTo>
                  <a:cubicBezTo>
                    <a:pt x="197" y="562"/>
                    <a:pt x="197" y="534"/>
                    <a:pt x="225" y="506"/>
                  </a:cubicBezTo>
                  <a:lnTo>
                    <a:pt x="225" y="506"/>
                  </a:lnTo>
                  <a:cubicBezTo>
                    <a:pt x="253" y="478"/>
                    <a:pt x="253" y="421"/>
                    <a:pt x="281" y="393"/>
                  </a:cubicBezTo>
                  <a:lnTo>
                    <a:pt x="281" y="393"/>
                  </a:lnTo>
                  <a:cubicBezTo>
                    <a:pt x="309" y="365"/>
                    <a:pt x="309" y="309"/>
                    <a:pt x="337" y="281"/>
                  </a:cubicBezTo>
                  <a:lnTo>
                    <a:pt x="337" y="281"/>
                  </a:lnTo>
                  <a:cubicBezTo>
                    <a:pt x="365" y="253"/>
                    <a:pt x="365" y="253"/>
                    <a:pt x="365" y="253"/>
                  </a:cubicBezTo>
                  <a:cubicBezTo>
                    <a:pt x="393" y="253"/>
                    <a:pt x="393" y="253"/>
                    <a:pt x="421" y="281"/>
                  </a:cubicBezTo>
                  <a:cubicBezTo>
                    <a:pt x="421" y="309"/>
                    <a:pt x="393" y="393"/>
                    <a:pt x="450" y="421"/>
                  </a:cubicBezTo>
                  <a:cubicBezTo>
                    <a:pt x="506" y="450"/>
                    <a:pt x="506" y="365"/>
                    <a:pt x="534" y="337"/>
                  </a:cubicBezTo>
                  <a:cubicBezTo>
                    <a:pt x="646" y="253"/>
                    <a:pt x="786" y="225"/>
                    <a:pt x="927" y="309"/>
                  </a:cubicBezTo>
                  <a:cubicBezTo>
                    <a:pt x="1011" y="337"/>
                    <a:pt x="1067" y="421"/>
                    <a:pt x="1095" y="281"/>
                  </a:cubicBezTo>
                  <a:cubicBezTo>
                    <a:pt x="1095" y="253"/>
                    <a:pt x="1095" y="225"/>
                    <a:pt x="1123" y="225"/>
                  </a:cubicBezTo>
                  <a:cubicBezTo>
                    <a:pt x="1348" y="169"/>
                    <a:pt x="1404" y="113"/>
                    <a:pt x="1460" y="0"/>
                  </a:cubicBezTo>
                  <a:cubicBezTo>
                    <a:pt x="1544" y="113"/>
                    <a:pt x="1629" y="225"/>
                    <a:pt x="1713" y="337"/>
                  </a:cubicBezTo>
                  <a:cubicBezTo>
                    <a:pt x="1601" y="393"/>
                    <a:pt x="1516" y="478"/>
                    <a:pt x="1488" y="618"/>
                  </a:cubicBezTo>
                  <a:cubicBezTo>
                    <a:pt x="1460" y="590"/>
                    <a:pt x="1432" y="590"/>
                    <a:pt x="1432" y="590"/>
                  </a:cubicBezTo>
                  <a:cubicBezTo>
                    <a:pt x="1348" y="562"/>
                    <a:pt x="1376" y="421"/>
                    <a:pt x="1264" y="478"/>
                  </a:cubicBezTo>
                  <a:cubicBezTo>
                    <a:pt x="1236" y="478"/>
                    <a:pt x="1208" y="534"/>
                    <a:pt x="1236" y="534"/>
                  </a:cubicBezTo>
                  <a:cubicBezTo>
                    <a:pt x="1292" y="590"/>
                    <a:pt x="1348" y="702"/>
                    <a:pt x="1404" y="702"/>
                  </a:cubicBezTo>
                  <a:cubicBezTo>
                    <a:pt x="1572" y="702"/>
                    <a:pt x="1629" y="786"/>
                    <a:pt x="1657" y="927"/>
                  </a:cubicBezTo>
                  <a:cubicBezTo>
                    <a:pt x="1544" y="815"/>
                    <a:pt x="1432" y="815"/>
                    <a:pt x="1292" y="871"/>
                  </a:cubicBezTo>
                  <a:cubicBezTo>
                    <a:pt x="1292" y="871"/>
                    <a:pt x="1264" y="843"/>
                    <a:pt x="1264" y="843"/>
                  </a:cubicBezTo>
                  <a:cubicBezTo>
                    <a:pt x="1123" y="674"/>
                    <a:pt x="927" y="730"/>
                    <a:pt x="730" y="730"/>
                  </a:cubicBezTo>
                  <a:cubicBezTo>
                    <a:pt x="702" y="730"/>
                    <a:pt x="674" y="702"/>
                    <a:pt x="674" y="702"/>
                  </a:cubicBezTo>
                  <a:cubicBezTo>
                    <a:pt x="590" y="674"/>
                    <a:pt x="506" y="618"/>
                    <a:pt x="534" y="786"/>
                  </a:cubicBezTo>
                  <a:cubicBezTo>
                    <a:pt x="534" y="899"/>
                    <a:pt x="674" y="1011"/>
                    <a:pt x="618" y="1123"/>
                  </a:cubicBezTo>
                  <a:cubicBezTo>
                    <a:pt x="590" y="1151"/>
                    <a:pt x="590" y="1151"/>
                    <a:pt x="590" y="115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70"/>
            <p:cNvSpPr/>
            <p:nvPr/>
          </p:nvSpPr>
          <p:spPr>
            <a:xfrm>
              <a:off x="2893700" y="767325"/>
              <a:ext cx="33700" cy="29500"/>
            </a:xfrm>
            <a:custGeom>
              <a:avLst/>
              <a:gdLst/>
              <a:ahLst/>
              <a:cxnLst/>
              <a:rect l="l" t="t" r="r" b="b"/>
              <a:pathLst>
                <a:path w="1348" h="1180" extrusionOk="0">
                  <a:moveTo>
                    <a:pt x="870" y="225"/>
                  </a:moveTo>
                  <a:cubicBezTo>
                    <a:pt x="1011" y="337"/>
                    <a:pt x="1123" y="450"/>
                    <a:pt x="1320" y="478"/>
                  </a:cubicBezTo>
                  <a:cubicBezTo>
                    <a:pt x="1320" y="534"/>
                    <a:pt x="1348" y="590"/>
                    <a:pt x="1291" y="646"/>
                  </a:cubicBezTo>
                  <a:lnTo>
                    <a:pt x="1291" y="646"/>
                  </a:lnTo>
                  <a:cubicBezTo>
                    <a:pt x="1263" y="674"/>
                    <a:pt x="1263" y="730"/>
                    <a:pt x="1235" y="758"/>
                  </a:cubicBezTo>
                  <a:lnTo>
                    <a:pt x="1235" y="758"/>
                  </a:lnTo>
                  <a:cubicBezTo>
                    <a:pt x="1207" y="786"/>
                    <a:pt x="1207" y="843"/>
                    <a:pt x="1179" y="871"/>
                  </a:cubicBezTo>
                  <a:lnTo>
                    <a:pt x="1179" y="871"/>
                  </a:lnTo>
                  <a:cubicBezTo>
                    <a:pt x="1151" y="899"/>
                    <a:pt x="1151" y="955"/>
                    <a:pt x="1123" y="1011"/>
                  </a:cubicBezTo>
                  <a:lnTo>
                    <a:pt x="1123" y="983"/>
                  </a:lnTo>
                  <a:cubicBezTo>
                    <a:pt x="1095" y="1039"/>
                    <a:pt x="1095" y="1095"/>
                    <a:pt x="1067" y="1123"/>
                  </a:cubicBezTo>
                  <a:cubicBezTo>
                    <a:pt x="1067" y="1123"/>
                    <a:pt x="1067" y="1151"/>
                    <a:pt x="1067" y="1180"/>
                  </a:cubicBezTo>
                  <a:cubicBezTo>
                    <a:pt x="1039" y="1180"/>
                    <a:pt x="1011" y="1180"/>
                    <a:pt x="983" y="1180"/>
                  </a:cubicBezTo>
                  <a:cubicBezTo>
                    <a:pt x="786" y="983"/>
                    <a:pt x="533" y="983"/>
                    <a:pt x="253" y="1039"/>
                  </a:cubicBezTo>
                  <a:cubicBezTo>
                    <a:pt x="225" y="1011"/>
                    <a:pt x="225" y="1011"/>
                    <a:pt x="197" y="1011"/>
                  </a:cubicBezTo>
                  <a:cubicBezTo>
                    <a:pt x="28" y="843"/>
                    <a:pt x="0" y="702"/>
                    <a:pt x="168" y="562"/>
                  </a:cubicBezTo>
                  <a:cubicBezTo>
                    <a:pt x="253" y="506"/>
                    <a:pt x="281" y="393"/>
                    <a:pt x="281" y="309"/>
                  </a:cubicBezTo>
                  <a:cubicBezTo>
                    <a:pt x="253" y="225"/>
                    <a:pt x="253" y="169"/>
                    <a:pt x="337" y="141"/>
                  </a:cubicBezTo>
                  <a:cubicBezTo>
                    <a:pt x="365" y="141"/>
                    <a:pt x="393" y="141"/>
                    <a:pt x="421" y="141"/>
                  </a:cubicBezTo>
                  <a:cubicBezTo>
                    <a:pt x="562" y="169"/>
                    <a:pt x="730" y="0"/>
                    <a:pt x="870" y="197"/>
                  </a:cubicBezTo>
                  <a:cubicBezTo>
                    <a:pt x="870" y="197"/>
                    <a:pt x="870" y="225"/>
                    <a:pt x="870" y="2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70"/>
            <p:cNvSpPr/>
            <p:nvPr/>
          </p:nvSpPr>
          <p:spPr>
            <a:xfrm>
              <a:off x="2915450" y="714675"/>
              <a:ext cx="37225" cy="27400"/>
            </a:xfrm>
            <a:custGeom>
              <a:avLst/>
              <a:gdLst/>
              <a:ahLst/>
              <a:cxnLst/>
              <a:rect l="l" t="t" r="r" b="b"/>
              <a:pathLst>
                <a:path w="1489" h="1096" extrusionOk="0">
                  <a:moveTo>
                    <a:pt x="1151" y="1096"/>
                  </a:moveTo>
                  <a:cubicBezTo>
                    <a:pt x="1151" y="927"/>
                    <a:pt x="1123" y="759"/>
                    <a:pt x="1039" y="590"/>
                  </a:cubicBezTo>
                  <a:cubicBezTo>
                    <a:pt x="1011" y="506"/>
                    <a:pt x="983" y="394"/>
                    <a:pt x="843" y="534"/>
                  </a:cubicBezTo>
                  <a:cubicBezTo>
                    <a:pt x="843" y="534"/>
                    <a:pt x="786" y="534"/>
                    <a:pt x="758" y="534"/>
                  </a:cubicBezTo>
                  <a:cubicBezTo>
                    <a:pt x="646" y="450"/>
                    <a:pt x="534" y="338"/>
                    <a:pt x="562" y="618"/>
                  </a:cubicBezTo>
                  <a:cubicBezTo>
                    <a:pt x="562" y="646"/>
                    <a:pt x="450" y="675"/>
                    <a:pt x="393" y="731"/>
                  </a:cubicBezTo>
                  <a:cubicBezTo>
                    <a:pt x="365" y="759"/>
                    <a:pt x="337" y="815"/>
                    <a:pt x="309" y="843"/>
                  </a:cubicBezTo>
                  <a:cubicBezTo>
                    <a:pt x="28" y="843"/>
                    <a:pt x="0" y="815"/>
                    <a:pt x="113" y="534"/>
                  </a:cubicBezTo>
                  <a:cubicBezTo>
                    <a:pt x="141" y="282"/>
                    <a:pt x="365" y="253"/>
                    <a:pt x="534" y="169"/>
                  </a:cubicBezTo>
                  <a:cubicBezTo>
                    <a:pt x="674" y="57"/>
                    <a:pt x="815" y="85"/>
                    <a:pt x="955" y="141"/>
                  </a:cubicBezTo>
                  <a:cubicBezTo>
                    <a:pt x="1039" y="113"/>
                    <a:pt x="1151" y="1"/>
                    <a:pt x="1095" y="197"/>
                  </a:cubicBezTo>
                  <a:cubicBezTo>
                    <a:pt x="1095" y="253"/>
                    <a:pt x="1039" y="282"/>
                    <a:pt x="1067" y="338"/>
                  </a:cubicBezTo>
                  <a:cubicBezTo>
                    <a:pt x="1208" y="310"/>
                    <a:pt x="1292" y="169"/>
                    <a:pt x="1432" y="253"/>
                  </a:cubicBezTo>
                  <a:cubicBezTo>
                    <a:pt x="1488" y="282"/>
                    <a:pt x="1488" y="338"/>
                    <a:pt x="1432" y="366"/>
                  </a:cubicBezTo>
                  <a:lnTo>
                    <a:pt x="1432" y="366"/>
                  </a:lnTo>
                  <a:cubicBezTo>
                    <a:pt x="1376" y="422"/>
                    <a:pt x="1432" y="506"/>
                    <a:pt x="1376" y="534"/>
                  </a:cubicBezTo>
                  <a:lnTo>
                    <a:pt x="1376" y="534"/>
                  </a:lnTo>
                  <a:cubicBezTo>
                    <a:pt x="1320" y="646"/>
                    <a:pt x="1320" y="731"/>
                    <a:pt x="1264" y="843"/>
                  </a:cubicBezTo>
                  <a:cubicBezTo>
                    <a:pt x="1264" y="871"/>
                    <a:pt x="1264" y="871"/>
                    <a:pt x="1264" y="899"/>
                  </a:cubicBezTo>
                  <a:cubicBezTo>
                    <a:pt x="1208" y="955"/>
                    <a:pt x="1264" y="1040"/>
                    <a:pt x="1208" y="1068"/>
                  </a:cubicBezTo>
                  <a:lnTo>
                    <a:pt x="1208" y="1068"/>
                  </a:lnTo>
                  <a:cubicBezTo>
                    <a:pt x="1179" y="1096"/>
                    <a:pt x="1179" y="1096"/>
                    <a:pt x="1151" y="10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70"/>
            <p:cNvSpPr/>
            <p:nvPr/>
          </p:nvSpPr>
          <p:spPr>
            <a:xfrm>
              <a:off x="2819300" y="645200"/>
              <a:ext cx="11250" cy="33000"/>
            </a:xfrm>
            <a:custGeom>
              <a:avLst/>
              <a:gdLst/>
              <a:ahLst/>
              <a:cxnLst/>
              <a:rect l="l" t="t" r="r" b="b"/>
              <a:pathLst>
                <a:path w="450" h="1320" extrusionOk="0">
                  <a:moveTo>
                    <a:pt x="281" y="281"/>
                  </a:moveTo>
                  <a:cubicBezTo>
                    <a:pt x="197" y="309"/>
                    <a:pt x="141" y="337"/>
                    <a:pt x="225" y="421"/>
                  </a:cubicBezTo>
                  <a:cubicBezTo>
                    <a:pt x="449" y="646"/>
                    <a:pt x="449" y="871"/>
                    <a:pt x="309" y="1123"/>
                  </a:cubicBezTo>
                  <a:cubicBezTo>
                    <a:pt x="281" y="1180"/>
                    <a:pt x="281" y="1236"/>
                    <a:pt x="281" y="1292"/>
                  </a:cubicBezTo>
                  <a:cubicBezTo>
                    <a:pt x="253" y="1320"/>
                    <a:pt x="253" y="1320"/>
                    <a:pt x="225" y="1292"/>
                  </a:cubicBezTo>
                  <a:cubicBezTo>
                    <a:pt x="225" y="1264"/>
                    <a:pt x="225" y="1264"/>
                    <a:pt x="225" y="1236"/>
                  </a:cubicBezTo>
                  <a:cubicBezTo>
                    <a:pt x="169" y="1151"/>
                    <a:pt x="225" y="1039"/>
                    <a:pt x="169" y="927"/>
                  </a:cubicBezTo>
                  <a:cubicBezTo>
                    <a:pt x="169" y="927"/>
                    <a:pt x="169" y="899"/>
                    <a:pt x="169" y="871"/>
                  </a:cubicBezTo>
                  <a:cubicBezTo>
                    <a:pt x="84" y="786"/>
                    <a:pt x="169" y="674"/>
                    <a:pt x="112" y="590"/>
                  </a:cubicBezTo>
                  <a:cubicBezTo>
                    <a:pt x="112" y="562"/>
                    <a:pt x="112" y="534"/>
                    <a:pt x="112" y="534"/>
                  </a:cubicBezTo>
                  <a:cubicBezTo>
                    <a:pt x="28" y="421"/>
                    <a:pt x="112" y="309"/>
                    <a:pt x="56" y="225"/>
                  </a:cubicBezTo>
                  <a:cubicBezTo>
                    <a:pt x="56" y="197"/>
                    <a:pt x="56" y="197"/>
                    <a:pt x="56" y="169"/>
                  </a:cubicBezTo>
                  <a:cubicBezTo>
                    <a:pt x="0" y="113"/>
                    <a:pt x="28" y="57"/>
                    <a:pt x="28" y="0"/>
                  </a:cubicBezTo>
                  <a:cubicBezTo>
                    <a:pt x="225" y="0"/>
                    <a:pt x="337" y="85"/>
                    <a:pt x="281" y="2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70"/>
            <p:cNvSpPr/>
            <p:nvPr/>
          </p:nvSpPr>
          <p:spPr>
            <a:xfrm>
              <a:off x="2915450" y="629750"/>
              <a:ext cx="2125" cy="3550"/>
            </a:xfrm>
            <a:custGeom>
              <a:avLst/>
              <a:gdLst/>
              <a:ahLst/>
              <a:cxnLst/>
              <a:rect l="l" t="t" r="r" b="b"/>
              <a:pathLst>
                <a:path w="85" h="142" extrusionOk="0">
                  <a:moveTo>
                    <a:pt x="57" y="1"/>
                  </a:moveTo>
                  <a:cubicBezTo>
                    <a:pt x="85" y="57"/>
                    <a:pt x="57" y="113"/>
                    <a:pt x="28" y="141"/>
                  </a:cubicBezTo>
                  <a:lnTo>
                    <a:pt x="0" y="141"/>
                  </a:lnTo>
                  <a:cubicBezTo>
                    <a:pt x="0" y="113"/>
                    <a:pt x="0" y="113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57"/>
                    <a:pt x="28" y="29"/>
                    <a:pt x="28" y="29"/>
                  </a:cubicBezTo>
                  <a:cubicBezTo>
                    <a:pt x="28" y="1"/>
                    <a:pt x="57" y="1"/>
                    <a:pt x="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70"/>
            <p:cNvSpPr/>
            <p:nvPr/>
          </p:nvSpPr>
          <p:spPr>
            <a:xfrm>
              <a:off x="2918950" y="6241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1" y="0"/>
                  </a:moveTo>
                  <a:cubicBezTo>
                    <a:pt x="1" y="0"/>
                    <a:pt x="29" y="0"/>
                    <a:pt x="57" y="0"/>
                  </a:cubicBezTo>
                  <a:cubicBezTo>
                    <a:pt x="29" y="28"/>
                    <a:pt x="29" y="28"/>
                    <a:pt x="1" y="56"/>
                  </a:cubicBezTo>
                  <a:cubicBezTo>
                    <a:pt x="1" y="28"/>
                    <a:pt x="1" y="28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70"/>
            <p:cNvSpPr/>
            <p:nvPr/>
          </p:nvSpPr>
          <p:spPr>
            <a:xfrm>
              <a:off x="2917550" y="6269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1" y="0"/>
                  </a:moveTo>
                  <a:cubicBezTo>
                    <a:pt x="1" y="0"/>
                    <a:pt x="29" y="0"/>
                    <a:pt x="57" y="0"/>
                  </a:cubicBezTo>
                  <a:cubicBezTo>
                    <a:pt x="29" y="28"/>
                    <a:pt x="1" y="57"/>
                    <a:pt x="1" y="57"/>
                  </a:cubicBezTo>
                  <a:cubicBezTo>
                    <a:pt x="1" y="57"/>
                    <a:pt x="1" y="28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70"/>
            <p:cNvSpPr/>
            <p:nvPr/>
          </p:nvSpPr>
          <p:spPr>
            <a:xfrm>
              <a:off x="2888775" y="651525"/>
              <a:ext cx="68100" cy="56875"/>
            </a:xfrm>
            <a:custGeom>
              <a:avLst/>
              <a:gdLst/>
              <a:ahLst/>
              <a:cxnLst/>
              <a:rect l="l" t="t" r="r" b="b"/>
              <a:pathLst>
                <a:path w="2724" h="2275" extrusionOk="0">
                  <a:moveTo>
                    <a:pt x="422" y="1291"/>
                  </a:moveTo>
                  <a:cubicBezTo>
                    <a:pt x="562" y="1291"/>
                    <a:pt x="702" y="1263"/>
                    <a:pt x="871" y="1235"/>
                  </a:cubicBezTo>
                  <a:cubicBezTo>
                    <a:pt x="955" y="1207"/>
                    <a:pt x="955" y="1123"/>
                    <a:pt x="983" y="1039"/>
                  </a:cubicBezTo>
                  <a:cubicBezTo>
                    <a:pt x="1039" y="955"/>
                    <a:pt x="955" y="927"/>
                    <a:pt x="899" y="927"/>
                  </a:cubicBezTo>
                  <a:cubicBezTo>
                    <a:pt x="787" y="870"/>
                    <a:pt x="815" y="814"/>
                    <a:pt x="843" y="758"/>
                  </a:cubicBezTo>
                  <a:lnTo>
                    <a:pt x="843" y="758"/>
                  </a:lnTo>
                  <a:cubicBezTo>
                    <a:pt x="1011" y="702"/>
                    <a:pt x="1039" y="533"/>
                    <a:pt x="1152" y="477"/>
                  </a:cubicBezTo>
                  <a:cubicBezTo>
                    <a:pt x="1152" y="365"/>
                    <a:pt x="1011" y="421"/>
                    <a:pt x="1011" y="309"/>
                  </a:cubicBezTo>
                  <a:cubicBezTo>
                    <a:pt x="1095" y="253"/>
                    <a:pt x="1180" y="281"/>
                    <a:pt x="1264" y="281"/>
                  </a:cubicBezTo>
                  <a:cubicBezTo>
                    <a:pt x="1320" y="197"/>
                    <a:pt x="1432" y="225"/>
                    <a:pt x="1517" y="197"/>
                  </a:cubicBezTo>
                  <a:cubicBezTo>
                    <a:pt x="1545" y="197"/>
                    <a:pt x="1573" y="197"/>
                    <a:pt x="1573" y="168"/>
                  </a:cubicBezTo>
                  <a:cubicBezTo>
                    <a:pt x="1601" y="168"/>
                    <a:pt x="1629" y="140"/>
                    <a:pt x="1657" y="140"/>
                  </a:cubicBezTo>
                  <a:cubicBezTo>
                    <a:pt x="1657" y="140"/>
                    <a:pt x="1685" y="112"/>
                    <a:pt x="1713" y="112"/>
                  </a:cubicBezTo>
                  <a:cubicBezTo>
                    <a:pt x="1741" y="112"/>
                    <a:pt x="1769" y="112"/>
                    <a:pt x="1797" y="112"/>
                  </a:cubicBezTo>
                  <a:cubicBezTo>
                    <a:pt x="1797" y="112"/>
                    <a:pt x="1825" y="140"/>
                    <a:pt x="1853" y="140"/>
                  </a:cubicBezTo>
                  <a:cubicBezTo>
                    <a:pt x="1910" y="168"/>
                    <a:pt x="1994" y="0"/>
                    <a:pt x="2022" y="140"/>
                  </a:cubicBezTo>
                  <a:cubicBezTo>
                    <a:pt x="2022" y="168"/>
                    <a:pt x="2022" y="197"/>
                    <a:pt x="2022" y="225"/>
                  </a:cubicBezTo>
                  <a:cubicBezTo>
                    <a:pt x="2050" y="225"/>
                    <a:pt x="2078" y="253"/>
                    <a:pt x="2106" y="281"/>
                  </a:cubicBezTo>
                  <a:cubicBezTo>
                    <a:pt x="2078" y="337"/>
                    <a:pt x="1994" y="365"/>
                    <a:pt x="1966" y="421"/>
                  </a:cubicBezTo>
                  <a:cubicBezTo>
                    <a:pt x="2050" y="505"/>
                    <a:pt x="2106" y="365"/>
                    <a:pt x="2190" y="365"/>
                  </a:cubicBezTo>
                  <a:cubicBezTo>
                    <a:pt x="2218" y="449"/>
                    <a:pt x="2162" y="505"/>
                    <a:pt x="2162" y="562"/>
                  </a:cubicBezTo>
                  <a:cubicBezTo>
                    <a:pt x="2022" y="786"/>
                    <a:pt x="2050" y="786"/>
                    <a:pt x="2303" y="814"/>
                  </a:cubicBezTo>
                  <a:cubicBezTo>
                    <a:pt x="2359" y="842"/>
                    <a:pt x="2415" y="814"/>
                    <a:pt x="2443" y="898"/>
                  </a:cubicBezTo>
                  <a:cubicBezTo>
                    <a:pt x="2471" y="955"/>
                    <a:pt x="2527" y="983"/>
                    <a:pt x="2555" y="1011"/>
                  </a:cubicBezTo>
                  <a:cubicBezTo>
                    <a:pt x="2611" y="1067"/>
                    <a:pt x="2640" y="1095"/>
                    <a:pt x="2724" y="1151"/>
                  </a:cubicBezTo>
                  <a:cubicBezTo>
                    <a:pt x="2583" y="1179"/>
                    <a:pt x="2471" y="1179"/>
                    <a:pt x="2387" y="1067"/>
                  </a:cubicBezTo>
                  <a:cubicBezTo>
                    <a:pt x="2331" y="983"/>
                    <a:pt x="2303" y="1011"/>
                    <a:pt x="2275" y="1067"/>
                  </a:cubicBezTo>
                  <a:cubicBezTo>
                    <a:pt x="2190" y="1207"/>
                    <a:pt x="2162" y="1151"/>
                    <a:pt x="2134" y="1067"/>
                  </a:cubicBezTo>
                  <a:cubicBezTo>
                    <a:pt x="2050" y="842"/>
                    <a:pt x="1966" y="786"/>
                    <a:pt x="1685" y="842"/>
                  </a:cubicBezTo>
                  <a:cubicBezTo>
                    <a:pt x="1797" y="955"/>
                    <a:pt x="1853" y="1067"/>
                    <a:pt x="1910" y="1207"/>
                  </a:cubicBezTo>
                  <a:cubicBezTo>
                    <a:pt x="1910" y="1291"/>
                    <a:pt x="1882" y="1348"/>
                    <a:pt x="1825" y="1432"/>
                  </a:cubicBezTo>
                  <a:cubicBezTo>
                    <a:pt x="1769" y="1488"/>
                    <a:pt x="1741" y="1432"/>
                    <a:pt x="1685" y="1404"/>
                  </a:cubicBezTo>
                  <a:cubicBezTo>
                    <a:pt x="1629" y="1404"/>
                    <a:pt x="1601" y="1376"/>
                    <a:pt x="1545" y="1348"/>
                  </a:cubicBezTo>
                  <a:cubicBezTo>
                    <a:pt x="1292" y="1095"/>
                    <a:pt x="1208" y="1123"/>
                    <a:pt x="1039" y="1460"/>
                  </a:cubicBezTo>
                  <a:cubicBezTo>
                    <a:pt x="1039" y="1460"/>
                    <a:pt x="1039" y="1488"/>
                    <a:pt x="1039" y="1516"/>
                  </a:cubicBezTo>
                  <a:cubicBezTo>
                    <a:pt x="1011" y="1544"/>
                    <a:pt x="983" y="1572"/>
                    <a:pt x="955" y="1600"/>
                  </a:cubicBezTo>
                  <a:cubicBezTo>
                    <a:pt x="955" y="1600"/>
                    <a:pt x="927" y="1628"/>
                    <a:pt x="927" y="1628"/>
                  </a:cubicBezTo>
                  <a:cubicBezTo>
                    <a:pt x="927" y="1628"/>
                    <a:pt x="955" y="1628"/>
                    <a:pt x="955" y="1628"/>
                  </a:cubicBezTo>
                  <a:cubicBezTo>
                    <a:pt x="983" y="1656"/>
                    <a:pt x="1011" y="1656"/>
                    <a:pt x="1039" y="1685"/>
                  </a:cubicBezTo>
                  <a:cubicBezTo>
                    <a:pt x="1039" y="1713"/>
                    <a:pt x="1067" y="1741"/>
                    <a:pt x="1067" y="1769"/>
                  </a:cubicBezTo>
                  <a:cubicBezTo>
                    <a:pt x="1067" y="1797"/>
                    <a:pt x="1039" y="1825"/>
                    <a:pt x="1011" y="1881"/>
                  </a:cubicBezTo>
                  <a:cubicBezTo>
                    <a:pt x="899" y="1993"/>
                    <a:pt x="759" y="2078"/>
                    <a:pt x="646" y="1853"/>
                  </a:cubicBezTo>
                  <a:cubicBezTo>
                    <a:pt x="646" y="1825"/>
                    <a:pt x="702" y="1825"/>
                    <a:pt x="702" y="1797"/>
                  </a:cubicBezTo>
                  <a:cubicBezTo>
                    <a:pt x="674" y="1797"/>
                    <a:pt x="674" y="1825"/>
                    <a:pt x="646" y="1825"/>
                  </a:cubicBezTo>
                  <a:cubicBezTo>
                    <a:pt x="534" y="1993"/>
                    <a:pt x="422" y="2134"/>
                    <a:pt x="309" y="2274"/>
                  </a:cubicBezTo>
                  <a:cubicBezTo>
                    <a:pt x="281" y="2274"/>
                    <a:pt x="253" y="2274"/>
                    <a:pt x="225" y="2274"/>
                  </a:cubicBezTo>
                  <a:cubicBezTo>
                    <a:pt x="85" y="1993"/>
                    <a:pt x="1" y="1741"/>
                    <a:pt x="169" y="1488"/>
                  </a:cubicBezTo>
                  <a:cubicBezTo>
                    <a:pt x="225" y="1432"/>
                    <a:pt x="281" y="1432"/>
                    <a:pt x="337" y="1404"/>
                  </a:cubicBezTo>
                  <a:cubicBezTo>
                    <a:pt x="365" y="1348"/>
                    <a:pt x="394" y="1320"/>
                    <a:pt x="422" y="12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70"/>
            <p:cNvSpPr/>
            <p:nvPr/>
          </p:nvSpPr>
          <p:spPr>
            <a:xfrm>
              <a:off x="2908425" y="677475"/>
              <a:ext cx="35825" cy="44950"/>
            </a:xfrm>
            <a:custGeom>
              <a:avLst/>
              <a:gdLst/>
              <a:ahLst/>
              <a:cxnLst/>
              <a:rect l="l" t="t" r="r" b="b"/>
              <a:pathLst>
                <a:path w="1433" h="1798" extrusionOk="0">
                  <a:moveTo>
                    <a:pt x="225" y="478"/>
                  </a:moveTo>
                  <a:cubicBezTo>
                    <a:pt x="225" y="422"/>
                    <a:pt x="169" y="394"/>
                    <a:pt x="85" y="338"/>
                  </a:cubicBezTo>
                  <a:cubicBezTo>
                    <a:pt x="169" y="282"/>
                    <a:pt x="253" y="253"/>
                    <a:pt x="309" y="169"/>
                  </a:cubicBezTo>
                  <a:cubicBezTo>
                    <a:pt x="422" y="1"/>
                    <a:pt x="506" y="1"/>
                    <a:pt x="674" y="113"/>
                  </a:cubicBezTo>
                  <a:cubicBezTo>
                    <a:pt x="787" y="169"/>
                    <a:pt x="843" y="282"/>
                    <a:pt x="899" y="366"/>
                  </a:cubicBezTo>
                  <a:cubicBezTo>
                    <a:pt x="899" y="450"/>
                    <a:pt x="899" y="562"/>
                    <a:pt x="787" y="618"/>
                  </a:cubicBezTo>
                  <a:cubicBezTo>
                    <a:pt x="674" y="731"/>
                    <a:pt x="674" y="759"/>
                    <a:pt x="618" y="1011"/>
                  </a:cubicBezTo>
                  <a:cubicBezTo>
                    <a:pt x="815" y="899"/>
                    <a:pt x="927" y="1011"/>
                    <a:pt x="1096" y="1152"/>
                  </a:cubicBezTo>
                  <a:cubicBezTo>
                    <a:pt x="1039" y="899"/>
                    <a:pt x="1292" y="871"/>
                    <a:pt x="1320" y="647"/>
                  </a:cubicBezTo>
                  <a:cubicBezTo>
                    <a:pt x="1432" y="815"/>
                    <a:pt x="1376" y="955"/>
                    <a:pt x="1348" y="1096"/>
                  </a:cubicBezTo>
                  <a:cubicBezTo>
                    <a:pt x="1320" y="1264"/>
                    <a:pt x="1236" y="1433"/>
                    <a:pt x="1236" y="1629"/>
                  </a:cubicBezTo>
                  <a:cubicBezTo>
                    <a:pt x="1124" y="1741"/>
                    <a:pt x="955" y="1601"/>
                    <a:pt x="843" y="1685"/>
                  </a:cubicBezTo>
                  <a:cubicBezTo>
                    <a:pt x="674" y="1770"/>
                    <a:pt x="562" y="1798"/>
                    <a:pt x="590" y="1545"/>
                  </a:cubicBezTo>
                  <a:cubicBezTo>
                    <a:pt x="646" y="1376"/>
                    <a:pt x="478" y="1348"/>
                    <a:pt x="366" y="1292"/>
                  </a:cubicBezTo>
                  <a:cubicBezTo>
                    <a:pt x="309" y="1236"/>
                    <a:pt x="197" y="1264"/>
                    <a:pt x="113" y="1208"/>
                  </a:cubicBezTo>
                  <a:cubicBezTo>
                    <a:pt x="57" y="1180"/>
                    <a:pt x="1" y="1096"/>
                    <a:pt x="85" y="1068"/>
                  </a:cubicBezTo>
                  <a:cubicBezTo>
                    <a:pt x="281" y="1011"/>
                    <a:pt x="197" y="871"/>
                    <a:pt x="225" y="787"/>
                  </a:cubicBezTo>
                  <a:cubicBezTo>
                    <a:pt x="225" y="731"/>
                    <a:pt x="225" y="703"/>
                    <a:pt x="225" y="675"/>
                  </a:cubicBezTo>
                  <a:cubicBezTo>
                    <a:pt x="225" y="590"/>
                    <a:pt x="225" y="534"/>
                    <a:pt x="225" y="47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70"/>
            <p:cNvSpPr/>
            <p:nvPr/>
          </p:nvSpPr>
          <p:spPr>
            <a:xfrm>
              <a:off x="2948425" y="617825"/>
              <a:ext cx="33025" cy="26700"/>
            </a:xfrm>
            <a:custGeom>
              <a:avLst/>
              <a:gdLst/>
              <a:ahLst/>
              <a:cxnLst/>
              <a:rect l="l" t="t" r="r" b="b"/>
              <a:pathLst>
                <a:path w="1321" h="1068" extrusionOk="0">
                  <a:moveTo>
                    <a:pt x="1012" y="730"/>
                  </a:moveTo>
                  <a:cubicBezTo>
                    <a:pt x="1012" y="843"/>
                    <a:pt x="1012" y="927"/>
                    <a:pt x="843" y="955"/>
                  </a:cubicBezTo>
                  <a:cubicBezTo>
                    <a:pt x="731" y="983"/>
                    <a:pt x="619" y="955"/>
                    <a:pt x="506" y="1067"/>
                  </a:cubicBezTo>
                  <a:cubicBezTo>
                    <a:pt x="506" y="955"/>
                    <a:pt x="534" y="871"/>
                    <a:pt x="590" y="871"/>
                  </a:cubicBezTo>
                  <a:cubicBezTo>
                    <a:pt x="731" y="871"/>
                    <a:pt x="787" y="815"/>
                    <a:pt x="731" y="702"/>
                  </a:cubicBezTo>
                  <a:cubicBezTo>
                    <a:pt x="675" y="618"/>
                    <a:pt x="619" y="534"/>
                    <a:pt x="506" y="646"/>
                  </a:cubicBezTo>
                  <a:cubicBezTo>
                    <a:pt x="478" y="674"/>
                    <a:pt x="450" y="674"/>
                    <a:pt x="422" y="674"/>
                  </a:cubicBezTo>
                  <a:cubicBezTo>
                    <a:pt x="394" y="618"/>
                    <a:pt x="310" y="618"/>
                    <a:pt x="310" y="674"/>
                  </a:cubicBezTo>
                  <a:cubicBezTo>
                    <a:pt x="310" y="815"/>
                    <a:pt x="197" y="843"/>
                    <a:pt x="113" y="899"/>
                  </a:cubicBezTo>
                  <a:cubicBezTo>
                    <a:pt x="57" y="871"/>
                    <a:pt x="1" y="815"/>
                    <a:pt x="1" y="730"/>
                  </a:cubicBezTo>
                  <a:cubicBezTo>
                    <a:pt x="113" y="674"/>
                    <a:pt x="197" y="590"/>
                    <a:pt x="197" y="422"/>
                  </a:cubicBezTo>
                  <a:cubicBezTo>
                    <a:pt x="169" y="365"/>
                    <a:pt x="225" y="253"/>
                    <a:pt x="338" y="253"/>
                  </a:cubicBezTo>
                  <a:cubicBezTo>
                    <a:pt x="450" y="225"/>
                    <a:pt x="562" y="169"/>
                    <a:pt x="590" y="85"/>
                  </a:cubicBezTo>
                  <a:cubicBezTo>
                    <a:pt x="787" y="85"/>
                    <a:pt x="815" y="225"/>
                    <a:pt x="871" y="393"/>
                  </a:cubicBezTo>
                  <a:cubicBezTo>
                    <a:pt x="955" y="253"/>
                    <a:pt x="843" y="141"/>
                    <a:pt x="871" y="29"/>
                  </a:cubicBezTo>
                  <a:cubicBezTo>
                    <a:pt x="983" y="0"/>
                    <a:pt x="1068" y="85"/>
                    <a:pt x="1152" y="113"/>
                  </a:cubicBezTo>
                  <a:cubicBezTo>
                    <a:pt x="1236" y="141"/>
                    <a:pt x="1264" y="253"/>
                    <a:pt x="1292" y="337"/>
                  </a:cubicBezTo>
                  <a:cubicBezTo>
                    <a:pt x="1320" y="450"/>
                    <a:pt x="1236" y="506"/>
                    <a:pt x="1152" y="534"/>
                  </a:cubicBezTo>
                  <a:cubicBezTo>
                    <a:pt x="1068" y="562"/>
                    <a:pt x="1124" y="702"/>
                    <a:pt x="1012" y="73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70"/>
            <p:cNvSpPr/>
            <p:nvPr/>
          </p:nvSpPr>
          <p:spPr>
            <a:xfrm>
              <a:off x="2930175" y="643800"/>
              <a:ext cx="12675" cy="14750"/>
            </a:xfrm>
            <a:custGeom>
              <a:avLst/>
              <a:gdLst/>
              <a:ahLst/>
              <a:cxnLst/>
              <a:rect l="l" t="t" r="r" b="b"/>
              <a:pathLst>
                <a:path w="507" h="590" extrusionOk="0">
                  <a:moveTo>
                    <a:pt x="366" y="449"/>
                  </a:moveTo>
                  <a:cubicBezTo>
                    <a:pt x="310" y="506"/>
                    <a:pt x="226" y="590"/>
                    <a:pt x="141" y="449"/>
                  </a:cubicBezTo>
                  <a:cubicBezTo>
                    <a:pt x="141" y="393"/>
                    <a:pt x="141" y="337"/>
                    <a:pt x="113" y="253"/>
                  </a:cubicBezTo>
                  <a:cubicBezTo>
                    <a:pt x="85" y="197"/>
                    <a:pt x="1" y="113"/>
                    <a:pt x="85" y="56"/>
                  </a:cubicBezTo>
                  <a:cubicBezTo>
                    <a:pt x="197" y="0"/>
                    <a:pt x="254" y="84"/>
                    <a:pt x="310" y="169"/>
                  </a:cubicBezTo>
                  <a:cubicBezTo>
                    <a:pt x="338" y="253"/>
                    <a:pt x="506" y="337"/>
                    <a:pt x="366" y="44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70"/>
            <p:cNvSpPr/>
            <p:nvPr/>
          </p:nvSpPr>
          <p:spPr>
            <a:xfrm>
              <a:off x="2951250" y="645200"/>
              <a:ext cx="6325" cy="5625"/>
            </a:xfrm>
            <a:custGeom>
              <a:avLst/>
              <a:gdLst/>
              <a:ahLst/>
              <a:cxnLst/>
              <a:rect l="l" t="t" r="r" b="b"/>
              <a:pathLst>
                <a:path w="253" h="225" extrusionOk="0">
                  <a:moveTo>
                    <a:pt x="0" y="113"/>
                  </a:moveTo>
                  <a:cubicBezTo>
                    <a:pt x="28" y="113"/>
                    <a:pt x="56" y="113"/>
                    <a:pt x="56" y="113"/>
                  </a:cubicBezTo>
                  <a:cubicBezTo>
                    <a:pt x="253" y="0"/>
                    <a:pt x="225" y="113"/>
                    <a:pt x="197" y="225"/>
                  </a:cubicBezTo>
                  <a:cubicBezTo>
                    <a:pt x="112" y="225"/>
                    <a:pt x="56" y="197"/>
                    <a:pt x="0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70"/>
            <p:cNvSpPr/>
            <p:nvPr/>
          </p:nvSpPr>
          <p:spPr>
            <a:xfrm>
              <a:off x="2948425" y="641675"/>
              <a:ext cx="4950" cy="6350"/>
            </a:xfrm>
            <a:custGeom>
              <a:avLst/>
              <a:gdLst/>
              <a:ahLst/>
              <a:cxnLst/>
              <a:rect l="l" t="t" r="r" b="b"/>
              <a:pathLst>
                <a:path w="198" h="254" extrusionOk="0">
                  <a:moveTo>
                    <a:pt x="113" y="1"/>
                  </a:moveTo>
                  <a:cubicBezTo>
                    <a:pt x="197" y="85"/>
                    <a:pt x="113" y="169"/>
                    <a:pt x="113" y="254"/>
                  </a:cubicBezTo>
                  <a:cubicBezTo>
                    <a:pt x="57" y="254"/>
                    <a:pt x="1" y="198"/>
                    <a:pt x="1" y="141"/>
                  </a:cubicBezTo>
                  <a:cubicBezTo>
                    <a:pt x="1" y="85"/>
                    <a:pt x="29" y="29"/>
                    <a:pt x="57" y="1"/>
                  </a:cubicBezTo>
                  <a:cubicBezTo>
                    <a:pt x="85" y="1"/>
                    <a:pt x="113" y="1"/>
                    <a:pt x="1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70"/>
            <p:cNvSpPr/>
            <p:nvPr/>
          </p:nvSpPr>
          <p:spPr>
            <a:xfrm>
              <a:off x="2947025" y="641675"/>
              <a:ext cx="2850" cy="3550"/>
            </a:xfrm>
            <a:custGeom>
              <a:avLst/>
              <a:gdLst/>
              <a:ahLst/>
              <a:cxnLst/>
              <a:rect l="l" t="t" r="r" b="b"/>
              <a:pathLst>
                <a:path w="114" h="142" extrusionOk="0">
                  <a:moveTo>
                    <a:pt x="113" y="1"/>
                  </a:moveTo>
                  <a:cubicBezTo>
                    <a:pt x="113" y="57"/>
                    <a:pt x="113" y="113"/>
                    <a:pt x="57" y="141"/>
                  </a:cubicBezTo>
                  <a:cubicBezTo>
                    <a:pt x="1" y="113"/>
                    <a:pt x="1" y="57"/>
                    <a:pt x="1" y="1"/>
                  </a:cubicBezTo>
                  <a:cubicBezTo>
                    <a:pt x="29" y="1"/>
                    <a:pt x="29" y="1"/>
                    <a:pt x="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70"/>
            <p:cNvSpPr/>
            <p:nvPr/>
          </p:nvSpPr>
          <p:spPr>
            <a:xfrm>
              <a:off x="2947025" y="649400"/>
              <a:ext cx="2125" cy="2150"/>
            </a:xfrm>
            <a:custGeom>
              <a:avLst/>
              <a:gdLst/>
              <a:ahLst/>
              <a:cxnLst/>
              <a:rect l="l" t="t" r="r" b="b"/>
              <a:pathLst>
                <a:path w="85" h="86" extrusionOk="0">
                  <a:moveTo>
                    <a:pt x="85" y="57"/>
                  </a:moveTo>
                  <a:cubicBezTo>
                    <a:pt x="85" y="57"/>
                    <a:pt x="85" y="57"/>
                    <a:pt x="85" y="85"/>
                  </a:cubicBezTo>
                  <a:cubicBezTo>
                    <a:pt x="57" y="57"/>
                    <a:pt x="29" y="57"/>
                    <a:pt x="1" y="29"/>
                  </a:cubicBezTo>
                  <a:cubicBezTo>
                    <a:pt x="1" y="1"/>
                    <a:pt x="1" y="1"/>
                    <a:pt x="29" y="1"/>
                  </a:cubicBezTo>
                  <a:cubicBezTo>
                    <a:pt x="57" y="1"/>
                    <a:pt x="85" y="1"/>
                    <a:pt x="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70"/>
            <p:cNvSpPr/>
            <p:nvPr/>
          </p:nvSpPr>
          <p:spPr>
            <a:xfrm>
              <a:off x="2946325" y="64027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85" y="57"/>
                  </a:moveTo>
                  <a:lnTo>
                    <a:pt x="29" y="57"/>
                  </a:lnTo>
                  <a:cubicBezTo>
                    <a:pt x="29" y="57"/>
                    <a:pt x="29" y="29"/>
                    <a:pt x="1" y="29"/>
                  </a:cubicBezTo>
                  <a:cubicBezTo>
                    <a:pt x="57" y="1"/>
                    <a:pt x="85" y="29"/>
                    <a:pt x="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70"/>
            <p:cNvSpPr/>
            <p:nvPr/>
          </p:nvSpPr>
          <p:spPr>
            <a:xfrm>
              <a:off x="2951950" y="6711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0"/>
                  </a:cubicBezTo>
                  <a:cubicBezTo>
                    <a:pt x="0" y="0"/>
                    <a:pt x="28" y="0"/>
                    <a:pt x="28" y="0"/>
                  </a:cubicBezTo>
                  <a:cubicBezTo>
                    <a:pt x="28" y="28"/>
                    <a:pt x="28" y="28"/>
                    <a:pt x="28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70"/>
            <p:cNvSpPr/>
            <p:nvPr/>
          </p:nvSpPr>
          <p:spPr>
            <a:xfrm>
              <a:off x="2939300" y="657125"/>
              <a:ext cx="2150" cy="1425"/>
            </a:xfrm>
            <a:custGeom>
              <a:avLst/>
              <a:gdLst/>
              <a:ahLst/>
              <a:cxnLst/>
              <a:rect l="l" t="t" r="r" b="b"/>
              <a:pathLst>
                <a:path w="86" h="57" extrusionOk="0">
                  <a:moveTo>
                    <a:pt x="85" y="57"/>
                  </a:moveTo>
                  <a:cubicBezTo>
                    <a:pt x="57" y="29"/>
                    <a:pt x="29" y="1"/>
                    <a:pt x="1" y="1"/>
                  </a:cubicBezTo>
                  <a:cubicBezTo>
                    <a:pt x="29" y="1"/>
                    <a:pt x="57" y="29"/>
                    <a:pt x="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70"/>
            <p:cNvSpPr/>
            <p:nvPr/>
          </p:nvSpPr>
          <p:spPr>
            <a:xfrm>
              <a:off x="2840350" y="617125"/>
              <a:ext cx="61775" cy="75125"/>
            </a:xfrm>
            <a:custGeom>
              <a:avLst/>
              <a:gdLst/>
              <a:ahLst/>
              <a:cxnLst/>
              <a:rect l="l" t="t" r="r" b="b"/>
              <a:pathLst>
                <a:path w="2471" h="3005" extrusionOk="0">
                  <a:moveTo>
                    <a:pt x="1881" y="281"/>
                  </a:moveTo>
                  <a:cubicBezTo>
                    <a:pt x="1909" y="281"/>
                    <a:pt x="1909" y="281"/>
                    <a:pt x="1938" y="281"/>
                  </a:cubicBezTo>
                  <a:cubicBezTo>
                    <a:pt x="1938" y="337"/>
                    <a:pt x="1966" y="365"/>
                    <a:pt x="1994" y="393"/>
                  </a:cubicBezTo>
                  <a:cubicBezTo>
                    <a:pt x="1994" y="450"/>
                    <a:pt x="1994" y="478"/>
                    <a:pt x="2022" y="506"/>
                  </a:cubicBezTo>
                  <a:cubicBezTo>
                    <a:pt x="1797" y="534"/>
                    <a:pt x="1797" y="534"/>
                    <a:pt x="1797" y="758"/>
                  </a:cubicBezTo>
                  <a:cubicBezTo>
                    <a:pt x="1797" y="786"/>
                    <a:pt x="1797" y="843"/>
                    <a:pt x="1797" y="843"/>
                  </a:cubicBezTo>
                  <a:cubicBezTo>
                    <a:pt x="1601" y="927"/>
                    <a:pt x="1825" y="1123"/>
                    <a:pt x="1685" y="1208"/>
                  </a:cubicBezTo>
                  <a:cubicBezTo>
                    <a:pt x="1797" y="1236"/>
                    <a:pt x="1881" y="1180"/>
                    <a:pt x="1966" y="1151"/>
                  </a:cubicBezTo>
                  <a:cubicBezTo>
                    <a:pt x="1966" y="1095"/>
                    <a:pt x="1825" y="1067"/>
                    <a:pt x="1881" y="983"/>
                  </a:cubicBezTo>
                  <a:cubicBezTo>
                    <a:pt x="1938" y="899"/>
                    <a:pt x="1994" y="955"/>
                    <a:pt x="2050" y="983"/>
                  </a:cubicBezTo>
                  <a:cubicBezTo>
                    <a:pt x="2218" y="1039"/>
                    <a:pt x="2302" y="1236"/>
                    <a:pt x="2274" y="1404"/>
                  </a:cubicBezTo>
                  <a:cubicBezTo>
                    <a:pt x="2274" y="1432"/>
                    <a:pt x="2246" y="1460"/>
                    <a:pt x="2274" y="1460"/>
                  </a:cubicBezTo>
                  <a:cubicBezTo>
                    <a:pt x="2471" y="1685"/>
                    <a:pt x="2162" y="1853"/>
                    <a:pt x="2218" y="2050"/>
                  </a:cubicBezTo>
                  <a:cubicBezTo>
                    <a:pt x="2246" y="2134"/>
                    <a:pt x="2134" y="2134"/>
                    <a:pt x="2106" y="2190"/>
                  </a:cubicBezTo>
                  <a:cubicBezTo>
                    <a:pt x="2078" y="2218"/>
                    <a:pt x="2078" y="2274"/>
                    <a:pt x="2134" y="2303"/>
                  </a:cubicBezTo>
                  <a:lnTo>
                    <a:pt x="2134" y="2303"/>
                  </a:lnTo>
                  <a:cubicBezTo>
                    <a:pt x="2106" y="2443"/>
                    <a:pt x="2050" y="2443"/>
                    <a:pt x="1938" y="2359"/>
                  </a:cubicBezTo>
                  <a:cubicBezTo>
                    <a:pt x="1881" y="2303"/>
                    <a:pt x="1825" y="2331"/>
                    <a:pt x="1797" y="2387"/>
                  </a:cubicBezTo>
                  <a:cubicBezTo>
                    <a:pt x="1769" y="2471"/>
                    <a:pt x="1853" y="2471"/>
                    <a:pt x="1909" y="2471"/>
                  </a:cubicBezTo>
                  <a:cubicBezTo>
                    <a:pt x="1966" y="2499"/>
                    <a:pt x="2022" y="2527"/>
                    <a:pt x="2078" y="2555"/>
                  </a:cubicBezTo>
                  <a:lnTo>
                    <a:pt x="2078" y="2555"/>
                  </a:lnTo>
                  <a:cubicBezTo>
                    <a:pt x="2078" y="2555"/>
                    <a:pt x="2078" y="2583"/>
                    <a:pt x="2078" y="2611"/>
                  </a:cubicBezTo>
                  <a:cubicBezTo>
                    <a:pt x="2022" y="2667"/>
                    <a:pt x="1994" y="2752"/>
                    <a:pt x="1938" y="2808"/>
                  </a:cubicBezTo>
                  <a:cubicBezTo>
                    <a:pt x="1909" y="2808"/>
                    <a:pt x="1881" y="2836"/>
                    <a:pt x="1853" y="2836"/>
                  </a:cubicBezTo>
                  <a:cubicBezTo>
                    <a:pt x="1741" y="2920"/>
                    <a:pt x="1629" y="2864"/>
                    <a:pt x="1516" y="2836"/>
                  </a:cubicBezTo>
                  <a:cubicBezTo>
                    <a:pt x="1180" y="2667"/>
                    <a:pt x="1180" y="2527"/>
                    <a:pt x="1488" y="2190"/>
                  </a:cubicBezTo>
                  <a:cubicBezTo>
                    <a:pt x="1404" y="2162"/>
                    <a:pt x="1376" y="2218"/>
                    <a:pt x="1348" y="2218"/>
                  </a:cubicBezTo>
                  <a:cubicBezTo>
                    <a:pt x="1180" y="2246"/>
                    <a:pt x="1067" y="2246"/>
                    <a:pt x="1123" y="2050"/>
                  </a:cubicBezTo>
                  <a:cubicBezTo>
                    <a:pt x="1151" y="1994"/>
                    <a:pt x="1151" y="1909"/>
                    <a:pt x="1095" y="1881"/>
                  </a:cubicBezTo>
                  <a:cubicBezTo>
                    <a:pt x="1039" y="1881"/>
                    <a:pt x="983" y="1909"/>
                    <a:pt x="927" y="1938"/>
                  </a:cubicBezTo>
                  <a:cubicBezTo>
                    <a:pt x="871" y="1994"/>
                    <a:pt x="927" y="2050"/>
                    <a:pt x="955" y="2106"/>
                  </a:cubicBezTo>
                  <a:cubicBezTo>
                    <a:pt x="983" y="2134"/>
                    <a:pt x="1011" y="2162"/>
                    <a:pt x="1039" y="2190"/>
                  </a:cubicBezTo>
                  <a:cubicBezTo>
                    <a:pt x="1264" y="2415"/>
                    <a:pt x="1292" y="2611"/>
                    <a:pt x="1151" y="2948"/>
                  </a:cubicBezTo>
                  <a:cubicBezTo>
                    <a:pt x="1123" y="2976"/>
                    <a:pt x="1095" y="2976"/>
                    <a:pt x="1067" y="2976"/>
                  </a:cubicBezTo>
                  <a:cubicBezTo>
                    <a:pt x="1011" y="2948"/>
                    <a:pt x="955" y="2920"/>
                    <a:pt x="899" y="2948"/>
                  </a:cubicBezTo>
                  <a:cubicBezTo>
                    <a:pt x="786" y="3004"/>
                    <a:pt x="674" y="2976"/>
                    <a:pt x="590" y="2976"/>
                  </a:cubicBezTo>
                  <a:cubicBezTo>
                    <a:pt x="562" y="2976"/>
                    <a:pt x="534" y="2976"/>
                    <a:pt x="506" y="2948"/>
                  </a:cubicBezTo>
                  <a:cubicBezTo>
                    <a:pt x="478" y="2892"/>
                    <a:pt x="478" y="2836"/>
                    <a:pt x="506" y="2780"/>
                  </a:cubicBezTo>
                  <a:cubicBezTo>
                    <a:pt x="534" y="2780"/>
                    <a:pt x="534" y="2752"/>
                    <a:pt x="534" y="2752"/>
                  </a:cubicBezTo>
                  <a:cubicBezTo>
                    <a:pt x="618" y="2639"/>
                    <a:pt x="815" y="2808"/>
                    <a:pt x="899" y="2583"/>
                  </a:cubicBezTo>
                  <a:cubicBezTo>
                    <a:pt x="758" y="2696"/>
                    <a:pt x="674" y="2667"/>
                    <a:pt x="562" y="2611"/>
                  </a:cubicBezTo>
                  <a:cubicBezTo>
                    <a:pt x="534" y="2583"/>
                    <a:pt x="534" y="2527"/>
                    <a:pt x="534" y="2527"/>
                  </a:cubicBezTo>
                  <a:cubicBezTo>
                    <a:pt x="758" y="2190"/>
                    <a:pt x="534" y="2162"/>
                    <a:pt x="281" y="2106"/>
                  </a:cubicBezTo>
                  <a:cubicBezTo>
                    <a:pt x="253" y="2106"/>
                    <a:pt x="225" y="2078"/>
                    <a:pt x="197" y="2050"/>
                  </a:cubicBezTo>
                  <a:cubicBezTo>
                    <a:pt x="169" y="1938"/>
                    <a:pt x="253" y="1881"/>
                    <a:pt x="337" y="1853"/>
                  </a:cubicBezTo>
                  <a:cubicBezTo>
                    <a:pt x="618" y="1853"/>
                    <a:pt x="730" y="1573"/>
                    <a:pt x="955" y="1460"/>
                  </a:cubicBezTo>
                  <a:cubicBezTo>
                    <a:pt x="1067" y="1404"/>
                    <a:pt x="927" y="1292"/>
                    <a:pt x="871" y="1236"/>
                  </a:cubicBezTo>
                  <a:cubicBezTo>
                    <a:pt x="786" y="1151"/>
                    <a:pt x="674" y="1123"/>
                    <a:pt x="534" y="1236"/>
                  </a:cubicBezTo>
                  <a:cubicBezTo>
                    <a:pt x="478" y="1292"/>
                    <a:pt x="421" y="1460"/>
                    <a:pt x="281" y="1292"/>
                  </a:cubicBezTo>
                  <a:cubicBezTo>
                    <a:pt x="281" y="1264"/>
                    <a:pt x="309" y="1208"/>
                    <a:pt x="309" y="1180"/>
                  </a:cubicBezTo>
                  <a:cubicBezTo>
                    <a:pt x="365" y="1151"/>
                    <a:pt x="365" y="1123"/>
                    <a:pt x="337" y="1095"/>
                  </a:cubicBezTo>
                  <a:cubicBezTo>
                    <a:pt x="309" y="1067"/>
                    <a:pt x="281" y="1067"/>
                    <a:pt x="253" y="1095"/>
                  </a:cubicBezTo>
                  <a:cubicBezTo>
                    <a:pt x="225" y="1095"/>
                    <a:pt x="197" y="1151"/>
                    <a:pt x="169" y="1151"/>
                  </a:cubicBezTo>
                  <a:cubicBezTo>
                    <a:pt x="57" y="1151"/>
                    <a:pt x="0" y="1067"/>
                    <a:pt x="28" y="983"/>
                  </a:cubicBezTo>
                  <a:cubicBezTo>
                    <a:pt x="28" y="927"/>
                    <a:pt x="85" y="843"/>
                    <a:pt x="57" y="758"/>
                  </a:cubicBezTo>
                  <a:cubicBezTo>
                    <a:pt x="28" y="730"/>
                    <a:pt x="57" y="674"/>
                    <a:pt x="85" y="674"/>
                  </a:cubicBezTo>
                  <a:cubicBezTo>
                    <a:pt x="393" y="702"/>
                    <a:pt x="281" y="478"/>
                    <a:pt x="337" y="337"/>
                  </a:cubicBezTo>
                  <a:cubicBezTo>
                    <a:pt x="337" y="337"/>
                    <a:pt x="365" y="309"/>
                    <a:pt x="365" y="309"/>
                  </a:cubicBezTo>
                  <a:cubicBezTo>
                    <a:pt x="646" y="450"/>
                    <a:pt x="646" y="450"/>
                    <a:pt x="365" y="758"/>
                  </a:cubicBezTo>
                  <a:cubicBezTo>
                    <a:pt x="506" y="646"/>
                    <a:pt x="562" y="506"/>
                    <a:pt x="702" y="618"/>
                  </a:cubicBezTo>
                  <a:cubicBezTo>
                    <a:pt x="843" y="730"/>
                    <a:pt x="1011" y="674"/>
                    <a:pt x="1151" y="618"/>
                  </a:cubicBezTo>
                  <a:cubicBezTo>
                    <a:pt x="1180" y="618"/>
                    <a:pt x="1180" y="646"/>
                    <a:pt x="1208" y="646"/>
                  </a:cubicBezTo>
                  <a:cubicBezTo>
                    <a:pt x="1236" y="674"/>
                    <a:pt x="1236" y="843"/>
                    <a:pt x="1320" y="674"/>
                  </a:cubicBezTo>
                  <a:cubicBezTo>
                    <a:pt x="1460" y="646"/>
                    <a:pt x="1460" y="758"/>
                    <a:pt x="1516" y="899"/>
                  </a:cubicBezTo>
                  <a:cubicBezTo>
                    <a:pt x="1544" y="730"/>
                    <a:pt x="1432" y="590"/>
                    <a:pt x="1573" y="478"/>
                  </a:cubicBezTo>
                  <a:cubicBezTo>
                    <a:pt x="1629" y="421"/>
                    <a:pt x="1516" y="393"/>
                    <a:pt x="1460" y="365"/>
                  </a:cubicBezTo>
                  <a:cubicBezTo>
                    <a:pt x="1348" y="281"/>
                    <a:pt x="1180" y="197"/>
                    <a:pt x="1376" y="0"/>
                  </a:cubicBezTo>
                  <a:cubicBezTo>
                    <a:pt x="1404" y="0"/>
                    <a:pt x="1432" y="0"/>
                    <a:pt x="1460" y="0"/>
                  </a:cubicBezTo>
                  <a:cubicBezTo>
                    <a:pt x="1488" y="28"/>
                    <a:pt x="1516" y="57"/>
                    <a:pt x="1544" y="85"/>
                  </a:cubicBezTo>
                  <a:cubicBezTo>
                    <a:pt x="1573" y="113"/>
                    <a:pt x="1573" y="113"/>
                    <a:pt x="1601" y="141"/>
                  </a:cubicBezTo>
                  <a:cubicBezTo>
                    <a:pt x="1713" y="169"/>
                    <a:pt x="1769" y="253"/>
                    <a:pt x="1881" y="2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70"/>
            <p:cNvSpPr/>
            <p:nvPr/>
          </p:nvSpPr>
          <p:spPr>
            <a:xfrm>
              <a:off x="2852275" y="711175"/>
              <a:ext cx="51275" cy="38625"/>
            </a:xfrm>
            <a:custGeom>
              <a:avLst/>
              <a:gdLst/>
              <a:ahLst/>
              <a:cxnLst/>
              <a:rect l="l" t="t" r="r" b="b"/>
              <a:pathLst>
                <a:path w="2051" h="1545" extrusionOk="0">
                  <a:moveTo>
                    <a:pt x="169" y="1460"/>
                  </a:moveTo>
                  <a:cubicBezTo>
                    <a:pt x="1" y="1264"/>
                    <a:pt x="29" y="1067"/>
                    <a:pt x="85" y="843"/>
                  </a:cubicBezTo>
                  <a:cubicBezTo>
                    <a:pt x="253" y="871"/>
                    <a:pt x="478" y="927"/>
                    <a:pt x="562" y="674"/>
                  </a:cubicBezTo>
                  <a:cubicBezTo>
                    <a:pt x="618" y="562"/>
                    <a:pt x="759" y="786"/>
                    <a:pt x="787" y="590"/>
                  </a:cubicBezTo>
                  <a:cubicBezTo>
                    <a:pt x="787" y="506"/>
                    <a:pt x="899" y="674"/>
                    <a:pt x="983" y="618"/>
                  </a:cubicBezTo>
                  <a:cubicBezTo>
                    <a:pt x="1011" y="618"/>
                    <a:pt x="1039" y="618"/>
                    <a:pt x="1039" y="618"/>
                  </a:cubicBezTo>
                  <a:cubicBezTo>
                    <a:pt x="1067" y="674"/>
                    <a:pt x="1067" y="758"/>
                    <a:pt x="1152" y="674"/>
                  </a:cubicBezTo>
                  <a:cubicBezTo>
                    <a:pt x="1180" y="646"/>
                    <a:pt x="1208" y="590"/>
                    <a:pt x="1208" y="562"/>
                  </a:cubicBezTo>
                  <a:cubicBezTo>
                    <a:pt x="1236" y="365"/>
                    <a:pt x="1236" y="365"/>
                    <a:pt x="1348" y="281"/>
                  </a:cubicBezTo>
                  <a:cubicBezTo>
                    <a:pt x="1517" y="281"/>
                    <a:pt x="1404" y="85"/>
                    <a:pt x="1517" y="57"/>
                  </a:cubicBezTo>
                  <a:cubicBezTo>
                    <a:pt x="1545" y="57"/>
                    <a:pt x="1573" y="28"/>
                    <a:pt x="1601" y="28"/>
                  </a:cubicBezTo>
                  <a:cubicBezTo>
                    <a:pt x="1825" y="0"/>
                    <a:pt x="1910" y="141"/>
                    <a:pt x="1966" y="337"/>
                  </a:cubicBezTo>
                  <a:cubicBezTo>
                    <a:pt x="2050" y="534"/>
                    <a:pt x="1854" y="618"/>
                    <a:pt x="1769" y="758"/>
                  </a:cubicBezTo>
                  <a:cubicBezTo>
                    <a:pt x="1741" y="815"/>
                    <a:pt x="1657" y="786"/>
                    <a:pt x="1601" y="758"/>
                  </a:cubicBezTo>
                  <a:cubicBezTo>
                    <a:pt x="1545" y="758"/>
                    <a:pt x="1545" y="618"/>
                    <a:pt x="1461" y="730"/>
                  </a:cubicBezTo>
                  <a:cubicBezTo>
                    <a:pt x="1404" y="815"/>
                    <a:pt x="1432" y="843"/>
                    <a:pt x="1461" y="871"/>
                  </a:cubicBezTo>
                  <a:cubicBezTo>
                    <a:pt x="1601" y="983"/>
                    <a:pt x="1517" y="1123"/>
                    <a:pt x="1601" y="1236"/>
                  </a:cubicBezTo>
                  <a:cubicBezTo>
                    <a:pt x="1601" y="1264"/>
                    <a:pt x="1629" y="1292"/>
                    <a:pt x="1629" y="1320"/>
                  </a:cubicBezTo>
                  <a:cubicBezTo>
                    <a:pt x="1629" y="1432"/>
                    <a:pt x="1545" y="1488"/>
                    <a:pt x="1461" y="1545"/>
                  </a:cubicBezTo>
                  <a:cubicBezTo>
                    <a:pt x="1236" y="1460"/>
                    <a:pt x="1180" y="1208"/>
                    <a:pt x="1011" y="1067"/>
                  </a:cubicBezTo>
                  <a:cubicBezTo>
                    <a:pt x="927" y="1011"/>
                    <a:pt x="871" y="955"/>
                    <a:pt x="759" y="899"/>
                  </a:cubicBezTo>
                  <a:cubicBezTo>
                    <a:pt x="787" y="983"/>
                    <a:pt x="927" y="1011"/>
                    <a:pt x="871" y="1123"/>
                  </a:cubicBezTo>
                  <a:cubicBezTo>
                    <a:pt x="787" y="1180"/>
                    <a:pt x="674" y="1208"/>
                    <a:pt x="590" y="1264"/>
                  </a:cubicBezTo>
                  <a:cubicBezTo>
                    <a:pt x="450" y="1376"/>
                    <a:pt x="338" y="1320"/>
                    <a:pt x="225" y="1151"/>
                  </a:cubicBezTo>
                  <a:cubicBezTo>
                    <a:pt x="281" y="1292"/>
                    <a:pt x="281" y="1404"/>
                    <a:pt x="169" y="146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70"/>
            <p:cNvSpPr/>
            <p:nvPr/>
          </p:nvSpPr>
          <p:spPr>
            <a:xfrm>
              <a:off x="2860000" y="661350"/>
              <a:ext cx="30900" cy="53350"/>
            </a:xfrm>
            <a:custGeom>
              <a:avLst/>
              <a:gdLst/>
              <a:ahLst/>
              <a:cxnLst/>
              <a:rect l="l" t="t" r="r" b="b"/>
              <a:pathLst>
                <a:path w="1236" h="2134" extrusionOk="0">
                  <a:moveTo>
                    <a:pt x="253" y="1179"/>
                  </a:moveTo>
                  <a:cubicBezTo>
                    <a:pt x="309" y="1151"/>
                    <a:pt x="365" y="1123"/>
                    <a:pt x="365" y="1067"/>
                  </a:cubicBezTo>
                  <a:cubicBezTo>
                    <a:pt x="365" y="1039"/>
                    <a:pt x="337" y="983"/>
                    <a:pt x="337" y="983"/>
                  </a:cubicBezTo>
                  <a:cubicBezTo>
                    <a:pt x="450" y="730"/>
                    <a:pt x="365" y="562"/>
                    <a:pt x="141" y="421"/>
                  </a:cubicBezTo>
                  <a:cubicBezTo>
                    <a:pt x="29" y="365"/>
                    <a:pt x="29" y="197"/>
                    <a:pt x="0" y="84"/>
                  </a:cubicBezTo>
                  <a:cubicBezTo>
                    <a:pt x="85" y="0"/>
                    <a:pt x="197" y="169"/>
                    <a:pt x="281" y="56"/>
                  </a:cubicBezTo>
                  <a:cubicBezTo>
                    <a:pt x="309" y="0"/>
                    <a:pt x="478" y="169"/>
                    <a:pt x="450" y="225"/>
                  </a:cubicBezTo>
                  <a:cubicBezTo>
                    <a:pt x="450" y="253"/>
                    <a:pt x="422" y="281"/>
                    <a:pt x="422" y="337"/>
                  </a:cubicBezTo>
                  <a:cubicBezTo>
                    <a:pt x="394" y="337"/>
                    <a:pt x="365" y="365"/>
                    <a:pt x="394" y="421"/>
                  </a:cubicBezTo>
                  <a:cubicBezTo>
                    <a:pt x="478" y="393"/>
                    <a:pt x="590" y="477"/>
                    <a:pt x="590" y="309"/>
                  </a:cubicBezTo>
                  <a:cubicBezTo>
                    <a:pt x="618" y="225"/>
                    <a:pt x="674" y="225"/>
                    <a:pt x="702" y="253"/>
                  </a:cubicBezTo>
                  <a:cubicBezTo>
                    <a:pt x="815" y="337"/>
                    <a:pt x="815" y="449"/>
                    <a:pt x="702" y="534"/>
                  </a:cubicBezTo>
                  <a:cubicBezTo>
                    <a:pt x="478" y="702"/>
                    <a:pt x="506" y="870"/>
                    <a:pt x="730" y="1011"/>
                  </a:cubicBezTo>
                  <a:cubicBezTo>
                    <a:pt x="1123" y="1179"/>
                    <a:pt x="1208" y="1516"/>
                    <a:pt x="1236" y="1881"/>
                  </a:cubicBezTo>
                  <a:cubicBezTo>
                    <a:pt x="1208" y="1909"/>
                    <a:pt x="1208" y="1909"/>
                    <a:pt x="1180" y="1937"/>
                  </a:cubicBezTo>
                  <a:cubicBezTo>
                    <a:pt x="1123" y="1909"/>
                    <a:pt x="1067" y="1909"/>
                    <a:pt x="1011" y="1909"/>
                  </a:cubicBezTo>
                  <a:cubicBezTo>
                    <a:pt x="983" y="1909"/>
                    <a:pt x="955" y="1937"/>
                    <a:pt x="955" y="1937"/>
                  </a:cubicBezTo>
                  <a:cubicBezTo>
                    <a:pt x="927" y="1965"/>
                    <a:pt x="899" y="1965"/>
                    <a:pt x="899" y="1993"/>
                  </a:cubicBezTo>
                  <a:cubicBezTo>
                    <a:pt x="871" y="1993"/>
                    <a:pt x="871" y="1993"/>
                    <a:pt x="871" y="1993"/>
                  </a:cubicBezTo>
                  <a:cubicBezTo>
                    <a:pt x="843" y="1993"/>
                    <a:pt x="815" y="1993"/>
                    <a:pt x="815" y="2021"/>
                  </a:cubicBezTo>
                  <a:cubicBezTo>
                    <a:pt x="758" y="2021"/>
                    <a:pt x="730" y="2021"/>
                    <a:pt x="674" y="2021"/>
                  </a:cubicBezTo>
                  <a:cubicBezTo>
                    <a:pt x="674" y="1993"/>
                    <a:pt x="646" y="1965"/>
                    <a:pt x="646" y="1937"/>
                  </a:cubicBezTo>
                  <a:cubicBezTo>
                    <a:pt x="674" y="1909"/>
                    <a:pt x="674" y="1881"/>
                    <a:pt x="702" y="1881"/>
                  </a:cubicBezTo>
                  <a:cubicBezTo>
                    <a:pt x="646" y="1937"/>
                    <a:pt x="646" y="1993"/>
                    <a:pt x="674" y="2078"/>
                  </a:cubicBezTo>
                  <a:lnTo>
                    <a:pt x="674" y="2134"/>
                  </a:lnTo>
                  <a:cubicBezTo>
                    <a:pt x="450" y="2106"/>
                    <a:pt x="365" y="1993"/>
                    <a:pt x="450" y="1797"/>
                  </a:cubicBezTo>
                  <a:cubicBezTo>
                    <a:pt x="506" y="1713"/>
                    <a:pt x="618" y="1628"/>
                    <a:pt x="562" y="1488"/>
                  </a:cubicBezTo>
                  <a:cubicBezTo>
                    <a:pt x="534" y="1488"/>
                    <a:pt x="534" y="1488"/>
                    <a:pt x="506" y="1516"/>
                  </a:cubicBezTo>
                  <a:cubicBezTo>
                    <a:pt x="422" y="1572"/>
                    <a:pt x="337" y="1769"/>
                    <a:pt x="225" y="1713"/>
                  </a:cubicBezTo>
                  <a:cubicBezTo>
                    <a:pt x="113" y="1628"/>
                    <a:pt x="197" y="1460"/>
                    <a:pt x="225" y="1320"/>
                  </a:cubicBezTo>
                  <a:cubicBezTo>
                    <a:pt x="309" y="1320"/>
                    <a:pt x="225" y="1235"/>
                    <a:pt x="253" y="117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70"/>
            <p:cNvSpPr/>
            <p:nvPr/>
          </p:nvSpPr>
          <p:spPr>
            <a:xfrm>
              <a:off x="2852275" y="690825"/>
              <a:ext cx="26000" cy="32300"/>
            </a:xfrm>
            <a:custGeom>
              <a:avLst/>
              <a:gdLst/>
              <a:ahLst/>
              <a:cxnLst/>
              <a:rect l="l" t="t" r="r" b="b"/>
              <a:pathLst>
                <a:path w="1040" h="1292" extrusionOk="0">
                  <a:moveTo>
                    <a:pt x="562" y="141"/>
                  </a:moveTo>
                  <a:cubicBezTo>
                    <a:pt x="534" y="253"/>
                    <a:pt x="646" y="393"/>
                    <a:pt x="506" y="506"/>
                  </a:cubicBezTo>
                  <a:cubicBezTo>
                    <a:pt x="590" y="365"/>
                    <a:pt x="759" y="337"/>
                    <a:pt x="815" y="225"/>
                  </a:cubicBezTo>
                  <a:cubicBezTo>
                    <a:pt x="871" y="113"/>
                    <a:pt x="927" y="197"/>
                    <a:pt x="927" y="225"/>
                  </a:cubicBezTo>
                  <a:cubicBezTo>
                    <a:pt x="983" y="365"/>
                    <a:pt x="983" y="477"/>
                    <a:pt x="899" y="590"/>
                  </a:cubicBezTo>
                  <a:cubicBezTo>
                    <a:pt x="731" y="786"/>
                    <a:pt x="759" y="814"/>
                    <a:pt x="983" y="955"/>
                  </a:cubicBezTo>
                  <a:cubicBezTo>
                    <a:pt x="1011" y="1039"/>
                    <a:pt x="1011" y="1123"/>
                    <a:pt x="1039" y="1292"/>
                  </a:cubicBezTo>
                  <a:cubicBezTo>
                    <a:pt x="927" y="1095"/>
                    <a:pt x="787" y="1067"/>
                    <a:pt x="646" y="983"/>
                  </a:cubicBezTo>
                  <a:cubicBezTo>
                    <a:pt x="534" y="899"/>
                    <a:pt x="478" y="955"/>
                    <a:pt x="422" y="1123"/>
                  </a:cubicBezTo>
                  <a:cubicBezTo>
                    <a:pt x="422" y="1151"/>
                    <a:pt x="422" y="1179"/>
                    <a:pt x="394" y="1179"/>
                  </a:cubicBezTo>
                  <a:cubicBezTo>
                    <a:pt x="366" y="1207"/>
                    <a:pt x="309" y="1179"/>
                    <a:pt x="309" y="1151"/>
                  </a:cubicBezTo>
                  <a:cubicBezTo>
                    <a:pt x="253" y="1011"/>
                    <a:pt x="169" y="899"/>
                    <a:pt x="169" y="758"/>
                  </a:cubicBezTo>
                  <a:cubicBezTo>
                    <a:pt x="169" y="702"/>
                    <a:pt x="169" y="646"/>
                    <a:pt x="85" y="618"/>
                  </a:cubicBezTo>
                  <a:cubicBezTo>
                    <a:pt x="113" y="477"/>
                    <a:pt x="197" y="365"/>
                    <a:pt x="57" y="253"/>
                  </a:cubicBezTo>
                  <a:cubicBezTo>
                    <a:pt x="1" y="197"/>
                    <a:pt x="57" y="84"/>
                    <a:pt x="29" y="0"/>
                  </a:cubicBezTo>
                  <a:lnTo>
                    <a:pt x="85" y="0"/>
                  </a:lnTo>
                  <a:cubicBezTo>
                    <a:pt x="113" y="0"/>
                    <a:pt x="141" y="28"/>
                    <a:pt x="169" y="28"/>
                  </a:cubicBezTo>
                  <a:cubicBezTo>
                    <a:pt x="281" y="113"/>
                    <a:pt x="338" y="253"/>
                    <a:pt x="478" y="84"/>
                  </a:cubicBezTo>
                  <a:cubicBezTo>
                    <a:pt x="506" y="56"/>
                    <a:pt x="534" y="113"/>
                    <a:pt x="562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70"/>
            <p:cNvSpPr/>
            <p:nvPr/>
          </p:nvSpPr>
          <p:spPr>
            <a:xfrm>
              <a:off x="2820700" y="638175"/>
              <a:ext cx="28100" cy="32325"/>
            </a:xfrm>
            <a:custGeom>
              <a:avLst/>
              <a:gdLst/>
              <a:ahLst/>
              <a:cxnLst/>
              <a:rect l="l" t="t" r="r" b="b"/>
              <a:pathLst>
                <a:path w="1124" h="1293" extrusionOk="0">
                  <a:moveTo>
                    <a:pt x="1123" y="1039"/>
                  </a:moveTo>
                  <a:cubicBezTo>
                    <a:pt x="1095" y="1096"/>
                    <a:pt x="983" y="1124"/>
                    <a:pt x="1011" y="1236"/>
                  </a:cubicBezTo>
                  <a:cubicBezTo>
                    <a:pt x="1011" y="1236"/>
                    <a:pt x="1011" y="1264"/>
                    <a:pt x="1011" y="1264"/>
                  </a:cubicBezTo>
                  <a:cubicBezTo>
                    <a:pt x="1011" y="1264"/>
                    <a:pt x="1011" y="1292"/>
                    <a:pt x="1011" y="1292"/>
                  </a:cubicBezTo>
                  <a:cubicBezTo>
                    <a:pt x="674" y="1124"/>
                    <a:pt x="365" y="927"/>
                    <a:pt x="225" y="562"/>
                  </a:cubicBezTo>
                  <a:cubicBezTo>
                    <a:pt x="197" y="422"/>
                    <a:pt x="56" y="366"/>
                    <a:pt x="0" y="281"/>
                  </a:cubicBezTo>
                  <a:cubicBezTo>
                    <a:pt x="0" y="253"/>
                    <a:pt x="0" y="225"/>
                    <a:pt x="0" y="197"/>
                  </a:cubicBezTo>
                  <a:cubicBezTo>
                    <a:pt x="169" y="253"/>
                    <a:pt x="141" y="113"/>
                    <a:pt x="141" y="1"/>
                  </a:cubicBezTo>
                  <a:cubicBezTo>
                    <a:pt x="309" y="57"/>
                    <a:pt x="337" y="169"/>
                    <a:pt x="309" y="281"/>
                  </a:cubicBezTo>
                  <a:cubicBezTo>
                    <a:pt x="393" y="281"/>
                    <a:pt x="393" y="169"/>
                    <a:pt x="478" y="141"/>
                  </a:cubicBezTo>
                  <a:cubicBezTo>
                    <a:pt x="506" y="141"/>
                    <a:pt x="562" y="169"/>
                    <a:pt x="590" y="197"/>
                  </a:cubicBezTo>
                  <a:lnTo>
                    <a:pt x="590" y="197"/>
                  </a:lnTo>
                  <a:cubicBezTo>
                    <a:pt x="618" y="281"/>
                    <a:pt x="646" y="338"/>
                    <a:pt x="702" y="394"/>
                  </a:cubicBezTo>
                  <a:cubicBezTo>
                    <a:pt x="786" y="394"/>
                    <a:pt x="814" y="422"/>
                    <a:pt x="871" y="450"/>
                  </a:cubicBezTo>
                  <a:lnTo>
                    <a:pt x="871" y="506"/>
                  </a:lnTo>
                  <a:cubicBezTo>
                    <a:pt x="955" y="618"/>
                    <a:pt x="1067" y="731"/>
                    <a:pt x="871" y="843"/>
                  </a:cubicBezTo>
                  <a:cubicBezTo>
                    <a:pt x="758" y="899"/>
                    <a:pt x="843" y="927"/>
                    <a:pt x="871" y="955"/>
                  </a:cubicBezTo>
                  <a:cubicBezTo>
                    <a:pt x="927" y="1039"/>
                    <a:pt x="1011" y="983"/>
                    <a:pt x="1095" y="1011"/>
                  </a:cubicBezTo>
                  <a:cubicBezTo>
                    <a:pt x="1095" y="1039"/>
                    <a:pt x="1123" y="1039"/>
                    <a:pt x="1123" y="103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70"/>
            <p:cNvSpPr/>
            <p:nvPr/>
          </p:nvSpPr>
          <p:spPr>
            <a:xfrm>
              <a:off x="2836825" y="667650"/>
              <a:ext cx="23200" cy="25300"/>
            </a:xfrm>
            <a:custGeom>
              <a:avLst/>
              <a:gdLst/>
              <a:ahLst/>
              <a:cxnLst/>
              <a:rect l="l" t="t" r="r" b="b"/>
              <a:pathLst>
                <a:path w="928" h="1012" extrusionOk="0">
                  <a:moveTo>
                    <a:pt x="366" y="113"/>
                  </a:moveTo>
                  <a:cubicBezTo>
                    <a:pt x="366" y="85"/>
                    <a:pt x="366" y="57"/>
                    <a:pt x="366" y="57"/>
                  </a:cubicBezTo>
                  <a:cubicBezTo>
                    <a:pt x="591" y="1"/>
                    <a:pt x="759" y="113"/>
                    <a:pt x="927" y="225"/>
                  </a:cubicBezTo>
                  <a:cubicBezTo>
                    <a:pt x="899" y="394"/>
                    <a:pt x="675" y="394"/>
                    <a:pt x="731" y="590"/>
                  </a:cubicBezTo>
                  <a:cubicBezTo>
                    <a:pt x="759" y="675"/>
                    <a:pt x="703" y="703"/>
                    <a:pt x="647" y="759"/>
                  </a:cubicBezTo>
                  <a:lnTo>
                    <a:pt x="647" y="759"/>
                  </a:lnTo>
                  <a:cubicBezTo>
                    <a:pt x="506" y="787"/>
                    <a:pt x="394" y="899"/>
                    <a:pt x="254" y="843"/>
                  </a:cubicBezTo>
                  <a:cubicBezTo>
                    <a:pt x="141" y="815"/>
                    <a:pt x="141" y="955"/>
                    <a:pt x="85" y="1011"/>
                  </a:cubicBezTo>
                  <a:cubicBezTo>
                    <a:pt x="57" y="927"/>
                    <a:pt x="29" y="843"/>
                    <a:pt x="113" y="759"/>
                  </a:cubicBezTo>
                  <a:cubicBezTo>
                    <a:pt x="226" y="675"/>
                    <a:pt x="85" y="646"/>
                    <a:pt x="57" y="590"/>
                  </a:cubicBezTo>
                  <a:cubicBezTo>
                    <a:pt x="29" y="562"/>
                    <a:pt x="1" y="562"/>
                    <a:pt x="1" y="534"/>
                  </a:cubicBezTo>
                  <a:cubicBezTo>
                    <a:pt x="1" y="450"/>
                    <a:pt x="29" y="338"/>
                    <a:pt x="85" y="338"/>
                  </a:cubicBezTo>
                  <a:cubicBezTo>
                    <a:pt x="226" y="282"/>
                    <a:pt x="254" y="169"/>
                    <a:pt x="366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70"/>
            <p:cNvSpPr/>
            <p:nvPr/>
          </p:nvSpPr>
          <p:spPr>
            <a:xfrm>
              <a:off x="2856500" y="739950"/>
              <a:ext cx="18975" cy="30200"/>
            </a:xfrm>
            <a:custGeom>
              <a:avLst/>
              <a:gdLst/>
              <a:ahLst/>
              <a:cxnLst/>
              <a:rect l="l" t="t" r="r" b="b"/>
              <a:pathLst>
                <a:path w="759" h="1208" extrusionOk="0">
                  <a:moveTo>
                    <a:pt x="0" y="309"/>
                  </a:moveTo>
                  <a:cubicBezTo>
                    <a:pt x="56" y="225"/>
                    <a:pt x="56" y="113"/>
                    <a:pt x="56" y="0"/>
                  </a:cubicBezTo>
                  <a:cubicBezTo>
                    <a:pt x="169" y="57"/>
                    <a:pt x="281" y="169"/>
                    <a:pt x="393" y="57"/>
                  </a:cubicBezTo>
                  <a:cubicBezTo>
                    <a:pt x="449" y="197"/>
                    <a:pt x="421" y="309"/>
                    <a:pt x="449" y="422"/>
                  </a:cubicBezTo>
                  <a:cubicBezTo>
                    <a:pt x="449" y="450"/>
                    <a:pt x="393" y="450"/>
                    <a:pt x="421" y="478"/>
                  </a:cubicBezTo>
                  <a:cubicBezTo>
                    <a:pt x="421" y="506"/>
                    <a:pt x="449" y="450"/>
                    <a:pt x="449" y="450"/>
                  </a:cubicBezTo>
                  <a:cubicBezTo>
                    <a:pt x="590" y="422"/>
                    <a:pt x="730" y="394"/>
                    <a:pt x="674" y="590"/>
                  </a:cubicBezTo>
                  <a:cubicBezTo>
                    <a:pt x="646" y="646"/>
                    <a:pt x="646" y="702"/>
                    <a:pt x="674" y="758"/>
                  </a:cubicBezTo>
                  <a:cubicBezTo>
                    <a:pt x="758" y="899"/>
                    <a:pt x="758" y="983"/>
                    <a:pt x="562" y="955"/>
                  </a:cubicBezTo>
                  <a:cubicBezTo>
                    <a:pt x="534" y="1011"/>
                    <a:pt x="421" y="927"/>
                    <a:pt x="449" y="1067"/>
                  </a:cubicBezTo>
                  <a:cubicBezTo>
                    <a:pt x="477" y="1208"/>
                    <a:pt x="365" y="1208"/>
                    <a:pt x="281" y="1152"/>
                  </a:cubicBezTo>
                  <a:cubicBezTo>
                    <a:pt x="253" y="1152"/>
                    <a:pt x="253" y="1152"/>
                    <a:pt x="225" y="1152"/>
                  </a:cubicBezTo>
                  <a:cubicBezTo>
                    <a:pt x="225" y="1095"/>
                    <a:pt x="225" y="1039"/>
                    <a:pt x="169" y="1011"/>
                  </a:cubicBezTo>
                  <a:cubicBezTo>
                    <a:pt x="169" y="983"/>
                    <a:pt x="140" y="927"/>
                    <a:pt x="112" y="899"/>
                  </a:cubicBezTo>
                  <a:cubicBezTo>
                    <a:pt x="84" y="871"/>
                    <a:pt x="84" y="871"/>
                    <a:pt x="56" y="843"/>
                  </a:cubicBezTo>
                  <a:cubicBezTo>
                    <a:pt x="56" y="815"/>
                    <a:pt x="56" y="758"/>
                    <a:pt x="56" y="730"/>
                  </a:cubicBezTo>
                  <a:cubicBezTo>
                    <a:pt x="28" y="590"/>
                    <a:pt x="0" y="450"/>
                    <a:pt x="0" y="3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70"/>
            <p:cNvSpPr/>
            <p:nvPr/>
          </p:nvSpPr>
          <p:spPr>
            <a:xfrm>
              <a:off x="2881050" y="706950"/>
              <a:ext cx="9850" cy="14775"/>
            </a:xfrm>
            <a:custGeom>
              <a:avLst/>
              <a:gdLst/>
              <a:ahLst/>
              <a:cxnLst/>
              <a:rect l="l" t="t" r="r" b="b"/>
              <a:pathLst>
                <a:path w="394" h="591" extrusionOk="0">
                  <a:moveTo>
                    <a:pt x="366" y="254"/>
                  </a:moveTo>
                  <a:cubicBezTo>
                    <a:pt x="281" y="366"/>
                    <a:pt x="394" y="478"/>
                    <a:pt x="394" y="591"/>
                  </a:cubicBezTo>
                  <a:cubicBezTo>
                    <a:pt x="281" y="591"/>
                    <a:pt x="253" y="506"/>
                    <a:pt x="197" y="450"/>
                  </a:cubicBezTo>
                  <a:lnTo>
                    <a:pt x="197" y="450"/>
                  </a:lnTo>
                  <a:cubicBezTo>
                    <a:pt x="225" y="422"/>
                    <a:pt x="225" y="422"/>
                    <a:pt x="225" y="394"/>
                  </a:cubicBezTo>
                  <a:cubicBezTo>
                    <a:pt x="197" y="394"/>
                    <a:pt x="197" y="366"/>
                    <a:pt x="197" y="366"/>
                  </a:cubicBezTo>
                  <a:cubicBezTo>
                    <a:pt x="57" y="394"/>
                    <a:pt x="1" y="338"/>
                    <a:pt x="29" y="197"/>
                  </a:cubicBezTo>
                  <a:cubicBezTo>
                    <a:pt x="1" y="197"/>
                    <a:pt x="1" y="169"/>
                    <a:pt x="1" y="169"/>
                  </a:cubicBezTo>
                  <a:cubicBezTo>
                    <a:pt x="1" y="141"/>
                    <a:pt x="1" y="141"/>
                    <a:pt x="29" y="141"/>
                  </a:cubicBezTo>
                  <a:lnTo>
                    <a:pt x="29" y="141"/>
                  </a:lnTo>
                  <a:cubicBezTo>
                    <a:pt x="29" y="113"/>
                    <a:pt x="57" y="113"/>
                    <a:pt x="85" y="85"/>
                  </a:cubicBezTo>
                  <a:cubicBezTo>
                    <a:pt x="253" y="1"/>
                    <a:pt x="310" y="169"/>
                    <a:pt x="366" y="2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70"/>
            <p:cNvSpPr/>
            <p:nvPr/>
          </p:nvSpPr>
          <p:spPr>
            <a:xfrm>
              <a:off x="2875450" y="704850"/>
              <a:ext cx="5625" cy="8450"/>
            </a:xfrm>
            <a:custGeom>
              <a:avLst/>
              <a:gdLst/>
              <a:ahLst/>
              <a:cxnLst/>
              <a:rect l="l" t="t" r="r" b="b"/>
              <a:pathLst>
                <a:path w="225" h="338" extrusionOk="0">
                  <a:moveTo>
                    <a:pt x="56" y="338"/>
                  </a:moveTo>
                  <a:cubicBezTo>
                    <a:pt x="0" y="141"/>
                    <a:pt x="0" y="141"/>
                    <a:pt x="225" y="1"/>
                  </a:cubicBezTo>
                  <a:cubicBezTo>
                    <a:pt x="197" y="141"/>
                    <a:pt x="56" y="169"/>
                    <a:pt x="56" y="281"/>
                  </a:cubicBezTo>
                  <a:cubicBezTo>
                    <a:pt x="56" y="310"/>
                    <a:pt x="56" y="310"/>
                    <a:pt x="56" y="3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70"/>
            <p:cNvSpPr/>
            <p:nvPr/>
          </p:nvSpPr>
          <p:spPr>
            <a:xfrm>
              <a:off x="2848075" y="699950"/>
              <a:ext cx="4225" cy="2125"/>
            </a:xfrm>
            <a:custGeom>
              <a:avLst/>
              <a:gdLst/>
              <a:ahLst/>
              <a:cxnLst/>
              <a:rect l="l" t="t" r="r" b="b"/>
              <a:pathLst>
                <a:path w="169" h="85" extrusionOk="0">
                  <a:moveTo>
                    <a:pt x="141" y="56"/>
                  </a:moveTo>
                  <a:cubicBezTo>
                    <a:pt x="112" y="84"/>
                    <a:pt x="84" y="84"/>
                    <a:pt x="56" y="84"/>
                  </a:cubicBezTo>
                  <a:cubicBezTo>
                    <a:pt x="28" y="84"/>
                    <a:pt x="0" y="56"/>
                    <a:pt x="28" y="28"/>
                  </a:cubicBezTo>
                  <a:cubicBezTo>
                    <a:pt x="56" y="0"/>
                    <a:pt x="84" y="0"/>
                    <a:pt x="141" y="0"/>
                  </a:cubicBezTo>
                  <a:cubicBezTo>
                    <a:pt x="169" y="0"/>
                    <a:pt x="169" y="28"/>
                    <a:pt x="141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70"/>
            <p:cNvSpPr/>
            <p:nvPr/>
          </p:nvSpPr>
          <p:spPr>
            <a:xfrm>
              <a:off x="2871225" y="72030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57" y="57"/>
                  </a:moveTo>
                  <a:cubicBezTo>
                    <a:pt x="29" y="57"/>
                    <a:pt x="29" y="57"/>
                    <a:pt x="29" y="28"/>
                  </a:cubicBezTo>
                  <a:cubicBezTo>
                    <a:pt x="1" y="0"/>
                    <a:pt x="29" y="0"/>
                    <a:pt x="57" y="0"/>
                  </a:cubicBezTo>
                  <a:cubicBezTo>
                    <a:pt x="57" y="0"/>
                    <a:pt x="57" y="28"/>
                    <a:pt x="85" y="28"/>
                  </a:cubicBezTo>
                  <a:cubicBezTo>
                    <a:pt x="85" y="57"/>
                    <a:pt x="85" y="57"/>
                    <a:pt x="57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70"/>
            <p:cNvSpPr/>
            <p:nvPr/>
          </p:nvSpPr>
          <p:spPr>
            <a:xfrm>
              <a:off x="2876850" y="723800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56" y="113"/>
                  </a:moveTo>
                  <a:cubicBezTo>
                    <a:pt x="56" y="113"/>
                    <a:pt x="28" y="113"/>
                    <a:pt x="0" y="113"/>
                  </a:cubicBezTo>
                  <a:cubicBezTo>
                    <a:pt x="0" y="85"/>
                    <a:pt x="28" y="29"/>
                    <a:pt x="56" y="1"/>
                  </a:cubicBezTo>
                  <a:cubicBezTo>
                    <a:pt x="113" y="29"/>
                    <a:pt x="113" y="85"/>
                    <a:pt x="56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70"/>
            <p:cNvSpPr/>
            <p:nvPr/>
          </p:nvSpPr>
          <p:spPr>
            <a:xfrm>
              <a:off x="2878250" y="723800"/>
              <a:ext cx="2125" cy="2850"/>
            </a:xfrm>
            <a:custGeom>
              <a:avLst/>
              <a:gdLst/>
              <a:ahLst/>
              <a:cxnLst/>
              <a:rect l="l" t="t" r="r" b="b"/>
              <a:pathLst>
                <a:path w="85" h="114" extrusionOk="0">
                  <a:moveTo>
                    <a:pt x="0" y="113"/>
                  </a:moveTo>
                  <a:lnTo>
                    <a:pt x="0" y="1"/>
                  </a:lnTo>
                  <a:cubicBezTo>
                    <a:pt x="85" y="29"/>
                    <a:pt x="85" y="85"/>
                    <a:pt x="0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70"/>
            <p:cNvSpPr/>
            <p:nvPr/>
          </p:nvSpPr>
          <p:spPr>
            <a:xfrm>
              <a:off x="2854375" y="706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70"/>
            <p:cNvSpPr/>
            <p:nvPr/>
          </p:nvSpPr>
          <p:spPr>
            <a:xfrm>
              <a:off x="2880350" y="71047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0"/>
                  </a:moveTo>
                  <a:lnTo>
                    <a:pt x="57" y="56"/>
                  </a:lnTo>
                  <a:cubicBezTo>
                    <a:pt x="29" y="56"/>
                    <a:pt x="1" y="56"/>
                    <a:pt x="1" y="56"/>
                  </a:cubicBezTo>
                  <a:cubicBezTo>
                    <a:pt x="1" y="28"/>
                    <a:pt x="29" y="28"/>
                    <a:pt x="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70"/>
            <p:cNvSpPr/>
            <p:nvPr/>
          </p:nvSpPr>
          <p:spPr>
            <a:xfrm>
              <a:off x="2885975" y="716075"/>
              <a:ext cx="725" cy="2150"/>
            </a:xfrm>
            <a:custGeom>
              <a:avLst/>
              <a:gdLst/>
              <a:ahLst/>
              <a:cxnLst/>
              <a:rect l="l" t="t" r="r" b="b"/>
              <a:pathLst>
                <a:path w="29" h="86" extrusionOk="0">
                  <a:moveTo>
                    <a:pt x="0" y="1"/>
                  </a:moveTo>
                  <a:cubicBezTo>
                    <a:pt x="28" y="29"/>
                    <a:pt x="28" y="57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70"/>
            <p:cNvSpPr/>
            <p:nvPr/>
          </p:nvSpPr>
          <p:spPr>
            <a:xfrm>
              <a:off x="2838950" y="589750"/>
              <a:ext cx="44225" cy="36525"/>
            </a:xfrm>
            <a:custGeom>
              <a:avLst/>
              <a:gdLst/>
              <a:ahLst/>
              <a:cxnLst/>
              <a:rect l="l" t="t" r="r" b="b"/>
              <a:pathLst>
                <a:path w="1769" h="1461" extrusionOk="0">
                  <a:moveTo>
                    <a:pt x="1516" y="1123"/>
                  </a:moveTo>
                  <a:cubicBezTo>
                    <a:pt x="1516" y="1123"/>
                    <a:pt x="1488" y="1123"/>
                    <a:pt x="1460" y="1123"/>
                  </a:cubicBezTo>
                  <a:cubicBezTo>
                    <a:pt x="1376" y="843"/>
                    <a:pt x="1236" y="1067"/>
                    <a:pt x="1095" y="1095"/>
                  </a:cubicBezTo>
                  <a:cubicBezTo>
                    <a:pt x="1067" y="1095"/>
                    <a:pt x="1039" y="1095"/>
                    <a:pt x="1011" y="1123"/>
                  </a:cubicBezTo>
                  <a:cubicBezTo>
                    <a:pt x="927" y="1123"/>
                    <a:pt x="814" y="1152"/>
                    <a:pt x="758" y="1236"/>
                  </a:cubicBezTo>
                  <a:cubicBezTo>
                    <a:pt x="674" y="1376"/>
                    <a:pt x="534" y="1404"/>
                    <a:pt x="393" y="1432"/>
                  </a:cubicBezTo>
                  <a:lnTo>
                    <a:pt x="393" y="1432"/>
                  </a:lnTo>
                  <a:lnTo>
                    <a:pt x="309" y="1460"/>
                  </a:lnTo>
                  <a:cubicBezTo>
                    <a:pt x="337" y="1292"/>
                    <a:pt x="169" y="1264"/>
                    <a:pt x="84" y="1180"/>
                  </a:cubicBezTo>
                  <a:cubicBezTo>
                    <a:pt x="28" y="1152"/>
                    <a:pt x="0" y="1095"/>
                    <a:pt x="84" y="1039"/>
                  </a:cubicBezTo>
                  <a:cubicBezTo>
                    <a:pt x="225" y="983"/>
                    <a:pt x="225" y="871"/>
                    <a:pt x="225" y="787"/>
                  </a:cubicBezTo>
                  <a:lnTo>
                    <a:pt x="225" y="787"/>
                  </a:lnTo>
                  <a:cubicBezTo>
                    <a:pt x="281" y="702"/>
                    <a:pt x="449" y="618"/>
                    <a:pt x="281" y="478"/>
                  </a:cubicBezTo>
                  <a:cubicBezTo>
                    <a:pt x="225" y="450"/>
                    <a:pt x="253" y="394"/>
                    <a:pt x="281" y="365"/>
                  </a:cubicBezTo>
                  <a:cubicBezTo>
                    <a:pt x="393" y="253"/>
                    <a:pt x="337" y="113"/>
                    <a:pt x="337" y="0"/>
                  </a:cubicBezTo>
                  <a:cubicBezTo>
                    <a:pt x="365" y="0"/>
                    <a:pt x="365" y="0"/>
                    <a:pt x="393" y="0"/>
                  </a:cubicBezTo>
                  <a:cubicBezTo>
                    <a:pt x="421" y="57"/>
                    <a:pt x="477" y="57"/>
                    <a:pt x="506" y="0"/>
                  </a:cubicBezTo>
                  <a:cubicBezTo>
                    <a:pt x="534" y="0"/>
                    <a:pt x="562" y="0"/>
                    <a:pt x="562" y="0"/>
                  </a:cubicBezTo>
                  <a:cubicBezTo>
                    <a:pt x="618" y="57"/>
                    <a:pt x="674" y="29"/>
                    <a:pt x="702" y="57"/>
                  </a:cubicBezTo>
                  <a:cubicBezTo>
                    <a:pt x="758" y="57"/>
                    <a:pt x="814" y="57"/>
                    <a:pt x="871" y="57"/>
                  </a:cubicBezTo>
                  <a:cubicBezTo>
                    <a:pt x="899" y="113"/>
                    <a:pt x="927" y="113"/>
                    <a:pt x="983" y="141"/>
                  </a:cubicBezTo>
                  <a:cubicBezTo>
                    <a:pt x="1011" y="141"/>
                    <a:pt x="1039" y="169"/>
                    <a:pt x="1039" y="169"/>
                  </a:cubicBezTo>
                  <a:cubicBezTo>
                    <a:pt x="1067" y="225"/>
                    <a:pt x="1123" y="253"/>
                    <a:pt x="1151" y="253"/>
                  </a:cubicBezTo>
                  <a:cubicBezTo>
                    <a:pt x="1179" y="281"/>
                    <a:pt x="1207" y="281"/>
                    <a:pt x="1236" y="309"/>
                  </a:cubicBezTo>
                  <a:cubicBezTo>
                    <a:pt x="1236" y="337"/>
                    <a:pt x="1264" y="337"/>
                    <a:pt x="1292" y="365"/>
                  </a:cubicBezTo>
                  <a:cubicBezTo>
                    <a:pt x="1292" y="394"/>
                    <a:pt x="1320" y="394"/>
                    <a:pt x="1348" y="422"/>
                  </a:cubicBezTo>
                  <a:cubicBezTo>
                    <a:pt x="1348" y="450"/>
                    <a:pt x="1376" y="478"/>
                    <a:pt x="1404" y="478"/>
                  </a:cubicBezTo>
                  <a:cubicBezTo>
                    <a:pt x="1432" y="618"/>
                    <a:pt x="1544" y="702"/>
                    <a:pt x="1629" y="787"/>
                  </a:cubicBezTo>
                  <a:cubicBezTo>
                    <a:pt x="1629" y="787"/>
                    <a:pt x="1629" y="815"/>
                    <a:pt x="1657" y="843"/>
                  </a:cubicBezTo>
                  <a:cubicBezTo>
                    <a:pt x="1685" y="927"/>
                    <a:pt x="1685" y="1011"/>
                    <a:pt x="1769" y="1067"/>
                  </a:cubicBezTo>
                  <a:lnTo>
                    <a:pt x="1769" y="1067"/>
                  </a:lnTo>
                  <a:cubicBezTo>
                    <a:pt x="1769" y="1208"/>
                    <a:pt x="1713" y="1264"/>
                    <a:pt x="1572" y="1264"/>
                  </a:cubicBezTo>
                  <a:lnTo>
                    <a:pt x="1572" y="1264"/>
                  </a:lnTo>
                  <a:cubicBezTo>
                    <a:pt x="1544" y="1236"/>
                    <a:pt x="1572" y="1180"/>
                    <a:pt x="1516" y="11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70"/>
            <p:cNvSpPr/>
            <p:nvPr/>
          </p:nvSpPr>
          <p:spPr>
            <a:xfrm>
              <a:off x="2844550" y="640275"/>
              <a:ext cx="24600" cy="26000"/>
            </a:xfrm>
            <a:custGeom>
              <a:avLst/>
              <a:gdLst/>
              <a:ahLst/>
              <a:cxnLst/>
              <a:rect l="l" t="t" r="r" b="b"/>
              <a:pathLst>
                <a:path w="984" h="1040" extrusionOk="0">
                  <a:moveTo>
                    <a:pt x="113" y="366"/>
                  </a:moveTo>
                  <a:cubicBezTo>
                    <a:pt x="197" y="422"/>
                    <a:pt x="253" y="394"/>
                    <a:pt x="310" y="310"/>
                  </a:cubicBezTo>
                  <a:cubicBezTo>
                    <a:pt x="366" y="225"/>
                    <a:pt x="394" y="1"/>
                    <a:pt x="562" y="197"/>
                  </a:cubicBezTo>
                  <a:cubicBezTo>
                    <a:pt x="759" y="57"/>
                    <a:pt x="759" y="310"/>
                    <a:pt x="843" y="366"/>
                  </a:cubicBezTo>
                  <a:cubicBezTo>
                    <a:pt x="983" y="422"/>
                    <a:pt x="955" y="562"/>
                    <a:pt x="815" y="647"/>
                  </a:cubicBezTo>
                  <a:cubicBezTo>
                    <a:pt x="675" y="703"/>
                    <a:pt x="506" y="787"/>
                    <a:pt x="422" y="927"/>
                  </a:cubicBezTo>
                  <a:cubicBezTo>
                    <a:pt x="366" y="1040"/>
                    <a:pt x="253" y="927"/>
                    <a:pt x="169" y="955"/>
                  </a:cubicBezTo>
                  <a:lnTo>
                    <a:pt x="169" y="955"/>
                  </a:lnTo>
                  <a:cubicBezTo>
                    <a:pt x="113" y="899"/>
                    <a:pt x="29" y="815"/>
                    <a:pt x="113" y="731"/>
                  </a:cubicBezTo>
                  <a:cubicBezTo>
                    <a:pt x="169" y="675"/>
                    <a:pt x="197" y="759"/>
                    <a:pt x="253" y="759"/>
                  </a:cubicBezTo>
                  <a:cubicBezTo>
                    <a:pt x="225" y="618"/>
                    <a:pt x="29" y="590"/>
                    <a:pt x="1" y="422"/>
                  </a:cubicBezTo>
                  <a:cubicBezTo>
                    <a:pt x="29" y="394"/>
                    <a:pt x="57" y="394"/>
                    <a:pt x="113" y="36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70"/>
            <p:cNvSpPr/>
            <p:nvPr/>
          </p:nvSpPr>
          <p:spPr>
            <a:xfrm>
              <a:off x="2836825" y="650800"/>
              <a:ext cx="18275" cy="15475"/>
            </a:xfrm>
            <a:custGeom>
              <a:avLst/>
              <a:gdLst/>
              <a:ahLst/>
              <a:cxnLst/>
              <a:rect l="l" t="t" r="r" b="b"/>
              <a:pathLst>
                <a:path w="731" h="619" extrusionOk="0">
                  <a:moveTo>
                    <a:pt x="310" y="1"/>
                  </a:moveTo>
                  <a:cubicBezTo>
                    <a:pt x="310" y="29"/>
                    <a:pt x="366" y="57"/>
                    <a:pt x="394" y="57"/>
                  </a:cubicBezTo>
                  <a:cubicBezTo>
                    <a:pt x="506" y="57"/>
                    <a:pt x="619" y="113"/>
                    <a:pt x="562" y="254"/>
                  </a:cubicBezTo>
                  <a:cubicBezTo>
                    <a:pt x="534" y="338"/>
                    <a:pt x="731" y="338"/>
                    <a:pt x="619" y="422"/>
                  </a:cubicBezTo>
                  <a:cubicBezTo>
                    <a:pt x="534" y="506"/>
                    <a:pt x="534" y="338"/>
                    <a:pt x="450" y="338"/>
                  </a:cubicBezTo>
                  <a:cubicBezTo>
                    <a:pt x="422" y="422"/>
                    <a:pt x="506" y="478"/>
                    <a:pt x="478" y="534"/>
                  </a:cubicBezTo>
                  <a:cubicBezTo>
                    <a:pt x="366" y="506"/>
                    <a:pt x="310" y="591"/>
                    <a:pt x="254" y="619"/>
                  </a:cubicBezTo>
                  <a:cubicBezTo>
                    <a:pt x="141" y="591"/>
                    <a:pt x="198" y="478"/>
                    <a:pt x="141" y="422"/>
                  </a:cubicBezTo>
                  <a:cubicBezTo>
                    <a:pt x="85" y="394"/>
                    <a:pt x="1" y="366"/>
                    <a:pt x="57" y="282"/>
                  </a:cubicBezTo>
                  <a:cubicBezTo>
                    <a:pt x="141" y="169"/>
                    <a:pt x="198" y="282"/>
                    <a:pt x="282" y="282"/>
                  </a:cubicBezTo>
                  <a:cubicBezTo>
                    <a:pt x="254" y="169"/>
                    <a:pt x="254" y="85"/>
                    <a:pt x="226" y="1"/>
                  </a:cubicBezTo>
                  <a:cubicBezTo>
                    <a:pt x="254" y="1"/>
                    <a:pt x="282" y="1"/>
                    <a:pt x="3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70"/>
            <p:cNvSpPr/>
            <p:nvPr/>
          </p:nvSpPr>
          <p:spPr>
            <a:xfrm>
              <a:off x="2832625" y="598875"/>
              <a:ext cx="11950" cy="11950"/>
            </a:xfrm>
            <a:custGeom>
              <a:avLst/>
              <a:gdLst/>
              <a:ahLst/>
              <a:cxnLst/>
              <a:rect l="l" t="t" r="r" b="b"/>
              <a:pathLst>
                <a:path w="478" h="478" extrusionOk="0">
                  <a:moveTo>
                    <a:pt x="478" y="422"/>
                  </a:moveTo>
                  <a:cubicBezTo>
                    <a:pt x="394" y="393"/>
                    <a:pt x="337" y="337"/>
                    <a:pt x="197" y="393"/>
                  </a:cubicBezTo>
                  <a:cubicBezTo>
                    <a:pt x="85" y="478"/>
                    <a:pt x="1" y="365"/>
                    <a:pt x="1" y="197"/>
                  </a:cubicBezTo>
                  <a:cubicBezTo>
                    <a:pt x="1" y="141"/>
                    <a:pt x="29" y="85"/>
                    <a:pt x="29" y="29"/>
                  </a:cubicBezTo>
                  <a:cubicBezTo>
                    <a:pt x="85" y="0"/>
                    <a:pt x="113" y="85"/>
                    <a:pt x="141" y="85"/>
                  </a:cubicBezTo>
                  <a:cubicBezTo>
                    <a:pt x="366" y="57"/>
                    <a:pt x="366" y="57"/>
                    <a:pt x="422" y="253"/>
                  </a:cubicBezTo>
                  <a:cubicBezTo>
                    <a:pt x="422" y="309"/>
                    <a:pt x="450" y="365"/>
                    <a:pt x="478" y="42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70"/>
            <p:cNvSpPr/>
            <p:nvPr/>
          </p:nvSpPr>
          <p:spPr>
            <a:xfrm>
              <a:off x="2834025" y="643100"/>
              <a:ext cx="4250" cy="4925"/>
            </a:xfrm>
            <a:custGeom>
              <a:avLst/>
              <a:gdLst/>
              <a:ahLst/>
              <a:cxnLst/>
              <a:rect l="l" t="t" r="r" b="b"/>
              <a:pathLst>
                <a:path w="170" h="197" extrusionOk="0">
                  <a:moveTo>
                    <a:pt x="169" y="197"/>
                  </a:moveTo>
                  <a:cubicBezTo>
                    <a:pt x="1" y="169"/>
                    <a:pt x="1" y="169"/>
                    <a:pt x="57" y="0"/>
                  </a:cubicBezTo>
                  <a:cubicBezTo>
                    <a:pt x="169" y="28"/>
                    <a:pt x="169" y="112"/>
                    <a:pt x="169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70"/>
            <p:cNvSpPr/>
            <p:nvPr/>
          </p:nvSpPr>
          <p:spPr>
            <a:xfrm>
              <a:off x="2832625" y="640275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113" y="113"/>
                  </a:moveTo>
                  <a:cubicBezTo>
                    <a:pt x="57" y="113"/>
                    <a:pt x="29" y="113"/>
                    <a:pt x="1" y="57"/>
                  </a:cubicBezTo>
                  <a:lnTo>
                    <a:pt x="1" y="1"/>
                  </a:lnTo>
                  <a:lnTo>
                    <a:pt x="1" y="1"/>
                  </a:lnTo>
                  <a:cubicBezTo>
                    <a:pt x="57" y="1"/>
                    <a:pt x="113" y="57"/>
                    <a:pt x="113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70"/>
            <p:cNvSpPr/>
            <p:nvPr/>
          </p:nvSpPr>
          <p:spPr>
            <a:xfrm>
              <a:off x="2830525" y="63817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5" y="85"/>
                  </a:moveTo>
                  <a:cubicBezTo>
                    <a:pt x="28" y="85"/>
                    <a:pt x="0" y="57"/>
                    <a:pt x="0" y="29"/>
                  </a:cubicBezTo>
                  <a:cubicBezTo>
                    <a:pt x="0" y="1"/>
                    <a:pt x="28" y="1"/>
                    <a:pt x="28" y="1"/>
                  </a:cubicBezTo>
                  <a:cubicBezTo>
                    <a:pt x="85" y="29"/>
                    <a:pt x="85" y="57"/>
                    <a:pt x="85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70"/>
            <p:cNvSpPr/>
            <p:nvPr/>
          </p:nvSpPr>
          <p:spPr>
            <a:xfrm>
              <a:off x="2837550" y="63957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28" y="29"/>
                  </a:moveTo>
                  <a:cubicBezTo>
                    <a:pt x="28" y="29"/>
                    <a:pt x="28" y="1"/>
                    <a:pt x="0" y="1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8" y="1"/>
                    <a:pt x="56" y="1"/>
                    <a:pt x="56" y="1"/>
                  </a:cubicBezTo>
                  <a:cubicBezTo>
                    <a:pt x="56" y="1"/>
                    <a:pt x="28" y="29"/>
                    <a:pt x="28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70"/>
            <p:cNvSpPr/>
            <p:nvPr/>
          </p:nvSpPr>
          <p:spPr>
            <a:xfrm>
              <a:off x="2843150" y="6487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9"/>
                  </a:moveTo>
                  <a:cubicBezTo>
                    <a:pt x="1" y="29"/>
                    <a:pt x="1" y="1"/>
                    <a:pt x="1" y="1"/>
                  </a:cubicBezTo>
                  <a:cubicBezTo>
                    <a:pt x="29" y="1"/>
                    <a:pt x="29" y="29"/>
                    <a:pt x="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70"/>
            <p:cNvSpPr/>
            <p:nvPr/>
          </p:nvSpPr>
          <p:spPr>
            <a:xfrm>
              <a:off x="2893700" y="745575"/>
              <a:ext cx="28100" cy="27375"/>
            </a:xfrm>
            <a:custGeom>
              <a:avLst/>
              <a:gdLst/>
              <a:ahLst/>
              <a:cxnLst/>
              <a:rect l="l" t="t" r="r" b="b"/>
              <a:pathLst>
                <a:path w="1124" h="1095" extrusionOk="0">
                  <a:moveTo>
                    <a:pt x="1067" y="1039"/>
                  </a:moveTo>
                  <a:cubicBezTo>
                    <a:pt x="983" y="1039"/>
                    <a:pt x="955" y="1067"/>
                    <a:pt x="870" y="1095"/>
                  </a:cubicBezTo>
                  <a:lnTo>
                    <a:pt x="870" y="1095"/>
                  </a:lnTo>
                  <a:cubicBezTo>
                    <a:pt x="702" y="1039"/>
                    <a:pt x="927" y="786"/>
                    <a:pt x="786" y="786"/>
                  </a:cubicBezTo>
                  <a:cubicBezTo>
                    <a:pt x="618" y="786"/>
                    <a:pt x="590" y="702"/>
                    <a:pt x="533" y="618"/>
                  </a:cubicBezTo>
                  <a:cubicBezTo>
                    <a:pt x="449" y="477"/>
                    <a:pt x="337" y="421"/>
                    <a:pt x="197" y="393"/>
                  </a:cubicBezTo>
                  <a:cubicBezTo>
                    <a:pt x="112" y="365"/>
                    <a:pt x="0" y="337"/>
                    <a:pt x="28" y="225"/>
                  </a:cubicBezTo>
                  <a:cubicBezTo>
                    <a:pt x="112" y="84"/>
                    <a:pt x="281" y="28"/>
                    <a:pt x="449" y="0"/>
                  </a:cubicBezTo>
                  <a:cubicBezTo>
                    <a:pt x="505" y="0"/>
                    <a:pt x="533" y="56"/>
                    <a:pt x="590" y="84"/>
                  </a:cubicBezTo>
                  <a:cubicBezTo>
                    <a:pt x="646" y="112"/>
                    <a:pt x="702" y="56"/>
                    <a:pt x="730" y="169"/>
                  </a:cubicBezTo>
                  <a:cubicBezTo>
                    <a:pt x="786" y="393"/>
                    <a:pt x="814" y="393"/>
                    <a:pt x="1039" y="281"/>
                  </a:cubicBezTo>
                  <a:cubicBezTo>
                    <a:pt x="1039" y="281"/>
                    <a:pt x="1067" y="309"/>
                    <a:pt x="1095" y="309"/>
                  </a:cubicBezTo>
                  <a:cubicBezTo>
                    <a:pt x="1123" y="449"/>
                    <a:pt x="955" y="449"/>
                    <a:pt x="898" y="562"/>
                  </a:cubicBezTo>
                  <a:cubicBezTo>
                    <a:pt x="1095" y="674"/>
                    <a:pt x="1067" y="870"/>
                    <a:pt x="1067" y="103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70"/>
            <p:cNvSpPr/>
            <p:nvPr/>
          </p:nvSpPr>
          <p:spPr>
            <a:xfrm>
              <a:off x="2892275" y="727325"/>
              <a:ext cx="30925" cy="19675"/>
            </a:xfrm>
            <a:custGeom>
              <a:avLst/>
              <a:gdLst/>
              <a:ahLst/>
              <a:cxnLst/>
              <a:rect l="l" t="t" r="r" b="b"/>
              <a:pathLst>
                <a:path w="1237" h="787" extrusionOk="0">
                  <a:moveTo>
                    <a:pt x="1124" y="28"/>
                  </a:moveTo>
                  <a:cubicBezTo>
                    <a:pt x="984" y="225"/>
                    <a:pt x="984" y="225"/>
                    <a:pt x="1236" y="337"/>
                  </a:cubicBezTo>
                  <a:cubicBezTo>
                    <a:pt x="1236" y="365"/>
                    <a:pt x="1236" y="365"/>
                    <a:pt x="1236" y="393"/>
                  </a:cubicBezTo>
                  <a:cubicBezTo>
                    <a:pt x="1236" y="618"/>
                    <a:pt x="1152" y="646"/>
                    <a:pt x="927" y="505"/>
                  </a:cubicBezTo>
                  <a:cubicBezTo>
                    <a:pt x="871" y="421"/>
                    <a:pt x="787" y="477"/>
                    <a:pt x="703" y="449"/>
                  </a:cubicBezTo>
                  <a:cubicBezTo>
                    <a:pt x="562" y="702"/>
                    <a:pt x="254" y="786"/>
                    <a:pt x="1" y="646"/>
                  </a:cubicBezTo>
                  <a:lnTo>
                    <a:pt x="1" y="646"/>
                  </a:lnTo>
                  <a:cubicBezTo>
                    <a:pt x="1" y="393"/>
                    <a:pt x="310" y="505"/>
                    <a:pt x="394" y="281"/>
                  </a:cubicBezTo>
                  <a:cubicBezTo>
                    <a:pt x="394" y="225"/>
                    <a:pt x="590" y="112"/>
                    <a:pt x="703" y="84"/>
                  </a:cubicBezTo>
                  <a:cubicBezTo>
                    <a:pt x="759" y="56"/>
                    <a:pt x="815" y="112"/>
                    <a:pt x="871" y="112"/>
                  </a:cubicBezTo>
                  <a:cubicBezTo>
                    <a:pt x="927" y="56"/>
                    <a:pt x="984" y="0"/>
                    <a:pt x="1068" y="0"/>
                  </a:cubicBezTo>
                  <a:cubicBezTo>
                    <a:pt x="1096" y="0"/>
                    <a:pt x="1096" y="28"/>
                    <a:pt x="1124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70"/>
            <p:cNvSpPr/>
            <p:nvPr/>
          </p:nvSpPr>
          <p:spPr>
            <a:xfrm>
              <a:off x="2883850" y="738550"/>
              <a:ext cx="26700" cy="23175"/>
            </a:xfrm>
            <a:custGeom>
              <a:avLst/>
              <a:gdLst/>
              <a:ahLst/>
              <a:cxnLst/>
              <a:rect l="l" t="t" r="r" b="b"/>
              <a:pathLst>
                <a:path w="1068" h="927" extrusionOk="0">
                  <a:moveTo>
                    <a:pt x="338" y="197"/>
                  </a:moveTo>
                  <a:cubicBezTo>
                    <a:pt x="562" y="169"/>
                    <a:pt x="843" y="225"/>
                    <a:pt x="1040" y="0"/>
                  </a:cubicBezTo>
                  <a:cubicBezTo>
                    <a:pt x="1068" y="141"/>
                    <a:pt x="1012" y="253"/>
                    <a:pt x="984" y="365"/>
                  </a:cubicBezTo>
                  <a:cubicBezTo>
                    <a:pt x="759" y="281"/>
                    <a:pt x="619" y="450"/>
                    <a:pt x="478" y="506"/>
                  </a:cubicBezTo>
                  <a:cubicBezTo>
                    <a:pt x="478" y="618"/>
                    <a:pt x="591" y="590"/>
                    <a:pt x="619" y="674"/>
                  </a:cubicBezTo>
                  <a:cubicBezTo>
                    <a:pt x="619" y="674"/>
                    <a:pt x="619" y="674"/>
                    <a:pt x="591" y="702"/>
                  </a:cubicBezTo>
                  <a:cubicBezTo>
                    <a:pt x="366" y="927"/>
                    <a:pt x="310" y="899"/>
                    <a:pt x="113" y="674"/>
                  </a:cubicBezTo>
                  <a:cubicBezTo>
                    <a:pt x="1" y="534"/>
                    <a:pt x="85" y="478"/>
                    <a:pt x="198" y="421"/>
                  </a:cubicBezTo>
                  <a:cubicBezTo>
                    <a:pt x="198" y="309"/>
                    <a:pt x="338" y="281"/>
                    <a:pt x="338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70"/>
            <p:cNvSpPr/>
            <p:nvPr/>
          </p:nvSpPr>
          <p:spPr>
            <a:xfrm>
              <a:off x="2914050" y="737150"/>
              <a:ext cx="11250" cy="10550"/>
            </a:xfrm>
            <a:custGeom>
              <a:avLst/>
              <a:gdLst/>
              <a:ahLst/>
              <a:cxnLst/>
              <a:rect l="l" t="t" r="r" b="b"/>
              <a:pathLst>
                <a:path w="450" h="422" extrusionOk="0">
                  <a:moveTo>
                    <a:pt x="56" y="112"/>
                  </a:moveTo>
                  <a:cubicBezTo>
                    <a:pt x="197" y="169"/>
                    <a:pt x="309" y="169"/>
                    <a:pt x="365" y="0"/>
                  </a:cubicBezTo>
                  <a:cubicBezTo>
                    <a:pt x="421" y="28"/>
                    <a:pt x="449" y="56"/>
                    <a:pt x="449" y="112"/>
                  </a:cubicBezTo>
                  <a:cubicBezTo>
                    <a:pt x="449" y="169"/>
                    <a:pt x="421" y="253"/>
                    <a:pt x="337" y="281"/>
                  </a:cubicBezTo>
                  <a:cubicBezTo>
                    <a:pt x="253" y="309"/>
                    <a:pt x="169" y="365"/>
                    <a:pt x="84" y="421"/>
                  </a:cubicBezTo>
                  <a:cubicBezTo>
                    <a:pt x="0" y="309"/>
                    <a:pt x="0" y="225"/>
                    <a:pt x="56" y="1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70"/>
            <p:cNvSpPr/>
            <p:nvPr/>
          </p:nvSpPr>
          <p:spPr>
            <a:xfrm>
              <a:off x="2921775" y="763800"/>
              <a:ext cx="1425" cy="2150"/>
            </a:xfrm>
            <a:custGeom>
              <a:avLst/>
              <a:gdLst/>
              <a:ahLst/>
              <a:cxnLst/>
              <a:rect l="l" t="t" r="r" b="b"/>
              <a:pathLst>
                <a:path w="57" h="86" extrusionOk="0">
                  <a:moveTo>
                    <a:pt x="28" y="85"/>
                  </a:moveTo>
                  <a:cubicBezTo>
                    <a:pt x="28" y="57"/>
                    <a:pt x="0" y="57"/>
                    <a:pt x="0" y="29"/>
                  </a:cubicBezTo>
                  <a:cubicBezTo>
                    <a:pt x="0" y="29"/>
                    <a:pt x="28" y="1"/>
                    <a:pt x="28" y="1"/>
                  </a:cubicBezTo>
                  <a:cubicBezTo>
                    <a:pt x="28" y="1"/>
                    <a:pt x="56" y="29"/>
                    <a:pt x="56" y="29"/>
                  </a:cubicBezTo>
                  <a:cubicBezTo>
                    <a:pt x="56" y="57"/>
                    <a:pt x="28" y="57"/>
                    <a:pt x="28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70"/>
            <p:cNvSpPr/>
            <p:nvPr/>
          </p:nvSpPr>
          <p:spPr>
            <a:xfrm>
              <a:off x="2920350" y="7715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1"/>
                  </a:moveTo>
                  <a:lnTo>
                    <a:pt x="29" y="1"/>
                  </a:lnTo>
                  <a:lnTo>
                    <a:pt x="1" y="2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70"/>
            <p:cNvSpPr/>
            <p:nvPr/>
          </p:nvSpPr>
          <p:spPr>
            <a:xfrm>
              <a:off x="2975100" y="613600"/>
              <a:ext cx="1425" cy="1450"/>
            </a:xfrm>
            <a:custGeom>
              <a:avLst/>
              <a:gdLst/>
              <a:ahLst/>
              <a:cxnLst/>
              <a:rect l="l" t="t" r="r" b="b"/>
              <a:pathLst>
                <a:path w="57" h="58" extrusionOk="0">
                  <a:moveTo>
                    <a:pt x="57" y="57"/>
                  </a:moveTo>
                  <a:cubicBezTo>
                    <a:pt x="57" y="29"/>
                    <a:pt x="29" y="29"/>
                    <a:pt x="1" y="1"/>
                  </a:cubicBezTo>
                  <a:cubicBezTo>
                    <a:pt x="29" y="29"/>
                    <a:pt x="57" y="29"/>
                    <a:pt x="57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70"/>
            <p:cNvSpPr/>
            <p:nvPr/>
          </p:nvSpPr>
          <p:spPr>
            <a:xfrm>
              <a:off x="2954050" y="617825"/>
              <a:ext cx="4925" cy="4225"/>
            </a:xfrm>
            <a:custGeom>
              <a:avLst/>
              <a:gdLst/>
              <a:ahLst/>
              <a:cxnLst/>
              <a:rect l="l" t="t" r="r" b="b"/>
              <a:pathLst>
                <a:path w="197" h="169" extrusionOk="0">
                  <a:moveTo>
                    <a:pt x="29" y="0"/>
                  </a:moveTo>
                  <a:lnTo>
                    <a:pt x="197" y="0"/>
                  </a:lnTo>
                  <a:lnTo>
                    <a:pt x="197" y="0"/>
                  </a:lnTo>
                  <a:cubicBezTo>
                    <a:pt x="197" y="85"/>
                    <a:pt x="169" y="169"/>
                    <a:pt x="85" y="169"/>
                  </a:cubicBezTo>
                  <a:cubicBezTo>
                    <a:pt x="0" y="169"/>
                    <a:pt x="29" y="85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70"/>
            <p:cNvSpPr/>
            <p:nvPr/>
          </p:nvSpPr>
          <p:spPr>
            <a:xfrm>
              <a:off x="2951250" y="616425"/>
              <a:ext cx="3525" cy="2125"/>
            </a:xfrm>
            <a:custGeom>
              <a:avLst/>
              <a:gdLst/>
              <a:ahLst/>
              <a:cxnLst/>
              <a:rect l="l" t="t" r="r" b="b"/>
              <a:pathLst>
                <a:path w="141" h="85" extrusionOk="0">
                  <a:moveTo>
                    <a:pt x="141" y="56"/>
                  </a:moveTo>
                  <a:cubicBezTo>
                    <a:pt x="112" y="56"/>
                    <a:pt x="84" y="85"/>
                    <a:pt x="84" y="56"/>
                  </a:cubicBezTo>
                  <a:cubicBezTo>
                    <a:pt x="56" y="56"/>
                    <a:pt x="28" y="56"/>
                    <a:pt x="0" y="56"/>
                  </a:cubicBezTo>
                  <a:cubicBezTo>
                    <a:pt x="28" y="0"/>
                    <a:pt x="56" y="0"/>
                    <a:pt x="84" y="28"/>
                  </a:cubicBezTo>
                  <a:cubicBezTo>
                    <a:pt x="112" y="28"/>
                    <a:pt x="112" y="56"/>
                    <a:pt x="141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70"/>
            <p:cNvSpPr/>
            <p:nvPr/>
          </p:nvSpPr>
          <p:spPr>
            <a:xfrm>
              <a:off x="2878250" y="682400"/>
              <a:ext cx="21775" cy="30900"/>
            </a:xfrm>
            <a:custGeom>
              <a:avLst/>
              <a:gdLst/>
              <a:ahLst/>
              <a:cxnLst/>
              <a:rect l="l" t="t" r="r" b="b"/>
              <a:pathLst>
                <a:path w="871" h="1236" extrusionOk="0">
                  <a:moveTo>
                    <a:pt x="478" y="1236"/>
                  </a:moveTo>
                  <a:cubicBezTo>
                    <a:pt x="422" y="1236"/>
                    <a:pt x="365" y="1208"/>
                    <a:pt x="337" y="1151"/>
                  </a:cubicBezTo>
                  <a:cubicBezTo>
                    <a:pt x="281" y="1095"/>
                    <a:pt x="253" y="1067"/>
                    <a:pt x="197" y="1067"/>
                  </a:cubicBezTo>
                  <a:cubicBezTo>
                    <a:pt x="281" y="899"/>
                    <a:pt x="337" y="983"/>
                    <a:pt x="422" y="1067"/>
                  </a:cubicBezTo>
                  <a:cubicBezTo>
                    <a:pt x="478" y="1011"/>
                    <a:pt x="534" y="955"/>
                    <a:pt x="422" y="927"/>
                  </a:cubicBezTo>
                  <a:cubicBezTo>
                    <a:pt x="281" y="871"/>
                    <a:pt x="281" y="786"/>
                    <a:pt x="393" y="702"/>
                  </a:cubicBezTo>
                  <a:cubicBezTo>
                    <a:pt x="422" y="646"/>
                    <a:pt x="337" y="562"/>
                    <a:pt x="393" y="506"/>
                  </a:cubicBezTo>
                  <a:cubicBezTo>
                    <a:pt x="281" y="478"/>
                    <a:pt x="337" y="618"/>
                    <a:pt x="225" y="618"/>
                  </a:cubicBezTo>
                  <a:cubicBezTo>
                    <a:pt x="253" y="478"/>
                    <a:pt x="281" y="365"/>
                    <a:pt x="113" y="309"/>
                  </a:cubicBezTo>
                  <a:cubicBezTo>
                    <a:pt x="57" y="309"/>
                    <a:pt x="57" y="225"/>
                    <a:pt x="0" y="169"/>
                  </a:cubicBezTo>
                  <a:cubicBezTo>
                    <a:pt x="141" y="141"/>
                    <a:pt x="253" y="253"/>
                    <a:pt x="365" y="169"/>
                  </a:cubicBezTo>
                  <a:cubicBezTo>
                    <a:pt x="422" y="85"/>
                    <a:pt x="478" y="28"/>
                    <a:pt x="562" y="0"/>
                  </a:cubicBezTo>
                  <a:cubicBezTo>
                    <a:pt x="618" y="85"/>
                    <a:pt x="758" y="28"/>
                    <a:pt x="843" y="56"/>
                  </a:cubicBezTo>
                  <a:cubicBezTo>
                    <a:pt x="843" y="113"/>
                    <a:pt x="871" y="197"/>
                    <a:pt x="786" y="225"/>
                  </a:cubicBezTo>
                  <a:cubicBezTo>
                    <a:pt x="758" y="225"/>
                    <a:pt x="702" y="225"/>
                    <a:pt x="674" y="225"/>
                  </a:cubicBezTo>
                  <a:cubicBezTo>
                    <a:pt x="590" y="393"/>
                    <a:pt x="478" y="534"/>
                    <a:pt x="618" y="702"/>
                  </a:cubicBezTo>
                  <a:cubicBezTo>
                    <a:pt x="702" y="786"/>
                    <a:pt x="534" y="927"/>
                    <a:pt x="674" y="1011"/>
                  </a:cubicBezTo>
                  <a:cubicBezTo>
                    <a:pt x="702" y="1123"/>
                    <a:pt x="590" y="1179"/>
                    <a:pt x="562" y="1236"/>
                  </a:cubicBezTo>
                  <a:cubicBezTo>
                    <a:pt x="534" y="1236"/>
                    <a:pt x="506" y="1236"/>
                    <a:pt x="478" y="12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70"/>
            <p:cNvSpPr/>
            <p:nvPr/>
          </p:nvSpPr>
          <p:spPr>
            <a:xfrm>
              <a:off x="2920350" y="653625"/>
              <a:ext cx="9150" cy="5625"/>
            </a:xfrm>
            <a:custGeom>
              <a:avLst/>
              <a:gdLst/>
              <a:ahLst/>
              <a:cxnLst/>
              <a:rect l="l" t="t" r="r" b="b"/>
              <a:pathLst>
                <a:path w="366" h="225" extrusionOk="0">
                  <a:moveTo>
                    <a:pt x="366" y="141"/>
                  </a:moveTo>
                  <a:cubicBezTo>
                    <a:pt x="254" y="225"/>
                    <a:pt x="113" y="169"/>
                    <a:pt x="1" y="197"/>
                  </a:cubicBezTo>
                  <a:lnTo>
                    <a:pt x="1" y="56"/>
                  </a:lnTo>
                  <a:cubicBezTo>
                    <a:pt x="141" y="0"/>
                    <a:pt x="254" y="28"/>
                    <a:pt x="366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70"/>
            <p:cNvSpPr/>
            <p:nvPr/>
          </p:nvSpPr>
          <p:spPr>
            <a:xfrm>
              <a:off x="2905625" y="666950"/>
              <a:ext cx="5625" cy="3550"/>
            </a:xfrm>
            <a:custGeom>
              <a:avLst/>
              <a:gdLst/>
              <a:ahLst/>
              <a:cxnLst/>
              <a:rect l="l" t="t" r="r" b="b"/>
              <a:pathLst>
                <a:path w="225" h="142" extrusionOk="0">
                  <a:moveTo>
                    <a:pt x="169" y="141"/>
                  </a:moveTo>
                  <a:cubicBezTo>
                    <a:pt x="141" y="141"/>
                    <a:pt x="141" y="141"/>
                    <a:pt x="113" y="141"/>
                  </a:cubicBezTo>
                  <a:cubicBezTo>
                    <a:pt x="56" y="113"/>
                    <a:pt x="0" y="113"/>
                    <a:pt x="28" y="57"/>
                  </a:cubicBezTo>
                  <a:cubicBezTo>
                    <a:pt x="28" y="29"/>
                    <a:pt x="85" y="1"/>
                    <a:pt x="113" y="29"/>
                  </a:cubicBezTo>
                  <a:cubicBezTo>
                    <a:pt x="225" y="29"/>
                    <a:pt x="169" y="85"/>
                    <a:pt x="169" y="141"/>
                  </a:cubicBezTo>
                  <a:lnTo>
                    <a:pt x="169" y="14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70"/>
            <p:cNvSpPr/>
            <p:nvPr/>
          </p:nvSpPr>
          <p:spPr>
            <a:xfrm>
              <a:off x="2892275" y="678175"/>
              <a:ext cx="4950" cy="4250"/>
            </a:xfrm>
            <a:custGeom>
              <a:avLst/>
              <a:gdLst/>
              <a:ahLst/>
              <a:cxnLst/>
              <a:rect l="l" t="t" r="r" b="b"/>
              <a:pathLst>
                <a:path w="198" h="170" extrusionOk="0">
                  <a:moveTo>
                    <a:pt x="1" y="113"/>
                  </a:moveTo>
                  <a:cubicBezTo>
                    <a:pt x="29" y="29"/>
                    <a:pt x="85" y="1"/>
                    <a:pt x="197" y="1"/>
                  </a:cubicBezTo>
                  <a:cubicBezTo>
                    <a:pt x="169" y="169"/>
                    <a:pt x="57" y="85"/>
                    <a:pt x="1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70"/>
            <p:cNvSpPr/>
            <p:nvPr/>
          </p:nvSpPr>
          <p:spPr>
            <a:xfrm>
              <a:off x="2902825" y="678875"/>
              <a:ext cx="2125" cy="1450"/>
            </a:xfrm>
            <a:custGeom>
              <a:avLst/>
              <a:gdLst/>
              <a:ahLst/>
              <a:cxnLst/>
              <a:rect l="l" t="t" r="r" b="b"/>
              <a:pathLst>
                <a:path w="85" h="58" extrusionOk="0">
                  <a:moveTo>
                    <a:pt x="28" y="57"/>
                  </a:moveTo>
                  <a:cubicBezTo>
                    <a:pt x="28" y="57"/>
                    <a:pt x="0" y="29"/>
                    <a:pt x="0" y="29"/>
                  </a:cubicBezTo>
                  <a:cubicBezTo>
                    <a:pt x="0" y="1"/>
                    <a:pt x="0" y="1"/>
                    <a:pt x="28" y="1"/>
                  </a:cubicBezTo>
                  <a:cubicBezTo>
                    <a:pt x="56" y="1"/>
                    <a:pt x="56" y="1"/>
                    <a:pt x="56" y="1"/>
                  </a:cubicBezTo>
                  <a:cubicBezTo>
                    <a:pt x="84" y="29"/>
                    <a:pt x="56" y="57"/>
                    <a:pt x="28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70"/>
            <p:cNvSpPr/>
            <p:nvPr/>
          </p:nvSpPr>
          <p:spPr>
            <a:xfrm>
              <a:off x="2890175" y="62975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85" y="1"/>
                  </a:moveTo>
                  <a:cubicBezTo>
                    <a:pt x="85" y="29"/>
                    <a:pt x="85" y="57"/>
                    <a:pt x="85" y="57"/>
                  </a:cubicBezTo>
                  <a:cubicBezTo>
                    <a:pt x="57" y="57"/>
                    <a:pt x="29" y="29"/>
                    <a:pt x="1" y="1"/>
                  </a:cubicBezTo>
                  <a:cubicBezTo>
                    <a:pt x="29" y="1"/>
                    <a:pt x="57" y="1"/>
                    <a:pt x="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70"/>
            <p:cNvSpPr/>
            <p:nvPr/>
          </p:nvSpPr>
          <p:spPr>
            <a:xfrm>
              <a:off x="2893700" y="6739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9"/>
                  </a:moveTo>
                  <a:cubicBezTo>
                    <a:pt x="0" y="29"/>
                    <a:pt x="0" y="0"/>
                    <a:pt x="0" y="0"/>
                  </a:cubicBezTo>
                  <a:cubicBezTo>
                    <a:pt x="28" y="0"/>
                    <a:pt x="28" y="29"/>
                    <a:pt x="0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70"/>
            <p:cNvSpPr/>
            <p:nvPr/>
          </p:nvSpPr>
          <p:spPr>
            <a:xfrm>
              <a:off x="2957550" y="633975"/>
              <a:ext cx="2150" cy="2125"/>
            </a:xfrm>
            <a:custGeom>
              <a:avLst/>
              <a:gdLst/>
              <a:ahLst/>
              <a:cxnLst/>
              <a:rect l="l" t="t" r="r" b="b"/>
              <a:pathLst>
                <a:path w="86" h="85" extrusionOk="0">
                  <a:moveTo>
                    <a:pt x="57" y="56"/>
                  </a:moveTo>
                  <a:cubicBezTo>
                    <a:pt x="57" y="56"/>
                    <a:pt x="29" y="84"/>
                    <a:pt x="29" y="84"/>
                  </a:cubicBezTo>
                  <a:cubicBezTo>
                    <a:pt x="1" y="84"/>
                    <a:pt x="1" y="84"/>
                    <a:pt x="29" y="56"/>
                  </a:cubicBezTo>
                  <a:cubicBezTo>
                    <a:pt x="29" y="56"/>
                    <a:pt x="57" y="28"/>
                    <a:pt x="57" y="28"/>
                  </a:cubicBezTo>
                  <a:cubicBezTo>
                    <a:pt x="85" y="28"/>
                    <a:pt x="57" y="0"/>
                    <a:pt x="57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70"/>
            <p:cNvSpPr/>
            <p:nvPr/>
          </p:nvSpPr>
          <p:spPr>
            <a:xfrm>
              <a:off x="2916150" y="638875"/>
              <a:ext cx="22475" cy="18275"/>
            </a:xfrm>
            <a:custGeom>
              <a:avLst/>
              <a:gdLst/>
              <a:ahLst/>
              <a:cxnLst/>
              <a:rect l="l" t="t" r="r" b="b"/>
              <a:pathLst>
                <a:path w="899" h="731" extrusionOk="0">
                  <a:moveTo>
                    <a:pt x="534" y="731"/>
                  </a:moveTo>
                  <a:cubicBezTo>
                    <a:pt x="393" y="731"/>
                    <a:pt x="281" y="674"/>
                    <a:pt x="169" y="646"/>
                  </a:cubicBezTo>
                  <a:cubicBezTo>
                    <a:pt x="141" y="478"/>
                    <a:pt x="0" y="338"/>
                    <a:pt x="29" y="141"/>
                  </a:cubicBezTo>
                  <a:cubicBezTo>
                    <a:pt x="29" y="113"/>
                    <a:pt x="0" y="57"/>
                    <a:pt x="29" y="29"/>
                  </a:cubicBezTo>
                  <a:cubicBezTo>
                    <a:pt x="85" y="1"/>
                    <a:pt x="113" y="29"/>
                    <a:pt x="169" y="57"/>
                  </a:cubicBezTo>
                  <a:cubicBezTo>
                    <a:pt x="197" y="113"/>
                    <a:pt x="253" y="141"/>
                    <a:pt x="281" y="169"/>
                  </a:cubicBezTo>
                  <a:cubicBezTo>
                    <a:pt x="450" y="85"/>
                    <a:pt x="618" y="169"/>
                    <a:pt x="787" y="197"/>
                  </a:cubicBezTo>
                  <a:cubicBezTo>
                    <a:pt x="899" y="197"/>
                    <a:pt x="871" y="281"/>
                    <a:pt x="871" y="366"/>
                  </a:cubicBezTo>
                  <a:cubicBezTo>
                    <a:pt x="815" y="338"/>
                    <a:pt x="758" y="310"/>
                    <a:pt x="702" y="281"/>
                  </a:cubicBezTo>
                  <a:cubicBezTo>
                    <a:pt x="787" y="394"/>
                    <a:pt x="871" y="534"/>
                    <a:pt x="702" y="646"/>
                  </a:cubicBezTo>
                  <a:lnTo>
                    <a:pt x="702" y="646"/>
                  </a:lnTo>
                  <a:cubicBezTo>
                    <a:pt x="674" y="618"/>
                    <a:pt x="618" y="618"/>
                    <a:pt x="590" y="646"/>
                  </a:cubicBezTo>
                  <a:lnTo>
                    <a:pt x="590" y="646"/>
                  </a:lnTo>
                  <a:cubicBezTo>
                    <a:pt x="562" y="674"/>
                    <a:pt x="534" y="703"/>
                    <a:pt x="534" y="73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70"/>
            <p:cNvSpPr/>
            <p:nvPr/>
          </p:nvSpPr>
          <p:spPr>
            <a:xfrm>
              <a:off x="2862800" y="738550"/>
              <a:ext cx="56175" cy="79325"/>
            </a:xfrm>
            <a:custGeom>
              <a:avLst/>
              <a:gdLst/>
              <a:ahLst/>
              <a:cxnLst/>
              <a:rect l="l" t="t" r="r" b="b"/>
              <a:pathLst>
                <a:path w="2247" h="3173" extrusionOk="0">
                  <a:moveTo>
                    <a:pt x="1461" y="674"/>
                  </a:moveTo>
                  <a:cubicBezTo>
                    <a:pt x="1573" y="590"/>
                    <a:pt x="1657" y="646"/>
                    <a:pt x="1741" y="758"/>
                  </a:cubicBezTo>
                  <a:cubicBezTo>
                    <a:pt x="1798" y="814"/>
                    <a:pt x="1826" y="871"/>
                    <a:pt x="1882" y="927"/>
                  </a:cubicBezTo>
                  <a:cubicBezTo>
                    <a:pt x="1910" y="983"/>
                    <a:pt x="1910" y="1123"/>
                    <a:pt x="2022" y="983"/>
                  </a:cubicBezTo>
                  <a:cubicBezTo>
                    <a:pt x="2050" y="927"/>
                    <a:pt x="2106" y="1095"/>
                    <a:pt x="2163" y="1123"/>
                  </a:cubicBezTo>
                  <a:cubicBezTo>
                    <a:pt x="2219" y="1179"/>
                    <a:pt x="2191" y="1208"/>
                    <a:pt x="2134" y="1236"/>
                  </a:cubicBezTo>
                  <a:cubicBezTo>
                    <a:pt x="1994" y="1264"/>
                    <a:pt x="2134" y="1320"/>
                    <a:pt x="2106" y="1376"/>
                  </a:cubicBezTo>
                  <a:cubicBezTo>
                    <a:pt x="1994" y="1348"/>
                    <a:pt x="1854" y="1236"/>
                    <a:pt x="1741" y="1404"/>
                  </a:cubicBezTo>
                  <a:cubicBezTo>
                    <a:pt x="1713" y="1432"/>
                    <a:pt x="1657" y="1348"/>
                    <a:pt x="1629" y="1320"/>
                  </a:cubicBezTo>
                  <a:lnTo>
                    <a:pt x="1629" y="1320"/>
                  </a:lnTo>
                  <a:cubicBezTo>
                    <a:pt x="1573" y="1320"/>
                    <a:pt x="1517" y="1348"/>
                    <a:pt x="1573" y="1432"/>
                  </a:cubicBezTo>
                  <a:cubicBezTo>
                    <a:pt x="1657" y="1572"/>
                    <a:pt x="1573" y="1713"/>
                    <a:pt x="1461" y="1769"/>
                  </a:cubicBezTo>
                  <a:cubicBezTo>
                    <a:pt x="1292" y="1853"/>
                    <a:pt x="1320" y="1937"/>
                    <a:pt x="1433" y="2050"/>
                  </a:cubicBezTo>
                  <a:cubicBezTo>
                    <a:pt x="1433" y="2078"/>
                    <a:pt x="1461" y="2106"/>
                    <a:pt x="1461" y="2162"/>
                  </a:cubicBezTo>
                  <a:lnTo>
                    <a:pt x="1461" y="2162"/>
                  </a:lnTo>
                  <a:cubicBezTo>
                    <a:pt x="1910" y="1994"/>
                    <a:pt x="1994" y="2022"/>
                    <a:pt x="2247" y="2331"/>
                  </a:cubicBezTo>
                  <a:lnTo>
                    <a:pt x="2247" y="2331"/>
                  </a:lnTo>
                  <a:cubicBezTo>
                    <a:pt x="2219" y="2359"/>
                    <a:pt x="2191" y="2387"/>
                    <a:pt x="2191" y="2415"/>
                  </a:cubicBezTo>
                  <a:cubicBezTo>
                    <a:pt x="2191" y="2443"/>
                    <a:pt x="2163" y="2471"/>
                    <a:pt x="2163" y="2499"/>
                  </a:cubicBezTo>
                  <a:cubicBezTo>
                    <a:pt x="2163" y="2527"/>
                    <a:pt x="2134" y="2555"/>
                    <a:pt x="2106" y="2555"/>
                  </a:cubicBezTo>
                  <a:cubicBezTo>
                    <a:pt x="2050" y="2611"/>
                    <a:pt x="1994" y="2667"/>
                    <a:pt x="1994" y="2752"/>
                  </a:cubicBezTo>
                  <a:cubicBezTo>
                    <a:pt x="1966" y="2752"/>
                    <a:pt x="1966" y="2780"/>
                    <a:pt x="1938" y="2808"/>
                  </a:cubicBezTo>
                  <a:cubicBezTo>
                    <a:pt x="1826" y="2892"/>
                    <a:pt x="1741" y="2976"/>
                    <a:pt x="1685" y="3089"/>
                  </a:cubicBezTo>
                  <a:cubicBezTo>
                    <a:pt x="1685" y="3117"/>
                    <a:pt x="1657" y="3145"/>
                    <a:pt x="1629" y="3145"/>
                  </a:cubicBezTo>
                  <a:cubicBezTo>
                    <a:pt x="1601" y="3173"/>
                    <a:pt x="1573" y="3173"/>
                    <a:pt x="1517" y="3173"/>
                  </a:cubicBezTo>
                  <a:cubicBezTo>
                    <a:pt x="1489" y="3117"/>
                    <a:pt x="1461" y="3117"/>
                    <a:pt x="1404" y="3089"/>
                  </a:cubicBezTo>
                  <a:cubicBezTo>
                    <a:pt x="1376" y="3032"/>
                    <a:pt x="1320" y="3004"/>
                    <a:pt x="1236" y="2976"/>
                  </a:cubicBezTo>
                  <a:cubicBezTo>
                    <a:pt x="1208" y="2948"/>
                    <a:pt x="1180" y="2948"/>
                    <a:pt x="1180" y="2920"/>
                  </a:cubicBezTo>
                  <a:cubicBezTo>
                    <a:pt x="1152" y="2892"/>
                    <a:pt x="1124" y="2892"/>
                    <a:pt x="1124" y="2864"/>
                  </a:cubicBezTo>
                  <a:cubicBezTo>
                    <a:pt x="1096" y="2836"/>
                    <a:pt x="1068" y="2808"/>
                    <a:pt x="1068" y="2808"/>
                  </a:cubicBezTo>
                  <a:cubicBezTo>
                    <a:pt x="1040" y="2752"/>
                    <a:pt x="1040" y="2695"/>
                    <a:pt x="983" y="2695"/>
                  </a:cubicBezTo>
                  <a:cubicBezTo>
                    <a:pt x="983" y="2667"/>
                    <a:pt x="955" y="2639"/>
                    <a:pt x="927" y="2611"/>
                  </a:cubicBezTo>
                  <a:cubicBezTo>
                    <a:pt x="815" y="2359"/>
                    <a:pt x="562" y="2190"/>
                    <a:pt x="394" y="1966"/>
                  </a:cubicBezTo>
                  <a:cubicBezTo>
                    <a:pt x="394" y="1909"/>
                    <a:pt x="394" y="1881"/>
                    <a:pt x="338" y="1853"/>
                  </a:cubicBezTo>
                  <a:cubicBezTo>
                    <a:pt x="338" y="1797"/>
                    <a:pt x="310" y="1769"/>
                    <a:pt x="282" y="1741"/>
                  </a:cubicBezTo>
                  <a:cubicBezTo>
                    <a:pt x="282" y="1685"/>
                    <a:pt x="253" y="1629"/>
                    <a:pt x="225" y="1629"/>
                  </a:cubicBezTo>
                  <a:lnTo>
                    <a:pt x="169" y="1544"/>
                  </a:lnTo>
                  <a:cubicBezTo>
                    <a:pt x="169" y="1488"/>
                    <a:pt x="141" y="1460"/>
                    <a:pt x="85" y="1432"/>
                  </a:cubicBezTo>
                  <a:cubicBezTo>
                    <a:pt x="85" y="1376"/>
                    <a:pt x="85" y="1348"/>
                    <a:pt x="29" y="1320"/>
                  </a:cubicBezTo>
                  <a:cubicBezTo>
                    <a:pt x="29" y="1292"/>
                    <a:pt x="29" y="1236"/>
                    <a:pt x="29" y="1208"/>
                  </a:cubicBezTo>
                  <a:cubicBezTo>
                    <a:pt x="57" y="1208"/>
                    <a:pt x="85" y="1208"/>
                    <a:pt x="141" y="1179"/>
                  </a:cubicBezTo>
                  <a:cubicBezTo>
                    <a:pt x="169" y="1095"/>
                    <a:pt x="1" y="1039"/>
                    <a:pt x="85" y="955"/>
                  </a:cubicBezTo>
                  <a:cubicBezTo>
                    <a:pt x="113" y="899"/>
                    <a:pt x="225" y="1067"/>
                    <a:pt x="253" y="899"/>
                  </a:cubicBezTo>
                  <a:cubicBezTo>
                    <a:pt x="282" y="814"/>
                    <a:pt x="338" y="1011"/>
                    <a:pt x="422" y="983"/>
                  </a:cubicBezTo>
                  <a:cubicBezTo>
                    <a:pt x="450" y="814"/>
                    <a:pt x="282" y="786"/>
                    <a:pt x="253" y="702"/>
                  </a:cubicBezTo>
                  <a:cubicBezTo>
                    <a:pt x="282" y="646"/>
                    <a:pt x="394" y="674"/>
                    <a:pt x="394" y="534"/>
                  </a:cubicBezTo>
                  <a:cubicBezTo>
                    <a:pt x="310" y="562"/>
                    <a:pt x="225" y="562"/>
                    <a:pt x="141" y="534"/>
                  </a:cubicBezTo>
                  <a:lnTo>
                    <a:pt x="141" y="534"/>
                  </a:lnTo>
                  <a:cubicBezTo>
                    <a:pt x="141" y="506"/>
                    <a:pt x="169" y="478"/>
                    <a:pt x="141" y="450"/>
                  </a:cubicBezTo>
                  <a:cubicBezTo>
                    <a:pt x="29" y="337"/>
                    <a:pt x="113" y="225"/>
                    <a:pt x="141" y="113"/>
                  </a:cubicBezTo>
                  <a:cubicBezTo>
                    <a:pt x="225" y="28"/>
                    <a:pt x="338" y="0"/>
                    <a:pt x="450" y="0"/>
                  </a:cubicBezTo>
                  <a:cubicBezTo>
                    <a:pt x="646" y="113"/>
                    <a:pt x="787" y="281"/>
                    <a:pt x="871" y="478"/>
                  </a:cubicBezTo>
                  <a:cubicBezTo>
                    <a:pt x="927" y="562"/>
                    <a:pt x="899" y="674"/>
                    <a:pt x="787" y="730"/>
                  </a:cubicBezTo>
                  <a:cubicBezTo>
                    <a:pt x="646" y="814"/>
                    <a:pt x="590" y="955"/>
                    <a:pt x="590" y="1123"/>
                  </a:cubicBezTo>
                  <a:cubicBezTo>
                    <a:pt x="618" y="1011"/>
                    <a:pt x="590" y="871"/>
                    <a:pt x="703" y="843"/>
                  </a:cubicBezTo>
                  <a:cubicBezTo>
                    <a:pt x="843" y="843"/>
                    <a:pt x="955" y="927"/>
                    <a:pt x="983" y="1095"/>
                  </a:cubicBezTo>
                  <a:cubicBezTo>
                    <a:pt x="1011" y="1320"/>
                    <a:pt x="1068" y="1292"/>
                    <a:pt x="1236" y="1179"/>
                  </a:cubicBezTo>
                  <a:cubicBezTo>
                    <a:pt x="1433" y="1039"/>
                    <a:pt x="1433" y="843"/>
                    <a:pt x="1461" y="6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70"/>
            <p:cNvSpPr/>
            <p:nvPr/>
          </p:nvSpPr>
          <p:spPr>
            <a:xfrm>
              <a:off x="2895800" y="697125"/>
              <a:ext cx="33700" cy="37925"/>
            </a:xfrm>
            <a:custGeom>
              <a:avLst/>
              <a:gdLst/>
              <a:ahLst/>
              <a:cxnLst/>
              <a:rect l="l" t="t" r="r" b="b"/>
              <a:pathLst>
                <a:path w="1348" h="1517" extrusionOk="0">
                  <a:moveTo>
                    <a:pt x="730" y="1377"/>
                  </a:moveTo>
                  <a:cubicBezTo>
                    <a:pt x="618" y="1517"/>
                    <a:pt x="674" y="1292"/>
                    <a:pt x="618" y="1320"/>
                  </a:cubicBezTo>
                  <a:cubicBezTo>
                    <a:pt x="506" y="1068"/>
                    <a:pt x="702" y="927"/>
                    <a:pt x="786" y="703"/>
                  </a:cubicBezTo>
                  <a:cubicBezTo>
                    <a:pt x="506" y="843"/>
                    <a:pt x="365" y="478"/>
                    <a:pt x="84" y="534"/>
                  </a:cubicBezTo>
                  <a:cubicBezTo>
                    <a:pt x="56" y="562"/>
                    <a:pt x="0" y="478"/>
                    <a:pt x="28" y="422"/>
                  </a:cubicBezTo>
                  <a:cubicBezTo>
                    <a:pt x="56" y="197"/>
                    <a:pt x="225" y="113"/>
                    <a:pt x="393" y="1"/>
                  </a:cubicBezTo>
                  <a:cubicBezTo>
                    <a:pt x="534" y="141"/>
                    <a:pt x="534" y="141"/>
                    <a:pt x="730" y="1"/>
                  </a:cubicBezTo>
                  <a:cubicBezTo>
                    <a:pt x="758" y="29"/>
                    <a:pt x="758" y="57"/>
                    <a:pt x="786" y="85"/>
                  </a:cubicBezTo>
                  <a:cubicBezTo>
                    <a:pt x="843" y="282"/>
                    <a:pt x="843" y="310"/>
                    <a:pt x="618" y="338"/>
                  </a:cubicBezTo>
                  <a:cubicBezTo>
                    <a:pt x="618" y="422"/>
                    <a:pt x="702" y="422"/>
                    <a:pt x="730" y="422"/>
                  </a:cubicBezTo>
                  <a:cubicBezTo>
                    <a:pt x="955" y="394"/>
                    <a:pt x="1067" y="562"/>
                    <a:pt x="1207" y="647"/>
                  </a:cubicBezTo>
                  <a:cubicBezTo>
                    <a:pt x="1292" y="703"/>
                    <a:pt x="1264" y="759"/>
                    <a:pt x="1207" y="787"/>
                  </a:cubicBezTo>
                  <a:cubicBezTo>
                    <a:pt x="1179" y="815"/>
                    <a:pt x="1095" y="787"/>
                    <a:pt x="1123" y="871"/>
                  </a:cubicBezTo>
                  <a:cubicBezTo>
                    <a:pt x="1151" y="955"/>
                    <a:pt x="1207" y="927"/>
                    <a:pt x="1264" y="871"/>
                  </a:cubicBezTo>
                  <a:cubicBezTo>
                    <a:pt x="1292" y="843"/>
                    <a:pt x="1320" y="871"/>
                    <a:pt x="1348" y="899"/>
                  </a:cubicBezTo>
                  <a:cubicBezTo>
                    <a:pt x="1348" y="984"/>
                    <a:pt x="1264" y="1040"/>
                    <a:pt x="1207" y="1012"/>
                  </a:cubicBezTo>
                  <a:cubicBezTo>
                    <a:pt x="1011" y="927"/>
                    <a:pt x="1039" y="1096"/>
                    <a:pt x="1011" y="1208"/>
                  </a:cubicBezTo>
                  <a:cubicBezTo>
                    <a:pt x="983" y="1208"/>
                    <a:pt x="983" y="1236"/>
                    <a:pt x="983" y="1236"/>
                  </a:cubicBezTo>
                  <a:lnTo>
                    <a:pt x="927" y="1236"/>
                  </a:lnTo>
                  <a:cubicBezTo>
                    <a:pt x="786" y="1180"/>
                    <a:pt x="786" y="1320"/>
                    <a:pt x="730" y="137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70"/>
            <p:cNvSpPr/>
            <p:nvPr/>
          </p:nvSpPr>
          <p:spPr>
            <a:xfrm>
              <a:off x="2848775" y="589750"/>
              <a:ext cx="2825" cy="2825"/>
            </a:xfrm>
            <a:custGeom>
              <a:avLst/>
              <a:gdLst/>
              <a:ahLst/>
              <a:cxnLst/>
              <a:rect l="l" t="t" r="r" b="b"/>
              <a:pathLst>
                <a:path w="113" h="113" extrusionOk="0">
                  <a:moveTo>
                    <a:pt x="113" y="0"/>
                  </a:moveTo>
                  <a:cubicBezTo>
                    <a:pt x="113" y="29"/>
                    <a:pt x="113" y="85"/>
                    <a:pt x="84" y="85"/>
                  </a:cubicBezTo>
                  <a:cubicBezTo>
                    <a:pt x="0" y="113"/>
                    <a:pt x="0" y="57"/>
                    <a:pt x="0" y="0"/>
                  </a:cubicBezTo>
                  <a:cubicBezTo>
                    <a:pt x="28" y="0"/>
                    <a:pt x="84" y="0"/>
                    <a:pt x="1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70"/>
            <p:cNvSpPr/>
            <p:nvPr/>
          </p:nvSpPr>
          <p:spPr>
            <a:xfrm>
              <a:off x="2852975" y="589750"/>
              <a:ext cx="3550" cy="1425"/>
            </a:xfrm>
            <a:custGeom>
              <a:avLst/>
              <a:gdLst/>
              <a:ahLst/>
              <a:cxnLst/>
              <a:rect l="l" t="t" r="r" b="b"/>
              <a:pathLst>
                <a:path w="142" h="57" extrusionOk="0">
                  <a:moveTo>
                    <a:pt x="141" y="57"/>
                  </a:moveTo>
                  <a:cubicBezTo>
                    <a:pt x="85" y="57"/>
                    <a:pt x="29" y="57"/>
                    <a:pt x="1" y="0"/>
                  </a:cubicBezTo>
                  <a:cubicBezTo>
                    <a:pt x="57" y="0"/>
                    <a:pt x="85" y="0"/>
                    <a:pt x="141" y="0"/>
                  </a:cubicBezTo>
                  <a:cubicBezTo>
                    <a:pt x="141" y="29"/>
                    <a:pt x="141" y="29"/>
                    <a:pt x="141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70"/>
            <p:cNvSpPr/>
            <p:nvPr/>
          </p:nvSpPr>
          <p:spPr>
            <a:xfrm>
              <a:off x="2879650" y="610800"/>
              <a:ext cx="3525" cy="5650"/>
            </a:xfrm>
            <a:custGeom>
              <a:avLst/>
              <a:gdLst/>
              <a:ahLst/>
              <a:cxnLst/>
              <a:rect l="l" t="t" r="r" b="b"/>
              <a:pathLst>
                <a:path w="141" h="226" extrusionOk="0">
                  <a:moveTo>
                    <a:pt x="141" y="225"/>
                  </a:moveTo>
                  <a:cubicBezTo>
                    <a:pt x="29" y="197"/>
                    <a:pt x="1" y="85"/>
                    <a:pt x="29" y="1"/>
                  </a:cubicBezTo>
                  <a:cubicBezTo>
                    <a:pt x="29" y="1"/>
                    <a:pt x="57" y="1"/>
                    <a:pt x="57" y="1"/>
                  </a:cubicBezTo>
                  <a:cubicBezTo>
                    <a:pt x="85" y="57"/>
                    <a:pt x="85" y="85"/>
                    <a:pt x="141" y="113"/>
                  </a:cubicBezTo>
                  <a:cubicBezTo>
                    <a:pt x="141" y="169"/>
                    <a:pt x="141" y="197"/>
                    <a:pt x="141" y="2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70"/>
            <p:cNvSpPr/>
            <p:nvPr/>
          </p:nvSpPr>
          <p:spPr>
            <a:xfrm>
              <a:off x="2878250" y="616425"/>
              <a:ext cx="9150" cy="9150"/>
            </a:xfrm>
            <a:custGeom>
              <a:avLst/>
              <a:gdLst/>
              <a:ahLst/>
              <a:cxnLst/>
              <a:rect l="l" t="t" r="r" b="b"/>
              <a:pathLst>
                <a:path w="366" h="366" extrusionOk="0">
                  <a:moveTo>
                    <a:pt x="0" y="197"/>
                  </a:moveTo>
                  <a:cubicBezTo>
                    <a:pt x="85" y="141"/>
                    <a:pt x="141" y="56"/>
                    <a:pt x="197" y="0"/>
                  </a:cubicBezTo>
                  <a:cubicBezTo>
                    <a:pt x="225" y="0"/>
                    <a:pt x="225" y="0"/>
                    <a:pt x="253" y="0"/>
                  </a:cubicBezTo>
                  <a:cubicBezTo>
                    <a:pt x="253" y="56"/>
                    <a:pt x="253" y="113"/>
                    <a:pt x="309" y="141"/>
                  </a:cubicBezTo>
                  <a:cubicBezTo>
                    <a:pt x="309" y="169"/>
                    <a:pt x="337" y="225"/>
                    <a:pt x="365" y="253"/>
                  </a:cubicBezTo>
                  <a:lnTo>
                    <a:pt x="365" y="309"/>
                  </a:lnTo>
                  <a:cubicBezTo>
                    <a:pt x="337" y="337"/>
                    <a:pt x="309" y="365"/>
                    <a:pt x="281" y="337"/>
                  </a:cubicBezTo>
                  <a:cubicBezTo>
                    <a:pt x="197" y="309"/>
                    <a:pt x="113" y="253"/>
                    <a:pt x="0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70"/>
            <p:cNvSpPr/>
            <p:nvPr/>
          </p:nvSpPr>
          <p:spPr>
            <a:xfrm>
              <a:off x="2917550" y="796800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1" y="85"/>
                  </a:moveTo>
                  <a:cubicBezTo>
                    <a:pt x="1" y="29"/>
                    <a:pt x="29" y="29"/>
                    <a:pt x="57" y="1"/>
                  </a:cubicBezTo>
                  <a:cubicBezTo>
                    <a:pt x="57" y="29"/>
                    <a:pt x="57" y="29"/>
                    <a:pt x="57" y="57"/>
                  </a:cubicBezTo>
                  <a:cubicBezTo>
                    <a:pt x="29" y="57"/>
                    <a:pt x="1" y="57"/>
                    <a:pt x="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70"/>
            <p:cNvSpPr/>
            <p:nvPr/>
          </p:nvSpPr>
          <p:spPr>
            <a:xfrm>
              <a:off x="2883850" y="704850"/>
              <a:ext cx="35125" cy="38625"/>
            </a:xfrm>
            <a:custGeom>
              <a:avLst/>
              <a:gdLst/>
              <a:ahLst/>
              <a:cxnLst/>
              <a:rect l="l" t="t" r="r" b="b"/>
              <a:pathLst>
                <a:path w="1405" h="1545" extrusionOk="0">
                  <a:moveTo>
                    <a:pt x="506" y="113"/>
                  </a:moveTo>
                  <a:cubicBezTo>
                    <a:pt x="534" y="169"/>
                    <a:pt x="619" y="253"/>
                    <a:pt x="647" y="169"/>
                  </a:cubicBezTo>
                  <a:cubicBezTo>
                    <a:pt x="759" y="1"/>
                    <a:pt x="787" y="113"/>
                    <a:pt x="843" y="197"/>
                  </a:cubicBezTo>
                  <a:cubicBezTo>
                    <a:pt x="899" y="253"/>
                    <a:pt x="1040" y="310"/>
                    <a:pt x="1124" y="338"/>
                  </a:cubicBezTo>
                  <a:cubicBezTo>
                    <a:pt x="1180" y="366"/>
                    <a:pt x="1292" y="225"/>
                    <a:pt x="1321" y="394"/>
                  </a:cubicBezTo>
                  <a:cubicBezTo>
                    <a:pt x="1321" y="478"/>
                    <a:pt x="1405" y="590"/>
                    <a:pt x="1236" y="590"/>
                  </a:cubicBezTo>
                  <a:cubicBezTo>
                    <a:pt x="1208" y="731"/>
                    <a:pt x="1068" y="843"/>
                    <a:pt x="1096" y="1011"/>
                  </a:cubicBezTo>
                  <a:cubicBezTo>
                    <a:pt x="956" y="1068"/>
                    <a:pt x="899" y="1292"/>
                    <a:pt x="647" y="1236"/>
                  </a:cubicBezTo>
                  <a:cubicBezTo>
                    <a:pt x="703" y="1292"/>
                    <a:pt x="731" y="1320"/>
                    <a:pt x="787" y="1404"/>
                  </a:cubicBezTo>
                  <a:cubicBezTo>
                    <a:pt x="619" y="1433"/>
                    <a:pt x="422" y="1376"/>
                    <a:pt x="338" y="1545"/>
                  </a:cubicBezTo>
                  <a:cubicBezTo>
                    <a:pt x="310" y="1461"/>
                    <a:pt x="57" y="1461"/>
                    <a:pt x="254" y="1292"/>
                  </a:cubicBezTo>
                  <a:cubicBezTo>
                    <a:pt x="254" y="1264"/>
                    <a:pt x="226" y="1208"/>
                    <a:pt x="198" y="1208"/>
                  </a:cubicBezTo>
                  <a:cubicBezTo>
                    <a:pt x="85" y="1152"/>
                    <a:pt x="57" y="1068"/>
                    <a:pt x="1" y="983"/>
                  </a:cubicBezTo>
                  <a:cubicBezTo>
                    <a:pt x="57" y="871"/>
                    <a:pt x="169" y="1039"/>
                    <a:pt x="198" y="927"/>
                  </a:cubicBezTo>
                  <a:cubicBezTo>
                    <a:pt x="254" y="787"/>
                    <a:pt x="282" y="815"/>
                    <a:pt x="310" y="927"/>
                  </a:cubicBezTo>
                  <a:cubicBezTo>
                    <a:pt x="310" y="983"/>
                    <a:pt x="394" y="1011"/>
                    <a:pt x="450" y="983"/>
                  </a:cubicBezTo>
                  <a:cubicBezTo>
                    <a:pt x="478" y="983"/>
                    <a:pt x="534" y="927"/>
                    <a:pt x="506" y="899"/>
                  </a:cubicBezTo>
                  <a:cubicBezTo>
                    <a:pt x="422" y="843"/>
                    <a:pt x="422" y="787"/>
                    <a:pt x="534" y="787"/>
                  </a:cubicBezTo>
                  <a:cubicBezTo>
                    <a:pt x="675" y="815"/>
                    <a:pt x="675" y="759"/>
                    <a:pt x="647" y="646"/>
                  </a:cubicBezTo>
                  <a:cubicBezTo>
                    <a:pt x="647" y="478"/>
                    <a:pt x="534" y="366"/>
                    <a:pt x="338" y="338"/>
                  </a:cubicBezTo>
                  <a:cubicBezTo>
                    <a:pt x="310" y="225"/>
                    <a:pt x="394" y="169"/>
                    <a:pt x="450" y="113"/>
                  </a:cubicBezTo>
                  <a:cubicBezTo>
                    <a:pt x="450" y="113"/>
                    <a:pt x="478" y="113"/>
                    <a:pt x="506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70"/>
            <p:cNvSpPr/>
            <p:nvPr/>
          </p:nvSpPr>
          <p:spPr>
            <a:xfrm>
              <a:off x="2905625" y="692925"/>
              <a:ext cx="3525" cy="5650"/>
            </a:xfrm>
            <a:custGeom>
              <a:avLst/>
              <a:gdLst/>
              <a:ahLst/>
              <a:cxnLst/>
              <a:rect l="l" t="t" r="r" b="b"/>
              <a:pathLst>
                <a:path w="141" h="226" extrusionOk="0">
                  <a:moveTo>
                    <a:pt x="0" y="169"/>
                  </a:moveTo>
                  <a:cubicBezTo>
                    <a:pt x="0" y="113"/>
                    <a:pt x="28" y="57"/>
                    <a:pt x="28" y="0"/>
                  </a:cubicBezTo>
                  <a:cubicBezTo>
                    <a:pt x="113" y="29"/>
                    <a:pt x="141" y="85"/>
                    <a:pt x="141" y="169"/>
                  </a:cubicBezTo>
                  <a:cubicBezTo>
                    <a:pt x="85" y="225"/>
                    <a:pt x="56" y="141"/>
                    <a:pt x="0" y="1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70"/>
            <p:cNvSpPr/>
            <p:nvPr/>
          </p:nvSpPr>
          <p:spPr>
            <a:xfrm>
              <a:off x="2895100" y="693625"/>
              <a:ext cx="2825" cy="4225"/>
            </a:xfrm>
            <a:custGeom>
              <a:avLst/>
              <a:gdLst/>
              <a:ahLst/>
              <a:cxnLst/>
              <a:rect l="l" t="t" r="r" b="b"/>
              <a:pathLst>
                <a:path w="113" h="169" extrusionOk="0">
                  <a:moveTo>
                    <a:pt x="56" y="1"/>
                  </a:moveTo>
                  <a:cubicBezTo>
                    <a:pt x="112" y="1"/>
                    <a:pt x="112" y="29"/>
                    <a:pt x="112" y="57"/>
                  </a:cubicBezTo>
                  <a:cubicBezTo>
                    <a:pt x="112" y="85"/>
                    <a:pt x="112" y="141"/>
                    <a:pt x="84" y="141"/>
                  </a:cubicBezTo>
                  <a:cubicBezTo>
                    <a:pt x="56" y="169"/>
                    <a:pt x="28" y="141"/>
                    <a:pt x="0" y="85"/>
                  </a:cubicBezTo>
                  <a:cubicBezTo>
                    <a:pt x="0" y="57"/>
                    <a:pt x="28" y="29"/>
                    <a:pt x="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70"/>
            <p:cNvSpPr/>
            <p:nvPr/>
          </p:nvSpPr>
          <p:spPr>
            <a:xfrm>
              <a:off x="2911225" y="689425"/>
              <a:ext cx="4950" cy="4925"/>
            </a:xfrm>
            <a:custGeom>
              <a:avLst/>
              <a:gdLst/>
              <a:ahLst/>
              <a:cxnLst/>
              <a:rect l="l" t="t" r="r" b="b"/>
              <a:pathLst>
                <a:path w="198" h="197" extrusionOk="0">
                  <a:moveTo>
                    <a:pt x="113" y="0"/>
                  </a:moveTo>
                  <a:cubicBezTo>
                    <a:pt x="197" y="56"/>
                    <a:pt x="197" y="112"/>
                    <a:pt x="113" y="197"/>
                  </a:cubicBezTo>
                  <a:cubicBezTo>
                    <a:pt x="113" y="197"/>
                    <a:pt x="85" y="197"/>
                    <a:pt x="57" y="197"/>
                  </a:cubicBezTo>
                  <a:cubicBezTo>
                    <a:pt x="1" y="84"/>
                    <a:pt x="57" y="56"/>
                    <a:pt x="1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70"/>
            <p:cNvSpPr/>
            <p:nvPr/>
          </p:nvSpPr>
          <p:spPr>
            <a:xfrm>
              <a:off x="2895100" y="685900"/>
              <a:ext cx="2825" cy="3550"/>
            </a:xfrm>
            <a:custGeom>
              <a:avLst/>
              <a:gdLst/>
              <a:ahLst/>
              <a:cxnLst/>
              <a:rect l="l" t="t" r="r" b="b"/>
              <a:pathLst>
                <a:path w="113" h="142" extrusionOk="0">
                  <a:moveTo>
                    <a:pt x="0" y="85"/>
                  </a:moveTo>
                  <a:cubicBezTo>
                    <a:pt x="0" y="57"/>
                    <a:pt x="0" y="29"/>
                    <a:pt x="28" y="29"/>
                  </a:cubicBezTo>
                  <a:cubicBezTo>
                    <a:pt x="84" y="1"/>
                    <a:pt x="84" y="57"/>
                    <a:pt x="112" y="85"/>
                  </a:cubicBezTo>
                  <a:cubicBezTo>
                    <a:pt x="84" y="141"/>
                    <a:pt x="28" y="141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70"/>
            <p:cNvSpPr/>
            <p:nvPr/>
          </p:nvSpPr>
          <p:spPr>
            <a:xfrm>
              <a:off x="2910525" y="689425"/>
              <a:ext cx="3550" cy="4925"/>
            </a:xfrm>
            <a:custGeom>
              <a:avLst/>
              <a:gdLst/>
              <a:ahLst/>
              <a:cxnLst/>
              <a:rect l="l" t="t" r="r" b="b"/>
              <a:pathLst>
                <a:path w="142" h="197" extrusionOk="0">
                  <a:moveTo>
                    <a:pt x="141" y="0"/>
                  </a:moveTo>
                  <a:cubicBezTo>
                    <a:pt x="113" y="56"/>
                    <a:pt x="85" y="112"/>
                    <a:pt x="85" y="197"/>
                  </a:cubicBezTo>
                  <a:lnTo>
                    <a:pt x="29" y="112"/>
                  </a:lnTo>
                  <a:cubicBezTo>
                    <a:pt x="29" y="112"/>
                    <a:pt x="1" y="112"/>
                    <a:pt x="29" y="84"/>
                  </a:cubicBezTo>
                  <a:cubicBezTo>
                    <a:pt x="29" y="84"/>
                    <a:pt x="29" y="56"/>
                    <a:pt x="29" y="56"/>
                  </a:cubicBezTo>
                  <a:cubicBezTo>
                    <a:pt x="57" y="28"/>
                    <a:pt x="113" y="0"/>
                    <a:pt x="1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70"/>
            <p:cNvSpPr/>
            <p:nvPr/>
          </p:nvSpPr>
          <p:spPr>
            <a:xfrm>
              <a:off x="2930875" y="653625"/>
              <a:ext cx="2850" cy="1425"/>
            </a:xfrm>
            <a:custGeom>
              <a:avLst/>
              <a:gdLst/>
              <a:ahLst/>
              <a:cxnLst/>
              <a:rect l="l" t="t" r="r" b="b"/>
              <a:pathLst>
                <a:path w="114" h="57" extrusionOk="0">
                  <a:moveTo>
                    <a:pt x="1" y="56"/>
                  </a:moveTo>
                  <a:cubicBezTo>
                    <a:pt x="29" y="0"/>
                    <a:pt x="57" y="0"/>
                    <a:pt x="113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70"/>
            <p:cNvSpPr/>
            <p:nvPr/>
          </p:nvSpPr>
          <p:spPr>
            <a:xfrm>
              <a:off x="2907025" y="6894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28"/>
                  </a:moveTo>
                  <a:cubicBezTo>
                    <a:pt x="29" y="28"/>
                    <a:pt x="29" y="28"/>
                    <a:pt x="29" y="28"/>
                  </a:cubicBezTo>
                  <a:cubicBezTo>
                    <a:pt x="0" y="28"/>
                    <a:pt x="0" y="0"/>
                    <a:pt x="0" y="0"/>
                  </a:cubicBezTo>
                  <a:cubicBezTo>
                    <a:pt x="0" y="0"/>
                    <a:pt x="29" y="0"/>
                    <a:pt x="29" y="0"/>
                  </a:cubicBezTo>
                  <a:cubicBezTo>
                    <a:pt x="29" y="0"/>
                    <a:pt x="29" y="0"/>
                    <a:pt x="29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70"/>
            <p:cNvSpPr/>
            <p:nvPr/>
          </p:nvSpPr>
          <p:spPr>
            <a:xfrm>
              <a:off x="2929475" y="65502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1" y="85"/>
                  </a:moveTo>
                  <a:cubicBezTo>
                    <a:pt x="1" y="57"/>
                    <a:pt x="29" y="28"/>
                    <a:pt x="57" y="0"/>
                  </a:cubicBezTo>
                  <a:cubicBezTo>
                    <a:pt x="29" y="28"/>
                    <a:pt x="1" y="57"/>
                    <a:pt x="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70"/>
            <p:cNvSpPr/>
            <p:nvPr/>
          </p:nvSpPr>
          <p:spPr>
            <a:xfrm>
              <a:off x="2910525" y="690825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9" y="0"/>
                  </a:moveTo>
                  <a:lnTo>
                    <a:pt x="29" y="56"/>
                  </a:lnTo>
                  <a:cubicBezTo>
                    <a:pt x="1" y="56"/>
                    <a:pt x="1" y="28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70"/>
            <p:cNvSpPr/>
            <p:nvPr/>
          </p:nvSpPr>
          <p:spPr>
            <a:xfrm>
              <a:off x="2970200" y="634675"/>
              <a:ext cx="3525" cy="2825"/>
            </a:xfrm>
            <a:custGeom>
              <a:avLst/>
              <a:gdLst/>
              <a:ahLst/>
              <a:cxnLst/>
              <a:rect l="l" t="t" r="r" b="b"/>
              <a:pathLst>
                <a:path w="141" h="113" extrusionOk="0">
                  <a:moveTo>
                    <a:pt x="141" y="56"/>
                  </a:moveTo>
                  <a:cubicBezTo>
                    <a:pt x="141" y="56"/>
                    <a:pt x="112" y="56"/>
                    <a:pt x="84" y="84"/>
                  </a:cubicBezTo>
                  <a:cubicBezTo>
                    <a:pt x="56" y="84"/>
                    <a:pt x="28" y="113"/>
                    <a:pt x="0" y="56"/>
                  </a:cubicBezTo>
                  <a:cubicBezTo>
                    <a:pt x="0" y="56"/>
                    <a:pt x="0" y="28"/>
                    <a:pt x="0" y="28"/>
                  </a:cubicBezTo>
                  <a:cubicBezTo>
                    <a:pt x="28" y="0"/>
                    <a:pt x="56" y="0"/>
                    <a:pt x="84" y="0"/>
                  </a:cubicBezTo>
                  <a:cubicBezTo>
                    <a:pt x="112" y="0"/>
                    <a:pt x="112" y="28"/>
                    <a:pt x="141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70"/>
            <p:cNvSpPr/>
            <p:nvPr/>
          </p:nvSpPr>
          <p:spPr>
            <a:xfrm>
              <a:off x="2848075" y="612200"/>
              <a:ext cx="35800" cy="30925"/>
            </a:xfrm>
            <a:custGeom>
              <a:avLst/>
              <a:gdLst/>
              <a:ahLst/>
              <a:cxnLst/>
              <a:rect l="l" t="t" r="r" b="b"/>
              <a:pathLst>
                <a:path w="1432" h="1237" extrusionOk="0">
                  <a:moveTo>
                    <a:pt x="674" y="169"/>
                  </a:moveTo>
                  <a:cubicBezTo>
                    <a:pt x="786" y="1"/>
                    <a:pt x="983" y="57"/>
                    <a:pt x="1179" y="1"/>
                  </a:cubicBezTo>
                  <a:cubicBezTo>
                    <a:pt x="1151" y="85"/>
                    <a:pt x="1067" y="141"/>
                    <a:pt x="1095" y="225"/>
                  </a:cubicBezTo>
                  <a:cubicBezTo>
                    <a:pt x="1067" y="254"/>
                    <a:pt x="1011" y="254"/>
                    <a:pt x="1039" y="282"/>
                  </a:cubicBezTo>
                  <a:cubicBezTo>
                    <a:pt x="1095" y="366"/>
                    <a:pt x="1067" y="562"/>
                    <a:pt x="1264" y="506"/>
                  </a:cubicBezTo>
                  <a:cubicBezTo>
                    <a:pt x="1376" y="478"/>
                    <a:pt x="1432" y="703"/>
                    <a:pt x="1320" y="759"/>
                  </a:cubicBezTo>
                  <a:cubicBezTo>
                    <a:pt x="1235" y="815"/>
                    <a:pt x="1123" y="871"/>
                    <a:pt x="1320" y="927"/>
                  </a:cubicBezTo>
                  <a:cubicBezTo>
                    <a:pt x="1348" y="955"/>
                    <a:pt x="1348" y="1040"/>
                    <a:pt x="1348" y="1040"/>
                  </a:cubicBezTo>
                  <a:cubicBezTo>
                    <a:pt x="1207" y="983"/>
                    <a:pt x="1292" y="1236"/>
                    <a:pt x="1151" y="1152"/>
                  </a:cubicBezTo>
                  <a:cubicBezTo>
                    <a:pt x="1095" y="1124"/>
                    <a:pt x="1067" y="1096"/>
                    <a:pt x="1095" y="1012"/>
                  </a:cubicBezTo>
                  <a:cubicBezTo>
                    <a:pt x="1151" y="899"/>
                    <a:pt x="1067" y="899"/>
                    <a:pt x="983" y="899"/>
                  </a:cubicBezTo>
                  <a:cubicBezTo>
                    <a:pt x="983" y="871"/>
                    <a:pt x="983" y="871"/>
                    <a:pt x="955" y="843"/>
                  </a:cubicBezTo>
                  <a:cubicBezTo>
                    <a:pt x="983" y="815"/>
                    <a:pt x="1011" y="787"/>
                    <a:pt x="1039" y="759"/>
                  </a:cubicBezTo>
                  <a:cubicBezTo>
                    <a:pt x="1095" y="731"/>
                    <a:pt x="1067" y="787"/>
                    <a:pt x="1067" y="731"/>
                  </a:cubicBezTo>
                  <a:cubicBezTo>
                    <a:pt x="1067" y="731"/>
                    <a:pt x="1039" y="731"/>
                    <a:pt x="1011" y="703"/>
                  </a:cubicBezTo>
                  <a:cubicBezTo>
                    <a:pt x="842" y="562"/>
                    <a:pt x="955" y="815"/>
                    <a:pt x="899" y="815"/>
                  </a:cubicBezTo>
                  <a:cubicBezTo>
                    <a:pt x="871" y="815"/>
                    <a:pt x="871" y="815"/>
                    <a:pt x="871" y="843"/>
                  </a:cubicBezTo>
                  <a:cubicBezTo>
                    <a:pt x="814" y="843"/>
                    <a:pt x="786" y="843"/>
                    <a:pt x="786" y="899"/>
                  </a:cubicBezTo>
                  <a:cubicBezTo>
                    <a:pt x="786" y="1012"/>
                    <a:pt x="730" y="1012"/>
                    <a:pt x="646" y="983"/>
                  </a:cubicBezTo>
                  <a:cubicBezTo>
                    <a:pt x="534" y="955"/>
                    <a:pt x="393" y="927"/>
                    <a:pt x="309" y="815"/>
                  </a:cubicBezTo>
                  <a:cubicBezTo>
                    <a:pt x="197" y="871"/>
                    <a:pt x="141" y="983"/>
                    <a:pt x="56" y="1068"/>
                  </a:cubicBezTo>
                  <a:cubicBezTo>
                    <a:pt x="56" y="927"/>
                    <a:pt x="0" y="787"/>
                    <a:pt x="253" y="731"/>
                  </a:cubicBezTo>
                  <a:cubicBezTo>
                    <a:pt x="169" y="618"/>
                    <a:pt x="141" y="534"/>
                    <a:pt x="28" y="534"/>
                  </a:cubicBezTo>
                  <a:cubicBezTo>
                    <a:pt x="169" y="450"/>
                    <a:pt x="309" y="366"/>
                    <a:pt x="393" y="225"/>
                  </a:cubicBezTo>
                  <a:cubicBezTo>
                    <a:pt x="477" y="141"/>
                    <a:pt x="562" y="113"/>
                    <a:pt x="674" y="1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70"/>
            <p:cNvSpPr/>
            <p:nvPr/>
          </p:nvSpPr>
          <p:spPr>
            <a:xfrm>
              <a:off x="2854375" y="688700"/>
              <a:ext cx="14075" cy="10575"/>
            </a:xfrm>
            <a:custGeom>
              <a:avLst/>
              <a:gdLst/>
              <a:ahLst/>
              <a:cxnLst/>
              <a:rect l="l" t="t" r="r" b="b"/>
              <a:pathLst>
                <a:path w="563" h="423" extrusionOk="0">
                  <a:moveTo>
                    <a:pt x="478" y="226"/>
                  </a:moveTo>
                  <a:cubicBezTo>
                    <a:pt x="422" y="226"/>
                    <a:pt x="338" y="198"/>
                    <a:pt x="338" y="310"/>
                  </a:cubicBezTo>
                  <a:cubicBezTo>
                    <a:pt x="338" y="422"/>
                    <a:pt x="225" y="422"/>
                    <a:pt x="197" y="422"/>
                  </a:cubicBezTo>
                  <a:cubicBezTo>
                    <a:pt x="113" y="422"/>
                    <a:pt x="141" y="338"/>
                    <a:pt x="141" y="310"/>
                  </a:cubicBezTo>
                  <a:cubicBezTo>
                    <a:pt x="169" y="169"/>
                    <a:pt x="29" y="198"/>
                    <a:pt x="1" y="85"/>
                  </a:cubicBezTo>
                  <a:cubicBezTo>
                    <a:pt x="29" y="57"/>
                    <a:pt x="29" y="1"/>
                    <a:pt x="57" y="29"/>
                  </a:cubicBezTo>
                  <a:cubicBezTo>
                    <a:pt x="169" y="113"/>
                    <a:pt x="282" y="57"/>
                    <a:pt x="366" y="29"/>
                  </a:cubicBezTo>
                  <a:cubicBezTo>
                    <a:pt x="422" y="29"/>
                    <a:pt x="450" y="57"/>
                    <a:pt x="478" y="85"/>
                  </a:cubicBezTo>
                  <a:lnTo>
                    <a:pt x="478" y="85"/>
                  </a:lnTo>
                  <a:cubicBezTo>
                    <a:pt x="506" y="141"/>
                    <a:pt x="562" y="169"/>
                    <a:pt x="478" y="2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70"/>
            <p:cNvSpPr/>
            <p:nvPr/>
          </p:nvSpPr>
          <p:spPr>
            <a:xfrm>
              <a:off x="2852975" y="678875"/>
              <a:ext cx="12675" cy="7750"/>
            </a:xfrm>
            <a:custGeom>
              <a:avLst/>
              <a:gdLst/>
              <a:ahLst/>
              <a:cxnLst/>
              <a:rect l="l" t="t" r="r" b="b"/>
              <a:pathLst>
                <a:path w="507" h="310" extrusionOk="0">
                  <a:moveTo>
                    <a:pt x="1" y="310"/>
                  </a:moveTo>
                  <a:cubicBezTo>
                    <a:pt x="1" y="254"/>
                    <a:pt x="57" y="197"/>
                    <a:pt x="85" y="141"/>
                  </a:cubicBezTo>
                  <a:cubicBezTo>
                    <a:pt x="113" y="113"/>
                    <a:pt x="141" y="85"/>
                    <a:pt x="197" y="113"/>
                  </a:cubicBezTo>
                  <a:cubicBezTo>
                    <a:pt x="281" y="141"/>
                    <a:pt x="281" y="141"/>
                    <a:pt x="253" y="1"/>
                  </a:cubicBezTo>
                  <a:cubicBezTo>
                    <a:pt x="338" y="29"/>
                    <a:pt x="422" y="57"/>
                    <a:pt x="506" y="85"/>
                  </a:cubicBezTo>
                  <a:cubicBezTo>
                    <a:pt x="506" y="113"/>
                    <a:pt x="506" y="141"/>
                    <a:pt x="506" y="141"/>
                  </a:cubicBezTo>
                  <a:cubicBezTo>
                    <a:pt x="366" y="282"/>
                    <a:pt x="366" y="282"/>
                    <a:pt x="1" y="3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70"/>
            <p:cNvSpPr/>
            <p:nvPr/>
          </p:nvSpPr>
          <p:spPr>
            <a:xfrm>
              <a:off x="2869125" y="640975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57" y="1"/>
                  </a:moveTo>
                  <a:cubicBezTo>
                    <a:pt x="113" y="1"/>
                    <a:pt x="113" y="29"/>
                    <a:pt x="85" y="57"/>
                  </a:cubicBezTo>
                  <a:cubicBezTo>
                    <a:pt x="85" y="85"/>
                    <a:pt x="57" y="113"/>
                    <a:pt x="57" y="113"/>
                  </a:cubicBezTo>
                  <a:cubicBezTo>
                    <a:pt x="29" y="113"/>
                    <a:pt x="0" y="85"/>
                    <a:pt x="0" y="57"/>
                  </a:cubicBezTo>
                  <a:cubicBezTo>
                    <a:pt x="0" y="29"/>
                    <a:pt x="29" y="1"/>
                    <a:pt x="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70"/>
            <p:cNvSpPr/>
            <p:nvPr/>
          </p:nvSpPr>
          <p:spPr>
            <a:xfrm>
              <a:off x="2892275" y="650100"/>
              <a:ext cx="3550" cy="2150"/>
            </a:xfrm>
            <a:custGeom>
              <a:avLst/>
              <a:gdLst/>
              <a:ahLst/>
              <a:cxnLst/>
              <a:rect l="l" t="t" r="r" b="b"/>
              <a:pathLst>
                <a:path w="142" h="86" extrusionOk="0">
                  <a:moveTo>
                    <a:pt x="57" y="85"/>
                  </a:moveTo>
                  <a:cubicBezTo>
                    <a:pt x="29" y="57"/>
                    <a:pt x="1" y="29"/>
                    <a:pt x="29" y="29"/>
                  </a:cubicBezTo>
                  <a:cubicBezTo>
                    <a:pt x="57" y="1"/>
                    <a:pt x="85" y="1"/>
                    <a:pt x="113" y="1"/>
                  </a:cubicBezTo>
                  <a:cubicBezTo>
                    <a:pt x="141" y="1"/>
                    <a:pt x="141" y="29"/>
                    <a:pt x="113" y="29"/>
                  </a:cubicBezTo>
                  <a:cubicBezTo>
                    <a:pt x="113" y="57"/>
                    <a:pt x="85" y="85"/>
                    <a:pt x="57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70"/>
            <p:cNvSpPr/>
            <p:nvPr/>
          </p:nvSpPr>
          <p:spPr>
            <a:xfrm>
              <a:off x="2869825" y="631850"/>
              <a:ext cx="2825" cy="4950"/>
            </a:xfrm>
            <a:custGeom>
              <a:avLst/>
              <a:gdLst/>
              <a:ahLst/>
              <a:cxnLst/>
              <a:rect l="l" t="t" r="r" b="b"/>
              <a:pathLst>
                <a:path w="113" h="198" extrusionOk="0">
                  <a:moveTo>
                    <a:pt x="113" y="113"/>
                  </a:moveTo>
                  <a:cubicBezTo>
                    <a:pt x="113" y="141"/>
                    <a:pt x="113" y="197"/>
                    <a:pt x="57" y="169"/>
                  </a:cubicBezTo>
                  <a:cubicBezTo>
                    <a:pt x="1" y="169"/>
                    <a:pt x="1" y="113"/>
                    <a:pt x="1" y="57"/>
                  </a:cubicBezTo>
                  <a:lnTo>
                    <a:pt x="1" y="57"/>
                  </a:lnTo>
                  <a:cubicBezTo>
                    <a:pt x="57" y="1"/>
                    <a:pt x="85" y="57"/>
                    <a:pt x="113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70"/>
            <p:cNvSpPr/>
            <p:nvPr/>
          </p:nvSpPr>
          <p:spPr>
            <a:xfrm>
              <a:off x="2863500" y="687300"/>
              <a:ext cx="2850" cy="3550"/>
            </a:xfrm>
            <a:custGeom>
              <a:avLst/>
              <a:gdLst/>
              <a:ahLst/>
              <a:cxnLst/>
              <a:rect l="l" t="t" r="r" b="b"/>
              <a:pathLst>
                <a:path w="114" h="142" extrusionOk="0">
                  <a:moveTo>
                    <a:pt x="113" y="141"/>
                  </a:moveTo>
                  <a:cubicBezTo>
                    <a:pt x="85" y="141"/>
                    <a:pt x="29" y="141"/>
                    <a:pt x="1" y="85"/>
                  </a:cubicBezTo>
                  <a:cubicBezTo>
                    <a:pt x="113" y="1"/>
                    <a:pt x="113" y="85"/>
                    <a:pt x="113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70"/>
            <p:cNvSpPr/>
            <p:nvPr/>
          </p:nvSpPr>
          <p:spPr>
            <a:xfrm>
              <a:off x="2876850" y="617825"/>
              <a:ext cx="1425" cy="3525"/>
            </a:xfrm>
            <a:custGeom>
              <a:avLst/>
              <a:gdLst/>
              <a:ahLst/>
              <a:cxnLst/>
              <a:rect l="l" t="t" r="r" b="b"/>
              <a:pathLst>
                <a:path w="57" h="141" extrusionOk="0">
                  <a:moveTo>
                    <a:pt x="0" y="0"/>
                  </a:moveTo>
                  <a:cubicBezTo>
                    <a:pt x="56" y="29"/>
                    <a:pt x="56" y="85"/>
                    <a:pt x="56" y="141"/>
                  </a:cubicBezTo>
                  <a:cubicBezTo>
                    <a:pt x="28" y="113"/>
                    <a:pt x="0" y="57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70"/>
            <p:cNvSpPr/>
            <p:nvPr/>
          </p:nvSpPr>
          <p:spPr>
            <a:xfrm>
              <a:off x="2867725" y="730125"/>
              <a:ext cx="35125" cy="43550"/>
            </a:xfrm>
            <a:custGeom>
              <a:avLst/>
              <a:gdLst/>
              <a:ahLst/>
              <a:cxnLst/>
              <a:rect l="l" t="t" r="r" b="b"/>
              <a:pathLst>
                <a:path w="1405" h="1742" extrusionOk="0">
                  <a:moveTo>
                    <a:pt x="1264" y="1011"/>
                  </a:moveTo>
                  <a:cubicBezTo>
                    <a:pt x="1404" y="1151"/>
                    <a:pt x="1264" y="1292"/>
                    <a:pt x="1292" y="1460"/>
                  </a:cubicBezTo>
                  <a:cubicBezTo>
                    <a:pt x="1292" y="1488"/>
                    <a:pt x="1264" y="1516"/>
                    <a:pt x="1236" y="1488"/>
                  </a:cubicBezTo>
                  <a:cubicBezTo>
                    <a:pt x="1095" y="1404"/>
                    <a:pt x="1095" y="1516"/>
                    <a:pt x="1095" y="1573"/>
                  </a:cubicBezTo>
                  <a:cubicBezTo>
                    <a:pt x="1039" y="1741"/>
                    <a:pt x="927" y="1685"/>
                    <a:pt x="814" y="1685"/>
                  </a:cubicBezTo>
                  <a:cubicBezTo>
                    <a:pt x="702" y="1685"/>
                    <a:pt x="702" y="1573"/>
                    <a:pt x="730" y="1488"/>
                  </a:cubicBezTo>
                  <a:cubicBezTo>
                    <a:pt x="730" y="1432"/>
                    <a:pt x="758" y="1348"/>
                    <a:pt x="702" y="1348"/>
                  </a:cubicBezTo>
                  <a:cubicBezTo>
                    <a:pt x="618" y="1348"/>
                    <a:pt x="562" y="1320"/>
                    <a:pt x="534" y="1236"/>
                  </a:cubicBezTo>
                  <a:cubicBezTo>
                    <a:pt x="506" y="1208"/>
                    <a:pt x="478" y="1292"/>
                    <a:pt x="449" y="1320"/>
                  </a:cubicBezTo>
                  <a:cubicBezTo>
                    <a:pt x="421" y="1376"/>
                    <a:pt x="506" y="1460"/>
                    <a:pt x="478" y="1545"/>
                  </a:cubicBezTo>
                  <a:cubicBezTo>
                    <a:pt x="449" y="1601"/>
                    <a:pt x="421" y="1657"/>
                    <a:pt x="365" y="1629"/>
                  </a:cubicBezTo>
                  <a:cubicBezTo>
                    <a:pt x="281" y="1601"/>
                    <a:pt x="225" y="1545"/>
                    <a:pt x="281" y="1488"/>
                  </a:cubicBezTo>
                  <a:cubicBezTo>
                    <a:pt x="393" y="1376"/>
                    <a:pt x="365" y="1208"/>
                    <a:pt x="449" y="1095"/>
                  </a:cubicBezTo>
                  <a:cubicBezTo>
                    <a:pt x="478" y="1067"/>
                    <a:pt x="478" y="1011"/>
                    <a:pt x="506" y="1011"/>
                  </a:cubicBezTo>
                  <a:cubicBezTo>
                    <a:pt x="758" y="983"/>
                    <a:pt x="674" y="843"/>
                    <a:pt x="562" y="758"/>
                  </a:cubicBezTo>
                  <a:cubicBezTo>
                    <a:pt x="449" y="618"/>
                    <a:pt x="337" y="506"/>
                    <a:pt x="253" y="337"/>
                  </a:cubicBezTo>
                  <a:cubicBezTo>
                    <a:pt x="225" y="309"/>
                    <a:pt x="197" y="253"/>
                    <a:pt x="141" y="253"/>
                  </a:cubicBezTo>
                  <a:cubicBezTo>
                    <a:pt x="0" y="253"/>
                    <a:pt x="28" y="141"/>
                    <a:pt x="28" y="57"/>
                  </a:cubicBezTo>
                  <a:cubicBezTo>
                    <a:pt x="85" y="0"/>
                    <a:pt x="113" y="57"/>
                    <a:pt x="169" y="85"/>
                  </a:cubicBezTo>
                  <a:cubicBezTo>
                    <a:pt x="281" y="141"/>
                    <a:pt x="478" y="141"/>
                    <a:pt x="478" y="365"/>
                  </a:cubicBezTo>
                  <a:cubicBezTo>
                    <a:pt x="478" y="450"/>
                    <a:pt x="590" y="253"/>
                    <a:pt x="646" y="365"/>
                  </a:cubicBezTo>
                  <a:cubicBezTo>
                    <a:pt x="646" y="422"/>
                    <a:pt x="562" y="506"/>
                    <a:pt x="646" y="562"/>
                  </a:cubicBezTo>
                  <a:cubicBezTo>
                    <a:pt x="730" y="618"/>
                    <a:pt x="814" y="674"/>
                    <a:pt x="843" y="758"/>
                  </a:cubicBezTo>
                  <a:cubicBezTo>
                    <a:pt x="871" y="843"/>
                    <a:pt x="730" y="871"/>
                    <a:pt x="758" y="899"/>
                  </a:cubicBezTo>
                  <a:cubicBezTo>
                    <a:pt x="843" y="983"/>
                    <a:pt x="899" y="1095"/>
                    <a:pt x="1011" y="1151"/>
                  </a:cubicBezTo>
                  <a:cubicBezTo>
                    <a:pt x="1039" y="1180"/>
                    <a:pt x="1067" y="1151"/>
                    <a:pt x="1095" y="1095"/>
                  </a:cubicBezTo>
                  <a:cubicBezTo>
                    <a:pt x="1123" y="1011"/>
                    <a:pt x="1179" y="1011"/>
                    <a:pt x="1264" y="101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70"/>
            <p:cNvSpPr/>
            <p:nvPr/>
          </p:nvSpPr>
          <p:spPr>
            <a:xfrm>
              <a:off x="2881750" y="70907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0"/>
                  </a:moveTo>
                  <a:cubicBezTo>
                    <a:pt x="29" y="28"/>
                    <a:pt x="1" y="28"/>
                    <a:pt x="1" y="56"/>
                  </a:cubicBezTo>
                  <a:cubicBezTo>
                    <a:pt x="1" y="28"/>
                    <a:pt x="29" y="28"/>
                    <a:pt x="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70"/>
            <p:cNvSpPr/>
            <p:nvPr/>
          </p:nvSpPr>
          <p:spPr>
            <a:xfrm>
              <a:off x="2838250" y="6817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lnTo>
                    <a:pt x="28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70"/>
            <p:cNvSpPr/>
            <p:nvPr/>
          </p:nvSpPr>
          <p:spPr>
            <a:xfrm>
              <a:off x="2865625" y="7518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1"/>
                  </a:moveTo>
                  <a:cubicBezTo>
                    <a:pt x="28" y="29"/>
                    <a:pt x="28" y="29"/>
                    <a:pt x="28" y="29"/>
                  </a:cubicBezTo>
                  <a:cubicBezTo>
                    <a:pt x="0" y="29"/>
                    <a:pt x="0" y="29"/>
                    <a:pt x="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70"/>
            <p:cNvSpPr/>
            <p:nvPr/>
          </p:nvSpPr>
          <p:spPr>
            <a:xfrm>
              <a:off x="2914050" y="725200"/>
              <a:ext cx="4925" cy="6350"/>
            </a:xfrm>
            <a:custGeom>
              <a:avLst/>
              <a:gdLst/>
              <a:ahLst/>
              <a:cxnLst/>
              <a:rect l="l" t="t" r="r" b="b"/>
              <a:pathLst>
                <a:path w="197" h="254" extrusionOk="0">
                  <a:moveTo>
                    <a:pt x="0" y="254"/>
                  </a:moveTo>
                  <a:cubicBezTo>
                    <a:pt x="0" y="197"/>
                    <a:pt x="0" y="113"/>
                    <a:pt x="28" y="85"/>
                  </a:cubicBezTo>
                  <a:cubicBezTo>
                    <a:pt x="113" y="1"/>
                    <a:pt x="169" y="1"/>
                    <a:pt x="197" y="113"/>
                  </a:cubicBezTo>
                  <a:cubicBezTo>
                    <a:pt x="141" y="169"/>
                    <a:pt x="56" y="197"/>
                    <a:pt x="0" y="2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70"/>
            <p:cNvSpPr/>
            <p:nvPr/>
          </p:nvSpPr>
          <p:spPr>
            <a:xfrm>
              <a:off x="2887375" y="686600"/>
              <a:ext cx="3525" cy="1425"/>
            </a:xfrm>
            <a:custGeom>
              <a:avLst/>
              <a:gdLst/>
              <a:ahLst/>
              <a:cxnLst/>
              <a:rect l="l" t="t" r="r" b="b"/>
              <a:pathLst>
                <a:path w="141" h="57" extrusionOk="0">
                  <a:moveTo>
                    <a:pt x="141" y="29"/>
                  </a:moveTo>
                  <a:cubicBezTo>
                    <a:pt x="113" y="29"/>
                    <a:pt x="113" y="57"/>
                    <a:pt x="85" y="57"/>
                  </a:cubicBezTo>
                  <a:cubicBezTo>
                    <a:pt x="57" y="57"/>
                    <a:pt x="28" y="29"/>
                    <a:pt x="28" y="29"/>
                  </a:cubicBezTo>
                  <a:cubicBezTo>
                    <a:pt x="0" y="1"/>
                    <a:pt x="0" y="1"/>
                    <a:pt x="28" y="1"/>
                  </a:cubicBezTo>
                  <a:cubicBezTo>
                    <a:pt x="57" y="1"/>
                    <a:pt x="113" y="1"/>
                    <a:pt x="14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70"/>
            <p:cNvSpPr/>
            <p:nvPr/>
          </p:nvSpPr>
          <p:spPr>
            <a:xfrm>
              <a:off x="2888075" y="7090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0"/>
                  </a:moveTo>
                  <a:lnTo>
                    <a:pt x="29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70"/>
            <p:cNvSpPr/>
            <p:nvPr/>
          </p:nvSpPr>
          <p:spPr>
            <a:xfrm>
              <a:off x="2919650" y="643100"/>
              <a:ext cx="3550" cy="2125"/>
            </a:xfrm>
            <a:custGeom>
              <a:avLst/>
              <a:gdLst/>
              <a:ahLst/>
              <a:cxnLst/>
              <a:rect l="l" t="t" r="r" b="b"/>
              <a:pathLst>
                <a:path w="142" h="85" extrusionOk="0">
                  <a:moveTo>
                    <a:pt x="113" y="28"/>
                  </a:moveTo>
                  <a:cubicBezTo>
                    <a:pt x="85" y="56"/>
                    <a:pt x="57" y="84"/>
                    <a:pt x="29" y="56"/>
                  </a:cubicBezTo>
                  <a:cubicBezTo>
                    <a:pt x="29" y="56"/>
                    <a:pt x="29" y="56"/>
                    <a:pt x="1" y="28"/>
                  </a:cubicBezTo>
                  <a:cubicBezTo>
                    <a:pt x="57" y="28"/>
                    <a:pt x="85" y="28"/>
                    <a:pt x="113" y="0"/>
                  </a:cubicBezTo>
                  <a:cubicBezTo>
                    <a:pt x="141" y="0"/>
                    <a:pt x="141" y="0"/>
                    <a:pt x="113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70"/>
            <p:cNvSpPr/>
            <p:nvPr/>
          </p:nvSpPr>
          <p:spPr>
            <a:xfrm>
              <a:off x="2878950" y="771525"/>
              <a:ext cx="4925" cy="4250"/>
            </a:xfrm>
            <a:custGeom>
              <a:avLst/>
              <a:gdLst/>
              <a:ahLst/>
              <a:cxnLst/>
              <a:rect l="l" t="t" r="r" b="b"/>
              <a:pathLst>
                <a:path w="197" h="170" extrusionOk="0">
                  <a:moveTo>
                    <a:pt x="169" y="113"/>
                  </a:moveTo>
                  <a:cubicBezTo>
                    <a:pt x="197" y="141"/>
                    <a:pt x="169" y="169"/>
                    <a:pt x="141" y="169"/>
                  </a:cubicBezTo>
                  <a:cubicBezTo>
                    <a:pt x="85" y="169"/>
                    <a:pt x="57" y="169"/>
                    <a:pt x="29" y="113"/>
                  </a:cubicBezTo>
                  <a:cubicBezTo>
                    <a:pt x="0" y="57"/>
                    <a:pt x="29" y="29"/>
                    <a:pt x="85" y="29"/>
                  </a:cubicBezTo>
                  <a:cubicBezTo>
                    <a:pt x="141" y="1"/>
                    <a:pt x="169" y="57"/>
                    <a:pt x="169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70"/>
            <p:cNvSpPr/>
            <p:nvPr/>
          </p:nvSpPr>
          <p:spPr>
            <a:xfrm>
              <a:off x="2903525" y="769425"/>
              <a:ext cx="2825" cy="2125"/>
            </a:xfrm>
            <a:custGeom>
              <a:avLst/>
              <a:gdLst/>
              <a:ahLst/>
              <a:cxnLst/>
              <a:rect l="l" t="t" r="r" b="b"/>
              <a:pathLst>
                <a:path w="113" h="85" extrusionOk="0">
                  <a:moveTo>
                    <a:pt x="0" y="85"/>
                  </a:moveTo>
                  <a:cubicBezTo>
                    <a:pt x="28" y="29"/>
                    <a:pt x="28" y="1"/>
                    <a:pt x="84" y="1"/>
                  </a:cubicBezTo>
                  <a:cubicBezTo>
                    <a:pt x="84" y="1"/>
                    <a:pt x="112" y="1"/>
                    <a:pt x="112" y="1"/>
                  </a:cubicBezTo>
                  <a:cubicBezTo>
                    <a:pt x="112" y="85"/>
                    <a:pt x="56" y="85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70"/>
            <p:cNvSpPr/>
            <p:nvPr/>
          </p:nvSpPr>
          <p:spPr>
            <a:xfrm>
              <a:off x="2898600" y="792600"/>
              <a:ext cx="725" cy="25"/>
            </a:xfrm>
            <a:custGeom>
              <a:avLst/>
              <a:gdLst/>
              <a:ahLst/>
              <a:cxnLst/>
              <a:rect l="l" t="t" r="r" b="b"/>
              <a:pathLst>
                <a:path w="29" h="1" extrusionOk="0">
                  <a:moveTo>
                    <a:pt x="29" y="0"/>
                  </a:moveTo>
                  <a:cubicBezTo>
                    <a:pt x="29" y="0"/>
                    <a:pt x="29" y="0"/>
                    <a:pt x="29" y="0"/>
                  </a:cubicBezTo>
                  <a:cubicBezTo>
                    <a:pt x="1" y="0"/>
                    <a:pt x="1" y="0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70"/>
            <p:cNvSpPr/>
            <p:nvPr/>
          </p:nvSpPr>
          <p:spPr>
            <a:xfrm>
              <a:off x="2869825" y="624850"/>
              <a:ext cx="6350" cy="9850"/>
            </a:xfrm>
            <a:custGeom>
              <a:avLst/>
              <a:gdLst/>
              <a:ahLst/>
              <a:cxnLst/>
              <a:rect l="l" t="t" r="r" b="b"/>
              <a:pathLst>
                <a:path w="254" h="394" extrusionOk="0">
                  <a:moveTo>
                    <a:pt x="113" y="393"/>
                  </a:moveTo>
                  <a:cubicBezTo>
                    <a:pt x="85" y="365"/>
                    <a:pt x="29" y="337"/>
                    <a:pt x="1" y="337"/>
                  </a:cubicBezTo>
                  <a:cubicBezTo>
                    <a:pt x="1" y="253"/>
                    <a:pt x="1" y="141"/>
                    <a:pt x="1" y="56"/>
                  </a:cubicBezTo>
                  <a:cubicBezTo>
                    <a:pt x="29" y="28"/>
                    <a:pt x="57" y="0"/>
                    <a:pt x="85" y="0"/>
                  </a:cubicBezTo>
                  <a:cubicBezTo>
                    <a:pt x="141" y="0"/>
                    <a:pt x="169" y="28"/>
                    <a:pt x="141" y="84"/>
                  </a:cubicBezTo>
                  <a:cubicBezTo>
                    <a:pt x="141" y="141"/>
                    <a:pt x="169" y="169"/>
                    <a:pt x="225" y="197"/>
                  </a:cubicBezTo>
                  <a:cubicBezTo>
                    <a:pt x="253" y="309"/>
                    <a:pt x="141" y="337"/>
                    <a:pt x="113" y="39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70"/>
            <p:cNvSpPr/>
            <p:nvPr/>
          </p:nvSpPr>
          <p:spPr>
            <a:xfrm>
              <a:off x="2875450" y="627650"/>
              <a:ext cx="2125" cy="3525"/>
            </a:xfrm>
            <a:custGeom>
              <a:avLst/>
              <a:gdLst/>
              <a:ahLst/>
              <a:cxnLst/>
              <a:rect l="l" t="t" r="r" b="b"/>
              <a:pathLst>
                <a:path w="85" h="141" extrusionOk="0">
                  <a:moveTo>
                    <a:pt x="28" y="0"/>
                  </a:moveTo>
                  <a:cubicBezTo>
                    <a:pt x="56" y="29"/>
                    <a:pt x="84" y="29"/>
                    <a:pt x="84" y="29"/>
                  </a:cubicBezTo>
                  <a:cubicBezTo>
                    <a:pt x="84" y="57"/>
                    <a:pt x="84" y="85"/>
                    <a:pt x="56" y="85"/>
                  </a:cubicBezTo>
                  <a:cubicBezTo>
                    <a:pt x="56" y="85"/>
                    <a:pt x="0" y="141"/>
                    <a:pt x="0" y="57"/>
                  </a:cubicBezTo>
                  <a:cubicBezTo>
                    <a:pt x="0" y="57"/>
                    <a:pt x="28" y="29"/>
                    <a:pt x="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70"/>
            <p:cNvSpPr/>
            <p:nvPr/>
          </p:nvSpPr>
          <p:spPr>
            <a:xfrm>
              <a:off x="2864900" y="616425"/>
              <a:ext cx="750" cy="725"/>
            </a:xfrm>
            <a:custGeom>
              <a:avLst/>
              <a:gdLst/>
              <a:ahLst/>
              <a:cxnLst/>
              <a:rect l="l" t="t" r="r" b="b"/>
              <a:pathLst>
                <a:path w="30" h="29" extrusionOk="0">
                  <a:moveTo>
                    <a:pt x="1" y="0"/>
                  </a:moveTo>
                  <a:lnTo>
                    <a:pt x="29" y="28"/>
                  </a:lnTo>
                  <a:lnTo>
                    <a:pt x="29" y="28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67" name="Google Shape;2067;p70"/>
          <p:cNvGrpSpPr/>
          <p:nvPr/>
        </p:nvGrpSpPr>
        <p:grpSpPr>
          <a:xfrm flipH="1">
            <a:off x="7976533" y="4509742"/>
            <a:ext cx="1058269" cy="467821"/>
            <a:chOff x="4588700" y="530800"/>
            <a:chExt cx="751025" cy="332000"/>
          </a:xfrm>
        </p:grpSpPr>
        <p:sp>
          <p:nvSpPr>
            <p:cNvPr id="2068" name="Google Shape;2068;p70"/>
            <p:cNvSpPr/>
            <p:nvPr/>
          </p:nvSpPr>
          <p:spPr>
            <a:xfrm>
              <a:off x="5104575" y="658525"/>
              <a:ext cx="196550" cy="131975"/>
            </a:xfrm>
            <a:custGeom>
              <a:avLst/>
              <a:gdLst/>
              <a:ahLst/>
              <a:cxnLst/>
              <a:rect l="l" t="t" r="r" b="b"/>
              <a:pathLst>
                <a:path w="7862" h="5279" extrusionOk="0">
                  <a:moveTo>
                    <a:pt x="7552" y="2471"/>
                  </a:moveTo>
                  <a:cubicBezTo>
                    <a:pt x="7608" y="2499"/>
                    <a:pt x="7665" y="2499"/>
                    <a:pt x="7693" y="2499"/>
                  </a:cubicBezTo>
                  <a:cubicBezTo>
                    <a:pt x="7721" y="2528"/>
                    <a:pt x="7749" y="2556"/>
                    <a:pt x="7777" y="2556"/>
                  </a:cubicBezTo>
                  <a:cubicBezTo>
                    <a:pt x="7805" y="2584"/>
                    <a:pt x="7805" y="2584"/>
                    <a:pt x="7833" y="2584"/>
                  </a:cubicBezTo>
                  <a:cubicBezTo>
                    <a:pt x="7833" y="2584"/>
                    <a:pt x="7861" y="2612"/>
                    <a:pt x="7861" y="2612"/>
                  </a:cubicBezTo>
                  <a:cubicBezTo>
                    <a:pt x="7861" y="2640"/>
                    <a:pt x="7861" y="2668"/>
                    <a:pt x="7833" y="2696"/>
                  </a:cubicBezTo>
                  <a:cubicBezTo>
                    <a:pt x="7805" y="2780"/>
                    <a:pt x="7749" y="2892"/>
                    <a:pt x="7665" y="2892"/>
                  </a:cubicBezTo>
                  <a:cubicBezTo>
                    <a:pt x="7300" y="2864"/>
                    <a:pt x="7328" y="3089"/>
                    <a:pt x="7412" y="3314"/>
                  </a:cubicBezTo>
                  <a:cubicBezTo>
                    <a:pt x="7328" y="3454"/>
                    <a:pt x="7300" y="3622"/>
                    <a:pt x="7131" y="3679"/>
                  </a:cubicBezTo>
                  <a:cubicBezTo>
                    <a:pt x="7047" y="3707"/>
                    <a:pt x="7075" y="3763"/>
                    <a:pt x="7103" y="3791"/>
                  </a:cubicBezTo>
                  <a:cubicBezTo>
                    <a:pt x="7131" y="3931"/>
                    <a:pt x="7075" y="3959"/>
                    <a:pt x="6963" y="3987"/>
                  </a:cubicBezTo>
                  <a:cubicBezTo>
                    <a:pt x="6878" y="4044"/>
                    <a:pt x="6766" y="4044"/>
                    <a:pt x="6710" y="3903"/>
                  </a:cubicBezTo>
                  <a:cubicBezTo>
                    <a:pt x="6654" y="3763"/>
                    <a:pt x="6570" y="3651"/>
                    <a:pt x="6401" y="3622"/>
                  </a:cubicBezTo>
                  <a:cubicBezTo>
                    <a:pt x="6289" y="3594"/>
                    <a:pt x="6233" y="3482"/>
                    <a:pt x="6233" y="3370"/>
                  </a:cubicBezTo>
                  <a:cubicBezTo>
                    <a:pt x="6233" y="3145"/>
                    <a:pt x="6064" y="3033"/>
                    <a:pt x="5868" y="2977"/>
                  </a:cubicBezTo>
                  <a:cubicBezTo>
                    <a:pt x="5727" y="2949"/>
                    <a:pt x="5559" y="2949"/>
                    <a:pt x="5615" y="2668"/>
                  </a:cubicBezTo>
                  <a:cubicBezTo>
                    <a:pt x="5559" y="2808"/>
                    <a:pt x="5531" y="2892"/>
                    <a:pt x="5531" y="2977"/>
                  </a:cubicBezTo>
                  <a:cubicBezTo>
                    <a:pt x="5447" y="3398"/>
                    <a:pt x="5166" y="3566"/>
                    <a:pt x="4773" y="3454"/>
                  </a:cubicBezTo>
                  <a:cubicBezTo>
                    <a:pt x="4661" y="3426"/>
                    <a:pt x="4548" y="3426"/>
                    <a:pt x="4464" y="3426"/>
                  </a:cubicBezTo>
                  <a:cubicBezTo>
                    <a:pt x="4324" y="3398"/>
                    <a:pt x="4380" y="3538"/>
                    <a:pt x="4324" y="3594"/>
                  </a:cubicBezTo>
                  <a:cubicBezTo>
                    <a:pt x="4296" y="3651"/>
                    <a:pt x="4324" y="3679"/>
                    <a:pt x="4408" y="3707"/>
                  </a:cubicBezTo>
                  <a:cubicBezTo>
                    <a:pt x="4492" y="3707"/>
                    <a:pt x="4661" y="3707"/>
                    <a:pt x="4604" y="3875"/>
                  </a:cubicBezTo>
                  <a:cubicBezTo>
                    <a:pt x="4520" y="4044"/>
                    <a:pt x="4380" y="4044"/>
                    <a:pt x="4239" y="4015"/>
                  </a:cubicBezTo>
                  <a:cubicBezTo>
                    <a:pt x="4127" y="4015"/>
                    <a:pt x="4071" y="3959"/>
                    <a:pt x="4071" y="3847"/>
                  </a:cubicBezTo>
                  <a:cubicBezTo>
                    <a:pt x="4043" y="3819"/>
                    <a:pt x="4071" y="3791"/>
                    <a:pt x="4043" y="3791"/>
                  </a:cubicBezTo>
                  <a:cubicBezTo>
                    <a:pt x="4015" y="3819"/>
                    <a:pt x="4071" y="3819"/>
                    <a:pt x="4043" y="3847"/>
                  </a:cubicBezTo>
                  <a:cubicBezTo>
                    <a:pt x="4071" y="3931"/>
                    <a:pt x="4099" y="4015"/>
                    <a:pt x="4155" y="4015"/>
                  </a:cubicBezTo>
                  <a:cubicBezTo>
                    <a:pt x="4520" y="3931"/>
                    <a:pt x="4604" y="4296"/>
                    <a:pt x="4829" y="4409"/>
                  </a:cubicBezTo>
                  <a:cubicBezTo>
                    <a:pt x="4857" y="4437"/>
                    <a:pt x="4857" y="4493"/>
                    <a:pt x="4857" y="4521"/>
                  </a:cubicBezTo>
                  <a:cubicBezTo>
                    <a:pt x="4913" y="4409"/>
                    <a:pt x="4773" y="4240"/>
                    <a:pt x="4941" y="4156"/>
                  </a:cubicBezTo>
                  <a:cubicBezTo>
                    <a:pt x="5082" y="4100"/>
                    <a:pt x="5138" y="4212"/>
                    <a:pt x="5194" y="4296"/>
                  </a:cubicBezTo>
                  <a:cubicBezTo>
                    <a:pt x="5250" y="4352"/>
                    <a:pt x="5306" y="4380"/>
                    <a:pt x="5334" y="4465"/>
                  </a:cubicBezTo>
                  <a:cubicBezTo>
                    <a:pt x="5306" y="4549"/>
                    <a:pt x="5278" y="4605"/>
                    <a:pt x="5250" y="4689"/>
                  </a:cubicBezTo>
                  <a:cubicBezTo>
                    <a:pt x="5250" y="4717"/>
                    <a:pt x="5222" y="4745"/>
                    <a:pt x="5194" y="4745"/>
                  </a:cubicBezTo>
                  <a:cubicBezTo>
                    <a:pt x="5026" y="4858"/>
                    <a:pt x="4857" y="4970"/>
                    <a:pt x="4717" y="5138"/>
                  </a:cubicBezTo>
                  <a:cubicBezTo>
                    <a:pt x="4633" y="5223"/>
                    <a:pt x="4576" y="5279"/>
                    <a:pt x="4464" y="5167"/>
                  </a:cubicBezTo>
                  <a:cubicBezTo>
                    <a:pt x="4436" y="5167"/>
                    <a:pt x="4408" y="5138"/>
                    <a:pt x="4380" y="5110"/>
                  </a:cubicBezTo>
                  <a:cubicBezTo>
                    <a:pt x="4380" y="5082"/>
                    <a:pt x="4380" y="5082"/>
                    <a:pt x="4352" y="5054"/>
                  </a:cubicBezTo>
                  <a:cubicBezTo>
                    <a:pt x="4324" y="4858"/>
                    <a:pt x="4268" y="4689"/>
                    <a:pt x="4015" y="4914"/>
                  </a:cubicBezTo>
                  <a:cubicBezTo>
                    <a:pt x="3903" y="5026"/>
                    <a:pt x="3762" y="4998"/>
                    <a:pt x="3622" y="4970"/>
                  </a:cubicBezTo>
                  <a:cubicBezTo>
                    <a:pt x="3453" y="4970"/>
                    <a:pt x="3341" y="4886"/>
                    <a:pt x="3481" y="4717"/>
                  </a:cubicBezTo>
                  <a:cubicBezTo>
                    <a:pt x="3594" y="4605"/>
                    <a:pt x="3566" y="4521"/>
                    <a:pt x="3453" y="4437"/>
                  </a:cubicBezTo>
                  <a:cubicBezTo>
                    <a:pt x="3481" y="4521"/>
                    <a:pt x="3622" y="4577"/>
                    <a:pt x="3481" y="4689"/>
                  </a:cubicBezTo>
                  <a:cubicBezTo>
                    <a:pt x="3341" y="4802"/>
                    <a:pt x="3173" y="4830"/>
                    <a:pt x="3004" y="4802"/>
                  </a:cubicBezTo>
                  <a:cubicBezTo>
                    <a:pt x="2892" y="4773"/>
                    <a:pt x="2808" y="4689"/>
                    <a:pt x="2864" y="4605"/>
                  </a:cubicBezTo>
                  <a:cubicBezTo>
                    <a:pt x="3004" y="4324"/>
                    <a:pt x="2723" y="4212"/>
                    <a:pt x="2695" y="3987"/>
                  </a:cubicBezTo>
                  <a:cubicBezTo>
                    <a:pt x="2611" y="4072"/>
                    <a:pt x="2471" y="3959"/>
                    <a:pt x="2415" y="4128"/>
                  </a:cubicBezTo>
                  <a:cubicBezTo>
                    <a:pt x="2330" y="4352"/>
                    <a:pt x="2162" y="4324"/>
                    <a:pt x="2106" y="4128"/>
                  </a:cubicBezTo>
                  <a:cubicBezTo>
                    <a:pt x="2022" y="3819"/>
                    <a:pt x="1825" y="3735"/>
                    <a:pt x="1544" y="3763"/>
                  </a:cubicBezTo>
                  <a:cubicBezTo>
                    <a:pt x="1460" y="3679"/>
                    <a:pt x="1432" y="3594"/>
                    <a:pt x="1460" y="3482"/>
                  </a:cubicBezTo>
                  <a:cubicBezTo>
                    <a:pt x="1432" y="3117"/>
                    <a:pt x="1629" y="2864"/>
                    <a:pt x="1853" y="2640"/>
                  </a:cubicBezTo>
                  <a:cubicBezTo>
                    <a:pt x="1881" y="2612"/>
                    <a:pt x="1909" y="2584"/>
                    <a:pt x="1937" y="2556"/>
                  </a:cubicBezTo>
                  <a:cubicBezTo>
                    <a:pt x="2106" y="2499"/>
                    <a:pt x="2162" y="2556"/>
                    <a:pt x="2190" y="2724"/>
                  </a:cubicBezTo>
                  <a:cubicBezTo>
                    <a:pt x="2218" y="2808"/>
                    <a:pt x="2274" y="2864"/>
                    <a:pt x="2358" y="2864"/>
                  </a:cubicBezTo>
                  <a:cubicBezTo>
                    <a:pt x="2471" y="2864"/>
                    <a:pt x="2471" y="2752"/>
                    <a:pt x="2499" y="2696"/>
                  </a:cubicBezTo>
                  <a:cubicBezTo>
                    <a:pt x="2639" y="2471"/>
                    <a:pt x="2499" y="2275"/>
                    <a:pt x="2415" y="2078"/>
                  </a:cubicBezTo>
                  <a:cubicBezTo>
                    <a:pt x="2330" y="2078"/>
                    <a:pt x="2330" y="2191"/>
                    <a:pt x="2274" y="2219"/>
                  </a:cubicBezTo>
                  <a:cubicBezTo>
                    <a:pt x="2190" y="2303"/>
                    <a:pt x="2134" y="2359"/>
                    <a:pt x="2022" y="2331"/>
                  </a:cubicBezTo>
                  <a:cubicBezTo>
                    <a:pt x="1909" y="2303"/>
                    <a:pt x="1909" y="2191"/>
                    <a:pt x="1937" y="2106"/>
                  </a:cubicBezTo>
                  <a:cubicBezTo>
                    <a:pt x="1937" y="1994"/>
                    <a:pt x="1853" y="1966"/>
                    <a:pt x="1797" y="1910"/>
                  </a:cubicBezTo>
                  <a:cubicBezTo>
                    <a:pt x="1769" y="1882"/>
                    <a:pt x="1741" y="1854"/>
                    <a:pt x="1741" y="1826"/>
                  </a:cubicBezTo>
                  <a:cubicBezTo>
                    <a:pt x="1629" y="1629"/>
                    <a:pt x="1544" y="1405"/>
                    <a:pt x="1657" y="1124"/>
                  </a:cubicBezTo>
                  <a:cubicBezTo>
                    <a:pt x="1629" y="1124"/>
                    <a:pt x="1544" y="1152"/>
                    <a:pt x="1572" y="1152"/>
                  </a:cubicBezTo>
                  <a:cubicBezTo>
                    <a:pt x="1600" y="1152"/>
                    <a:pt x="1600" y="1180"/>
                    <a:pt x="1572" y="1180"/>
                  </a:cubicBezTo>
                  <a:cubicBezTo>
                    <a:pt x="1376" y="1433"/>
                    <a:pt x="1292" y="1264"/>
                    <a:pt x="1179" y="1096"/>
                  </a:cubicBezTo>
                  <a:cubicBezTo>
                    <a:pt x="1123" y="899"/>
                    <a:pt x="899" y="1124"/>
                    <a:pt x="842" y="983"/>
                  </a:cubicBezTo>
                  <a:cubicBezTo>
                    <a:pt x="786" y="983"/>
                    <a:pt x="786" y="983"/>
                    <a:pt x="786" y="1011"/>
                  </a:cubicBezTo>
                  <a:cubicBezTo>
                    <a:pt x="814" y="1152"/>
                    <a:pt x="814" y="1124"/>
                    <a:pt x="927" y="1124"/>
                  </a:cubicBezTo>
                  <a:cubicBezTo>
                    <a:pt x="1011" y="1096"/>
                    <a:pt x="1123" y="1124"/>
                    <a:pt x="1207" y="1152"/>
                  </a:cubicBezTo>
                  <a:cubicBezTo>
                    <a:pt x="1235" y="1208"/>
                    <a:pt x="1235" y="1292"/>
                    <a:pt x="1348" y="1292"/>
                  </a:cubicBezTo>
                  <a:cubicBezTo>
                    <a:pt x="1544" y="1292"/>
                    <a:pt x="1600" y="1433"/>
                    <a:pt x="1544" y="1601"/>
                  </a:cubicBezTo>
                  <a:cubicBezTo>
                    <a:pt x="1460" y="1798"/>
                    <a:pt x="1320" y="1910"/>
                    <a:pt x="1123" y="1798"/>
                  </a:cubicBezTo>
                  <a:cubicBezTo>
                    <a:pt x="927" y="1685"/>
                    <a:pt x="814" y="1713"/>
                    <a:pt x="730" y="1910"/>
                  </a:cubicBezTo>
                  <a:cubicBezTo>
                    <a:pt x="674" y="2022"/>
                    <a:pt x="590" y="2078"/>
                    <a:pt x="477" y="2050"/>
                  </a:cubicBezTo>
                  <a:cubicBezTo>
                    <a:pt x="365" y="2022"/>
                    <a:pt x="337" y="1938"/>
                    <a:pt x="337" y="1826"/>
                  </a:cubicBezTo>
                  <a:cubicBezTo>
                    <a:pt x="309" y="1713"/>
                    <a:pt x="253" y="1601"/>
                    <a:pt x="281" y="1489"/>
                  </a:cubicBezTo>
                  <a:cubicBezTo>
                    <a:pt x="337" y="1264"/>
                    <a:pt x="225" y="1152"/>
                    <a:pt x="56" y="1040"/>
                  </a:cubicBezTo>
                  <a:cubicBezTo>
                    <a:pt x="28" y="1011"/>
                    <a:pt x="0" y="927"/>
                    <a:pt x="0" y="927"/>
                  </a:cubicBezTo>
                  <a:cubicBezTo>
                    <a:pt x="225" y="843"/>
                    <a:pt x="365" y="675"/>
                    <a:pt x="477" y="478"/>
                  </a:cubicBezTo>
                  <a:cubicBezTo>
                    <a:pt x="477" y="478"/>
                    <a:pt x="506" y="478"/>
                    <a:pt x="506" y="478"/>
                  </a:cubicBezTo>
                  <a:cubicBezTo>
                    <a:pt x="618" y="394"/>
                    <a:pt x="590" y="618"/>
                    <a:pt x="674" y="534"/>
                  </a:cubicBezTo>
                  <a:cubicBezTo>
                    <a:pt x="786" y="478"/>
                    <a:pt x="842" y="394"/>
                    <a:pt x="955" y="310"/>
                  </a:cubicBezTo>
                  <a:cubicBezTo>
                    <a:pt x="1039" y="282"/>
                    <a:pt x="1151" y="225"/>
                    <a:pt x="1207" y="310"/>
                  </a:cubicBezTo>
                  <a:cubicBezTo>
                    <a:pt x="1404" y="534"/>
                    <a:pt x="1600" y="366"/>
                    <a:pt x="1741" y="282"/>
                  </a:cubicBezTo>
                  <a:cubicBezTo>
                    <a:pt x="1881" y="197"/>
                    <a:pt x="1965" y="113"/>
                    <a:pt x="2134" y="169"/>
                  </a:cubicBezTo>
                  <a:cubicBezTo>
                    <a:pt x="2218" y="225"/>
                    <a:pt x="2274" y="169"/>
                    <a:pt x="2330" y="113"/>
                  </a:cubicBezTo>
                  <a:cubicBezTo>
                    <a:pt x="2443" y="29"/>
                    <a:pt x="2611" y="1"/>
                    <a:pt x="2695" y="113"/>
                  </a:cubicBezTo>
                  <a:cubicBezTo>
                    <a:pt x="2808" y="310"/>
                    <a:pt x="3004" y="282"/>
                    <a:pt x="3173" y="310"/>
                  </a:cubicBezTo>
                  <a:cubicBezTo>
                    <a:pt x="3538" y="338"/>
                    <a:pt x="3706" y="562"/>
                    <a:pt x="3875" y="815"/>
                  </a:cubicBezTo>
                  <a:cubicBezTo>
                    <a:pt x="3987" y="983"/>
                    <a:pt x="3931" y="1152"/>
                    <a:pt x="3818" y="1376"/>
                  </a:cubicBezTo>
                  <a:cubicBezTo>
                    <a:pt x="3931" y="1292"/>
                    <a:pt x="3959" y="1264"/>
                    <a:pt x="3959" y="1208"/>
                  </a:cubicBezTo>
                  <a:cubicBezTo>
                    <a:pt x="3959" y="1068"/>
                    <a:pt x="3987" y="983"/>
                    <a:pt x="4127" y="983"/>
                  </a:cubicBezTo>
                  <a:cubicBezTo>
                    <a:pt x="4268" y="983"/>
                    <a:pt x="4296" y="1068"/>
                    <a:pt x="4324" y="1180"/>
                  </a:cubicBezTo>
                  <a:cubicBezTo>
                    <a:pt x="4352" y="1320"/>
                    <a:pt x="4464" y="1461"/>
                    <a:pt x="4520" y="1601"/>
                  </a:cubicBezTo>
                  <a:cubicBezTo>
                    <a:pt x="4604" y="1685"/>
                    <a:pt x="4689" y="1657"/>
                    <a:pt x="4801" y="1629"/>
                  </a:cubicBezTo>
                  <a:cubicBezTo>
                    <a:pt x="5194" y="1545"/>
                    <a:pt x="5587" y="1320"/>
                    <a:pt x="6036" y="1489"/>
                  </a:cubicBezTo>
                  <a:cubicBezTo>
                    <a:pt x="6149" y="1545"/>
                    <a:pt x="6233" y="1433"/>
                    <a:pt x="6345" y="1376"/>
                  </a:cubicBezTo>
                  <a:cubicBezTo>
                    <a:pt x="6570" y="1208"/>
                    <a:pt x="6935" y="1236"/>
                    <a:pt x="7103" y="955"/>
                  </a:cubicBezTo>
                  <a:cubicBezTo>
                    <a:pt x="7131" y="955"/>
                    <a:pt x="7159" y="955"/>
                    <a:pt x="7187" y="983"/>
                  </a:cubicBezTo>
                  <a:cubicBezTo>
                    <a:pt x="7187" y="1011"/>
                    <a:pt x="7187" y="1040"/>
                    <a:pt x="7187" y="1040"/>
                  </a:cubicBezTo>
                  <a:cubicBezTo>
                    <a:pt x="7215" y="1068"/>
                    <a:pt x="7215" y="1096"/>
                    <a:pt x="7243" y="1124"/>
                  </a:cubicBezTo>
                  <a:cubicBezTo>
                    <a:pt x="7243" y="1152"/>
                    <a:pt x="7243" y="1180"/>
                    <a:pt x="7243" y="1180"/>
                  </a:cubicBezTo>
                  <a:cubicBezTo>
                    <a:pt x="7272" y="1236"/>
                    <a:pt x="7243" y="1292"/>
                    <a:pt x="7300" y="1348"/>
                  </a:cubicBezTo>
                  <a:cubicBezTo>
                    <a:pt x="7300" y="1348"/>
                    <a:pt x="7300" y="1376"/>
                    <a:pt x="7300" y="1405"/>
                  </a:cubicBezTo>
                  <a:cubicBezTo>
                    <a:pt x="7356" y="1461"/>
                    <a:pt x="7272" y="1573"/>
                    <a:pt x="7356" y="1629"/>
                  </a:cubicBezTo>
                  <a:lnTo>
                    <a:pt x="7328" y="1826"/>
                  </a:lnTo>
                  <a:cubicBezTo>
                    <a:pt x="7412" y="2022"/>
                    <a:pt x="7272" y="2219"/>
                    <a:pt x="7356" y="2387"/>
                  </a:cubicBezTo>
                  <a:lnTo>
                    <a:pt x="7496" y="2415"/>
                  </a:lnTo>
                  <a:cubicBezTo>
                    <a:pt x="7524" y="2443"/>
                    <a:pt x="7552" y="2471"/>
                    <a:pt x="7552" y="24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" name="Google Shape;2069;p70"/>
            <p:cNvSpPr/>
            <p:nvPr/>
          </p:nvSpPr>
          <p:spPr>
            <a:xfrm>
              <a:off x="4790125" y="749075"/>
              <a:ext cx="276575" cy="99700"/>
            </a:xfrm>
            <a:custGeom>
              <a:avLst/>
              <a:gdLst/>
              <a:ahLst/>
              <a:cxnLst/>
              <a:rect l="l" t="t" r="r" b="b"/>
              <a:pathLst>
                <a:path w="11063" h="3988" extrusionOk="0">
                  <a:moveTo>
                    <a:pt x="2471" y="3903"/>
                  </a:moveTo>
                  <a:cubicBezTo>
                    <a:pt x="2415" y="3903"/>
                    <a:pt x="2331" y="3875"/>
                    <a:pt x="2275" y="3875"/>
                  </a:cubicBezTo>
                  <a:cubicBezTo>
                    <a:pt x="2163" y="3959"/>
                    <a:pt x="2022" y="3847"/>
                    <a:pt x="1910" y="3931"/>
                  </a:cubicBezTo>
                  <a:cubicBezTo>
                    <a:pt x="1854" y="3931"/>
                    <a:pt x="1769" y="3903"/>
                    <a:pt x="1713" y="3903"/>
                  </a:cubicBezTo>
                  <a:cubicBezTo>
                    <a:pt x="1545" y="3987"/>
                    <a:pt x="1376" y="3847"/>
                    <a:pt x="1208" y="3931"/>
                  </a:cubicBezTo>
                  <a:cubicBezTo>
                    <a:pt x="843" y="3903"/>
                    <a:pt x="450" y="3903"/>
                    <a:pt x="85" y="3875"/>
                  </a:cubicBezTo>
                  <a:cubicBezTo>
                    <a:pt x="57" y="3875"/>
                    <a:pt x="29" y="3875"/>
                    <a:pt x="1" y="3847"/>
                  </a:cubicBezTo>
                  <a:cubicBezTo>
                    <a:pt x="57" y="3678"/>
                    <a:pt x="197" y="3734"/>
                    <a:pt x="338" y="3734"/>
                  </a:cubicBezTo>
                  <a:cubicBezTo>
                    <a:pt x="534" y="3706"/>
                    <a:pt x="731" y="3762"/>
                    <a:pt x="955" y="3762"/>
                  </a:cubicBezTo>
                  <a:cubicBezTo>
                    <a:pt x="478" y="3762"/>
                    <a:pt x="590" y="3369"/>
                    <a:pt x="478" y="3117"/>
                  </a:cubicBezTo>
                  <a:cubicBezTo>
                    <a:pt x="562" y="2976"/>
                    <a:pt x="450" y="2948"/>
                    <a:pt x="366" y="2892"/>
                  </a:cubicBezTo>
                  <a:cubicBezTo>
                    <a:pt x="225" y="2752"/>
                    <a:pt x="282" y="2668"/>
                    <a:pt x="450" y="2639"/>
                  </a:cubicBezTo>
                  <a:cubicBezTo>
                    <a:pt x="562" y="2611"/>
                    <a:pt x="675" y="2583"/>
                    <a:pt x="787" y="2639"/>
                  </a:cubicBezTo>
                  <a:cubicBezTo>
                    <a:pt x="1068" y="2752"/>
                    <a:pt x="1152" y="2611"/>
                    <a:pt x="1264" y="2387"/>
                  </a:cubicBezTo>
                  <a:cubicBezTo>
                    <a:pt x="1320" y="2246"/>
                    <a:pt x="1376" y="2134"/>
                    <a:pt x="1517" y="2050"/>
                  </a:cubicBezTo>
                  <a:cubicBezTo>
                    <a:pt x="1629" y="2022"/>
                    <a:pt x="1741" y="2022"/>
                    <a:pt x="1769" y="2106"/>
                  </a:cubicBezTo>
                  <a:cubicBezTo>
                    <a:pt x="1854" y="2331"/>
                    <a:pt x="1994" y="2218"/>
                    <a:pt x="2134" y="2218"/>
                  </a:cubicBezTo>
                  <a:cubicBezTo>
                    <a:pt x="2191" y="2274"/>
                    <a:pt x="2247" y="2274"/>
                    <a:pt x="2303" y="2218"/>
                  </a:cubicBezTo>
                  <a:cubicBezTo>
                    <a:pt x="2612" y="2218"/>
                    <a:pt x="2612" y="2246"/>
                    <a:pt x="3173" y="1938"/>
                  </a:cubicBezTo>
                  <a:cubicBezTo>
                    <a:pt x="3426" y="1797"/>
                    <a:pt x="3622" y="1853"/>
                    <a:pt x="3847" y="1938"/>
                  </a:cubicBezTo>
                  <a:cubicBezTo>
                    <a:pt x="4015" y="1994"/>
                    <a:pt x="4072" y="2246"/>
                    <a:pt x="3931" y="2303"/>
                  </a:cubicBezTo>
                  <a:cubicBezTo>
                    <a:pt x="3594" y="2415"/>
                    <a:pt x="3398" y="2611"/>
                    <a:pt x="3342" y="2976"/>
                  </a:cubicBezTo>
                  <a:cubicBezTo>
                    <a:pt x="3314" y="3033"/>
                    <a:pt x="3257" y="3061"/>
                    <a:pt x="3201" y="3089"/>
                  </a:cubicBezTo>
                  <a:cubicBezTo>
                    <a:pt x="3201" y="3089"/>
                    <a:pt x="3173" y="3089"/>
                    <a:pt x="3145" y="3117"/>
                  </a:cubicBezTo>
                  <a:cubicBezTo>
                    <a:pt x="3173" y="3145"/>
                    <a:pt x="3173" y="3117"/>
                    <a:pt x="3201" y="3089"/>
                  </a:cubicBezTo>
                  <a:cubicBezTo>
                    <a:pt x="3201" y="3061"/>
                    <a:pt x="3173" y="3117"/>
                    <a:pt x="3229" y="3089"/>
                  </a:cubicBezTo>
                  <a:cubicBezTo>
                    <a:pt x="3650" y="3397"/>
                    <a:pt x="4044" y="3173"/>
                    <a:pt x="4437" y="3033"/>
                  </a:cubicBezTo>
                  <a:cubicBezTo>
                    <a:pt x="4577" y="2976"/>
                    <a:pt x="4633" y="2836"/>
                    <a:pt x="4549" y="2752"/>
                  </a:cubicBezTo>
                  <a:cubicBezTo>
                    <a:pt x="4408" y="2639"/>
                    <a:pt x="4408" y="2499"/>
                    <a:pt x="4408" y="2331"/>
                  </a:cubicBezTo>
                  <a:cubicBezTo>
                    <a:pt x="4380" y="2162"/>
                    <a:pt x="4240" y="1966"/>
                    <a:pt x="4408" y="1853"/>
                  </a:cubicBezTo>
                  <a:cubicBezTo>
                    <a:pt x="4605" y="1685"/>
                    <a:pt x="4858" y="1629"/>
                    <a:pt x="5110" y="1573"/>
                  </a:cubicBezTo>
                  <a:cubicBezTo>
                    <a:pt x="5195" y="1573"/>
                    <a:pt x="5279" y="1797"/>
                    <a:pt x="5363" y="1573"/>
                  </a:cubicBezTo>
                  <a:cubicBezTo>
                    <a:pt x="5391" y="1488"/>
                    <a:pt x="5531" y="1601"/>
                    <a:pt x="5644" y="1657"/>
                  </a:cubicBezTo>
                  <a:cubicBezTo>
                    <a:pt x="5644" y="1685"/>
                    <a:pt x="5672" y="1685"/>
                    <a:pt x="5700" y="1713"/>
                  </a:cubicBezTo>
                  <a:cubicBezTo>
                    <a:pt x="5756" y="1769"/>
                    <a:pt x="5756" y="1825"/>
                    <a:pt x="5784" y="1910"/>
                  </a:cubicBezTo>
                  <a:cubicBezTo>
                    <a:pt x="5784" y="1910"/>
                    <a:pt x="5756" y="1994"/>
                    <a:pt x="5812" y="1938"/>
                  </a:cubicBezTo>
                  <a:cubicBezTo>
                    <a:pt x="5812" y="1938"/>
                    <a:pt x="5840" y="1910"/>
                    <a:pt x="5840" y="1881"/>
                  </a:cubicBezTo>
                  <a:cubicBezTo>
                    <a:pt x="5981" y="1741"/>
                    <a:pt x="5868" y="1516"/>
                    <a:pt x="6065" y="1404"/>
                  </a:cubicBezTo>
                  <a:cubicBezTo>
                    <a:pt x="6093" y="1404"/>
                    <a:pt x="6121" y="1432"/>
                    <a:pt x="6149" y="1460"/>
                  </a:cubicBezTo>
                  <a:cubicBezTo>
                    <a:pt x="6205" y="1545"/>
                    <a:pt x="6233" y="1657"/>
                    <a:pt x="6374" y="1573"/>
                  </a:cubicBezTo>
                  <a:cubicBezTo>
                    <a:pt x="6514" y="1488"/>
                    <a:pt x="6430" y="1432"/>
                    <a:pt x="6374" y="1348"/>
                  </a:cubicBezTo>
                  <a:cubicBezTo>
                    <a:pt x="6261" y="1236"/>
                    <a:pt x="6318" y="1123"/>
                    <a:pt x="6402" y="1039"/>
                  </a:cubicBezTo>
                  <a:cubicBezTo>
                    <a:pt x="6683" y="702"/>
                    <a:pt x="7019" y="393"/>
                    <a:pt x="7441" y="197"/>
                  </a:cubicBezTo>
                  <a:cubicBezTo>
                    <a:pt x="7553" y="141"/>
                    <a:pt x="7693" y="113"/>
                    <a:pt x="7665" y="337"/>
                  </a:cubicBezTo>
                  <a:cubicBezTo>
                    <a:pt x="7637" y="506"/>
                    <a:pt x="7806" y="562"/>
                    <a:pt x="7834" y="702"/>
                  </a:cubicBezTo>
                  <a:cubicBezTo>
                    <a:pt x="7918" y="899"/>
                    <a:pt x="8058" y="758"/>
                    <a:pt x="8170" y="758"/>
                  </a:cubicBezTo>
                  <a:cubicBezTo>
                    <a:pt x="8311" y="758"/>
                    <a:pt x="8451" y="787"/>
                    <a:pt x="8592" y="787"/>
                  </a:cubicBezTo>
                  <a:cubicBezTo>
                    <a:pt x="8816" y="787"/>
                    <a:pt x="9013" y="730"/>
                    <a:pt x="9125" y="506"/>
                  </a:cubicBezTo>
                  <a:cubicBezTo>
                    <a:pt x="9209" y="309"/>
                    <a:pt x="9462" y="309"/>
                    <a:pt x="9546" y="85"/>
                  </a:cubicBezTo>
                  <a:cubicBezTo>
                    <a:pt x="9574" y="0"/>
                    <a:pt x="9715" y="0"/>
                    <a:pt x="9743" y="141"/>
                  </a:cubicBezTo>
                  <a:cubicBezTo>
                    <a:pt x="9799" y="309"/>
                    <a:pt x="9855" y="506"/>
                    <a:pt x="9630" y="618"/>
                  </a:cubicBezTo>
                  <a:cubicBezTo>
                    <a:pt x="9462" y="674"/>
                    <a:pt x="9350" y="815"/>
                    <a:pt x="9209" y="955"/>
                  </a:cubicBezTo>
                  <a:cubicBezTo>
                    <a:pt x="9350" y="927"/>
                    <a:pt x="9462" y="927"/>
                    <a:pt x="9574" y="899"/>
                  </a:cubicBezTo>
                  <a:cubicBezTo>
                    <a:pt x="9630" y="899"/>
                    <a:pt x="9687" y="871"/>
                    <a:pt x="9715" y="871"/>
                  </a:cubicBezTo>
                  <a:cubicBezTo>
                    <a:pt x="9911" y="1151"/>
                    <a:pt x="10304" y="1151"/>
                    <a:pt x="10445" y="1460"/>
                  </a:cubicBezTo>
                  <a:cubicBezTo>
                    <a:pt x="10501" y="1657"/>
                    <a:pt x="10641" y="1769"/>
                    <a:pt x="10838" y="1825"/>
                  </a:cubicBezTo>
                  <a:cubicBezTo>
                    <a:pt x="11034" y="1910"/>
                    <a:pt x="11062" y="2022"/>
                    <a:pt x="10950" y="2218"/>
                  </a:cubicBezTo>
                  <a:cubicBezTo>
                    <a:pt x="10922" y="2499"/>
                    <a:pt x="10697" y="2668"/>
                    <a:pt x="10641" y="2948"/>
                  </a:cubicBezTo>
                  <a:cubicBezTo>
                    <a:pt x="10585" y="3145"/>
                    <a:pt x="10276" y="3117"/>
                    <a:pt x="10080" y="3201"/>
                  </a:cubicBezTo>
                  <a:cubicBezTo>
                    <a:pt x="9939" y="3257"/>
                    <a:pt x="9939" y="3061"/>
                    <a:pt x="9883" y="3004"/>
                  </a:cubicBezTo>
                  <a:cubicBezTo>
                    <a:pt x="9883" y="3089"/>
                    <a:pt x="10023" y="3173"/>
                    <a:pt x="9883" y="3257"/>
                  </a:cubicBezTo>
                  <a:cubicBezTo>
                    <a:pt x="9771" y="3341"/>
                    <a:pt x="9687" y="3257"/>
                    <a:pt x="9630" y="3173"/>
                  </a:cubicBezTo>
                  <a:cubicBezTo>
                    <a:pt x="9602" y="3117"/>
                    <a:pt x="9546" y="3089"/>
                    <a:pt x="9546" y="3033"/>
                  </a:cubicBezTo>
                  <a:cubicBezTo>
                    <a:pt x="9574" y="2752"/>
                    <a:pt x="9378" y="2696"/>
                    <a:pt x="9125" y="2611"/>
                  </a:cubicBezTo>
                  <a:cubicBezTo>
                    <a:pt x="8872" y="2527"/>
                    <a:pt x="8816" y="2190"/>
                    <a:pt x="8648" y="1994"/>
                  </a:cubicBezTo>
                  <a:cubicBezTo>
                    <a:pt x="8592" y="1910"/>
                    <a:pt x="8704" y="1853"/>
                    <a:pt x="8788" y="1825"/>
                  </a:cubicBezTo>
                  <a:cubicBezTo>
                    <a:pt x="8844" y="1797"/>
                    <a:pt x="8957" y="1825"/>
                    <a:pt x="8957" y="1713"/>
                  </a:cubicBezTo>
                  <a:cubicBezTo>
                    <a:pt x="8957" y="1573"/>
                    <a:pt x="9097" y="1404"/>
                    <a:pt x="8844" y="1376"/>
                  </a:cubicBezTo>
                  <a:cubicBezTo>
                    <a:pt x="8732" y="1348"/>
                    <a:pt x="8620" y="1236"/>
                    <a:pt x="8423" y="1180"/>
                  </a:cubicBezTo>
                  <a:cubicBezTo>
                    <a:pt x="8564" y="1320"/>
                    <a:pt x="8788" y="1264"/>
                    <a:pt x="8732" y="1460"/>
                  </a:cubicBezTo>
                  <a:cubicBezTo>
                    <a:pt x="8704" y="1601"/>
                    <a:pt x="8704" y="1769"/>
                    <a:pt x="8620" y="1881"/>
                  </a:cubicBezTo>
                  <a:cubicBezTo>
                    <a:pt x="8479" y="2022"/>
                    <a:pt x="8423" y="1938"/>
                    <a:pt x="8395" y="1797"/>
                  </a:cubicBezTo>
                  <a:cubicBezTo>
                    <a:pt x="8395" y="1769"/>
                    <a:pt x="8395" y="1769"/>
                    <a:pt x="8395" y="1741"/>
                  </a:cubicBezTo>
                  <a:cubicBezTo>
                    <a:pt x="8395" y="1741"/>
                    <a:pt x="8395" y="1769"/>
                    <a:pt x="8367" y="1797"/>
                  </a:cubicBezTo>
                  <a:cubicBezTo>
                    <a:pt x="8339" y="1881"/>
                    <a:pt x="8283" y="1966"/>
                    <a:pt x="8255" y="2050"/>
                  </a:cubicBezTo>
                  <a:cubicBezTo>
                    <a:pt x="8170" y="2387"/>
                    <a:pt x="8086" y="2668"/>
                    <a:pt x="7609" y="2583"/>
                  </a:cubicBezTo>
                  <a:cubicBezTo>
                    <a:pt x="7469" y="2555"/>
                    <a:pt x="7244" y="2668"/>
                    <a:pt x="7216" y="2892"/>
                  </a:cubicBezTo>
                  <a:cubicBezTo>
                    <a:pt x="7160" y="3061"/>
                    <a:pt x="7048" y="3173"/>
                    <a:pt x="6879" y="3173"/>
                  </a:cubicBezTo>
                  <a:cubicBezTo>
                    <a:pt x="6654" y="3145"/>
                    <a:pt x="6542" y="3369"/>
                    <a:pt x="6374" y="3426"/>
                  </a:cubicBezTo>
                  <a:cubicBezTo>
                    <a:pt x="6346" y="3426"/>
                    <a:pt x="6318" y="3397"/>
                    <a:pt x="6289" y="3369"/>
                  </a:cubicBezTo>
                  <a:cubicBezTo>
                    <a:pt x="6289" y="3397"/>
                    <a:pt x="6318" y="3426"/>
                    <a:pt x="6318" y="3454"/>
                  </a:cubicBezTo>
                  <a:cubicBezTo>
                    <a:pt x="6289" y="3538"/>
                    <a:pt x="6233" y="3594"/>
                    <a:pt x="6149" y="3594"/>
                  </a:cubicBezTo>
                  <a:cubicBezTo>
                    <a:pt x="5925" y="3510"/>
                    <a:pt x="5700" y="3397"/>
                    <a:pt x="5475" y="3341"/>
                  </a:cubicBezTo>
                  <a:cubicBezTo>
                    <a:pt x="5363" y="3341"/>
                    <a:pt x="5363" y="3201"/>
                    <a:pt x="5447" y="3117"/>
                  </a:cubicBezTo>
                  <a:cubicBezTo>
                    <a:pt x="5560" y="3033"/>
                    <a:pt x="5616" y="2892"/>
                    <a:pt x="5756" y="2864"/>
                  </a:cubicBezTo>
                  <a:cubicBezTo>
                    <a:pt x="5784" y="2864"/>
                    <a:pt x="5784" y="2864"/>
                    <a:pt x="5784" y="2892"/>
                  </a:cubicBezTo>
                  <a:cubicBezTo>
                    <a:pt x="5840" y="2864"/>
                    <a:pt x="5756" y="2864"/>
                    <a:pt x="5756" y="2836"/>
                  </a:cubicBezTo>
                  <a:cubicBezTo>
                    <a:pt x="5728" y="2808"/>
                    <a:pt x="5700" y="2752"/>
                    <a:pt x="5700" y="2696"/>
                  </a:cubicBezTo>
                  <a:cubicBezTo>
                    <a:pt x="5728" y="2527"/>
                    <a:pt x="5672" y="2387"/>
                    <a:pt x="5475" y="2359"/>
                  </a:cubicBezTo>
                  <a:cubicBezTo>
                    <a:pt x="5307" y="2359"/>
                    <a:pt x="5307" y="2527"/>
                    <a:pt x="5223" y="2611"/>
                  </a:cubicBezTo>
                  <a:cubicBezTo>
                    <a:pt x="4886" y="2920"/>
                    <a:pt x="4830" y="3397"/>
                    <a:pt x="4521" y="3678"/>
                  </a:cubicBezTo>
                  <a:cubicBezTo>
                    <a:pt x="4465" y="3706"/>
                    <a:pt x="4437" y="3734"/>
                    <a:pt x="4380" y="3762"/>
                  </a:cubicBezTo>
                  <a:cubicBezTo>
                    <a:pt x="4352" y="3762"/>
                    <a:pt x="4296" y="3762"/>
                    <a:pt x="4240" y="3734"/>
                  </a:cubicBezTo>
                  <a:cubicBezTo>
                    <a:pt x="4184" y="3791"/>
                    <a:pt x="4100" y="3734"/>
                    <a:pt x="4044" y="3791"/>
                  </a:cubicBezTo>
                  <a:cubicBezTo>
                    <a:pt x="4015" y="3791"/>
                    <a:pt x="3987" y="3791"/>
                    <a:pt x="3959" y="3791"/>
                  </a:cubicBezTo>
                  <a:cubicBezTo>
                    <a:pt x="3903" y="3847"/>
                    <a:pt x="3819" y="3791"/>
                    <a:pt x="3735" y="3847"/>
                  </a:cubicBezTo>
                  <a:cubicBezTo>
                    <a:pt x="3679" y="3847"/>
                    <a:pt x="3622" y="3847"/>
                    <a:pt x="3538" y="3847"/>
                  </a:cubicBezTo>
                  <a:cubicBezTo>
                    <a:pt x="3454" y="3903"/>
                    <a:pt x="3342" y="3819"/>
                    <a:pt x="3257" y="3875"/>
                  </a:cubicBezTo>
                  <a:cubicBezTo>
                    <a:pt x="3145" y="3875"/>
                    <a:pt x="3033" y="3875"/>
                    <a:pt x="2892" y="3847"/>
                  </a:cubicBezTo>
                  <a:cubicBezTo>
                    <a:pt x="2780" y="3931"/>
                    <a:pt x="2612" y="3819"/>
                    <a:pt x="2471" y="39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70"/>
            <p:cNvSpPr/>
            <p:nvPr/>
          </p:nvSpPr>
          <p:spPr>
            <a:xfrm>
              <a:off x="5000000" y="593250"/>
              <a:ext cx="174075" cy="171300"/>
            </a:xfrm>
            <a:custGeom>
              <a:avLst/>
              <a:gdLst/>
              <a:ahLst/>
              <a:cxnLst/>
              <a:rect l="l" t="t" r="r" b="b"/>
              <a:pathLst>
                <a:path w="6963" h="6852" extrusionOk="0">
                  <a:moveTo>
                    <a:pt x="6120" y="5251"/>
                  </a:moveTo>
                  <a:cubicBezTo>
                    <a:pt x="6092" y="5307"/>
                    <a:pt x="6036" y="5363"/>
                    <a:pt x="6036" y="5391"/>
                  </a:cubicBezTo>
                  <a:cubicBezTo>
                    <a:pt x="6064" y="5644"/>
                    <a:pt x="5924" y="5644"/>
                    <a:pt x="5671" y="5532"/>
                  </a:cubicBezTo>
                  <a:cubicBezTo>
                    <a:pt x="5812" y="5756"/>
                    <a:pt x="5896" y="5925"/>
                    <a:pt x="5699" y="6065"/>
                  </a:cubicBezTo>
                  <a:cubicBezTo>
                    <a:pt x="5503" y="6149"/>
                    <a:pt x="5306" y="6290"/>
                    <a:pt x="5166" y="6458"/>
                  </a:cubicBezTo>
                  <a:cubicBezTo>
                    <a:pt x="5138" y="6458"/>
                    <a:pt x="5082" y="6486"/>
                    <a:pt x="5082" y="6458"/>
                  </a:cubicBezTo>
                  <a:cubicBezTo>
                    <a:pt x="5025" y="6093"/>
                    <a:pt x="4660" y="6065"/>
                    <a:pt x="4436" y="5868"/>
                  </a:cubicBezTo>
                  <a:cubicBezTo>
                    <a:pt x="4380" y="5812"/>
                    <a:pt x="4296" y="5784"/>
                    <a:pt x="4211" y="5784"/>
                  </a:cubicBezTo>
                  <a:cubicBezTo>
                    <a:pt x="3762" y="5784"/>
                    <a:pt x="3650" y="5588"/>
                    <a:pt x="3846" y="5195"/>
                  </a:cubicBezTo>
                  <a:cubicBezTo>
                    <a:pt x="3566" y="5391"/>
                    <a:pt x="3509" y="5700"/>
                    <a:pt x="3790" y="5925"/>
                  </a:cubicBezTo>
                  <a:cubicBezTo>
                    <a:pt x="4015" y="6093"/>
                    <a:pt x="3959" y="6149"/>
                    <a:pt x="3762" y="6262"/>
                  </a:cubicBezTo>
                  <a:cubicBezTo>
                    <a:pt x="3706" y="6290"/>
                    <a:pt x="3650" y="6318"/>
                    <a:pt x="3678" y="6374"/>
                  </a:cubicBezTo>
                  <a:cubicBezTo>
                    <a:pt x="3678" y="6823"/>
                    <a:pt x="3341" y="6767"/>
                    <a:pt x="3060" y="6823"/>
                  </a:cubicBezTo>
                  <a:cubicBezTo>
                    <a:pt x="2892" y="6851"/>
                    <a:pt x="2723" y="6823"/>
                    <a:pt x="2555" y="6851"/>
                  </a:cubicBezTo>
                  <a:cubicBezTo>
                    <a:pt x="2302" y="6851"/>
                    <a:pt x="2330" y="6598"/>
                    <a:pt x="2386" y="6514"/>
                  </a:cubicBezTo>
                  <a:cubicBezTo>
                    <a:pt x="2527" y="6374"/>
                    <a:pt x="2443" y="6233"/>
                    <a:pt x="2443" y="6093"/>
                  </a:cubicBezTo>
                  <a:cubicBezTo>
                    <a:pt x="2443" y="5953"/>
                    <a:pt x="2415" y="5784"/>
                    <a:pt x="2415" y="5644"/>
                  </a:cubicBezTo>
                  <a:cubicBezTo>
                    <a:pt x="2443" y="5503"/>
                    <a:pt x="2499" y="5335"/>
                    <a:pt x="2274" y="5223"/>
                  </a:cubicBezTo>
                  <a:cubicBezTo>
                    <a:pt x="2078" y="5082"/>
                    <a:pt x="2274" y="4549"/>
                    <a:pt x="2527" y="4493"/>
                  </a:cubicBezTo>
                  <a:cubicBezTo>
                    <a:pt x="2639" y="4465"/>
                    <a:pt x="2695" y="4521"/>
                    <a:pt x="2695" y="4605"/>
                  </a:cubicBezTo>
                  <a:cubicBezTo>
                    <a:pt x="2695" y="4689"/>
                    <a:pt x="2639" y="4774"/>
                    <a:pt x="2751" y="4830"/>
                  </a:cubicBezTo>
                  <a:cubicBezTo>
                    <a:pt x="2667" y="4774"/>
                    <a:pt x="2667" y="4717"/>
                    <a:pt x="2695" y="4633"/>
                  </a:cubicBezTo>
                  <a:cubicBezTo>
                    <a:pt x="2779" y="4549"/>
                    <a:pt x="2864" y="4493"/>
                    <a:pt x="3004" y="4493"/>
                  </a:cubicBezTo>
                  <a:cubicBezTo>
                    <a:pt x="3173" y="4549"/>
                    <a:pt x="3313" y="4549"/>
                    <a:pt x="3285" y="4296"/>
                  </a:cubicBezTo>
                  <a:cubicBezTo>
                    <a:pt x="3173" y="4324"/>
                    <a:pt x="3173" y="4521"/>
                    <a:pt x="3032" y="4465"/>
                  </a:cubicBezTo>
                  <a:cubicBezTo>
                    <a:pt x="2779" y="4324"/>
                    <a:pt x="2583" y="4100"/>
                    <a:pt x="2499" y="3819"/>
                  </a:cubicBezTo>
                  <a:cubicBezTo>
                    <a:pt x="2471" y="3679"/>
                    <a:pt x="2499" y="3622"/>
                    <a:pt x="2639" y="3566"/>
                  </a:cubicBezTo>
                  <a:cubicBezTo>
                    <a:pt x="2386" y="3622"/>
                    <a:pt x="2274" y="3847"/>
                    <a:pt x="2134" y="4016"/>
                  </a:cubicBezTo>
                  <a:cubicBezTo>
                    <a:pt x="2050" y="4128"/>
                    <a:pt x="2021" y="4324"/>
                    <a:pt x="1853" y="4240"/>
                  </a:cubicBezTo>
                  <a:cubicBezTo>
                    <a:pt x="1656" y="4156"/>
                    <a:pt x="1741" y="3987"/>
                    <a:pt x="1797" y="3875"/>
                  </a:cubicBezTo>
                  <a:cubicBezTo>
                    <a:pt x="1825" y="3763"/>
                    <a:pt x="1881" y="3651"/>
                    <a:pt x="1937" y="3538"/>
                  </a:cubicBezTo>
                  <a:cubicBezTo>
                    <a:pt x="1741" y="3622"/>
                    <a:pt x="1685" y="3987"/>
                    <a:pt x="1348" y="3875"/>
                  </a:cubicBezTo>
                  <a:cubicBezTo>
                    <a:pt x="1320" y="3482"/>
                    <a:pt x="1179" y="3229"/>
                    <a:pt x="730" y="3229"/>
                  </a:cubicBezTo>
                  <a:cubicBezTo>
                    <a:pt x="646" y="3229"/>
                    <a:pt x="646" y="3089"/>
                    <a:pt x="674" y="3005"/>
                  </a:cubicBezTo>
                  <a:cubicBezTo>
                    <a:pt x="674" y="3005"/>
                    <a:pt x="674" y="2977"/>
                    <a:pt x="674" y="2949"/>
                  </a:cubicBezTo>
                  <a:cubicBezTo>
                    <a:pt x="646" y="2949"/>
                    <a:pt x="674" y="3005"/>
                    <a:pt x="618" y="3033"/>
                  </a:cubicBezTo>
                  <a:cubicBezTo>
                    <a:pt x="225" y="2921"/>
                    <a:pt x="0" y="2471"/>
                    <a:pt x="169" y="2106"/>
                  </a:cubicBezTo>
                  <a:cubicBezTo>
                    <a:pt x="197" y="2022"/>
                    <a:pt x="253" y="1966"/>
                    <a:pt x="365" y="1966"/>
                  </a:cubicBezTo>
                  <a:cubicBezTo>
                    <a:pt x="393" y="1994"/>
                    <a:pt x="477" y="1994"/>
                    <a:pt x="421" y="1910"/>
                  </a:cubicBezTo>
                  <a:cubicBezTo>
                    <a:pt x="281" y="1685"/>
                    <a:pt x="421" y="1657"/>
                    <a:pt x="590" y="1601"/>
                  </a:cubicBezTo>
                  <a:cubicBezTo>
                    <a:pt x="842" y="1489"/>
                    <a:pt x="1151" y="1405"/>
                    <a:pt x="1292" y="1096"/>
                  </a:cubicBezTo>
                  <a:cubicBezTo>
                    <a:pt x="1207" y="1068"/>
                    <a:pt x="1179" y="1124"/>
                    <a:pt x="1151" y="1152"/>
                  </a:cubicBezTo>
                  <a:cubicBezTo>
                    <a:pt x="1067" y="1236"/>
                    <a:pt x="927" y="1292"/>
                    <a:pt x="814" y="1208"/>
                  </a:cubicBezTo>
                  <a:cubicBezTo>
                    <a:pt x="702" y="1152"/>
                    <a:pt x="730" y="1012"/>
                    <a:pt x="730" y="899"/>
                  </a:cubicBezTo>
                  <a:cubicBezTo>
                    <a:pt x="730" y="759"/>
                    <a:pt x="842" y="590"/>
                    <a:pt x="646" y="506"/>
                  </a:cubicBezTo>
                  <a:cubicBezTo>
                    <a:pt x="618" y="478"/>
                    <a:pt x="618" y="478"/>
                    <a:pt x="618" y="450"/>
                  </a:cubicBezTo>
                  <a:cubicBezTo>
                    <a:pt x="618" y="422"/>
                    <a:pt x="618" y="422"/>
                    <a:pt x="618" y="422"/>
                  </a:cubicBezTo>
                  <a:lnTo>
                    <a:pt x="618" y="422"/>
                  </a:lnTo>
                  <a:cubicBezTo>
                    <a:pt x="646" y="394"/>
                    <a:pt x="674" y="366"/>
                    <a:pt x="702" y="338"/>
                  </a:cubicBezTo>
                  <a:cubicBezTo>
                    <a:pt x="730" y="338"/>
                    <a:pt x="758" y="310"/>
                    <a:pt x="786" y="282"/>
                  </a:cubicBezTo>
                  <a:cubicBezTo>
                    <a:pt x="814" y="282"/>
                    <a:pt x="814" y="282"/>
                    <a:pt x="842" y="282"/>
                  </a:cubicBezTo>
                  <a:cubicBezTo>
                    <a:pt x="870" y="254"/>
                    <a:pt x="898" y="254"/>
                    <a:pt x="927" y="225"/>
                  </a:cubicBezTo>
                  <a:lnTo>
                    <a:pt x="927" y="225"/>
                  </a:lnTo>
                  <a:cubicBezTo>
                    <a:pt x="955" y="197"/>
                    <a:pt x="983" y="169"/>
                    <a:pt x="1011" y="169"/>
                  </a:cubicBezTo>
                  <a:lnTo>
                    <a:pt x="1011" y="169"/>
                  </a:lnTo>
                  <a:cubicBezTo>
                    <a:pt x="1039" y="141"/>
                    <a:pt x="1039" y="113"/>
                    <a:pt x="1067" y="85"/>
                  </a:cubicBezTo>
                  <a:cubicBezTo>
                    <a:pt x="1095" y="85"/>
                    <a:pt x="1123" y="85"/>
                    <a:pt x="1151" y="85"/>
                  </a:cubicBezTo>
                  <a:cubicBezTo>
                    <a:pt x="1179" y="85"/>
                    <a:pt x="1207" y="57"/>
                    <a:pt x="1207" y="29"/>
                  </a:cubicBezTo>
                  <a:cubicBezTo>
                    <a:pt x="1235" y="29"/>
                    <a:pt x="1263" y="29"/>
                    <a:pt x="1292" y="29"/>
                  </a:cubicBezTo>
                  <a:cubicBezTo>
                    <a:pt x="1320" y="29"/>
                    <a:pt x="1348" y="1"/>
                    <a:pt x="1376" y="29"/>
                  </a:cubicBezTo>
                  <a:cubicBezTo>
                    <a:pt x="1432" y="169"/>
                    <a:pt x="1376" y="282"/>
                    <a:pt x="1348" y="366"/>
                  </a:cubicBezTo>
                  <a:cubicBezTo>
                    <a:pt x="1235" y="562"/>
                    <a:pt x="1348" y="590"/>
                    <a:pt x="1488" y="647"/>
                  </a:cubicBezTo>
                  <a:cubicBezTo>
                    <a:pt x="1516" y="675"/>
                    <a:pt x="1572" y="703"/>
                    <a:pt x="1600" y="731"/>
                  </a:cubicBezTo>
                  <a:cubicBezTo>
                    <a:pt x="1741" y="927"/>
                    <a:pt x="1685" y="1152"/>
                    <a:pt x="1628" y="1348"/>
                  </a:cubicBezTo>
                  <a:cubicBezTo>
                    <a:pt x="1600" y="1433"/>
                    <a:pt x="1572" y="1489"/>
                    <a:pt x="1685" y="1517"/>
                  </a:cubicBezTo>
                  <a:cubicBezTo>
                    <a:pt x="1685" y="1545"/>
                    <a:pt x="1713" y="1573"/>
                    <a:pt x="1713" y="1601"/>
                  </a:cubicBezTo>
                  <a:cubicBezTo>
                    <a:pt x="1769" y="1854"/>
                    <a:pt x="1853" y="1966"/>
                    <a:pt x="2106" y="1770"/>
                  </a:cubicBezTo>
                  <a:cubicBezTo>
                    <a:pt x="2274" y="1629"/>
                    <a:pt x="2667" y="1713"/>
                    <a:pt x="2779" y="1882"/>
                  </a:cubicBezTo>
                  <a:cubicBezTo>
                    <a:pt x="2948" y="2078"/>
                    <a:pt x="2920" y="2247"/>
                    <a:pt x="2751" y="2415"/>
                  </a:cubicBezTo>
                  <a:cubicBezTo>
                    <a:pt x="2639" y="2528"/>
                    <a:pt x="2499" y="2556"/>
                    <a:pt x="2415" y="2359"/>
                  </a:cubicBezTo>
                  <a:cubicBezTo>
                    <a:pt x="2471" y="2612"/>
                    <a:pt x="2527" y="2836"/>
                    <a:pt x="2274" y="2977"/>
                  </a:cubicBezTo>
                  <a:cubicBezTo>
                    <a:pt x="2471" y="3201"/>
                    <a:pt x="2751" y="3286"/>
                    <a:pt x="3032" y="3314"/>
                  </a:cubicBezTo>
                  <a:cubicBezTo>
                    <a:pt x="3481" y="3314"/>
                    <a:pt x="3509" y="3426"/>
                    <a:pt x="3285" y="3819"/>
                  </a:cubicBezTo>
                  <a:cubicBezTo>
                    <a:pt x="3397" y="3735"/>
                    <a:pt x="3425" y="3622"/>
                    <a:pt x="3537" y="3566"/>
                  </a:cubicBezTo>
                  <a:cubicBezTo>
                    <a:pt x="3734" y="3454"/>
                    <a:pt x="3902" y="3763"/>
                    <a:pt x="4127" y="3651"/>
                  </a:cubicBezTo>
                  <a:cubicBezTo>
                    <a:pt x="4155" y="3622"/>
                    <a:pt x="4183" y="3622"/>
                    <a:pt x="4211" y="3622"/>
                  </a:cubicBezTo>
                  <a:cubicBezTo>
                    <a:pt x="4239" y="3622"/>
                    <a:pt x="4239" y="3622"/>
                    <a:pt x="4267" y="3622"/>
                  </a:cubicBezTo>
                  <a:cubicBezTo>
                    <a:pt x="4324" y="3651"/>
                    <a:pt x="4380" y="3679"/>
                    <a:pt x="4464" y="3707"/>
                  </a:cubicBezTo>
                  <a:cubicBezTo>
                    <a:pt x="4576" y="3735"/>
                    <a:pt x="4576" y="3791"/>
                    <a:pt x="4548" y="3903"/>
                  </a:cubicBezTo>
                  <a:cubicBezTo>
                    <a:pt x="4492" y="4100"/>
                    <a:pt x="4604" y="4296"/>
                    <a:pt x="4604" y="4493"/>
                  </a:cubicBezTo>
                  <a:cubicBezTo>
                    <a:pt x="4604" y="4549"/>
                    <a:pt x="4604" y="4633"/>
                    <a:pt x="4689" y="4605"/>
                  </a:cubicBezTo>
                  <a:cubicBezTo>
                    <a:pt x="4717" y="4605"/>
                    <a:pt x="4773" y="4577"/>
                    <a:pt x="4801" y="4549"/>
                  </a:cubicBezTo>
                  <a:cubicBezTo>
                    <a:pt x="4857" y="4521"/>
                    <a:pt x="4857" y="4493"/>
                    <a:pt x="4885" y="4437"/>
                  </a:cubicBezTo>
                  <a:cubicBezTo>
                    <a:pt x="4997" y="4156"/>
                    <a:pt x="5025" y="4128"/>
                    <a:pt x="5278" y="4296"/>
                  </a:cubicBezTo>
                  <a:cubicBezTo>
                    <a:pt x="5475" y="4437"/>
                    <a:pt x="5559" y="4409"/>
                    <a:pt x="5643" y="4184"/>
                  </a:cubicBezTo>
                  <a:cubicBezTo>
                    <a:pt x="5699" y="4072"/>
                    <a:pt x="5699" y="3959"/>
                    <a:pt x="5531" y="3959"/>
                  </a:cubicBezTo>
                  <a:cubicBezTo>
                    <a:pt x="5390" y="3959"/>
                    <a:pt x="5390" y="3875"/>
                    <a:pt x="5362" y="3791"/>
                  </a:cubicBezTo>
                  <a:cubicBezTo>
                    <a:pt x="5362" y="3763"/>
                    <a:pt x="5362" y="3763"/>
                    <a:pt x="5362" y="3735"/>
                  </a:cubicBezTo>
                  <a:cubicBezTo>
                    <a:pt x="5362" y="3735"/>
                    <a:pt x="5362" y="3707"/>
                    <a:pt x="5390" y="3707"/>
                  </a:cubicBezTo>
                  <a:cubicBezTo>
                    <a:pt x="5418" y="3735"/>
                    <a:pt x="5475" y="3735"/>
                    <a:pt x="5475" y="3763"/>
                  </a:cubicBezTo>
                  <a:cubicBezTo>
                    <a:pt x="5475" y="3847"/>
                    <a:pt x="5559" y="3875"/>
                    <a:pt x="5643" y="3847"/>
                  </a:cubicBezTo>
                  <a:cubicBezTo>
                    <a:pt x="5755" y="3819"/>
                    <a:pt x="5699" y="3763"/>
                    <a:pt x="5671" y="3679"/>
                  </a:cubicBezTo>
                  <a:cubicBezTo>
                    <a:pt x="5671" y="3651"/>
                    <a:pt x="5671" y="3594"/>
                    <a:pt x="5727" y="3594"/>
                  </a:cubicBezTo>
                  <a:cubicBezTo>
                    <a:pt x="5755" y="3594"/>
                    <a:pt x="5812" y="3622"/>
                    <a:pt x="5840" y="3651"/>
                  </a:cubicBezTo>
                  <a:cubicBezTo>
                    <a:pt x="5868" y="3679"/>
                    <a:pt x="5868" y="3735"/>
                    <a:pt x="5868" y="3791"/>
                  </a:cubicBezTo>
                  <a:cubicBezTo>
                    <a:pt x="5812" y="4016"/>
                    <a:pt x="5924" y="4240"/>
                    <a:pt x="5952" y="4465"/>
                  </a:cubicBezTo>
                  <a:cubicBezTo>
                    <a:pt x="6148" y="4465"/>
                    <a:pt x="6289" y="4549"/>
                    <a:pt x="6177" y="4774"/>
                  </a:cubicBezTo>
                  <a:cubicBezTo>
                    <a:pt x="6148" y="4830"/>
                    <a:pt x="6177" y="4858"/>
                    <a:pt x="6205" y="4886"/>
                  </a:cubicBezTo>
                  <a:cubicBezTo>
                    <a:pt x="6261" y="4914"/>
                    <a:pt x="6317" y="4886"/>
                    <a:pt x="6345" y="4858"/>
                  </a:cubicBezTo>
                  <a:cubicBezTo>
                    <a:pt x="6401" y="4774"/>
                    <a:pt x="6457" y="4689"/>
                    <a:pt x="6513" y="4633"/>
                  </a:cubicBezTo>
                  <a:cubicBezTo>
                    <a:pt x="6541" y="4521"/>
                    <a:pt x="6598" y="4493"/>
                    <a:pt x="6710" y="4521"/>
                  </a:cubicBezTo>
                  <a:cubicBezTo>
                    <a:pt x="6822" y="4577"/>
                    <a:pt x="6738" y="4633"/>
                    <a:pt x="6682" y="4689"/>
                  </a:cubicBezTo>
                  <a:cubicBezTo>
                    <a:pt x="6682" y="4717"/>
                    <a:pt x="6654" y="4745"/>
                    <a:pt x="6710" y="4774"/>
                  </a:cubicBezTo>
                  <a:cubicBezTo>
                    <a:pt x="6963" y="4886"/>
                    <a:pt x="6822" y="5082"/>
                    <a:pt x="6794" y="5251"/>
                  </a:cubicBezTo>
                  <a:cubicBezTo>
                    <a:pt x="6794" y="5279"/>
                    <a:pt x="6766" y="5307"/>
                    <a:pt x="6766" y="5335"/>
                  </a:cubicBezTo>
                  <a:cubicBezTo>
                    <a:pt x="6738" y="5419"/>
                    <a:pt x="6850" y="5532"/>
                    <a:pt x="6682" y="5560"/>
                  </a:cubicBezTo>
                  <a:cubicBezTo>
                    <a:pt x="6570" y="5616"/>
                    <a:pt x="6457" y="5560"/>
                    <a:pt x="6345" y="5532"/>
                  </a:cubicBezTo>
                  <a:cubicBezTo>
                    <a:pt x="6261" y="5475"/>
                    <a:pt x="6289" y="5419"/>
                    <a:pt x="6289" y="5335"/>
                  </a:cubicBezTo>
                  <a:cubicBezTo>
                    <a:pt x="6345" y="5139"/>
                    <a:pt x="6205" y="5223"/>
                    <a:pt x="6120" y="525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70"/>
            <p:cNvSpPr/>
            <p:nvPr/>
          </p:nvSpPr>
          <p:spPr>
            <a:xfrm>
              <a:off x="4778200" y="593250"/>
              <a:ext cx="169875" cy="99000"/>
            </a:xfrm>
            <a:custGeom>
              <a:avLst/>
              <a:gdLst/>
              <a:ahLst/>
              <a:cxnLst/>
              <a:rect l="l" t="t" r="r" b="b"/>
              <a:pathLst>
                <a:path w="6795" h="3960" extrusionOk="0">
                  <a:moveTo>
                    <a:pt x="2892" y="618"/>
                  </a:moveTo>
                  <a:cubicBezTo>
                    <a:pt x="2892" y="590"/>
                    <a:pt x="2892" y="534"/>
                    <a:pt x="2892" y="506"/>
                  </a:cubicBezTo>
                  <a:cubicBezTo>
                    <a:pt x="2920" y="478"/>
                    <a:pt x="2948" y="450"/>
                    <a:pt x="2976" y="478"/>
                  </a:cubicBezTo>
                  <a:cubicBezTo>
                    <a:pt x="3061" y="478"/>
                    <a:pt x="3145" y="422"/>
                    <a:pt x="3229" y="394"/>
                  </a:cubicBezTo>
                  <a:cubicBezTo>
                    <a:pt x="3313" y="366"/>
                    <a:pt x="3398" y="366"/>
                    <a:pt x="3454" y="450"/>
                  </a:cubicBezTo>
                  <a:cubicBezTo>
                    <a:pt x="3482" y="562"/>
                    <a:pt x="3538" y="647"/>
                    <a:pt x="3369" y="703"/>
                  </a:cubicBezTo>
                  <a:cubicBezTo>
                    <a:pt x="3341" y="703"/>
                    <a:pt x="3341" y="675"/>
                    <a:pt x="3313" y="675"/>
                  </a:cubicBezTo>
                  <a:cubicBezTo>
                    <a:pt x="3313" y="703"/>
                    <a:pt x="3341" y="675"/>
                    <a:pt x="3369" y="703"/>
                  </a:cubicBezTo>
                  <a:cubicBezTo>
                    <a:pt x="3706" y="787"/>
                    <a:pt x="4015" y="759"/>
                    <a:pt x="4296" y="534"/>
                  </a:cubicBezTo>
                  <a:cubicBezTo>
                    <a:pt x="4352" y="478"/>
                    <a:pt x="4464" y="506"/>
                    <a:pt x="4464" y="562"/>
                  </a:cubicBezTo>
                  <a:cubicBezTo>
                    <a:pt x="4464" y="899"/>
                    <a:pt x="4717" y="843"/>
                    <a:pt x="4914" y="871"/>
                  </a:cubicBezTo>
                  <a:cubicBezTo>
                    <a:pt x="4998" y="871"/>
                    <a:pt x="5082" y="899"/>
                    <a:pt x="5138" y="955"/>
                  </a:cubicBezTo>
                  <a:cubicBezTo>
                    <a:pt x="5279" y="1124"/>
                    <a:pt x="5335" y="1292"/>
                    <a:pt x="5644" y="1180"/>
                  </a:cubicBezTo>
                  <a:cubicBezTo>
                    <a:pt x="5868" y="1096"/>
                    <a:pt x="6065" y="1068"/>
                    <a:pt x="6177" y="843"/>
                  </a:cubicBezTo>
                  <a:cubicBezTo>
                    <a:pt x="6233" y="759"/>
                    <a:pt x="6317" y="675"/>
                    <a:pt x="6430" y="731"/>
                  </a:cubicBezTo>
                  <a:cubicBezTo>
                    <a:pt x="6542" y="843"/>
                    <a:pt x="6738" y="899"/>
                    <a:pt x="6710" y="1096"/>
                  </a:cubicBezTo>
                  <a:cubicBezTo>
                    <a:pt x="6682" y="1208"/>
                    <a:pt x="6682" y="1320"/>
                    <a:pt x="6598" y="1433"/>
                  </a:cubicBezTo>
                  <a:cubicBezTo>
                    <a:pt x="6570" y="1461"/>
                    <a:pt x="6486" y="1517"/>
                    <a:pt x="6542" y="1573"/>
                  </a:cubicBezTo>
                  <a:cubicBezTo>
                    <a:pt x="6795" y="1826"/>
                    <a:pt x="6598" y="2191"/>
                    <a:pt x="6766" y="2471"/>
                  </a:cubicBezTo>
                  <a:cubicBezTo>
                    <a:pt x="6795" y="2612"/>
                    <a:pt x="6766" y="2724"/>
                    <a:pt x="6598" y="2724"/>
                  </a:cubicBezTo>
                  <a:cubicBezTo>
                    <a:pt x="6430" y="2724"/>
                    <a:pt x="6317" y="2640"/>
                    <a:pt x="6261" y="2471"/>
                  </a:cubicBezTo>
                  <a:cubicBezTo>
                    <a:pt x="6233" y="2331"/>
                    <a:pt x="6261" y="2191"/>
                    <a:pt x="6093" y="2106"/>
                  </a:cubicBezTo>
                  <a:cubicBezTo>
                    <a:pt x="6233" y="2247"/>
                    <a:pt x="6289" y="2387"/>
                    <a:pt x="6037" y="2415"/>
                  </a:cubicBezTo>
                  <a:cubicBezTo>
                    <a:pt x="5840" y="2443"/>
                    <a:pt x="5728" y="2528"/>
                    <a:pt x="5615" y="2696"/>
                  </a:cubicBezTo>
                  <a:cubicBezTo>
                    <a:pt x="5475" y="2893"/>
                    <a:pt x="5279" y="2893"/>
                    <a:pt x="5222" y="2640"/>
                  </a:cubicBezTo>
                  <a:cubicBezTo>
                    <a:pt x="5166" y="2387"/>
                    <a:pt x="5054" y="2387"/>
                    <a:pt x="4857" y="2443"/>
                  </a:cubicBezTo>
                  <a:cubicBezTo>
                    <a:pt x="4633" y="2499"/>
                    <a:pt x="4577" y="2415"/>
                    <a:pt x="4464" y="2135"/>
                  </a:cubicBezTo>
                  <a:cubicBezTo>
                    <a:pt x="4268" y="2191"/>
                    <a:pt x="4240" y="2556"/>
                    <a:pt x="3931" y="2443"/>
                  </a:cubicBezTo>
                  <a:cubicBezTo>
                    <a:pt x="3931" y="2471"/>
                    <a:pt x="3959" y="2471"/>
                    <a:pt x="3987" y="2471"/>
                  </a:cubicBezTo>
                  <a:cubicBezTo>
                    <a:pt x="4015" y="2499"/>
                    <a:pt x="4043" y="2499"/>
                    <a:pt x="4043" y="2499"/>
                  </a:cubicBezTo>
                  <a:cubicBezTo>
                    <a:pt x="4071" y="2528"/>
                    <a:pt x="4099" y="2528"/>
                    <a:pt x="4127" y="2556"/>
                  </a:cubicBezTo>
                  <a:cubicBezTo>
                    <a:pt x="4296" y="2724"/>
                    <a:pt x="4380" y="2893"/>
                    <a:pt x="4268" y="3145"/>
                  </a:cubicBezTo>
                  <a:cubicBezTo>
                    <a:pt x="4268" y="3145"/>
                    <a:pt x="4268" y="3173"/>
                    <a:pt x="4268" y="3201"/>
                  </a:cubicBezTo>
                  <a:cubicBezTo>
                    <a:pt x="4296" y="3173"/>
                    <a:pt x="4296" y="3173"/>
                    <a:pt x="4324" y="3173"/>
                  </a:cubicBezTo>
                  <a:cubicBezTo>
                    <a:pt x="4380" y="3145"/>
                    <a:pt x="4408" y="3145"/>
                    <a:pt x="4464" y="3145"/>
                  </a:cubicBezTo>
                  <a:cubicBezTo>
                    <a:pt x="4605" y="3117"/>
                    <a:pt x="4717" y="3145"/>
                    <a:pt x="4773" y="3286"/>
                  </a:cubicBezTo>
                  <a:cubicBezTo>
                    <a:pt x="4829" y="3370"/>
                    <a:pt x="4801" y="3454"/>
                    <a:pt x="4745" y="3538"/>
                  </a:cubicBezTo>
                  <a:cubicBezTo>
                    <a:pt x="4633" y="3622"/>
                    <a:pt x="4521" y="3679"/>
                    <a:pt x="4408" y="3538"/>
                  </a:cubicBezTo>
                  <a:cubicBezTo>
                    <a:pt x="4240" y="3651"/>
                    <a:pt x="3987" y="3538"/>
                    <a:pt x="3847" y="3707"/>
                  </a:cubicBezTo>
                  <a:cubicBezTo>
                    <a:pt x="3791" y="3791"/>
                    <a:pt x="3706" y="3847"/>
                    <a:pt x="3622" y="3875"/>
                  </a:cubicBezTo>
                  <a:cubicBezTo>
                    <a:pt x="3538" y="3903"/>
                    <a:pt x="3454" y="3959"/>
                    <a:pt x="3398" y="3875"/>
                  </a:cubicBezTo>
                  <a:cubicBezTo>
                    <a:pt x="3341" y="3791"/>
                    <a:pt x="3398" y="3707"/>
                    <a:pt x="3426" y="3622"/>
                  </a:cubicBezTo>
                  <a:cubicBezTo>
                    <a:pt x="3369" y="3819"/>
                    <a:pt x="3229" y="3819"/>
                    <a:pt x="3089" y="3735"/>
                  </a:cubicBezTo>
                  <a:cubicBezTo>
                    <a:pt x="2920" y="3651"/>
                    <a:pt x="3061" y="3510"/>
                    <a:pt x="3061" y="3426"/>
                  </a:cubicBezTo>
                  <a:cubicBezTo>
                    <a:pt x="2976" y="3005"/>
                    <a:pt x="3369" y="2780"/>
                    <a:pt x="3398" y="2415"/>
                  </a:cubicBezTo>
                  <a:cubicBezTo>
                    <a:pt x="3398" y="2275"/>
                    <a:pt x="3538" y="2163"/>
                    <a:pt x="3622" y="2022"/>
                  </a:cubicBezTo>
                  <a:cubicBezTo>
                    <a:pt x="3706" y="1938"/>
                    <a:pt x="3959" y="1994"/>
                    <a:pt x="3875" y="1713"/>
                  </a:cubicBezTo>
                  <a:cubicBezTo>
                    <a:pt x="3875" y="1657"/>
                    <a:pt x="4043" y="1601"/>
                    <a:pt x="4127" y="1657"/>
                  </a:cubicBezTo>
                  <a:cubicBezTo>
                    <a:pt x="4324" y="1798"/>
                    <a:pt x="4380" y="1657"/>
                    <a:pt x="4464" y="1489"/>
                  </a:cubicBezTo>
                  <a:cubicBezTo>
                    <a:pt x="4352" y="1489"/>
                    <a:pt x="4268" y="1461"/>
                    <a:pt x="4212" y="1348"/>
                  </a:cubicBezTo>
                  <a:cubicBezTo>
                    <a:pt x="4043" y="1124"/>
                    <a:pt x="3959" y="1124"/>
                    <a:pt x="3875" y="1376"/>
                  </a:cubicBezTo>
                  <a:cubicBezTo>
                    <a:pt x="3819" y="1657"/>
                    <a:pt x="3706" y="1685"/>
                    <a:pt x="3538" y="1545"/>
                  </a:cubicBezTo>
                  <a:cubicBezTo>
                    <a:pt x="3369" y="2275"/>
                    <a:pt x="2752" y="2443"/>
                    <a:pt x="2078" y="2612"/>
                  </a:cubicBezTo>
                  <a:cubicBezTo>
                    <a:pt x="2471" y="2780"/>
                    <a:pt x="2359" y="3033"/>
                    <a:pt x="2218" y="3201"/>
                  </a:cubicBezTo>
                  <a:cubicBezTo>
                    <a:pt x="1994" y="3454"/>
                    <a:pt x="1769" y="3089"/>
                    <a:pt x="1517" y="3089"/>
                  </a:cubicBezTo>
                  <a:cubicBezTo>
                    <a:pt x="1488" y="3145"/>
                    <a:pt x="1517" y="3229"/>
                    <a:pt x="1460" y="3286"/>
                  </a:cubicBezTo>
                  <a:cubicBezTo>
                    <a:pt x="1376" y="3426"/>
                    <a:pt x="1264" y="3454"/>
                    <a:pt x="1180" y="3314"/>
                  </a:cubicBezTo>
                  <a:cubicBezTo>
                    <a:pt x="1067" y="3061"/>
                    <a:pt x="927" y="2836"/>
                    <a:pt x="815" y="2584"/>
                  </a:cubicBezTo>
                  <a:cubicBezTo>
                    <a:pt x="730" y="2359"/>
                    <a:pt x="899" y="2163"/>
                    <a:pt x="1067" y="2106"/>
                  </a:cubicBezTo>
                  <a:cubicBezTo>
                    <a:pt x="1320" y="1994"/>
                    <a:pt x="1152" y="1910"/>
                    <a:pt x="1095" y="1798"/>
                  </a:cubicBezTo>
                  <a:cubicBezTo>
                    <a:pt x="899" y="2078"/>
                    <a:pt x="590" y="2050"/>
                    <a:pt x="337" y="2106"/>
                  </a:cubicBezTo>
                  <a:cubicBezTo>
                    <a:pt x="225" y="2106"/>
                    <a:pt x="113" y="2078"/>
                    <a:pt x="57" y="1994"/>
                  </a:cubicBezTo>
                  <a:cubicBezTo>
                    <a:pt x="0" y="1882"/>
                    <a:pt x="113" y="1854"/>
                    <a:pt x="141" y="1798"/>
                  </a:cubicBezTo>
                  <a:cubicBezTo>
                    <a:pt x="253" y="1741"/>
                    <a:pt x="281" y="1601"/>
                    <a:pt x="365" y="1517"/>
                  </a:cubicBezTo>
                  <a:cubicBezTo>
                    <a:pt x="674" y="1180"/>
                    <a:pt x="674" y="1096"/>
                    <a:pt x="422" y="731"/>
                  </a:cubicBezTo>
                  <a:cubicBezTo>
                    <a:pt x="365" y="618"/>
                    <a:pt x="281" y="506"/>
                    <a:pt x="337" y="366"/>
                  </a:cubicBezTo>
                  <a:cubicBezTo>
                    <a:pt x="590" y="113"/>
                    <a:pt x="983" y="225"/>
                    <a:pt x="1264" y="29"/>
                  </a:cubicBezTo>
                  <a:cubicBezTo>
                    <a:pt x="1292" y="1"/>
                    <a:pt x="1348" y="1"/>
                    <a:pt x="1376" y="57"/>
                  </a:cubicBezTo>
                  <a:cubicBezTo>
                    <a:pt x="1404" y="113"/>
                    <a:pt x="1404" y="141"/>
                    <a:pt x="1376" y="197"/>
                  </a:cubicBezTo>
                  <a:cubicBezTo>
                    <a:pt x="1264" y="310"/>
                    <a:pt x="1152" y="394"/>
                    <a:pt x="983" y="450"/>
                  </a:cubicBezTo>
                  <a:cubicBezTo>
                    <a:pt x="1208" y="731"/>
                    <a:pt x="1573" y="618"/>
                    <a:pt x="1825" y="731"/>
                  </a:cubicBezTo>
                  <a:cubicBezTo>
                    <a:pt x="1994" y="815"/>
                    <a:pt x="2106" y="871"/>
                    <a:pt x="2050" y="1068"/>
                  </a:cubicBezTo>
                  <a:cubicBezTo>
                    <a:pt x="2050" y="1096"/>
                    <a:pt x="2106" y="1040"/>
                    <a:pt x="2050" y="1068"/>
                  </a:cubicBezTo>
                  <a:cubicBezTo>
                    <a:pt x="2106" y="787"/>
                    <a:pt x="2303" y="787"/>
                    <a:pt x="2499" y="787"/>
                  </a:cubicBezTo>
                  <a:cubicBezTo>
                    <a:pt x="2527" y="787"/>
                    <a:pt x="2555" y="787"/>
                    <a:pt x="2583" y="815"/>
                  </a:cubicBezTo>
                  <a:lnTo>
                    <a:pt x="2583" y="815"/>
                  </a:lnTo>
                  <a:cubicBezTo>
                    <a:pt x="2611" y="843"/>
                    <a:pt x="2611" y="871"/>
                    <a:pt x="2640" y="899"/>
                  </a:cubicBezTo>
                  <a:lnTo>
                    <a:pt x="2640" y="899"/>
                  </a:lnTo>
                  <a:cubicBezTo>
                    <a:pt x="2696" y="955"/>
                    <a:pt x="2752" y="927"/>
                    <a:pt x="2808" y="955"/>
                  </a:cubicBezTo>
                  <a:cubicBezTo>
                    <a:pt x="2948" y="899"/>
                    <a:pt x="2836" y="787"/>
                    <a:pt x="2864" y="703"/>
                  </a:cubicBezTo>
                  <a:cubicBezTo>
                    <a:pt x="2836" y="675"/>
                    <a:pt x="2864" y="647"/>
                    <a:pt x="2892" y="61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70"/>
            <p:cNvSpPr/>
            <p:nvPr/>
          </p:nvSpPr>
          <p:spPr>
            <a:xfrm>
              <a:off x="4646950" y="588350"/>
              <a:ext cx="129875" cy="148125"/>
            </a:xfrm>
            <a:custGeom>
              <a:avLst/>
              <a:gdLst/>
              <a:ahLst/>
              <a:cxnLst/>
              <a:rect l="l" t="t" r="r" b="b"/>
              <a:pathLst>
                <a:path w="5195" h="5925" extrusionOk="0">
                  <a:moveTo>
                    <a:pt x="422" y="4268"/>
                  </a:moveTo>
                  <a:cubicBezTo>
                    <a:pt x="506" y="4268"/>
                    <a:pt x="618" y="4296"/>
                    <a:pt x="702" y="4296"/>
                  </a:cubicBezTo>
                  <a:cubicBezTo>
                    <a:pt x="787" y="4212"/>
                    <a:pt x="899" y="4324"/>
                    <a:pt x="983" y="4240"/>
                  </a:cubicBezTo>
                  <a:cubicBezTo>
                    <a:pt x="1067" y="4240"/>
                    <a:pt x="1124" y="4240"/>
                    <a:pt x="1208" y="4268"/>
                  </a:cubicBezTo>
                  <a:cubicBezTo>
                    <a:pt x="1292" y="4183"/>
                    <a:pt x="1404" y="4268"/>
                    <a:pt x="1488" y="4212"/>
                  </a:cubicBezTo>
                  <a:cubicBezTo>
                    <a:pt x="1517" y="4212"/>
                    <a:pt x="1517" y="4212"/>
                    <a:pt x="1545" y="4212"/>
                  </a:cubicBezTo>
                  <a:cubicBezTo>
                    <a:pt x="1629" y="4155"/>
                    <a:pt x="1713" y="4212"/>
                    <a:pt x="1769" y="4155"/>
                  </a:cubicBezTo>
                  <a:cubicBezTo>
                    <a:pt x="1825" y="4155"/>
                    <a:pt x="1853" y="4155"/>
                    <a:pt x="1910" y="4155"/>
                  </a:cubicBezTo>
                  <a:cubicBezTo>
                    <a:pt x="1938" y="4127"/>
                    <a:pt x="2022" y="4127"/>
                    <a:pt x="1994" y="4043"/>
                  </a:cubicBezTo>
                  <a:cubicBezTo>
                    <a:pt x="1994" y="4015"/>
                    <a:pt x="1994" y="3987"/>
                    <a:pt x="1994" y="3959"/>
                  </a:cubicBezTo>
                  <a:cubicBezTo>
                    <a:pt x="1966" y="3931"/>
                    <a:pt x="1966" y="3847"/>
                    <a:pt x="1938" y="3818"/>
                  </a:cubicBezTo>
                  <a:cubicBezTo>
                    <a:pt x="1938" y="3790"/>
                    <a:pt x="1938" y="3762"/>
                    <a:pt x="1938" y="3734"/>
                  </a:cubicBezTo>
                  <a:cubicBezTo>
                    <a:pt x="1910" y="3706"/>
                    <a:pt x="1910" y="3650"/>
                    <a:pt x="1882" y="3594"/>
                  </a:cubicBezTo>
                  <a:cubicBezTo>
                    <a:pt x="1882" y="3566"/>
                    <a:pt x="1882" y="3566"/>
                    <a:pt x="1882" y="3538"/>
                  </a:cubicBezTo>
                  <a:cubicBezTo>
                    <a:pt x="1853" y="3510"/>
                    <a:pt x="1853" y="3482"/>
                    <a:pt x="1825" y="3454"/>
                  </a:cubicBezTo>
                  <a:cubicBezTo>
                    <a:pt x="1825" y="3425"/>
                    <a:pt x="1825" y="3425"/>
                    <a:pt x="1825" y="3397"/>
                  </a:cubicBezTo>
                  <a:cubicBezTo>
                    <a:pt x="1797" y="3341"/>
                    <a:pt x="1797" y="3285"/>
                    <a:pt x="1769" y="3257"/>
                  </a:cubicBezTo>
                  <a:cubicBezTo>
                    <a:pt x="1769" y="3229"/>
                    <a:pt x="1769" y="3201"/>
                    <a:pt x="1769" y="3173"/>
                  </a:cubicBezTo>
                  <a:cubicBezTo>
                    <a:pt x="1741" y="3145"/>
                    <a:pt x="1741" y="3060"/>
                    <a:pt x="1713" y="3032"/>
                  </a:cubicBezTo>
                  <a:cubicBezTo>
                    <a:pt x="1713" y="2976"/>
                    <a:pt x="1713" y="2948"/>
                    <a:pt x="1713" y="2892"/>
                  </a:cubicBezTo>
                  <a:cubicBezTo>
                    <a:pt x="1685" y="2836"/>
                    <a:pt x="1713" y="2780"/>
                    <a:pt x="1657" y="2752"/>
                  </a:cubicBezTo>
                  <a:cubicBezTo>
                    <a:pt x="1685" y="2415"/>
                    <a:pt x="1713" y="2078"/>
                    <a:pt x="1741" y="1769"/>
                  </a:cubicBezTo>
                  <a:cubicBezTo>
                    <a:pt x="1825" y="1685"/>
                    <a:pt x="1741" y="1572"/>
                    <a:pt x="1825" y="1488"/>
                  </a:cubicBezTo>
                  <a:cubicBezTo>
                    <a:pt x="1825" y="1460"/>
                    <a:pt x="1825" y="1432"/>
                    <a:pt x="1825" y="1432"/>
                  </a:cubicBezTo>
                  <a:cubicBezTo>
                    <a:pt x="1882" y="1376"/>
                    <a:pt x="1853" y="1320"/>
                    <a:pt x="1910" y="1292"/>
                  </a:cubicBezTo>
                  <a:cubicBezTo>
                    <a:pt x="1910" y="1264"/>
                    <a:pt x="1910" y="1236"/>
                    <a:pt x="1910" y="1208"/>
                  </a:cubicBezTo>
                  <a:cubicBezTo>
                    <a:pt x="1966" y="1179"/>
                    <a:pt x="1938" y="1123"/>
                    <a:pt x="1994" y="1067"/>
                  </a:cubicBezTo>
                  <a:cubicBezTo>
                    <a:pt x="1994" y="1067"/>
                    <a:pt x="1994" y="1039"/>
                    <a:pt x="1994" y="1011"/>
                  </a:cubicBezTo>
                  <a:cubicBezTo>
                    <a:pt x="2078" y="955"/>
                    <a:pt x="2022" y="871"/>
                    <a:pt x="2078" y="814"/>
                  </a:cubicBezTo>
                  <a:cubicBezTo>
                    <a:pt x="2078" y="786"/>
                    <a:pt x="2078" y="758"/>
                    <a:pt x="2078" y="730"/>
                  </a:cubicBezTo>
                  <a:cubicBezTo>
                    <a:pt x="2106" y="730"/>
                    <a:pt x="2134" y="702"/>
                    <a:pt x="2162" y="674"/>
                  </a:cubicBezTo>
                  <a:cubicBezTo>
                    <a:pt x="2162" y="646"/>
                    <a:pt x="2162" y="618"/>
                    <a:pt x="2162" y="590"/>
                  </a:cubicBezTo>
                  <a:cubicBezTo>
                    <a:pt x="2190" y="590"/>
                    <a:pt x="2218" y="562"/>
                    <a:pt x="2247" y="534"/>
                  </a:cubicBezTo>
                  <a:lnTo>
                    <a:pt x="2247" y="534"/>
                  </a:lnTo>
                  <a:cubicBezTo>
                    <a:pt x="2275" y="506"/>
                    <a:pt x="2303" y="506"/>
                    <a:pt x="2331" y="478"/>
                  </a:cubicBezTo>
                  <a:cubicBezTo>
                    <a:pt x="2331" y="450"/>
                    <a:pt x="2331" y="421"/>
                    <a:pt x="2331" y="393"/>
                  </a:cubicBezTo>
                  <a:cubicBezTo>
                    <a:pt x="2359" y="393"/>
                    <a:pt x="2387" y="365"/>
                    <a:pt x="2415" y="337"/>
                  </a:cubicBezTo>
                  <a:lnTo>
                    <a:pt x="2415" y="337"/>
                  </a:lnTo>
                  <a:cubicBezTo>
                    <a:pt x="2415" y="309"/>
                    <a:pt x="2443" y="281"/>
                    <a:pt x="2471" y="281"/>
                  </a:cubicBezTo>
                  <a:lnTo>
                    <a:pt x="2471" y="281"/>
                  </a:lnTo>
                  <a:cubicBezTo>
                    <a:pt x="2499" y="253"/>
                    <a:pt x="2527" y="225"/>
                    <a:pt x="2555" y="197"/>
                  </a:cubicBezTo>
                  <a:lnTo>
                    <a:pt x="2555" y="197"/>
                  </a:lnTo>
                  <a:cubicBezTo>
                    <a:pt x="2583" y="197"/>
                    <a:pt x="2611" y="169"/>
                    <a:pt x="2640" y="141"/>
                  </a:cubicBezTo>
                  <a:lnTo>
                    <a:pt x="2640" y="141"/>
                  </a:lnTo>
                  <a:cubicBezTo>
                    <a:pt x="2640" y="113"/>
                    <a:pt x="2668" y="113"/>
                    <a:pt x="2696" y="85"/>
                  </a:cubicBezTo>
                  <a:lnTo>
                    <a:pt x="2696" y="85"/>
                  </a:lnTo>
                  <a:cubicBezTo>
                    <a:pt x="2724" y="56"/>
                    <a:pt x="2752" y="28"/>
                    <a:pt x="2780" y="0"/>
                  </a:cubicBezTo>
                  <a:cubicBezTo>
                    <a:pt x="2808" y="28"/>
                    <a:pt x="2836" y="28"/>
                    <a:pt x="2836" y="28"/>
                  </a:cubicBezTo>
                  <a:cubicBezTo>
                    <a:pt x="2864" y="0"/>
                    <a:pt x="2892" y="0"/>
                    <a:pt x="2920" y="28"/>
                  </a:cubicBezTo>
                  <a:cubicBezTo>
                    <a:pt x="2948" y="197"/>
                    <a:pt x="3061" y="337"/>
                    <a:pt x="3201" y="478"/>
                  </a:cubicBezTo>
                  <a:cubicBezTo>
                    <a:pt x="3201" y="730"/>
                    <a:pt x="3257" y="983"/>
                    <a:pt x="3061" y="1179"/>
                  </a:cubicBezTo>
                  <a:cubicBezTo>
                    <a:pt x="2976" y="1236"/>
                    <a:pt x="3033" y="1348"/>
                    <a:pt x="3117" y="1404"/>
                  </a:cubicBezTo>
                  <a:cubicBezTo>
                    <a:pt x="3117" y="1460"/>
                    <a:pt x="3145" y="1376"/>
                    <a:pt x="3117" y="1404"/>
                  </a:cubicBezTo>
                  <a:cubicBezTo>
                    <a:pt x="3117" y="1404"/>
                    <a:pt x="3089" y="1376"/>
                    <a:pt x="3089" y="1348"/>
                  </a:cubicBezTo>
                  <a:cubicBezTo>
                    <a:pt x="3033" y="1151"/>
                    <a:pt x="3313" y="1067"/>
                    <a:pt x="3229" y="871"/>
                  </a:cubicBezTo>
                  <a:cubicBezTo>
                    <a:pt x="3229" y="843"/>
                    <a:pt x="3257" y="814"/>
                    <a:pt x="3257" y="786"/>
                  </a:cubicBezTo>
                  <a:cubicBezTo>
                    <a:pt x="3426" y="506"/>
                    <a:pt x="3566" y="506"/>
                    <a:pt x="3706" y="758"/>
                  </a:cubicBezTo>
                  <a:cubicBezTo>
                    <a:pt x="3791" y="871"/>
                    <a:pt x="3847" y="1011"/>
                    <a:pt x="3875" y="1151"/>
                  </a:cubicBezTo>
                  <a:cubicBezTo>
                    <a:pt x="4043" y="1039"/>
                    <a:pt x="4128" y="786"/>
                    <a:pt x="4380" y="955"/>
                  </a:cubicBezTo>
                  <a:cubicBezTo>
                    <a:pt x="4408" y="955"/>
                    <a:pt x="4408" y="983"/>
                    <a:pt x="4408" y="983"/>
                  </a:cubicBezTo>
                  <a:cubicBezTo>
                    <a:pt x="4464" y="871"/>
                    <a:pt x="4492" y="702"/>
                    <a:pt x="4661" y="786"/>
                  </a:cubicBezTo>
                  <a:cubicBezTo>
                    <a:pt x="4773" y="843"/>
                    <a:pt x="4717" y="1011"/>
                    <a:pt x="4801" y="1123"/>
                  </a:cubicBezTo>
                  <a:cubicBezTo>
                    <a:pt x="4829" y="1151"/>
                    <a:pt x="4857" y="1179"/>
                    <a:pt x="4886" y="1179"/>
                  </a:cubicBezTo>
                  <a:cubicBezTo>
                    <a:pt x="4970" y="1236"/>
                    <a:pt x="5194" y="1208"/>
                    <a:pt x="5166" y="1404"/>
                  </a:cubicBezTo>
                  <a:cubicBezTo>
                    <a:pt x="5138" y="1572"/>
                    <a:pt x="4942" y="1685"/>
                    <a:pt x="4829" y="1797"/>
                  </a:cubicBezTo>
                  <a:cubicBezTo>
                    <a:pt x="4773" y="1825"/>
                    <a:pt x="4661" y="1825"/>
                    <a:pt x="4633" y="1769"/>
                  </a:cubicBezTo>
                  <a:cubicBezTo>
                    <a:pt x="4549" y="1572"/>
                    <a:pt x="4324" y="1488"/>
                    <a:pt x="4184" y="1348"/>
                  </a:cubicBezTo>
                  <a:cubicBezTo>
                    <a:pt x="4184" y="1488"/>
                    <a:pt x="4184" y="1629"/>
                    <a:pt x="4212" y="1769"/>
                  </a:cubicBezTo>
                  <a:cubicBezTo>
                    <a:pt x="4240" y="1853"/>
                    <a:pt x="4240" y="1937"/>
                    <a:pt x="4128" y="1966"/>
                  </a:cubicBezTo>
                  <a:cubicBezTo>
                    <a:pt x="4099" y="1966"/>
                    <a:pt x="4071" y="1966"/>
                    <a:pt x="4043" y="1937"/>
                  </a:cubicBezTo>
                  <a:cubicBezTo>
                    <a:pt x="4015" y="1966"/>
                    <a:pt x="4099" y="1966"/>
                    <a:pt x="4099" y="1994"/>
                  </a:cubicBezTo>
                  <a:cubicBezTo>
                    <a:pt x="4156" y="2106"/>
                    <a:pt x="4240" y="2190"/>
                    <a:pt x="4184" y="2331"/>
                  </a:cubicBezTo>
                  <a:cubicBezTo>
                    <a:pt x="4128" y="2415"/>
                    <a:pt x="4071" y="2387"/>
                    <a:pt x="3987" y="2387"/>
                  </a:cubicBezTo>
                  <a:cubicBezTo>
                    <a:pt x="3791" y="2387"/>
                    <a:pt x="3791" y="2218"/>
                    <a:pt x="3763" y="2050"/>
                  </a:cubicBezTo>
                  <a:cubicBezTo>
                    <a:pt x="3678" y="2134"/>
                    <a:pt x="3678" y="2218"/>
                    <a:pt x="3622" y="2274"/>
                  </a:cubicBezTo>
                  <a:cubicBezTo>
                    <a:pt x="3426" y="2443"/>
                    <a:pt x="3201" y="2359"/>
                    <a:pt x="3033" y="2218"/>
                  </a:cubicBezTo>
                  <a:cubicBezTo>
                    <a:pt x="2864" y="2078"/>
                    <a:pt x="2836" y="2190"/>
                    <a:pt x="2808" y="2302"/>
                  </a:cubicBezTo>
                  <a:cubicBezTo>
                    <a:pt x="2780" y="2331"/>
                    <a:pt x="2780" y="2359"/>
                    <a:pt x="2752" y="2387"/>
                  </a:cubicBezTo>
                  <a:cubicBezTo>
                    <a:pt x="2583" y="2639"/>
                    <a:pt x="2471" y="2331"/>
                    <a:pt x="2303" y="2331"/>
                  </a:cubicBezTo>
                  <a:cubicBezTo>
                    <a:pt x="2218" y="2471"/>
                    <a:pt x="2303" y="2808"/>
                    <a:pt x="1966" y="2752"/>
                  </a:cubicBezTo>
                  <a:cubicBezTo>
                    <a:pt x="2050" y="3145"/>
                    <a:pt x="2387" y="3397"/>
                    <a:pt x="2583" y="3706"/>
                  </a:cubicBezTo>
                  <a:cubicBezTo>
                    <a:pt x="2583" y="3706"/>
                    <a:pt x="2611" y="3482"/>
                    <a:pt x="2752" y="3650"/>
                  </a:cubicBezTo>
                  <a:cubicBezTo>
                    <a:pt x="2836" y="3762"/>
                    <a:pt x="2836" y="3959"/>
                    <a:pt x="2696" y="4099"/>
                  </a:cubicBezTo>
                  <a:cubicBezTo>
                    <a:pt x="2611" y="4183"/>
                    <a:pt x="2499" y="4183"/>
                    <a:pt x="2387" y="4296"/>
                  </a:cubicBezTo>
                  <a:cubicBezTo>
                    <a:pt x="2583" y="4380"/>
                    <a:pt x="2555" y="4745"/>
                    <a:pt x="2892" y="4717"/>
                  </a:cubicBezTo>
                  <a:cubicBezTo>
                    <a:pt x="2611" y="4548"/>
                    <a:pt x="2583" y="4380"/>
                    <a:pt x="2808" y="4127"/>
                  </a:cubicBezTo>
                  <a:cubicBezTo>
                    <a:pt x="2920" y="3959"/>
                    <a:pt x="3061" y="3847"/>
                    <a:pt x="3061" y="3622"/>
                  </a:cubicBezTo>
                  <a:cubicBezTo>
                    <a:pt x="3061" y="3510"/>
                    <a:pt x="3201" y="3369"/>
                    <a:pt x="3369" y="3369"/>
                  </a:cubicBezTo>
                  <a:cubicBezTo>
                    <a:pt x="3510" y="3397"/>
                    <a:pt x="3650" y="3285"/>
                    <a:pt x="3819" y="3341"/>
                  </a:cubicBezTo>
                  <a:cubicBezTo>
                    <a:pt x="3510" y="3117"/>
                    <a:pt x="3566" y="2864"/>
                    <a:pt x="3959" y="2583"/>
                  </a:cubicBezTo>
                  <a:cubicBezTo>
                    <a:pt x="4015" y="2583"/>
                    <a:pt x="4099" y="2639"/>
                    <a:pt x="4099" y="2695"/>
                  </a:cubicBezTo>
                  <a:cubicBezTo>
                    <a:pt x="4099" y="3032"/>
                    <a:pt x="4352" y="3117"/>
                    <a:pt x="4549" y="3257"/>
                  </a:cubicBezTo>
                  <a:cubicBezTo>
                    <a:pt x="4577" y="3285"/>
                    <a:pt x="4605" y="3341"/>
                    <a:pt x="4577" y="3341"/>
                  </a:cubicBezTo>
                  <a:cubicBezTo>
                    <a:pt x="4324" y="3482"/>
                    <a:pt x="4184" y="3734"/>
                    <a:pt x="3903" y="3818"/>
                  </a:cubicBezTo>
                  <a:cubicBezTo>
                    <a:pt x="3931" y="3818"/>
                    <a:pt x="3931" y="3818"/>
                    <a:pt x="3931" y="3818"/>
                  </a:cubicBezTo>
                  <a:cubicBezTo>
                    <a:pt x="4071" y="3762"/>
                    <a:pt x="4212" y="3706"/>
                    <a:pt x="4352" y="3650"/>
                  </a:cubicBezTo>
                  <a:cubicBezTo>
                    <a:pt x="4492" y="3566"/>
                    <a:pt x="4605" y="3594"/>
                    <a:pt x="4717" y="3678"/>
                  </a:cubicBezTo>
                  <a:cubicBezTo>
                    <a:pt x="4829" y="3790"/>
                    <a:pt x="4773" y="3847"/>
                    <a:pt x="4661" y="3931"/>
                  </a:cubicBezTo>
                  <a:cubicBezTo>
                    <a:pt x="4633" y="3959"/>
                    <a:pt x="4689" y="4043"/>
                    <a:pt x="4717" y="4099"/>
                  </a:cubicBezTo>
                  <a:cubicBezTo>
                    <a:pt x="4745" y="4183"/>
                    <a:pt x="4773" y="4296"/>
                    <a:pt x="4661" y="4380"/>
                  </a:cubicBezTo>
                  <a:cubicBezTo>
                    <a:pt x="4577" y="4352"/>
                    <a:pt x="4549" y="4380"/>
                    <a:pt x="4605" y="4436"/>
                  </a:cubicBezTo>
                  <a:cubicBezTo>
                    <a:pt x="4408" y="4773"/>
                    <a:pt x="4128" y="4576"/>
                    <a:pt x="3931" y="4548"/>
                  </a:cubicBezTo>
                  <a:cubicBezTo>
                    <a:pt x="4071" y="4633"/>
                    <a:pt x="4352" y="4576"/>
                    <a:pt x="4408" y="4801"/>
                  </a:cubicBezTo>
                  <a:cubicBezTo>
                    <a:pt x="4464" y="4941"/>
                    <a:pt x="4380" y="5110"/>
                    <a:pt x="4212" y="5166"/>
                  </a:cubicBezTo>
                  <a:cubicBezTo>
                    <a:pt x="3931" y="5278"/>
                    <a:pt x="3931" y="5278"/>
                    <a:pt x="3734" y="5082"/>
                  </a:cubicBezTo>
                  <a:cubicBezTo>
                    <a:pt x="3763" y="5166"/>
                    <a:pt x="3791" y="5222"/>
                    <a:pt x="3847" y="5278"/>
                  </a:cubicBezTo>
                  <a:cubicBezTo>
                    <a:pt x="4184" y="5615"/>
                    <a:pt x="4184" y="5671"/>
                    <a:pt x="3734" y="5924"/>
                  </a:cubicBezTo>
                  <a:cubicBezTo>
                    <a:pt x="3734" y="5924"/>
                    <a:pt x="3706" y="5924"/>
                    <a:pt x="3706" y="5924"/>
                  </a:cubicBezTo>
                  <a:cubicBezTo>
                    <a:pt x="3538" y="5812"/>
                    <a:pt x="3734" y="5559"/>
                    <a:pt x="3566" y="5503"/>
                  </a:cubicBezTo>
                  <a:cubicBezTo>
                    <a:pt x="3426" y="5447"/>
                    <a:pt x="3257" y="5643"/>
                    <a:pt x="3089" y="5559"/>
                  </a:cubicBezTo>
                  <a:cubicBezTo>
                    <a:pt x="3061" y="5531"/>
                    <a:pt x="3061" y="5503"/>
                    <a:pt x="3061" y="5475"/>
                  </a:cubicBezTo>
                  <a:cubicBezTo>
                    <a:pt x="3145" y="5250"/>
                    <a:pt x="3005" y="5250"/>
                    <a:pt x="2864" y="5250"/>
                  </a:cubicBezTo>
                  <a:cubicBezTo>
                    <a:pt x="2808" y="5250"/>
                    <a:pt x="2780" y="5222"/>
                    <a:pt x="2780" y="5194"/>
                  </a:cubicBezTo>
                  <a:cubicBezTo>
                    <a:pt x="2499" y="5475"/>
                    <a:pt x="2499" y="5138"/>
                    <a:pt x="2387" y="4970"/>
                  </a:cubicBezTo>
                  <a:cubicBezTo>
                    <a:pt x="2247" y="5110"/>
                    <a:pt x="2106" y="5278"/>
                    <a:pt x="1966" y="5026"/>
                  </a:cubicBezTo>
                  <a:cubicBezTo>
                    <a:pt x="1882" y="5110"/>
                    <a:pt x="1882" y="5194"/>
                    <a:pt x="1882" y="5278"/>
                  </a:cubicBezTo>
                  <a:cubicBezTo>
                    <a:pt x="1853" y="5447"/>
                    <a:pt x="1769" y="5503"/>
                    <a:pt x="1601" y="5447"/>
                  </a:cubicBezTo>
                  <a:cubicBezTo>
                    <a:pt x="1432" y="5419"/>
                    <a:pt x="1236" y="5335"/>
                    <a:pt x="1067" y="5278"/>
                  </a:cubicBezTo>
                  <a:cubicBezTo>
                    <a:pt x="899" y="5222"/>
                    <a:pt x="730" y="5166"/>
                    <a:pt x="534" y="5278"/>
                  </a:cubicBezTo>
                  <a:cubicBezTo>
                    <a:pt x="366" y="5419"/>
                    <a:pt x="281" y="5250"/>
                    <a:pt x="225" y="5138"/>
                  </a:cubicBezTo>
                  <a:cubicBezTo>
                    <a:pt x="113" y="4913"/>
                    <a:pt x="1" y="4661"/>
                    <a:pt x="85" y="4408"/>
                  </a:cubicBezTo>
                  <a:cubicBezTo>
                    <a:pt x="113" y="4380"/>
                    <a:pt x="113" y="4352"/>
                    <a:pt x="141" y="4324"/>
                  </a:cubicBezTo>
                  <a:cubicBezTo>
                    <a:pt x="169" y="4324"/>
                    <a:pt x="197" y="4324"/>
                    <a:pt x="225" y="4324"/>
                  </a:cubicBezTo>
                  <a:cubicBezTo>
                    <a:pt x="281" y="4268"/>
                    <a:pt x="366" y="4324"/>
                    <a:pt x="422" y="42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70"/>
            <p:cNvSpPr/>
            <p:nvPr/>
          </p:nvSpPr>
          <p:spPr>
            <a:xfrm>
              <a:off x="4851200" y="533600"/>
              <a:ext cx="149525" cy="85650"/>
            </a:xfrm>
            <a:custGeom>
              <a:avLst/>
              <a:gdLst/>
              <a:ahLst/>
              <a:cxnLst/>
              <a:rect l="l" t="t" r="r" b="b"/>
              <a:pathLst>
                <a:path w="5981" h="3426" extrusionOk="0">
                  <a:moveTo>
                    <a:pt x="365" y="3061"/>
                  </a:moveTo>
                  <a:cubicBezTo>
                    <a:pt x="618" y="3004"/>
                    <a:pt x="478" y="2920"/>
                    <a:pt x="449" y="2808"/>
                  </a:cubicBezTo>
                  <a:cubicBezTo>
                    <a:pt x="309" y="2864"/>
                    <a:pt x="225" y="2948"/>
                    <a:pt x="141" y="2976"/>
                  </a:cubicBezTo>
                  <a:cubicBezTo>
                    <a:pt x="56" y="3033"/>
                    <a:pt x="56" y="2948"/>
                    <a:pt x="28" y="2892"/>
                  </a:cubicBezTo>
                  <a:cubicBezTo>
                    <a:pt x="0" y="2836"/>
                    <a:pt x="0" y="2780"/>
                    <a:pt x="56" y="2752"/>
                  </a:cubicBezTo>
                  <a:cubicBezTo>
                    <a:pt x="56" y="2724"/>
                    <a:pt x="56" y="2696"/>
                    <a:pt x="56" y="2668"/>
                  </a:cubicBezTo>
                  <a:cubicBezTo>
                    <a:pt x="113" y="2611"/>
                    <a:pt x="84" y="2527"/>
                    <a:pt x="141" y="2471"/>
                  </a:cubicBezTo>
                  <a:cubicBezTo>
                    <a:pt x="141" y="2443"/>
                    <a:pt x="141" y="2415"/>
                    <a:pt x="141" y="2387"/>
                  </a:cubicBezTo>
                  <a:cubicBezTo>
                    <a:pt x="197" y="2359"/>
                    <a:pt x="169" y="2303"/>
                    <a:pt x="225" y="2275"/>
                  </a:cubicBezTo>
                  <a:cubicBezTo>
                    <a:pt x="225" y="2218"/>
                    <a:pt x="225" y="2162"/>
                    <a:pt x="225" y="2134"/>
                  </a:cubicBezTo>
                  <a:cubicBezTo>
                    <a:pt x="281" y="2078"/>
                    <a:pt x="281" y="2022"/>
                    <a:pt x="309" y="1994"/>
                  </a:cubicBezTo>
                  <a:cubicBezTo>
                    <a:pt x="309" y="1966"/>
                    <a:pt x="309" y="1938"/>
                    <a:pt x="309" y="1910"/>
                  </a:cubicBezTo>
                  <a:cubicBezTo>
                    <a:pt x="365" y="1881"/>
                    <a:pt x="365" y="1825"/>
                    <a:pt x="393" y="1797"/>
                  </a:cubicBezTo>
                  <a:cubicBezTo>
                    <a:pt x="393" y="1769"/>
                    <a:pt x="393" y="1741"/>
                    <a:pt x="393" y="1713"/>
                  </a:cubicBezTo>
                  <a:cubicBezTo>
                    <a:pt x="421" y="1685"/>
                    <a:pt x="449" y="1685"/>
                    <a:pt x="478" y="1685"/>
                  </a:cubicBezTo>
                  <a:cubicBezTo>
                    <a:pt x="562" y="1741"/>
                    <a:pt x="618" y="1825"/>
                    <a:pt x="618" y="1910"/>
                  </a:cubicBezTo>
                  <a:cubicBezTo>
                    <a:pt x="618" y="1938"/>
                    <a:pt x="618" y="1938"/>
                    <a:pt x="590" y="1938"/>
                  </a:cubicBezTo>
                  <a:cubicBezTo>
                    <a:pt x="590" y="1938"/>
                    <a:pt x="590" y="1966"/>
                    <a:pt x="590" y="1966"/>
                  </a:cubicBezTo>
                  <a:cubicBezTo>
                    <a:pt x="618" y="1910"/>
                    <a:pt x="646" y="1938"/>
                    <a:pt x="674" y="1966"/>
                  </a:cubicBezTo>
                  <a:cubicBezTo>
                    <a:pt x="702" y="2190"/>
                    <a:pt x="758" y="2331"/>
                    <a:pt x="1095" y="2275"/>
                  </a:cubicBezTo>
                  <a:cubicBezTo>
                    <a:pt x="1320" y="2218"/>
                    <a:pt x="1601" y="2359"/>
                    <a:pt x="1629" y="2696"/>
                  </a:cubicBezTo>
                  <a:cubicBezTo>
                    <a:pt x="1713" y="2555"/>
                    <a:pt x="1516" y="2303"/>
                    <a:pt x="1881" y="2359"/>
                  </a:cubicBezTo>
                  <a:cubicBezTo>
                    <a:pt x="2022" y="2387"/>
                    <a:pt x="2162" y="2050"/>
                    <a:pt x="2106" y="1881"/>
                  </a:cubicBezTo>
                  <a:cubicBezTo>
                    <a:pt x="2078" y="1797"/>
                    <a:pt x="2078" y="1685"/>
                    <a:pt x="2134" y="1601"/>
                  </a:cubicBezTo>
                  <a:cubicBezTo>
                    <a:pt x="2162" y="1488"/>
                    <a:pt x="2218" y="1376"/>
                    <a:pt x="2162" y="1292"/>
                  </a:cubicBezTo>
                  <a:cubicBezTo>
                    <a:pt x="2106" y="1152"/>
                    <a:pt x="2078" y="1039"/>
                    <a:pt x="2190" y="955"/>
                  </a:cubicBezTo>
                  <a:cubicBezTo>
                    <a:pt x="2359" y="843"/>
                    <a:pt x="2555" y="787"/>
                    <a:pt x="2724" y="871"/>
                  </a:cubicBezTo>
                  <a:cubicBezTo>
                    <a:pt x="2864" y="955"/>
                    <a:pt x="2948" y="983"/>
                    <a:pt x="3088" y="927"/>
                  </a:cubicBezTo>
                  <a:cubicBezTo>
                    <a:pt x="3341" y="815"/>
                    <a:pt x="3453" y="927"/>
                    <a:pt x="3482" y="1208"/>
                  </a:cubicBezTo>
                  <a:cubicBezTo>
                    <a:pt x="3510" y="1432"/>
                    <a:pt x="3762" y="1517"/>
                    <a:pt x="3846" y="1741"/>
                  </a:cubicBezTo>
                  <a:cubicBezTo>
                    <a:pt x="3818" y="1517"/>
                    <a:pt x="3903" y="1320"/>
                    <a:pt x="3818" y="1123"/>
                  </a:cubicBezTo>
                  <a:cubicBezTo>
                    <a:pt x="3790" y="1095"/>
                    <a:pt x="3790" y="1039"/>
                    <a:pt x="3818" y="1011"/>
                  </a:cubicBezTo>
                  <a:cubicBezTo>
                    <a:pt x="4099" y="899"/>
                    <a:pt x="3903" y="618"/>
                    <a:pt x="4015" y="422"/>
                  </a:cubicBezTo>
                  <a:cubicBezTo>
                    <a:pt x="4099" y="281"/>
                    <a:pt x="4155" y="113"/>
                    <a:pt x="4296" y="29"/>
                  </a:cubicBezTo>
                  <a:cubicBezTo>
                    <a:pt x="4352" y="0"/>
                    <a:pt x="4380" y="0"/>
                    <a:pt x="4408" y="29"/>
                  </a:cubicBezTo>
                  <a:cubicBezTo>
                    <a:pt x="4436" y="29"/>
                    <a:pt x="4492" y="57"/>
                    <a:pt x="4548" y="57"/>
                  </a:cubicBezTo>
                  <a:cubicBezTo>
                    <a:pt x="4548" y="85"/>
                    <a:pt x="4576" y="85"/>
                    <a:pt x="4605" y="113"/>
                  </a:cubicBezTo>
                  <a:cubicBezTo>
                    <a:pt x="4633" y="113"/>
                    <a:pt x="4661" y="113"/>
                    <a:pt x="4661" y="141"/>
                  </a:cubicBezTo>
                  <a:cubicBezTo>
                    <a:pt x="4689" y="169"/>
                    <a:pt x="4717" y="169"/>
                    <a:pt x="4745" y="197"/>
                  </a:cubicBezTo>
                  <a:cubicBezTo>
                    <a:pt x="4745" y="197"/>
                    <a:pt x="4773" y="197"/>
                    <a:pt x="4801" y="197"/>
                  </a:cubicBezTo>
                  <a:cubicBezTo>
                    <a:pt x="4829" y="225"/>
                    <a:pt x="4857" y="253"/>
                    <a:pt x="4857" y="281"/>
                  </a:cubicBezTo>
                  <a:lnTo>
                    <a:pt x="4885" y="281"/>
                  </a:lnTo>
                  <a:cubicBezTo>
                    <a:pt x="4885" y="309"/>
                    <a:pt x="4913" y="337"/>
                    <a:pt x="4941" y="365"/>
                  </a:cubicBezTo>
                  <a:cubicBezTo>
                    <a:pt x="5054" y="422"/>
                    <a:pt x="5138" y="534"/>
                    <a:pt x="5194" y="646"/>
                  </a:cubicBezTo>
                  <a:cubicBezTo>
                    <a:pt x="5222" y="674"/>
                    <a:pt x="5250" y="702"/>
                    <a:pt x="5250" y="730"/>
                  </a:cubicBezTo>
                  <a:lnTo>
                    <a:pt x="5250" y="730"/>
                  </a:lnTo>
                  <a:cubicBezTo>
                    <a:pt x="5278" y="758"/>
                    <a:pt x="5306" y="787"/>
                    <a:pt x="5334" y="815"/>
                  </a:cubicBezTo>
                  <a:lnTo>
                    <a:pt x="5334" y="815"/>
                  </a:lnTo>
                  <a:cubicBezTo>
                    <a:pt x="5334" y="843"/>
                    <a:pt x="5363" y="871"/>
                    <a:pt x="5391" y="871"/>
                  </a:cubicBezTo>
                  <a:cubicBezTo>
                    <a:pt x="5419" y="927"/>
                    <a:pt x="5419" y="983"/>
                    <a:pt x="5447" y="1039"/>
                  </a:cubicBezTo>
                  <a:cubicBezTo>
                    <a:pt x="5475" y="1067"/>
                    <a:pt x="5503" y="1067"/>
                    <a:pt x="5503" y="1095"/>
                  </a:cubicBezTo>
                  <a:lnTo>
                    <a:pt x="5503" y="1095"/>
                  </a:lnTo>
                  <a:cubicBezTo>
                    <a:pt x="5531" y="1123"/>
                    <a:pt x="5559" y="1152"/>
                    <a:pt x="5587" y="1180"/>
                  </a:cubicBezTo>
                  <a:cubicBezTo>
                    <a:pt x="5587" y="1208"/>
                    <a:pt x="5587" y="1236"/>
                    <a:pt x="5587" y="1236"/>
                  </a:cubicBezTo>
                  <a:cubicBezTo>
                    <a:pt x="5587" y="1264"/>
                    <a:pt x="5615" y="1292"/>
                    <a:pt x="5643" y="1320"/>
                  </a:cubicBezTo>
                  <a:lnTo>
                    <a:pt x="5643" y="1320"/>
                  </a:lnTo>
                  <a:cubicBezTo>
                    <a:pt x="5671" y="1348"/>
                    <a:pt x="5671" y="1376"/>
                    <a:pt x="5699" y="1404"/>
                  </a:cubicBezTo>
                  <a:lnTo>
                    <a:pt x="5699" y="1404"/>
                  </a:lnTo>
                  <a:cubicBezTo>
                    <a:pt x="5727" y="1432"/>
                    <a:pt x="5756" y="1460"/>
                    <a:pt x="5756" y="1488"/>
                  </a:cubicBezTo>
                  <a:cubicBezTo>
                    <a:pt x="5756" y="1488"/>
                    <a:pt x="5756" y="1517"/>
                    <a:pt x="5756" y="1545"/>
                  </a:cubicBezTo>
                  <a:cubicBezTo>
                    <a:pt x="5784" y="1573"/>
                    <a:pt x="5812" y="1601"/>
                    <a:pt x="5840" y="1629"/>
                  </a:cubicBezTo>
                  <a:lnTo>
                    <a:pt x="5840" y="1629"/>
                  </a:lnTo>
                  <a:cubicBezTo>
                    <a:pt x="5840" y="1657"/>
                    <a:pt x="5868" y="1657"/>
                    <a:pt x="5896" y="1685"/>
                  </a:cubicBezTo>
                  <a:cubicBezTo>
                    <a:pt x="5924" y="1741"/>
                    <a:pt x="5924" y="1797"/>
                    <a:pt x="5952" y="1825"/>
                  </a:cubicBezTo>
                  <a:cubicBezTo>
                    <a:pt x="5980" y="1853"/>
                    <a:pt x="5980" y="1881"/>
                    <a:pt x="5980" y="1910"/>
                  </a:cubicBezTo>
                  <a:cubicBezTo>
                    <a:pt x="5980" y="1910"/>
                    <a:pt x="5952" y="1938"/>
                    <a:pt x="5952" y="1938"/>
                  </a:cubicBezTo>
                  <a:cubicBezTo>
                    <a:pt x="5868" y="1994"/>
                    <a:pt x="5896" y="2134"/>
                    <a:pt x="5840" y="2218"/>
                  </a:cubicBezTo>
                  <a:cubicBezTo>
                    <a:pt x="5699" y="2387"/>
                    <a:pt x="5643" y="2640"/>
                    <a:pt x="5334" y="2499"/>
                  </a:cubicBezTo>
                  <a:cubicBezTo>
                    <a:pt x="5278" y="2471"/>
                    <a:pt x="5250" y="2471"/>
                    <a:pt x="5222" y="2527"/>
                  </a:cubicBezTo>
                  <a:cubicBezTo>
                    <a:pt x="5082" y="2724"/>
                    <a:pt x="4885" y="2668"/>
                    <a:pt x="4717" y="2611"/>
                  </a:cubicBezTo>
                  <a:cubicBezTo>
                    <a:pt x="4492" y="2555"/>
                    <a:pt x="4268" y="2443"/>
                    <a:pt x="4043" y="2583"/>
                  </a:cubicBezTo>
                  <a:cubicBezTo>
                    <a:pt x="3959" y="2611"/>
                    <a:pt x="3790" y="2583"/>
                    <a:pt x="3790" y="2471"/>
                  </a:cubicBezTo>
                  <a:cubicBezTo>
                    <a:pt x="3762" y="2303"/>
                    <a:pt x="3875" y="2275"/>
                    <a:pt x="4015" y="2303"/>
                  </a:cubicBezTo>
                  <a:cubicBezTo>
                    <a:pt x="3734" y="2275"/>
                    <a:pt x="3482" y="2050"/>
                    <a:pt x="3173" y="2246"/>
                  </a:cubicBezTo>
                  <a:cubicBezTo>
                    <a:pt x="3145" y="2246"/>
                    <a:pt x="3117" y="2246"/>
                    <a:pt x="3088" y="2275"/>
                  </a:cubicBezTo>
                  <a:cubicBezTo>
                    <a:pt x="2976" y="2275"/>
                    <a:pt x="2948" y="2359"/>
                    <a:pt x="2892" y="2443"/>
                  </a:cubicBezTo>
                  <a:cubicBezTo>
                    <a:pt x="2695" y="2611"/>
                    <a:pt x="2443" y="2724"/>
                    <a:pt x="2246" y="2948"/>
                  </a:cubicBezTo>
                  <a:cubicBezTo>
                    <a:pt x="2078" y="3004"/>
                    <a:pt x="2162" y="3257"/>
                    <a:pt x="1965" y="3313"/>
                  </a:cubicBezTo>
                  <a:cubicBezTo>
                    <a:pt x="1825" y="3426"/>
                    <a:pt x="1657" y="3201"/>
                    <a:pt x="1488" y="3341"/>
                  </a:cubicBezTo>
                  <a:cubicBezTo>
                    <a:pt x="1432" y="3201"/>
                    <a:pt x="1572" y="3061"/>
                    <a:pt x="1460" y="2948"/>
                  </a:cubicBezTo>
                  <a:cubicBezTo>
                    <a:pt x="1320" y="3004"/>
                    <a:pt x="1488" y="3145"/>
                    <a:pt x="1376" y="3201"/>
                  </a:cubicBezTo>
                  <a:cubicBezTo>
                    <a:pt x="1292" y="3229"/>
                    <a:pt x="1264" y="3145"/>
                    <a:pt x="1236" y="3117"/>
                  </a:cubicBezTo>
                  <a:cubicBezTo>
                    <a:pt x="1179" y="3089"/>
                    <a:pt x="1123" y="3033"/>
                    <a:pt x="1067" y="3145"/>
                  </a:cubicBezTo>
                  <a:cubicBezTo>
                    <a:pt x="1011" y="3313"/>
                    <a:pt x="927" y="3285"/>
                    <a:pt x="786" y="3229"/>
                  </a:cubicBezTo>
                  <a:cubicBezTo>
                    <a:pt x="646" y="3173"/>
                    <a:pt x="449" y="3257"/>
                    <a:pt x="365" y="306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70"/>
            <p:cNvSpPr/>
            <p:nvPr/>
          </p:nvSpPr>
          <p:spPr>
            <a:xfrm>
              <a:off x="5211950" y="773650"/>
              <a:ext cx="123550" cy="75125"/>
            </a:xfrm>
            <a:custGeom>
              <a:avLst/>
              <a:gdLst/>
              <a:ahLst/>
              <a:cxnLst/>
              <a:rect l="l" t="t" r="r" b="b"/>
              <a:pathLst>
                <a:path w="4942" h="3005" extrusionOk="0">
                  <a:moveTo>
                    <a:pt x="4914" y="1235"/>
                  </a:moveTo>
                  <a:cubicBezTo>
                    <a:pt x="4914" y="1263"/>
                    <a:pt x="4914" y="1291"/>
                    <a:pt x="4914" y="1291"/>
                  </a:cubicBezTo>
                  <a:cubicBezTo>
                    <a:pt x="4886" y="1320"/>
                    <a:pt x="4858" y="1348"/>
                    <a:pt x="4829" y="1376"/>
                  </a:cubicBezTo>
                  <a:cubicBezTo>
                    <a:pt x="4829" y="1404"/>
                    <a:pt x="4829" y="1404"/>
                    <a:pt x="4829" y="1432"/>
                  </a:cubicBezTo>
                  <a:cubicBezTo>
                    <a:pt x="4801" y="1460"/>
                    <a:pt x="4801" y="1488"/>
                    <a:pt x="4773" y="1516"/>
                  </a:cubicBezTo>
                  <a:cubicBezTo>
                    <a:pt x="4773" y="1516"/>
                    <a:pt x="4745" y="1544"/>
                    <a:pt x="4745" y="1572"/>
                  </a:cubicBezTo>
                  <a:cubicBezTo>
                    <a:pt x="4717" y="1600"/>
                    <a:pt x="4717" y="1685"/>
                    <a:pt x="4689" y="1713"/>
                  </a:cubicBezTo>
                  <a:lnTo>
                    <a:pt x="4689" y="1713"/>
                  </a:lnTo>
                  <a:cubicBezTo>
                    <a:pt x="4633" y="1741"/>
                    <a:pt x="4633" y="1797"/>
                    <a:pt x="4605" y="1853"/>
                  </a:cubicBezTo>
                  <a:lnTo>
                    <a:pt x="4605" y="1853"/>
                  </a:lnTo>
                  <a:cubicBezTo>
                    <a:pt x="4577" y="1853"/>
                    <a:pt x="4549" y="1881"/>
                    <a:pt x="4521" y="1909"/>
                  </a:cubicBezTo>
                  <a:cubicBezTo>
                    <a:pt x="4521" y="1937"/>
                    <a:pt x="4521" y="1965"/>
                    <a:pt x="4521" y="1965"/>
                  </a:cubicBezTo>
                  <a:cubicBezTo>
                    <a:pt x="4493" y="1993"/>
                    <a:pt x="4465" y="2021"/>
                    <a:pt x="4436" y="2050"/>
                  </a:cubicBezTo>
                  <a:lnTo>
                    <a:pt x="4436" y="2050"/>
                  </a:lnTo>
                  <a:cubicBezTo>
                    <a:pt x="4408" y="2050"/>
                    <a:pt x="4380" y="2078"/>
                    <a:pt x="4380" y="2106"/>
                  </a:cubicBezTo>
                  <a:lnTo>
                    <a:pt x="4380" y="2106"/>
                  </a:lnTo>
                  <a:cubicBezTo>
                    <a:pt x="4352" y="2134"/>
                    <a:pt x="4324" y="2162"/>
                    <a:pt x="4296" y="2162"/>
                  </a:cubicBezTo>
                  <a:cubicBezTo>
                    <a:pt x="4296" y="2190"/>
                    <a:pt x="4296" y="2218"/>
                    <a:pt x="4296" y="2246"/>
                  </a:cubicBezTo>
                  <a:cubicBezTo>
                    <a:pt x="4268" y="2274"/>
                    <a:pt x="4240" y="2274"/>
                    <a:pt x="4212" y="2302"/>
                  </a:cubicBezTo>
                  <a:lnTo>
                    <a:pt x="4212" y="2302"/>
                  </a:lnTo>
                  <a:cubicBezTo>
                    <a:pt x="4184" y="2330"/>
                    <a:pt x="4156" y="2358"/>
                    <a:pt x="4128" y="2358"/>
                  </a:cubicBezTo>
                  <a:lnTo>
                    <a:pt x="4128" y="2358"/>
                  </a:lnTo>
                  <a:cubicBezTo>
                    <a:pt x="4100" y="2386"/>
                    <a:pt x="4071" y="2386"/>
                    <a:pt x="4043" y="2386"/>
                  </a:cubicBezTo>
                  <a:cubicBezTo>
                    <a:pt x="3903" y="2414"/>
                    <a:pt x="3791" y="2611"/>
                    <a:pt x="3622" y="2443"/>
                  </a:cubicBezTo>
                  <a:cubicBezTo>
                    <a:pt x="3342" y="2218"/>
                    <a:pt x="3454" y="1965"/>
                    <a:pt x="3538" y="1628"/>
                  </a:cubicBezTo>
                  <a:cubicBezTo>
                    <a:pt x="3285" y="1825"/>
                    <a:pt x="3089" y="1937"/>
                    <a:pt x="2948" y="1741"/>
                  </a:cubicBezTo>
                  <a:cubicBezTo>
                    <a:pt x="3033" y="1797"/>
                    <a:pt x="2920" y="2078"/>
                    <a:pt x="3201" y="2134"/>
                  </a:cubicBezTo>
                  <a:cubicBezTo>
                    <a:pt x="3229" y="2162"/>
                    <a:pt x="3201" y="2302"/>
                    <a:pt x="3145" y="2358"/>
                  </a:cubicBezTo>
                  <a:cubicBezTo>
                    <a:pt x="3117" y="2414"/>
                    <a:pt x="3061" y="2471"/>
                    <a:pt x="2977" y="2414"/>
                  </a:cubicBezTo>
                  <a:cubicBezTo>
                    <a:pt x="2920" y="2386"/>
                    <a:pt x="2836" y="2358"/>
                    <a:pt x="2780" y="2330"/>
                  </a:cubicBezTo>
                  <a:cubicBezTo>
                    <a:pt x="2752" y="2330"/>
                    <a:pt x="2724" y="2302"/>
                    <a:pt x="2696" y="2274"/>
                  </a:cubicBezTo>
                  <a:cubicBezTo>
                    <a:pt x="2247" y="2218"/>
                    <a:pt x="2106" y="2302"/>
                    <a:pt x="1938" y="2695"/>
                  </a:cubicBezTo>
                  <a:cubicBezTo>
                    <a:pt x="1882" y="2836"/>
                    <a:pt x="1713" y="2864"/>
                    <a:pt x="1629" y="3004"/>
                  </a:cubicBezTo>
                  <a:cubicBezTo>
                    <a:pt x="1601" y="3004"/>
                    <a:pt x="1545" y="3004"/>
                    <a:pt x="1489" y="3004"/>
                  </a:cubicBezTo>
                  <a:cubicBezTo>
                    <a:pt x="1376" y="2976"/>
                    <a:pt x="1461" y="2751"/>
                    <a:pt x="1292" y="2779"/>
                  </a:cubicBezTo>
                  <a:cubicBezTo>
                    <a:pt x="1264" y="2611"/>
                    <a:pt x="1320" y="2471"/>
                    <a:pt x="1432" y="2414"/>
                  </a:cubicBezTo>
                  <a:cubicBezTo>
                    <a:pt x="1741" y="2218"/>
                    <a:pt x="1910" y="1909"/>
                    <a:pt x="2106" y="1600"/>
                  </a:cubicBezTo>
                  <a:cubicBezTo>
                    <a:pt x="1854" y="1685"/>
                    <a:pt x="1629" y="1853"/>
                    <a:pt x="1376" y="1713"/>
                  </a:cubicBezTo>
                  <a:cubicBezTo>
                    <a:pt x="1320" y="1685"/>
                    <a:pt x="1264" y="1713"/>
                    <a:pt x="1264" y="1741"/>
                  </a:cubicBezTo>
                  <a:cubicBezTo>
                    <a:pt x="1124" y="2106"/>
                    <a:pt x="1011" y="1881"/>
                    <a:pt x="899" y="1741"/>
                  </a:cubicBezTo>
                  <a:cubicBezTo>
                    <a:pt x="787" y="1656"/>
                    <a:pt x="674" y="1544"/>
                    <a:pt x="506" y="1572"/>
                  </a:cubicBezTo>
                  <a:cubicBezTo>
                    <a:pt x="309" y="1600"/>
                    <a:pt x="225" y="1460"/>
                    <a:pt x="113" y="1376"/>
                  </a:cubicBezTo>
                  <a:cubicBezTo>
                    <a:pt x="1" y="1291"/>
                    <a:pt x="1" y="1179"/>
                    <a:pt x="169" y="1123"/>
                  </a:cubicBezTo>
                  <a:cubicBezTo>
                    <a:pt x="366" y="1067"/>
                    <a:pt x="422" y="927"/>
                    <a:pt x="450" y="758"/>
                  </a:cubicBezTo>
                  <a:cubicBezTo>
                    <a:pt x="450" y="702"/>
                    <a:pt x="450" y="674"/>
                    <a:pt x="478" y="646"/>
                  </a:cubicBezTo>
                  <a:cubicBezTo>
                    <a:pt x="562" y="477"/>
                    <a:pt x="731" y="449"/>
                    <a:pt x="927" y="477"/>
                  </a:cubicBezTo>
                  <a:cubicBezTo>
                    <a:pt x="955" y="477"/>
                    <a:pt x="983" y="505"/>
                    <a:pt x="1011" y="505"/>
                  </a:cubicBezTo>
                  <a:cubicBezTo>
                    <a:pt x="1067" y="562"/>
                    <a:pt x="1039" y="758"/>
                    <a:pt x="1208" y="646"/>
                  </a:cubicBezTo>
                  <a:cubicBezTo>
                    <a:pt x="1236" y="646"/>
                    <a:pt x="1264" y="618"/>
                    <a:pt x="1292" y="618"/>
                  </a:cubicBezTo>
                  <a:cubicBezTo>
                    <a:pt x="1348" y="590"/>
                    <a:pt x="1376" y="562"/>
                    <a:pt x="1432" y="533"/>
                  </a:cubicBezTo>
                  <a:cubicBezTo>
                    <a:pt x="1461" y="505"/>
                    <a:pt x="1489" y="505"/>
                    <a:pt x="1517" y="477"/>
                  </a:cubicBezTo>
                  <a:cubicBezTo>
                    <a:pt x="1741" y="533"/>
                    <a:pt x="1994" y="421"/>
                    <a:pt x="2134" y="562"/>
                  </a:cubicBezTo>
                  <a:cubicBezTo>
                    <a:pt x="2078" y="477"/>
                    <a:pt x="2078" y="309"/>
                    <a:pt x="2247" y="253"/>
                  </a:cubicBezTo>
                  <a:cubicBezTo>
                    <a:pt x="2443" y="225"/>
                    <a:pt x="2527" y="421"/>
                    <a:pt x="2583" y="618"/>
                  </a:cubicBezTo>
                  <a:cubicBezTo>
                    <a:pt x="2640" y="505"/>
                    <a:pt x="2555" y="393"/>
                    <a:pt x="2668" y="281"/>
                  </a:cubicBezTo>
                  <a:cubicBezTo>
                    <a:pt x="2808" y="0"/>
                    <a:pt x="3033" y="562"/>
                    <a:pt x="3201" y="253"/>
                  </a:cubicBezTo>
                  <a:cubicBezTo>
                    <a:pt x="3426" y="337"/>
                    <a:pt x="3622" y="449"/>
                    <a:pt x="3735" y="702"/>
                  </a:cubicBezTo>
                  <a:cubicBezTo>
                    <a:pt x="3791" y="618"/>
                    <a:pt x="3847" y="505"/>
                    <a:pt x="3847" y="365"/>
                  </a:cubicBezTo>
                  <a:cubicBezTo>
                    <a:pt x="3819" y="225"/>
                    <a:pt x="3847" y="112"/>
                    <a:pt x="4015" y="140"/>
                  </a:cubicBezTo>
                  <a:cubicBezTo>
                    <a:pt x="4156" y="168"/>
                    <a:pt x="4240" y="225"/>
                    <a:pt x="4240" y="393"/>
                  </a:cubicBezTo>
                  <a:cubicBezTo>
                    <a:pt x="4240" y="674"/>
                    <a:pt x="4100" y="955"/>
                    <a:pt x="4184" y="1263"/>
                  </a:cubicBezTo>
                  <a:cubicBezTo>
                    <a:pt x="4408" y="1067"/>
                    <a:pt x="4689" y="1151"/>
                    <a:pt x="4942" y="1151"/>
                  </a:cubicBezTo>
                  <a:cubicBezTo>
                    <a:pt x="4942" y="1179"/>
                    <a:pt x="4942" y="1179"/>
                    <a:pt x="4942" y="1207"/>
                  </a:cubicBezTo>
                  <a:cubicBezTo>
                    <a:pt x="4942" y="1235"/>
                    <a:pt x="4942" y="1235"/>
                    <a:pt x="4914" y="123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70"/>
            <p:cNvSpPr/>
            <p:nvPr/>
          </p:nvSpPr>
          <p:spPr>
            <a:xfrm>
              <a:off x="4613250" y="697125"/>
              <a:ext cx="112325" cy="89175"/>
            </a:xfrm>
            <a:custGeom>
              <a:avLst/>
              <a:gdLst/>
              <a:ahLst/>
              <a:cxnLst/>
              <a:rect l="l" t="t" r="r" b="b"/>
              <a:pathLst>
                <a:path w="4493" h="3567" extrusionOk="0">
                  <a:moveTo>
                    <a:pt x="4437" y="1096"/>
                  </a:moveTo>
                  <a:cubicBezTo>
                    <a:pt x="4437" y="1124"/>
                    <a:pt x="4437" y="1152"/>
                    <a:pt x="4437" y="1180"/>
                  </a:cubicBezTo>
                  <a:cubicBezTo>
                    <a:pt x="4493" y="1264"/>
                    <a:pt x="4465" y="1348"/>
                    <a:pt x="4409" y="1461"/>
                  </a:cubicBezTo>
                  <a:cubicBezTo>
                    <a:pt x="4409" y="1489"/>
                    <a:pt x="4381" y="1517"/>
                    <a:pt x="4353" y="1545"/>
                  </a:cubicBezTo>
                  <a:cubicBezTo>
                    <a:pt x="4240" y="1601"/>
                    <a:pt x="4128" y="1685"/>
                    <a:pt x="4016" y="1742"/>
                  </a:cubicBezTo>
                  <a:cubicBezTo>
                    <a:pt x="3538" y="1882"/>
                    <a:pt x="3089" y="1798"/>
                    <a:pt x="2724" y="1433"/>
                  </a:cubicBezTo>
                  <a:cubicBezTo>
                    <a:pt x="2612" y="1320"/>
                    <a:pt x="2472" y="1377"/>
                    <a:pt x="2359" y="1377"/>
                  </a:cubicBezTo>
                  <a:cubicBezTo>
                    <a:pt x="2303" y="1377"/>
                    <a:pt x="2275" y="1348"/>
                    <a:pt x="2247" y="1320"/>
                  </a:cubicBezTo>
                  <a:cubicBezTo>
                    <a:pt x="2275" y="1320"/>
                    <a:pt x="2247" y="1320"/>
                    <a:pt x="2247" y="1320"/>
                  </a:cubicBezTo>
                  <a:cubicBezTo>
                    <a:pt x="2247" y="1320"/>
                    <a:pt x="2275" y="1320"/>
                    <a:pt x="2275" y="1320"/>
                  </a:cubicBezTo>
                  <a:cubicBezTo>
                    <a:pt x="2275" y="1348"/>
                    <a:pt x="2303" y="1377"/>
                    <a:pt x="2303" y="1433"/>
                  </a:cubicBezTo>
                  <a:cubicBezTo>
                    <a:pt x="2275" y="1573"/>
                    <a:pt x="2022" y="1489"/>
                    <a:pt x="2022" y="1685"/>
                  </a:cubicBezTo>
                  <a:cubicBezTo>
                    <a:pt x="2022" y="1713"/>
                    <a:pt x="2022" y="1713"/>
                    <a:pt x="2022" y="1742"/>
                  </a:cubicBezTo>
                  <a:cubicBezTo>
                    <a:pt x="2050" y="1713"/>
                    <a:pt x="2050" y="1713"/>
                    <a:pt x="2078" y="1713"/>
                  </a:cubicBezTo>
                  <a:cubicBezTo>
                    <a:pt x="2219" y="1685"/>
                    <a:pt x="2359" y="1685"/>
                    <a:pt x="2528" y="1854"/>
                  </a:cubicBezTo>
                  <a:cubicBezTo>
                    <a:pt x="2135" y="1938"/>
                    <a:pt x="2163" y="2303"/>
                    <a:pt x="1966" y="2528"/>
                  </a:cubicBezTo>
                  <a:cubicBezTo>
                    <a:pt x="1910" y="2612"/>
                    <a:pt x="1994" y="2640"/>
                    <a:pt x="1994" y="2668"/>
                  </a:cubicBezTo>
                  <a:cubicBezTo>
                    <a:pt x="2022" y="2696"/>
                    <a:pt x="2022" y="2724"/>
                    <a:pt x="2022" y="2752"/>
                  </a:cubicBezTo>
                  <a:cubicBezTo>
                    <a:pt x="2022" y="2780"/>
                    <a:pt x="1994" y="2808"/>
                    <a:pt x="1994" y="2808"/>
                  </a:cubicBezTo>
                  <a:cubicBezTo>
                    <a:pt x="2022" y="2836"/>
                    <a:pt x="2050" y="2780"/>
                    <a:pt x="2078" y="2780"/>
                  </a:cubicBezTo>
                  <a:cubicBezTo>
                    <a:pt x="2135" y="2780"/>
                    <a:pt x="2191" y="2808"/>
                    <a:pt x="2219" y="2865"/>
                  </a:cubicBezTo>
                  <a:cubicBezTo>
                    <a:pt x="2219" y="2921"/>
                    <a:pt x="2135" y="2921"/>
                    <a:pt x="2191" y="2949"/>
                  </a:cubicBezTo>
                  <a:cubicBezTo>
                    <a:pt x="2191" y="2977"/>
                    <a:pt x="2219" y="3005"/>
                    <a:pt x="2219" y="3061"/>
                  </a:cubicBezTo>
                  <a:cubicBezTo>
                    <a:pt x="2275" y="3201"/>
                    <a:pt x="2275" y="3342"/>
                    <a:pt x="2107" y="3454"/>
                  </a:cubicBezTo>
                  <a:cubicBezTo>
                    <a:pt x="1938" y="3566"/>
                    <a:pt x="1770" y="3538"/>
                    <a:pt x="1714" y="3342"/>
                  </a:cubicBezTo>
                  <a:cubicBezTo>
                    <a:pt x="1685" y="3117"/>
                    <a:pt x="1573" y="3005"/>
                    <a:pt x="1461" y="2836"/>
                  </a:cubicBezTo>
                  <a:cubicBezTo>
                    <a:pt x="1461" y="2808"/>
                    <a:pt x="1433" y="2780"/>
                    <a:pt x="1433" y="2752"/>
                  </a:cubicBezTo>
                  <a:cubicBezTo>
                    <a:pt x="1377" y="2612"/>
                    <a:pt x="1292" y="2500"/>
                    <a:pt x="1320" y="2331"/>
                  </a:cubicBezTo>
                  <a:cubicBezTo>
                    <a:pt x="1180" y="2471"/>
                    <a:pt x="1180" y="2640"/>
                    <a:pt x="1208" y="2836"/>
                  </a:cubicBezTo>
                  <a:cubicBezTo>
                    <a:pt x="1236" y="2949"/>
                    <a:pt x="1292" y="3061"/>
                    <a:pt x="1152" y="3145"/>
                  </a:cubicBezTo>
                  <a:cubicBezTo>
                    <a:pt x="1124" y="3145"/>
                    <a:pt x="1096" y="3145"/>
                    <a:pt x="1068" y="3117"/>
                  </a:cubicBezTo>
                  <a:cubicBezTo>
                    <a:pt x="984" y="3061"/>
                    <a:pt x="955" y="2865"/>
                    <a:pt x="787" y="3005"/>
                  </a:cubicBezTo>
                  <a:cubicBezTo>
                    <a:pt x="703" y="3061"/>
                    <a:pt x="591" y="3201"/>
                    <a:pt x="450" y="3117"/>
                  </a:cubicBezTo>
                  <a:cubicBezTo>
                    <a:pt x="338" y="3033"/>
                    <a:pt x="478" y="2921"/>
                    <a:pt x="478" y="2836"/>
                  </a:cubicBezTo>
                  <a:cubicBezTo>
                    <a:pt x="450" y="2668"/>
                    <a:pt x="506" y="2415"/>
                    <a:pt x="169" y="2415"/>
                  </a:cubicBezTo>
                  <a:cubicBezTo>
                    <a:pt x="85" y="2443"/>
                    <a:pt x="1" y="2387"/>
                    <a:pt x="29" y="2275"/>
                  </a:cubicBezTo>
                  <a:cubicBezTo>
                    <a:pt x="29" y="2247"/>
                    <a:pt x="57" y="2219"/>
                    <a:pt x="85" y="2219"/>
                  </a:cubicBezTo>
                  <a:cubicBezTo>
                    <a:pt x="366" y="2107"/>
                    <a:pt x="394" y="2022"/>
                    <a:pt x="254" y="1770"/>
                  </a:cubicBezTo>
                  <a:cubicBezTo>
                    <a:pt x="197" y="1685"/>
                    <a:pt x="197" y="1601"/>
                    <a:pt x="254" y="1489"/>
                  </a:cubicBezTo>
                  <a:cubicBezTo>
                    <a:pt x="310" y="1433"/>
                    <a:pt x="366" y="1405"/>
                    <a:pt x="366" y="1320"/>
                  </a:cubicBezTo>
                  <a:cubicBezTo>
                    <a:pt x="310" y="1040"/>
                    <a:pt x="338" y="843"/>
                    <a:pt x="703" y="899"/>
                  </a:cubicBezTo>
                  <a:cubicBezTo>
                    <a:pt x="787" y="927"/>
                    <a:pt x="815" y="731"/>
                    <a:pt x="1012" y="731"/>
                  </a:cubicBezTo>
                  <a:cubicBezTo>
                    <a:pt x="815" y="675"/>
                    <a:pt x="731" y="534"/>
                    <a:pt x="562" y="759"/>
                  </a:cubicBezTo>
                  <a:cubicBezTo>
                    <a:pt x="394" y="984"/>
                    <a:pt x="282" y="731"/>
                    <a:pt x="169" y="590"/>
                  </a:cubicBezTo>
                  <a:cubicBezTo>
                    <a:pt x="141" y="562"/>
                    <a:pt x="169" y="534"/>
                    <a:pt x="169" y="506"/>
                  </a:cubicBezTo>
                  <a:lnTo>
                    <a:pt x="169" y="506"/>
                  </a:lnTo>
                  <a:cubicBezTo>
                    <a:pt x="197" y="478"/>
                    <a:pt x="226" y="450"/>
                    <a:pt x="254" y="450"/>
                  </a:cubicBezTo>
                  <a:lnTo>
                    <a:pt x="254" y="450"/>
                  </a:lnTo>
                  <a:cubicBezTo>
                    <a:pt x="282" y="422"/>
                    <a:pt x="310" y="394"/>
                    <a:pt x="338" y="366"/>
                  </a:cubicBezTo>
                  <a:cubicBezTo>
                    <a:pt x="366" y="366"/>
                    <a:pt x="394" y="394"/>
                    <a:pt x="394" y="394"/>
                  </a:cubicBezTo>
                  <a:cubicBezTo>
                    <a:pt x="450" y="338"/>
                    <a:pt x="506" y="366"/>
                    <a:pt x="534" y="310"/>
                  </a:cubicBezTo>
                  <a:lnTo>
                    <a:pt x="562" y="310"/>
                  </a:lnTo>
                  <a:cubicBezTo>
                    <a:pt x="591" y="282"/>
                    <a:pt x="647" y="310"/>
                    <a:pt x="703" y="254"/>
                  </a:cubicBezTo>
                  <a:lnTo>
                    <a:pt x="703" y="254"/>
                  </a:lnTo>
                  <a:cubicBezTo>
                    <a:pt x="703" y="254"/>
                    <a:pt x="731" y="254"/>
                    <a:pt x="759" y="254"/>
                  </a:cubicBezTo>
                  <a:cubicBezTo>
                    <a:pt x="759" y="254"/>
                    <a:pt x="787" y="282"/>
                    <a:pt x="787" y="282"/>
                  </a:cubicBezTo>
                  <a:cubicBezTo>
                    <a:pt x="787" y="282"/>
                    <a:pt x="815" y="254"/>
                    <a:pt x="815" y="254"/>
                  </a:cubicBezTo>
                  <a:cubicBezTo>
                    <a:pt x="815" y="225"/>
                    <a:pt x="815" y="197"/>
                    <a:pt x="843" y="197"/>
                  </a:cubicBezTo>
                  <a:lnTo>
                    <a:pt x="843" y="197"/>
                  </a:lnTo>
                  <a:cubicBezTo>
                    <a:pt x="871" y="169"/>
                    <a:pt x="899" y="169"/>
                    <a:pt x="927" y="141"/>
                  </a:cubicBezTo>
                  <a:cubicBezTo>
                    <a:pt x="927" y="141"/>
                    <a:pt x="955" y="141"/>
                    <a:pt x="984" y="141"/>
                  </a:cubicBezTo>
                  <a:cubicBezTo>
                    <a:pt x="1012" y="113"/>
                    <a:pt x="1040" y="113"/>
                    <a:pt x="1068" y="85"/>
                  </a:cubicBezTo>
                  <a:cubicBezTo>
                    <a:pt x="1096" y="85"/>
                    <a:pt x="1096" y="85"/>
                    <a:pt x="1124" y="85"/>
                  </a:cubicBezTo>
                  <a:cubicBezTo>
                    <a:pt x="1152" y="57"/>
                    <a:pt x="1180" y="29"/>
                    <a:pt x="1208" y="29"/>
                  </a:cubicBezTo>
                  <a:cubicBezTo>
                    <a:pt x="1264" y="29"/>
                    <a:pt x="1292" y="29"/>
                    <a:pt x="1349" y="29"/>
                  </a:cubicBezTo>
                  <a:cubicBezTo>
                    <a:pt x="1405" y="1"/>
                    <a:pt x="1433" y="1"/>
                    <a:pt x="1489" y="29"/>
                  </a:cubicBezTo>
                  <a:cubicBezTo>
                    <a:pt x="1489" y="57"/>
                    <a:pt x="1517" y="85"/>
                    <a:pt x="1517" y="85"/>
                  </a:cubicBezTo>
                  <a:cubicBezTo>
                    <a:pt x="1377" y="310"/>
                    <a:pt x="1601" y="506"/>
                    <a:pt x="1601" y="731"/>
                  </a:cubicBezTo>
                  <a:cubicBezTo>
                    <a:pt x="1629" y="871"/>
                    <a:pt x="1742" y="899"/>
                    <a:pt x="1938" y="815"/>
                  </a:cubicBezTo>
                  <a:cubicBezTo>
                    <a:pt x="2050" y="759"/>
                    <a:pt x="2135" y="759"/>
                    <a:pt x="2275" y="787"/>
                  </a:cubicBezTo>
                  <a:cubicBezTo>
                    <a:pt x="2556" y="899"/>
                    <a:pt x="2836" y="984"/>
                    <a:pt x="3145" y="1068"/>
                  </a:cubicBezTo>
                  <a:cubicBezTo>
                    <a:pt x="3117" y="871"/>
                    <a:pt x="3117" y="675"/>
                    <a:pt x="3286" y="478"/>
                  </a:cubicBezTo>
                  <a:cubicBezTo>
                    <a:pt x="3370" y="562"/>
                    <a:pt x="3398" y="703"/>
                    <a:pt x="3510" y="759"/>
                  </a:cubicBezTo>
                  <a:cubicBezTo>
                    <a:pt x="3566" y="675"/>
                    <a:pt x="3538" y="478"/>
                    <a:pt x="3707" y="506"/>
                  </a:cubicBezTo>
                  <a:cubicBezTo>
                    <a:pt x="3931" y="534"/>
                    <a:pt x="3847" y="759"/>
                    <a:pt x="3931" y="899"/>
                  </a:cubicBezTo>
                  <a:cubicBezTo>
                    <a:pt x="4072" y="899"/>
                    <a:pt x="3988" y="731"/>
                    <a:pt x="4100" y="675"/>
                  </a:cubicBezTo>
                  <a:cubicBezTo>
                    <a:pt x="4156" y="731"/>
                    <a:pt x="4128" y="843"/>
                    <a:pt x="4240" y="871"/>
                  </a:cubicBezTo>
                  <a:cubicBezTo>
                    <a:pt x="4465" y="787"/>
                    <a:pt x="4493" y="927"/>
                    <a:pt x="4437" y="109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70"/>
            <p:cNvSpPr/>
            <p:nvPr/>
          </p:nvSpPr>
          <p:spPr>
            <a:xfrm>
              <a:off x="5103875" y="781350"/>
              <a:ext cx="108100" cy="80750"/>
            </a:xfrm>
            <a:custGeom>
              <a:avLst/>
              <a:gdLst/>
              <a:ahLst/>
              <a:cxnLst/>
              <a:rect l="l" t="t" r="r" b="b"/>
              <a:pathLst>
                <a:path w="4324" h="3230" extrusionOk="0">
                  <a:moveTo>
                    <a:pt x="2471" y="3173"/>
                  </a:moveTo>
                  <a:lnTo>
                    <a:pt x="2330" y="3173"/>
                  </a:lnTo>
                  <a:cubicBezTo>
                    <a:pt x="2190" y="3229"/>
                    <a:pt x="2050" y="3145"/>
                    <a:pt x="1909" y="3173"/>
                  </a:cubicBezTo>
                  <a:cubicBezTo>
                    <a:pt x="1769" y="3145"/>
                    <a:pt x="1769" y="3033"/>
                    <a:pt x="1797" y="2921"/>
                  </a:cubicBezTo>
                  <a:cubicBezTo>
                    <a:pt x="1853" y="2640"/>
                    <a:pt x="2106" y="2359"/>
                    <a:pt x="1713" y="2106"/>
                  </a:cubicBezTo>
                  <a:cubicBezTo>
                    <a:pt x="1685" y="2135"/>
                    <a:pt x="1713" y="2219"/>
                    <a:pt x="1685" y="2303"/>
                  </a:cubicBezTo>
                  <a:cubicBezTo>
                    <a:pt x="1685" y="2331"/>
                    <a:pt x="1657" y="2359"/>
                    <a:pt x="1657" y="2387"/>
                  </a:cubicBezTo>
                  <a:cubicBezTo>
                    <a:pt x="1628" y="2443"/>
                    <a:pt x="1628" y="2471"/>
                    <a:pt x="1600" y="2528"/>
                  </a:cubicBezTo>
                  <a:cubicBezTo>
                    <a:pt x="1516" y="2668"/>
                    <a:pt x="1404" y="2808"/>
                    <a:pt x="1235" y="2724"/>
                  </a:cubicBezTo>
                  <a:cubicBezTo>
                    <a:pt x="1039" y="2612"/>
                    <a:pt x="1151" y="2471"/>
                    <a:pt x="1235" y="2331"/>
                  </a:cubicBezTo>
                  <a:cubicBezTo>
                    <a:pt x="1263" y="2331"/>
                    <a:pt x="1263" y="2303"/>
                    <a:pt x="1235" y="2275"/>
                  </a:cubicBezTo>
                  <a:cubicBezTo>
                    <a:pt x="1263" y="2247"/>
                    <a:pt x="1179" y="2247"/>
                    <a:pt x="1207" y="2247"/>
                  </a:cubicBezTo>
                  <a:cubicBezTo>
                    <a:pt x="1235" y="2247"/>
                    <a:pt x="1235" y="2247"/>
                    <a:pt x="1235" y="2275"/>
                  </a:cubicBezTo>
                  <a:cubicBezTo>
                    <a:pt x="1179" y="2443"/>
                    <a:pt x="1095" y="2556"/>
                    <a:pt x="899" y="2584"/>
                  </a:cubicBezTo>
                  <a:cubicBezTo>
                    <a:pt x="786" y="2471"/>
                    <a:pt x="786" y="2331"/>
                    <a:pt x="899" y="2219"/>
                  </a:cubicBezTo>
                  <a:cubicBezTo>
                    <a:pt x="983" y="2106"/>
                    <a:pt x="1039" y="2022"/>
                    <a:pt x="1011" y="1882"/>
                  </a:cubicBezTo>
                  <a:cubicBezTo>
                    <a:pt x="842" y="1573"/>
                    <a:pt x="814" y="1545"/>
                    <a:pt x="927" y="1348"/>
                  </a:cubicBezTo>
                  <a:cubicBezTo>
                    <a:pt x="702" y="1433"/>
                    <a:pt x="870" y="1742"/>
                    <a:pt x="618" y="1826"/>
                  </a:cubicBezTo>
                  <a:cubicBezTo>
                    <a:pt x="758" y="1966"/>
                    <a:pt x="899" y="1742"/>
                    <a:pt x="1039" y="1882"/>
                  </a:cubicBezTo>
                  <a:cubicBezTo>
                    <a:pt x="1011" y="2106"/>
                    <a:pt x="842" y="2247"/>
                    <a:pt x="730" y="2415"/>
                  </a:cubicBezTo>
                  <a:cubicBezTo>
                    <a:pt x="618" y="2275"/>
                    <a:pt x="449" y="2219"/>
                    <a:pt x="309" y="2135"/>
                  </a:cubicBezTo>
                  <a:cubicBezTo>
                    <a:pt x="253" y="2050"/>
                    <a:pt x="309" y="1938"/>
                    <a:pt x="281" y="1826"/>
                  </a:cubicBezTo>
                  <a:cubicBezTo>
                    <a:pt x="253" y="1770"/>
                    <a:pt x="225" y="1742"/>
                    <a:pt x="197" y="1685"/>
                  </a:cubicBezTo>
                  <a:cubicBezTo>
                    <a:pt x="141" y="1601"/>
                    <a:pt x="141" y="1545"/>
                    <a:pt x="112" y="1489"/>
                  </a:cubicBezTo>
                  <a:cubicBezTo>
                    <a:pt x="0" y="1320"/>
                    <a:pt x="56" y="1208"/>
                    <a:pt x="225" y="1180"/>
                  </a:cubicBezTo>
                  <a:cubicBezTo>
                    <a:pt x="421" y="1124"/>
                    <a:pt x="534" y="1180"/>
                    <a:pt x="505" y="1292"/>
                  </a:cubicBezTo>
                  <a:cubicBezTo>
                    <a:pt x="477" y="1068"/>
                    <a:pt x="618" y="1012"/>
                    <a:pt x="955" y="955"/>
                  </a:cubicBezTo>
                  <a:cubicBezTo>
                    <a:pt x="1263" y="871"/>
                    <a:pt x="1544" y="815"/>
                    <a:pt x="1769" y="1040"/>
                  </a:cubicBezTo>
                  <a:cubicBezTo>
                    <a:pt x="1937" y="1208"/>
                    <a:pt x="2162" y="1348"/>
                    <a:pt x="2302" y="1545"/>
                  </a:cubicBezTo>
                  <a:cubicBezTo>
                    <a:pt x="2274" y="1377"/>
                    <a:pt x="2106" y="1348"/>
                    <a:pt x="2022" y="1236"/>
                  </a:cubicBezTo>
                  <a:cubicBezTo>
                    <a:pt x="1881" y="1096"/>
                    <a:pt x="1881" y="899"/>
                    <a:pt x="2078" y="871"/>
                  </a:cubicBezTo>
                  <a:cubicBezTo>
                    <a:pt x="2274" y="871"/>
                    <a:pt x="2330" y="675"/>
                    <a:pt x="2527" y="647"/>
                  </a:cubicBezTo>
                  <a:cubicBezTo>
                    <a:pt x="2555" y="647"/>
                    <a:pt x="2611" y="675"/>
                    <a:pt x="2555" y="590"/>
                  </a:cubicBezTo>
                  <a:cubicBezTo>
                    <a:pt x="2527" y="590"/>
                    <a:pt x="2499" y="562"/>
                    <a:pt x="2443" y="562"/>
                  </a:cubicBezTo>
                  <a:cubicBezTo>
                    <a:pt x="2415" y="562"/>
                    <a:pt x="2386" y="534"/>
                    <a:pt x="2358" y="534"/>
                  </a:cubicBezTo>
                  <a:cubicBezTo>
                    <a:pt x="2190" y="450"/>
                    <a:pt x="2162" y="310"/>
                    <a:pt x="2246" y="169"/>
                  </a:cubicBezTo>
                  <a:cubicBezTo>
                    <a:pt x="2302" y="1"/>
                    <a:pt x="2443" y="29"/>
                    <a:pt x="2583" y="57"/>
                  </a:cubicBezTo>
                  <a:cubicBezTo>
                    <a:pt x="2780" y="113"/>
                    <a:pt x="2976" y="113"/>
                    <a:pt x="3116" y="310"/>
                  </a:cubicBezTo>
                  <a:cubicBezTo>
                    <a:pt x="3257" y="562"/>
                    <a:pt x="3453" y="450"/>
                    <a:pt x="3594" y="282"/>
                  </a:cubicBezTo>
                  <a:cubicBezTo>
                    <a:pt x="3790" y="29"/>
                    <a:pt x="3959" y="29"/>
                    <a:pt x="4183" y="254"/>
                  </a:cubicBezTo>
                  <a:cubicBezTo>
                    <a:pt x="4324" y="647"/>
                    <a:pt x="4267" y="843"/>
                    <a:pt x="3903" y="1152"/>
                  </a:cubicBezTo>
                  <a:cubicBezTo>
                    <a:pt x="3987" y="1208"/>
                    <a:pt x="4071" y="1236"/>
                    <a:pt x="4155" y="1264"/>
                  </a:cubicBezTo>
                  <a:cubicBezTo>
                    <a:pt x="4267" y="1348"/>
                    <a:pt x="4296" y="1461"/>
                    <a:pt x="4155" y="1517"/>
                  </a:cubicBezTo>
                  <a:cubicBezTo>
                    <a:pt x="3931" y="1601"/>
                    <a:pt x="3959" y="1826"/>
                    <a:pt x="3874" y="1994"/>
                  </a:cubicBezTo>
                  <a:cubicBezTo>
                    <a:pt x="3846" y="2022"/>
                    <a:pt x="3818" y="2022"/>
                    <a:pt x="3790" y="2050"/>
                  </a:cubicBezTo>
                  <a:cubicBezTo>
                    <a:pt x="3509" y="2050"/>
                    <a:pt x="3397" y="1882"/>
                    <a:pt x="3397" y="1545"/>
                  </a:cubicBezTo>
                  <a:cubicBezTo>
                    <a:pt x="3313" y="1713"/>
                    <a:pt x="3341" y="1854"/>
                    <a:pt x="3257" y="1966"/>
                  </a:cubicBezTo>
                  <a:cubicBezTo>
                    <a:pt x="3201" y="2050"/>
                    <a:pt x="3116" y="2078"/>
                    <a:pt x="3032" y="2050"/>
                  </a:cubicBezTo>
                  <a:cubicBezTo>
                    <a:pt x="2948" y="2022"/>
                    <a:pt x="2892" y="1966"/>
                    <a:pt x="2976" y="1854"/>
                  </a:cubicBezTo>
                  <a:cubicBezTo>
                    <a:pt x="3004" y="2135"/>
                    <a:pt x="2836" y="2247"/>
                    <a:pt x="2639" y="2359"/>
                  </a:cubicBezTo>
                  <a:cubicBezTo>
                    <a:pt x="2892" y="2443"/>
                    <a:pt x="3004" y="2612"/>
                    <a:pt x="2892" y="2808"/>
                  </a:cubicBezTo>
                  <a:cubicBezTo>
                    <a:pt x="2836" y="2921"/>
                    <a:pt x="2808" y="3033"/>
                    <a:pt x="2751" y="3145"/>
                  </a:cubicBezTo>
                  <a:cubicBezTo>
                    <a:pt x="2667" y="3173"/>
                    <a:pt x="2555" y="3117"/>
                    <a:pt x="2471" y="317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" name="Google Shape;2077;p70"/>
            <p:cNvSpPr/>
            <p:nvPr/>
          </p:nvSpPr>
          <p:spPr>
            <a:xfrm>
              <a:off x="4901725" y="775750"/>
              <a:ext cx="190225" cy="69500"/>
            </a:xfrm>
            <a:custGeom>
              <a:avLst/>
              <a:gdLst/>
              <a:ahLst/>
              <a:cxnLst/>
              <a:rect l="l" t="t" r="r" b="b"/>
              <a:pathLst>
                <a:path w="7609" h="2780" extrusionOk="0">
                  <a:moveTo>
                    <a:pt x="1320" y="1797"/>
                  </a:moveTo>
                  <a:cubicBezTo>
                    <a:pt x="1180" y="1881"/>
                    <a:pt x="1152" y="2022"/>
                    <a:pt x="1039" y="2106"/>
                  </a:cubicBezTo>
                  <a:cubicBezTo>
                    <a:pt x="955" y="2162"/>
                    <a:pt x="983" y="2246"/>
                    <a:pt x="1067" y="2274"/>
                  </a:cubicBezTo>
                  <a:cubicBezTo>
                    <a:pt x="1124" y="2274"/>
                    <a:pt x="1180" y="2302"/>
                    <a:pt x="1208" y="2274"/>
                  </a:cubicBezTo>
                  <a:cubicBezTo>
                    <a:pt x="1376" y="2218"/>
                    <a:pt x="1489" y="2134"/>
                    <a:pt x="1545" y="2415"/>
                  </a:cubicBezTo>
                  <a:cubicBezTo>
                    <a:pt x="1601" y="2555"/>
                    <a:pt x="1769" y="2443"/>
                    <a:pt x="1854" y="2330"/>
                  </a:cubicBezTo>
                  <a:lnTo>
                    <a:pt x="1854" y="2330"/>
                  </a:lnTo>
                  <a:cubicBezTo>
                    <a:pt x="1966" y="2246"/>
                    <a:pt x="2050" y="2162"/>
                    <a:pt x="2162" y="2078"/>
                  </a:cubicBezTo>
                  <a:cubicBezTo>
                    <a:pt x="2190" y="2022"/>
                    <a:pt x="2275" y="1994"/>
                    <a:pt x="2303" y="1994"/>
                  </a:cubicBezTo>
                  <a:cubicBezTo>
                    <a:pt x="2584" y="2106"/>
                    <a:pt x="2640" y="1909"/>
                    <a:pt x="2696" y="1713"/>
                  </a:cubicBezTo>
                  <a:cubicBezTo>
                    <a:pt x="2724" y="1572"/>
                    <a:pt x="3117" y="1376"/>
                    <a:pt x="3285" y="1404"/>
                  </a:cubicBezTo>
                  <a:cubicBezTo>
                    <a:pt x="3538" y="1460"/>
                    <a:pt x="3538" y="1460"/>
                    <a:pt x="3622" y="1207"/>
                  </a:cubicBezTo>
                  <a:cubicBezTo>
                    <a:pt x="3678" y="1011"/>
                    <a:pt x="3678" y="758"/>
                    <a:pt x="3931" y="674"/>
                  </a:cubicBezTo>
                  <a:cubicBezTo>
                    <a:pt x="3959" y="702"/>
                    <a:pt x="3987" y="758"/>
                    <a:pt x="4015" y="814"/>
                  </a:cubicBezTo>
                  <a:cubicBezTo>
                    <a:pt x="4128" y="674"/>
                    <a:pt x="4128" y="674"/>
                    <a:pt x="4184" y="281"/>
                  </a:cubicBezTo>
                  <a:cubicBezTo>
                    <a:pt x="4100" y="225"/>
                    <a:pt x="4043" y="393"/>
                    <a:pt x="3931" y="337"/>
                  </a:cubicBezTo>
                  <a:cubicBezTo>
                    <a:pt x="3903" y="253"/>
                    <a:pt x="3875" y="141"/>
                    <a:pt x="3875" y="28"/>
                  </a:cubicBezTo>
                  <a:cubicBezTo>
                    <a:pt x="4100" y="0"/>
                    <a:pt x="4240" y="169"/>
                    <a:pt x="4436" y="253"/>
                  </a:cubicBezTo>
                  <a:cubicBezTo>
                    <a:pt x="4521" y="281"/>
                    <a:pt x="4549" y="365"/>
                    <a:pt x="4605" y="225"/>
                  </a:cubicBezTo>
                  <a:cubicBezTo>
                    <a:pt x="4661" y="141"/>
                    <a:pt x="4717" y="225"/>
                    <a:pt x="4745" y="253"/>
                  </a:cubicBezTo>
                  <a:cubicBezTo>
                    <a:pt x="4773" y="309"/>
                    <a:pt x="4773" y="365"/>
                    <a:pt x="4745" y="393"/>
                  </a:cubicBezTo>
                  <a:cubicBezTo>
                    <a:pt x="4436" y="449"/>
                    <a:pt x="4633" y="646"/>
                    <a:pt x="4605" y="786"/>
                  </a:cubicBezTo>
                  <a:cubicBezTo>
                    <a:pt x="4493" y="814"/>
                    <a:pt x="4352" y="843"/>
                    <a:pt x="4184" y="871"/>
                  </a:cubicBezTo>
                  <a:cubicBezTo>
                    <a:pt x="4324" y="955"/>
                    <a:pt x="4408" y="1067"/>
                    <a:pt x="4436" y="1179"/>
                  </a:cubicBezTo>
                  <a:cubicBezTo>
                    <a:pt x="4549" y="1432"/>
                    <a:pt x="4717" y="1572"/>
                    <a:pt x="4998" y="1516"/>
                  </a:cubicBezTo>
                  <a:cubicBezTo>
                    <a:pt x="5138" y="1516"/>
                    <a:pt x="5223" y="1601"/>
                    <a:pt x="5138" y="1741"/>
                  </a:cubicBezTo>
                  <a:cubicBezTo>
                    <a:pt x="5082" y="1909"/>
                    <a:pt x="5223" y="1994"/>
                    <a:pt x="5279" y="2134"/>
                  </a:cubicBezTo>
                  <a:cubicBezTo>
                    <a:pt x="5307" y="2162"/>
                    <a:pt x="5363" y="2162"/>
                    <a:pt x="5391" y="2134"/>
                  </a:cubicBezTo>
                  <a:cubicBezTo>
                    <a:pt x="5447" y="2106"/>
                    <a:pt x="5447" y="2050"/>
                    <a:pt x="5391" y="2022"/>
                  </a:cubicBezTo>
                  <a:cubicBezTo>
                    <a:pt x="5307" y="1937"/>
                    <a:pt x="5251" y="1881"/>
                    <a:pt x="5391" y="1769"/>
                  </a:cubicBezTo>
                  <a:cubicBezTo>
                    <a:pt x="5419" y="1853"/>
                    <a:pt x="5475" y="1909"/>
                    <a:pt x="5503" y="1994"/>
                  </a:cubicBezTo>
                  <a:cubicBezTo>
                    <a:pt x="5559" y="2106"/>
                    <a:pt x="5644" y="2134"/>
                    <a:pt x="5728" y="2022"/>
                  </a:cubicBezTo>
                  <a:cubicBezTo>
                    <a:pt x="5812" y="1909"/>
                    <a:pt x="5924" y="1881"/>
                    <a:pt x="6009" y="1909"/>
                  </a:cubicBezTo>
                  <a:cubicBezTo>
                    <a:pt x="6205" y="1966"/>
                    <a:pt x="6149" y="1825"/>
                    <a:pt x="6121" y="1769"/>
                  </a:cubicBezTo>
                  <a:cubicBezTo>
                    <a:pt x="6093" y="1685"/>
                    <a:pt x="6037" y="1629"/>
                    <a:pt x="6121" y="1572"/>
                  </a:cubicBezTo>
                  <a:cubicBezTo>
                    <a:pt x="6317" y="1488"/>
                    <a:pt x="6346" y="1292"/>
                    <a:pt x="6430" y="1123"/>
                  </a:cubicBezTo>
                  <a:cubicBezTo>
                    <a:pt x="6458" y="1123"/>
                    <a:pt x="6458" y="1123"/>
                    <a:pt x="6486" y="1123"/>
                  </a:cubicBezTo>
                  <a:cubicBezTo>
                    <a:pt x="6514" y="1151"/>
                    <a:pt x="6542" y="1151"/>
                    <a:pt x="6570" y="1151"/>
                  </a:cubicBezTo>
                  <a:cubicBezTo>
                    <a:pt x="6682" y="1179"/>
                    <a:pt x="6795" y="1264"/>
                    <a:pt x="6907" y="1264"/>
                  </a:cubicBezTo>
                  <a:cubicBezTo>
                    <a:pt x="7244" y="1095"/>
                    <a:pt x="7384" y="1404"/>
                    <a:pt x="7525" y="1572"/>
                  </a:cubicBezTo>
                  <a:cubicBezTo>
                    <a:pt x="7609" y="1713"/>
                    <a:pt x="7581" y="1966"/>
                    <a:pt x="7497" y="2162"/>
                  </a:cubicBezTo>
                  <a:cubicBezTo>
                    <a:pt x="7468" y="2218"/>
                    <a:pt x="7468" y="2302"/>
                    <a:pt x="7525" y="2330"/>
                  </a:cubicBezTo>
                  <a:cubicBezTo>
                    <a:pt x="7468" y="2611"/>
                    <a:pt x="7300" y="2780"/>
                    <a:pt x="7104" y="2724"/>
                  </a:cubicBezTo>
                  <a:cubicBezTo>
                    <a:pt x="6907" y="2695"/>
                    <a:pt x="6767" y="2471"/>
                    <a:pt x="6795" y="2218"/>
                  </a:cubicBezTo>
                  <a:cubicBezTo>
                    <a:pt x="6823" y="2134"/>
                    <a:pt x="6823" y="2022"/>
                    <a:pt x="6795" y="1937"/>
                  </a:cubicBezTo>
                  <a:cubicBezTo>
                    <a:pt x="6767" y="1937"/>
                    <a:pt x="6739" y="1937"/>
                    <a:pt x="6739" y="1966"/>
                  </a:cubicBezTo>
                  <a:cubicBezTo>
                    <a:pt x="6654" y="2415"/>
                    <a:pt x="6289" y="2359"/>
                    <a:pt x="6009" y="2359"/>
                  </a:cubicBezTo>
                  <a:cubicBezTo>
                    <a:pt x="5756" y="2387"/>
                    <a:pt x="5559" y="2359"/>
                    <a:pt x="5335" y="2471"/>
                  </a:cubicBezTo>
                  <a:cubicBezTo>
                    <a:pt x="5138" y="2583"/>
                    <a:pt x="4858" y="2667"/>
                    <a:pt x="4605" y="2527"/>
                  </a:cubicBezTo>
                  <a:cubicBezTo>
                    <a:pt x="4577" y="2499"/>
                    <a:pt x="4577" y="2471"/>
                    <a:pt x="4577" y="2443"/>
                  </a:cubicBezTo>
                  <a:cubicBezTo>
                    <a:pt x="4577" y="2387"/>
                    <a:pt x="4633" y="2359"/>
                    <a:pt x="4689" y="2302"/>
                  </a:cubicBezTo>
                  <a:cubicBezTo>
                    <a:pt x="4914" y="2106"/>
                    <a:pt x="4886" y="1881"/>
                    <a:pt x="4577" y="1769"/>
                  </a:cubicBezTo>
                  <a:cubicBezTo>
                    <a:pt x="4465" y="1741"/>
                    <a:pt x="4380" y="1629"/>
                    <a:pt x="4268" y="1629"/>
                  </a:cubicBezTo>
                  <a:cubicBezTo>
                    <a:pt x="4184" y="1629"/>
                    <a:pt x="4100" y="1629"/>
                    <a:pt x="4043" y="1572"/>
                  </a:cubicBezTo>
                  <a:cubicBezTo>
                    <a:pt x="3903" y="1460"/>
                    <a:pt x="3959" y="1572"/>
                    <a:pt x="3959" y="1629"/>
                  </a:cubicBezTo>
                  <a:cubicBezTo>
                    <a:pt x="3931" y="1769"/>
                    <a:pt x="3819" y="1713"/>
                    <a:pt x="3735" y="1713"/>
                  </a:cubicBezTo>
                  <a:cubicBezTo>
                    <a:pt x="3370" y="1741"/>
                    <a:pt x="3370" y="1741"/>
                    <a:pt x="3229" y="1825"/>
                  </a:cubicBezTo>
                  <a:cubicBezTo>
                    <a:pt x="3257" y="1853"/>
                    <a:pt x="3285" y="1881"/>
                    <a:pt x="3285" y="1909"/>
                  </a:cubicBezTo>
                  <a:cubicBezTo>
                    <a:pt x="3201" y="2134"/>
                    <a:pt x="3005" y="2190"/>
                    <a:pt x="2836" y="2302"/>
                  </a:cubicBezTo>
                  <a:cubicBezTo>
                    <a:pt x="2892" y="2415"/>
                    <a:pt x="2977" y="2471"/>
                    <a:pt x="3033" y="2555"/>
                  </a:cubicBezTo>
                  <a:cubicBezTo>
                    <a:pt x="3061" y="2583"/>
                    <a:pt x="3061" y="2611"/>
                    <a:pt x="3033" y="2639"/>
                  </a:cubicBezTo>
                  <a:cubicBezTo>
                    <a:pt x="2920" y="2639"/>
                    <a:pt x="2836" y="2611"/>
                    <a:pt x="2752" y="2611"/>
                  </a:cubicBezTo>
                  <a:cubicBezTo>
                    <a:pt x="2640" y="2695"/>
                    <a:pt x="2499" y="2583"/>
                    <a:pt x="2387" y="2667"/>
                  </a:cubicBezTo>
                  <a:cubicBezTo>
                    <a:pt x="2275" y="2639"/>
                    <a:pt x="2162" y="2639"/>
                    <a:pt x="2050" y="2639"/>
                  </a:cubicBezTo>
                  <a:cubicBezTo>
                    <a:pt x="1769" y="2695"/>
                    <a:pt x="1517" y="2555"/>
                    <a:pt x="1264" y="2639"/>
                  </a:cubicBezTo>
                  <a:cubicBezTo>
                    <a:pt x="1096" y="2639"/>
                    <a:pt x="927" y="2611"/>
                    <a:pt x="787" y="2611"/>
                  </a:cubicBezTo>
                  <a:cubicBezTo>
                    <a:pt x="674" y="2695"/>
                    <a:pt x="534" y="2583"/>
                    <a:pt x="422" y="2639"/>
                  </a:cubicBezTo>
                  <a:cubicBezTo>
                    <a:pt x="338" y="2639"/>
                    <a:pt x="225" y="2639"/>
                    <a:pt x="141" y="2639"/>
                  </a:cubicBezTo>
                  <a:cubicBezTo>
                    <a:pt x="85" y="2667"/>
                    <a:pt x="57" y="2667"/>
                    <a:pt x="1" y="2611"/>
                  </a:cubicBezTo>
                  <a:cubicBezTo>
                    <a:pt x="1" y="2527"/>
                    <a:pt x="29" y="2443"/>
                    <a:pt x="113" y="2359"/>
                  </a:cubicBezTo>
                  <a:cubicBezTo>
                    <a:pt x="338" y="2106"/>
                    <a:pt x="394" y="1966"/>
                    <a:pt x="394" y="1629"/>
                  </a:cubicBezTo>
                  <a:cubicBezTo>
                    <a:pt x="618" y="1713"/>
                    <a:pt x="703" y="1685"/>
                    <a:pt x="674" y="1460"/>
                  </a:cubicBezTo>
                  <a:cubicBezTo>
                    <a:pt x="618" y="1236"/>
                    <a:pt x="927" y="1348"/>
                    <a:pt x="899" y="1151"/>
                  </a:cubicBezTo>
                  <a:cubicBezTo>
                    <a:pt x="899" y="1151"/>
                    <a:pt x="1011" y="1207"/>
                    <a:pt x="1096" y="1236"/>
                  </a:cubicBezTo>
                  <a:cubicBezTo>
                    <a:pt x="1292" y="1320"/>
                    <a:pt x="1404" y="1404"/>
                    <a:pt x="1320" y="1629"/>
                  </a:cubicBezTo>
                  <a:cubicBezTo>
                    <a:pt x="1292" y="1685"/>
                    <a:pt x="1320" y="1741"/>
                    <a:pt x="1320" y="17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" name="Google Shape;2078;p70"/>
            <p:cNvSpPr/>
            <p:nvPr/>
          </p:nvSpPr>
          <p:spPr>
            <a:xfrm>
              <a:off x="4616775" y="801000"/>
              <a:ext cx="152325" cy="47050"/>
            </a:xfrm>
            <a:custGeom>
              <a:avLst/>
              <a:gdLst/>
              <a:ahLst/>
              <a:cxnLst/>
              <a:rect l="l" t="t" r="r" b="b"/>
              <a:pathLst>
                <a:path w="6093" h="1882" extrusionOk="0">
                  <a:moveTo>
                    <a:pt x="2808" y="1629"/>
                  </a:moveTo>
                  <a:cubicBezTo>
                    <a:pt x="2667" y="1601"/>
                    <a:pt x="2499" y="1601"/>
                    <a:pt x="2331" y="1573"/>
                  </a:cubicBezTo>
                  <a:cubicBezTo>
                    <a:pt x="2302" y="1517"/>
                    <a:pt x="2218" y="1545"/>
                    <a:pt x="2162" y="1517"/>
                  </a:cubicBezTo>
                  <a:cubicBezTo>
                    <a:pt x="1909" y="1264"/>
                    <a:pt x="1601" y="1124"/>
                    <a:pt x="1264" y="1180"/>
                  </a:cubicBezTo>
                  <a:cubicBezTo>
                    <a:pt x="1208" y="1180"/>
                    <a:pt x="1179" y="1180"/>
                    <a:pt x="1179" y="1152"/>
                  </a:cubicBezTo>
                  <a:cubicBezTo>
                    <a:pt x="1151" y="1152"/>
                    <a:pt x="1123" y="1152"/>
                    <a:pt x="1095" y="1152"/>
                  </a:cubicBezTo>
                  <a:cubicBezTo>
                    <a:pt x="1067" y="1096"/>
                    <a:pt x="1011" y="1096"/>
                    <a:pt x="955" y="1068"/>
                  </a:cubicBezTo>
                  <a:lnTo>
                    <a:pt x="927" y="1068"/>
                  </a:lnTo>
                  <a:lnTo>
                    <a:pt x="899" y="1040"/>
                  </a:lnTo>
                  <a:cubicBezTo>
                    <a:pt x="871" y="1040"/>
                    <a:pt x="843" y="1012"/>
                    <a:pt x="814" y="984"/>
                  </a:cubicBezTo>
                  <a:cubicBezTo>
                    <a:pt x="814" y="984"/>
                    <a:pt x="786" y="984"/>
                    <a:pt x="758" y="984"/>
                  </a:cubicBezTo>
                  <a:cubicBezTo>
                    <a:pt x="730" y="927"/>
                    <a:pt x="646" y="927"/>
                    <a:pt x="618" y="899"/>
                  </a:cubicBezTo>
                  <a:cubicBezTo>
                    <a:pt x="590" y="899"/>
                    <a:pt x="590" y="899"/>
                    <a:pt x="562" y="899"/>
                  </a:cubicBezTo>
                  <a:cubicBezTo>
                    <a:pt x="534" y="843"/>
                    <a:pt x="450" y="843"/>
                    <a:pt x="421" y="815"/>
                  </a:cubicBezTo>
                  <a:cubicBezTo>
                    <a:pt x="393" y="815"/>
                    <a:pt x="365" y="815"/>
                    <a:pt x="365" y="815"/>
                  </a:cubicBezTo>
                  <a:cubicBezTo>
                    <a:pt x="309" y="787"/>
                    <a:pt x="281" y="759"/>
                    <a:pt x="253" y="731"/>
                  </a:cubicBezTo>
                  <a:cubicBezTo>
                    <a:pt x="225" y="703"/>
                    <a:pt x="225" y="703"/>
                    <a:pt x="197" y="675"/>
                  </a:cubicBezTo>
                  <a:cubicBezTo>
                    <a:pt x="197" y="675"/>
                    <a:pt x="169" y="647"/>
                    <a:pt x="169" y="647"/>
                  </a:cubicBezTo>
                  <a:cubicBezTo>
                    <a:pt x="113" y="591"/>
                    <a:pt x="28" y="562"/>
                    <a:pt x="0" y="478"/>
                  </a:cubicBezTo>
                  <a:cubicBezTo>
                    <a:pt x="28" y="366"/>
                    <a:pt x="141" y="366"/>
                    <a:pt x="197" y="310"/>
                  </a:cubicBezTo>
                  <a:cubicBezTo>
                    <a:pt x="281" y="226"/>
                    <a:pt x="393" y="197"/>
                    <a:pt x="450" y="85"/>
                  </a:cubicBezTo>
                  <a:cubicBezTo>
                    <a:pt x="478" y="57"/>
                    <a:pt x="534" y="29"/>
                    <a:pt x="562" y="1"/>
                  </a:cubicBezTo>
                  <a:cubicBezTo>
                    <a:pt x="618" y="1"/>
                    <a:pt x="674" y="29"/>
                    <a:pt x="702" y="57"/>
                  </a:cubicBezTo>
                  <a:cubicBezTo>
                    <a:pt x="899" y="226"/>
                    <a:pt x="1011" y="450"/>
                    <a:pt x="1067" y="815"/>
                  </a:cubicBezTo>
                  <a:cubicBezTo>
                    <a:pt x="1179" y="562"/>
                    <a:pt x="1292" y="422"/>
                    <a:pt x="1516" y="394"/>
                  </a:cubicBezTo>
                  <a:cubicBezTo>
                    <a:pt x="1741" y="338"/>
                    <a:pt x="1853" y="478"/>
                    <a:pt x="2022" y="619"/>
                  </a:cubicBezTo>
                  <a:cubicBezTo>
                    <a:pt x="2022" y="422"/>
                    <a:pt x="2134" y="366"/>
                    <a:pt x="2246" y="338"/>
                  </a:cubicBezTo>
                  <a:cubicBezTo>
                    <a:pt x="2415" y="310"/>
                    <a:pt x="2443" y="422"/>
                    <a:pt x="2471" y="562"/>
                  </a:cubicBezTo>
                  <a:cubicBezTo>
                    <a:pt x="2499" y="675"/>
                    <a:pt x="2639" y="731"/>
                    <a:pt x="2639" y="843"/>
                  </a:cubicBezTo>
                  <a:cubicBezTo>
                    <a:pt x="2808" y="422"/>
                    <a:pt x="2864" y="394"/>
                    <a:pt x="3313" y="506"/>
                  </a:cubicBezTo>
                  <a:cubicBezTo>
                    <a:pt x="3369" y="506"/>
                    <a:pt x="3397" y="534"/>
                    <a:pt x="3454" y="506"/>
                  </a:cubicBezTo>
                  <a:cubicBezTo>
                    <a:pt x="3818" y="254"/>
                    <a:pt x="3875" y="591"/>
                    <a:pt x="4015" y="815"/>
                  </a:cubicBezTo>
                  <a:cubicBezTo>
                    <a:pt x="4212" y="984"/>
                    <a:pt x="4548" y="927"/>
                    <a:pt x="4801" y="675"/>
                  </a:cubicBezTo>
                  <a:cubicBezTo>
                    <a:pt x="4829" y="675"/>
                    <a:pt x="4857" y="647"/>
                    <a:pt x="4885" y="619"/>
                  </a:cubicBezTo>
                  <a:cubicBezTo>
                    <a:pt x="4913" y="619"/>
                    <a:pt x="4913" y="619"/>
                    <a:pt x="4941" y="619"/>
                  </a:cubicBezTo>
                  <a:cubicBezTo>
                    <a:pt x="5110" y="703"/>
                    <a:pt x="5278" y="675"/>
                    <a:pt x="5447" y="647"/>
                  </a:cubicBezTo>
                  <a:cubicBezTo>
                    <a:pt x="5475" y="675"/>
                    <a:pt x="5503" y="675"/>
                    <a:pt x="5531" y="703"/>
                  </a:cubicBezTo>
                  <a:cubicBezTo>
                    <a:pt x="5559" y="843"/>
                    <a:pt x="5587" y="984"/>
                    <a:pt x="5756" y="1040"/>
                  </a:cubicBezTo>
                  <a:cubicBezTo>
                    <a:pt x="5756" y="1068"/>
                    <a:pt x="5784" y="1096"/>
                    <a:pt x="5784" y="1124"/>
                  </a:cubicBezTo>
                  <a:cubicBezTo>
                    <a:pt x="5840" y="1349"/>
                    <a:pt x="6093" y="1573"/>
                    <a:pt x="5756" y="1770"/>
                  </a:cubicBezTo>
                  <a:cubicBezTo>
                    <a:pt x="5671" y="1826"/>
                    <a:pt x="5559" y="1742"/>
                    <a:pt x="5475" y="1798"/>
                  </a:cubicBezTo>
                  <a:cubicBezTo>
                    <a:pt x="5419" y="1798"/>
                    <a:pt x="5391" y="1798"/>
                    <a:pt x="5335" y="1798"/>
                  </a:cubicBezTo>
                  <a:cubicBezTo>
                    <a:pt x="5138" y="1882"/>
                    <a:pt x="4970" y="1742"/>
                    <a:pt x="4773" y="1826"/>
                  </a:cubicBezTo>
                  <a:cubicBezTo>
                    <a:pt x="4689" y="1826"/>
                    <a:pt x="4633" y="1826"/>
                    <a:pt x="4548" y="1826"/>
                  </a:cubicBezTo>
                  <a:cubicBezTo>
                    <a:pt x="4436" y="1854"/>
                    <a:pt x="4324" y="1854"/>
                    <a:pt x="4212" y="1798"/>
                  </a:cubicBezTo>
                  <a:lnTo>
                    <a:pt x="3510" y="1742"/>
                  </a:lnTo>
                  <a:cubicBezTo>
                    <a:pt x="3285" y="1629"/>
                    <a:pt x="3032" y="1742"/>
                    <a:pt x="2808" y="16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" name="Google Shape;2079;p70"/>
            <p:cNvSpPr/>
            <p:nvPr/>
          </p:nvSpPr>
          <p:spPr>
            <a:xfrm>
              <a:off x="5173350" y="643100"/>
              <a:ext cx="95475" cy="61075"/>
            </a:xfrm>
            <a:custGeom>
              <a:avLst/>
              <a:gdLst/>
              <a:ahLst/>
              <a:cxnLst/>
              <a:rect l="l" t="t" r="r" b="b"/>
              <a:pathLst>
                <a:path w="3819" h="2443" extrusionOk="0">
                  <a:moveTo>
                    <a:pt x="3622" y="2022"/>
                  </a:moveTo>
                  <a:cubicBezTo>
                    <a:pt x="3594" y="2106"/>
                    <a:pt x="3482" y="2106"/>
                    <a:pt x="3454" y="2218"/>
                  </a:cubicBezTo>
                  <a:cubicBezTo>
                    <a:pt x="3454" y="2274"/>
                    <a:pt x="3398" y="2302"/>
                    <a:pt x="3341" y="2246"/>
                  </a:cubicBezTo>
                  <a:cubicBezTo>
                    <a:pt x="3257" y="2190"/>
                    <a:pt x="3173" y="2190"/>
                    <a:pt x="3089" y="2162"/>
                  </a:cubicBezTo>
                  <a:cubicBezTo>
                    <a:pt x="2948" y="2134"/>
                    <a:pt x="2808" y="2022"/>
                    <a:pt x="2668" y="2218"/>
                  </a:cubicBezTo>
                  <a:cubicBezTo>
                    <a:pt x="2640" y="2274"/>
                    <a:pt x="2527" y="2218"/>
                    <a:pt x="2443" y="2218"/>
                  </a:cubicBezTo>
                  <a:cubicBezTo>
                    <a:pt x="2331" y="2218"/>
                    <a:pt x="2218" y="2190"/>
                    <a:pt x="2162" y="2302"/>
                  </a:cubicBezTo>
                  <a:cubicBezTo>
                    <a:pt x="2050" y="2443"/>
                    <a:pt x="1882" y="2302"/>
                    <a:pt x="1769" y="2415"/>
                  </a:cubicBezTo>
                  <a:cubicBezTo>
                    <a:pt x="1713" y="2443"/>
                    <a:pt x="1713" y="2302"/>
                    <a:pt x="1713" y="2246"/>
                  </a:cubicBezTo>
                  <a:cubicBezTo>
                    <a:pt x="1573" y="1993"/>
                    <a:pt x="1713" y="1769"/>
                    <a:pt x="1769" y="1516"/>
                  </a:cubicBezTo>
                  <a:cubicBezTo>
                    <a:pt x="1797" y="1516"/>
                    <a:pt x="1797" y="1488"/>
                    <a:pt x="1797" y="1488"/>
                  </a:cubicBezTo>
                  <a:cubicBezTo>
                    <a:pt x="1797" y="1460"/>
                    <a:pt x="1797" y="1488"/>
                    <a:pt x="1797" y="1488"/>
                  </a:cubicBezTo>
                  <a:cubicBezTo>
                    <a:pt x="1769" y="1488"/>
                    <a:pt x="1769" y="1488"/>
                    <a:pt x="1769" y="1516"/>
                  </a:cubicBezTo>
                  <a:cubicBezTo>
                    <a:pt x="1741" y="1544"/>
                    <a:pt x="1713" y="1544"/>
                    <a:pt x="1685" y="1544"/>
                  </a:cubicBezTo>
                  <a:cubicBezTo>
                    <a:pt x="1432" y="1572"/>
                    <a:pt x="1348" y="1488"/>
                    <a:pt x="1545" y="1292"/>
                  </a:cubicBezTo>
                  <a:cubicBezTo>
                    <a:pt x="1629" y="1207"/>
                    <a:pt x="1629" y="1151"/>
                    <a:pt x="1545" y="1095"/>
                  </a:cubicBezTo>
                  <a:cubicBezTo>
                    <a:pt x="1517" y="1067"/>
                    <a:pt x="1488" y="1039"/>
                    <a:pt x="1488" y="1011"/>
                  </a:cubicBezTo>
                  <a:cubicBezTo>
                    <a:pt x="1432" y="870"/>
                    <a:pt x="1432" y="646"/>
                    <a:pt x="1152" y="730"/>
                  </a:cubicBezTo>
                  <a:cubicBezTo>
                    <a:pt x="1124" y="758"/>
                    <a:pt x="1067" y="758"/>
                    <a:pt x="1011" y="730"/>
                  </a:cubicBezTo>
                  <a:cubicBezTo>
                    <a:pt x="955" y="758"/>
                    <a:pt x="955" y="618"/>
                    <a:pt x="927" y="674"/>
                  </a:cubicBezTo>
                  <a:cubicBezTo>
                    <a:pt x="871" y="786"/>
                    <a:pt x="871" y="955"/>
                    <a:pt x="730" y="983"/>
                  </a:cubicBezTo>
                  <a:cubicBezTo>
                    <a:pt x="562" y="983"/>
                    <a:pt x="394" y="870"/>
                    <a:pt x="281" y="786"/>
                  </a:cubicBezTo>
                  <a:cubicBezTo>
                    <a:pt x="169" y="702"/>
                    <a:pt x="1" y="590"/>
                    <a:pt x="1" y="393"/>
                  </a:cubicBezTo>
                  <a:cubicBezTo>
                    <a:pt x="1" y="337"/>
                    <a:pt x="57" y="337"/>
                    <a:pt x="113" y="309"/>
                  </a:cubicBezTo>
                  <a:lnTo>
                    <a:pt x="85" y="281"/>
                  </a:lnTo>
                  <a:cubicBezTo>
                    <a:pt x="141" y="253"/>
                    <a:pt x="197" y="281"/>
                    <a:pt x="253" y="225"/>
                  </a:cubicBezTo>
                  <a:lnTo>
                    <a:pt x="253" y="225"/>
                  </a:lnTo>
                  <a:cubicBezTo>
                    <a:pt x="309" y="169"/>
                    <a:pt x="394" y="253"/>
                    <a:pt x="450" y="169"/>
                  </a:cubicBezTo>
                  <a:cubicBezTo>
                    <a:pt x="478" y="169"/>
                    <a:pt x="506" y="197"/>
                    <a:pt x="534" y="197"/>
                  </a:cubicBezTo>
                  <a:cubicBezTo>
                    <a:pt x="562" y="141"/>
                    <a:pt x="646" y="169"/>
                    <a:pt x="674" y="112"/>
                  </a:cubicBezTo>
                  <a:cubicBezTo>
                    <a:pt x="702" y="141"/>
                    <a:pt x="730" y="141"/>
                    <a:pt x="730" y="141"/>
                  </a:cubicBezTo>
                  <a:cubicBezTo>
                    <a:pt x="815" y="84"/>
                    <a:pt x="899" y="141"/>
                    <a:pt x="955" y="84"/>
                  </a:cubicBezTo>
                  <a:cubicBezTo>
                    <a:pt x="983" y="84"/>
                    <a:pt x="1011" y="84"/>
                    <a:pt x="1039" y="84"/>
                  </a:cubicBezTo>
                  <a:cubicBezTo>
                    <a:pt x="1292" y="0"/>
                    <a:pt x="1545" y="141"/>
                    <a:pt x="1797" y="56"/>
                  </a:cubicBezTo>
                  <a:lnTo>
                    <a:pt x="2162" y="84"/>
                  </a:lnTo>
                  <a:cubicBezTo>
                    <a:pt x="2190" y="141"/>
                    <a:pt x="2246" y="141"/>
                    <a:pt x="2303" y="112"/>
                  </a:cubicBezTo>
                  <a:cubicBezTo>
                    <a:pt x="2359" y="112"/>
                    <a:pt x="2443" y="112"/>
                    <a:pt x="2499" y="112"/>
                  </a:cubicBezTo>
                  <a:cubicBezTo>
                    <a:pt x="2611" y="225"/>
                    <a:pt x="2752" y="112"/>
                    <a:pt x="2836" y="225"/>
                  </a:cubicBezTo>
                  <a:cubicBezTo>
                    <a:pt x="2864" y="225"/>
                    <a:pt x="2892" y="225"/>
                    <a:pt x="2920" y="225"/>
                  </a:cubicBezTo>
                  <a:cubicBezTo>
                    <a:pt x="2948" y="253"/>
                    <a:pt x="3005" y="253"/>
                    <a:pt x="3061" y="309"/>
                  </a:cubicBezTo>
                  <a:cubicBezTo>
                    <a:pt x="3061" y="309"/>
                    <a:pt x="3089" y="309"/>
                    <a:pt x="3117" y="309"/>
                  </a:cubicBezTo>
                  <a:cubicBezTo>
                    <a:pt x="3145" y="337"/>
                    <a:pt x="3229" y="337"/>
                    <a:pt x="3257" y="393"/>
                  </a:cubicBezTo>
                  <a:lnTo>
                    <a:pt x="3257" y="393"/>
                  </a:lnTo>
                  <a:cubicBezTo>
                    <a:pt x="3285" y="421"/>
                    <a:pt x="3369" y="421"/>
                    <a:pt x="3398" y="477"/>
                  </a:cubicBezTo>
                  <a:cubicBezTo>
                    <a:pt x="3426" y="477"/>
                    <a:pt x="3426" y="477"/>
                    <a:pt x="3454" y="477"/>
                  </a:cubicBezTo>
                  <a:cubicBezTo>
                    <a:pt x="3482" y="505"/>
                    <a:pt x="3510" y="534"/>
                    <a:pt x="3538" y="534"/>
                  </a:cubicBezTo>
                  <a:lnTo>
                    <a:pt x="3538" y="534"/>
                  </a:lnTo>
                  <a:cubicBezTo>
                    <a:pt x="3538" y="562"/>
                    <a:pt x="3566" y="590"/>
                    <a:pt x="3594" y="618"/>
                  </a:cubicBezTo>
                  <a:cubicBezTo>
                    <a:pt x="3622" y="618"/>
                    <a:pt x="3622" y="618"/>
                    <a:pt x="3650" y="618"/>
                  </a:cubicBezTo>
                  <a:cubicBezTo>
                    <a:pt x="3678" y="646"/>
                    <a:pt x="3678" y="674"/>
                    <a:pt x="3678" y="702"/>
                  </a:cubicBezTo>
                  <a:cubicBezTo>
                    <a:pt x="3650" y="842"/>
                    <a:pt x="3622" y="983"/>
                    <a:pt x="3566" y="1095"/>
                  </a:cubicBezTo>
                  <a:cubicBezTo>
                    <a:pt x="3566" y="1123"/>
                    <a:pt x="3594" y="1095"/>
                    <a:pt x="3594" y="1095"/>
                  </a:cubicBezTo>
                  <a:cubicBezTo>
                    <a:pt x="3819" y="1348"/>
                    <a:pt x="3594" y="1432"/>
                    <a:pt x="3454" y="1544"/>
                  </a:cubicBezTo>
                  <a:cubicBezTo>
                    <a:pt x="3398" y="1600"/>
                    <a:pt x="3313" y="1600"/>
                    <a:pt x="3229" y="1628"/>
                  </a:cubicBezTo>
                  <a:cubicBezTo>
                    <a:pt x="3117" y="1657"/>
                    <a:pt x="3089" y="1741"/>
                    <a:pt x="3145" y="1797"/>
                  </a:cubicBezTo>
                  <a:cubicBezTo>
                    <a:pt x="3229" y="1965"/>
                    <a:pt x="3201" y="1769"/>
                    <a:pt x="3257" y="1769"/>
                  </a:cubicBezTo>
                  <a:cubicBezTo>
                    <a:pt x="3454" y="1769"/>
                    <a:pt x="3538" y="1881"/>
                    <a:pt x="3622" y="20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" name="Google Shape;2080;p70"/>
            <p:cNvSpPr/>
            <p:nvPr/>
          </p:nvSpPr>
          <p:spPr>
            <a:xfrm>
              <a:off x="5276525" y="724500"/>
              <a:ext cx="61800" cy="84950"/>
            </a:xfrm>
            <a:custGeom>
              <a:avLst/>
              <a:gdLst/>
              <a:ahLst/>
              <a:cxnLst/>
              <a:rect l="l" t="t" r="r" b="b"/>
              <a:pathLst>
                <a:path w="2472" h="3398" extrusionOk="0">
                  <a:moveTo>
                    <a:pt x="2331" y="3117"/>
                  </a:moveTo>
                  <a:cubicBezTo>
                    <a:pt x="2190" y="3145"/>
                    <a:pt x="2078" y="3314"/>
                    <a:pt x="1910" y="3173"/>
                  </a:cubicBezTo>
                  <a:cubicBezTo>
                    <a:pt x="1825" y="3089"/>
                    <a:pt x="1797" y="3229"/>
                    <a:pt x="1741" y="3286"/>
                  </a:cubicBezTo>
                  <a:cubicBezTo>
                    <a:pt x="1713" y="3342"/>
                    <a:pt x="1685" y="3398"/>
                    <a:pt x="1601" y="3370"/>
                  </a:cubicBezTo>
                  <a:cubicBezTo>
                    <a:pt x="1545" y="3342"/>
                    <a:pt x="1517" y="3314"/>
                    <a:pt x="1488" y="3257"/>
                  </a:cubicBezTo>
                  <a:cubicBezTo>
                    <a:pt x="1488" y="3201"/>
                    <a:pt x="1460" y="3145"/>
                    <a:pt x="1488" y="3089"/>
                  </a:cubicBezTo>
                  <a:cubicBezTo>
                    <a:pt x="1517" y="2836"/>
                    <a:pt x="1488" y="2584"/>
                    <a:pt x="1601" y="2359"/>
                  </a:cubicBezTo>
                  <a:cubicBezTo>
                    <a:pt x="1629" y="2275"/>
                    <a:pt x="1488" y="2134"/>
                    <a:pt x="1376" y="2163"/>
                  </a:cubicBezTo>
                  <a:cubicBezTo>
                    <a:pt x="1348" y="2163"/>
                    <a:pt x="1292" y="2219"/>
                    <a:pt x="1320" y="2219"/>
                  </a:cubicBezTo>
                  <a:cubicBezTo>
                    <a:pt x="1488" y="2415"/>
                    <a:pt x="1264" y="2528"/>
                    <a:pt x="1208" y="2696"/>
                  </a:cubicBezTo>
                  <a:cubicBezTo>
                    <a:pt x="1208" y="2752"/>
                    <a:pt x="1180" y="2780"/>
                    <a:pt x="1123" y="2864"/>
                  </a:cubicBezTo>
                  <a:cubicBezTo>
                    <a:pt x="1067" y="2668"/>
                    <a:pt x="1039" y="2471"/>
                    <a:pt x="787" y="2443"/>
                  </a:cubicBezTo>
                  <a:cubicBezTo>
                    <a:pt x="702" y="2415"/>
                    <a:pt x="730" y="2275"/>
                    <a:pt x="590" y="2247"/>
                  </a:cubicBezTo>
                  <a:cubicBezTo>
                    <a:pt x="646" y="2415"/>
                    <a:pt x="618" y="2556"/>
                    <a:pt x="422" y="2556"/>
                  </a:cubicBezTo>
                  <a:cubicBezTo>
                    <a:pt x="225" y="2528"/>
                    <a:pt x="337" y="2359"/>
                    <a:pt x="337" y="2247"/>
                  </a:cubicBezTo>
                  <a:cubicBezTo>
                    <a:pt x="253" y="2219"/>
                    <a:pt x="169" y="2275"/>
                    <a:pt x="85" y="2275"/>
                  </a:cubicBezTo>
                  <a:cubicBezTo>
                    <a:pt x="85" y="2247"/>
                    <a:pt x="57" y="2247"/>
                    <a:pt x="57" y="2219"/>
                  </a:cubicBezTo>
                  <a:cubicBezTo>
                    <a:pt x="0" y="2134"/>
                    <a:pt x="29" y="2022"/>
                    <a:pt x="57" y="1910"/>
                  </a:cubicBezTo>
                  <a:cubicBezTo>
                    <a:pt x="113" y="1685"/>
                    <a:pt x="197" y="1489"/>
                    <a:pt x="394" y="1292"/>
                  </a:cubicBezTo>
                  <a:cubicBezTo>
                    <a:pt x="534" y="1152"/>
                    <a:pt x="562" y="899"/>
                    <a:pt x="478" y="675"/>
                  </a:cubicBezTo>
                  <a:cubicBezTo>
                    <a:pt x="394" y="534"/>
                    <a:pt x="337" y="366"/>
                    <a:pt x="365" y="197"/>
                  </a:cubicBezTo>
                  <a:cubicBezTo>
                    <a:pt x="730" y="225"/>
                    <a:pt x="730" y="225"/>
                    <a:pt x="955" y="1"/>
                  </a:cubicBezTo>
                  <a:cubicBezTo>
                    <a:pt x="1011" y="29"/>
                    <a:pt x="1039" y="57"/>
                    <a:pt x="1095" y="85"/>
                  </a:cubicBezTo>
                  <a:lnTo>
                    <a:pt x="1095" y="85"/>
                  </a:lnTo>
                  <a:cubicBezTo>
                    <a:pt x="1123" y="85"/>
                    <a:pt x="1123" y="113"/>
                    <a:pt x="1095" y="141"/>
                  </a:cubicBezTo>
                  <a:cubicBezTo>
                    <a:pt x="1095" y="141"/>
                    <a:pt x="1123" y="169"/>
                    <a:pt x="1123" y="169"/>
                  </a:cubicBezTo>
                  <a:lnTo>
                    <a:pt x="1123" y="141"/>
                  </a:lnTo>
                  <a:cubicBezTo>
                    <a:pt x="1152" y="113"/>
                    <a:pt x="1152" y="141"/>
                    <a:pt x="1180" y="141"/>
                  </a:cubicBezTo>
                  <a:cubicBezTo>
                    <a:pt x="1208" y="141"/>
                    <a:pt x="1208" y="141"/>
                    <a:pt x="1236" y="169"/>
                  </a:cubicBezTo>
                  <a:cubicBezTo>
                    <a:pt x="1236" y="169"/>
                    <a:pt x="1264" y="169"/>
                    <a:pt x="1292" y="169"/>
                  </a:cubicBezTo>
                  <a:cubicBezTo>
                    <a:pt x="1320" y="197"/>
                    <a:pt x="1348" y="225"/>
                    <a:pt x="1348" y="253"/>
                  </a:cubicBezTo>
                  <a:cubicBezTo>
                    <a:pt x="1376" y="253"/>
                    <a:pt x="1404" y="253"/>
                    <a:pt x="1432" y="253"/>
                  </a:cubicBezTo>
                  <a:cubicBezTo>
                    <a:pt x="1460" y="282"/>
                    <a:pt x="1460" y="310"/>
                    <a:pt x="1488" y="338"/>
                  </a:cubicBezTo>
                  <a:lnTo>
                    <a:pt x="1488" y="338"/>
                  </a:lnTo>
                  <a:cubicBezTo>
                    <a:pt x="1517" y="338"/>
                    <a:pt x="1545" y="366"/>
                    <a:pt x="1573" y="394"/>
                  </a:cubicBezTo>
                  <a:cubicBezTo>
                    <a:pt x="1573" y="394"/>
                    <a:pt x="1601" y="394"/>
                    <a:pt x="1629" y="422"/>
                  </a:cubicBezTo>
                  <a:cubicBezTo>
                    <a:pt x="1657" y="422"/>
                    <a:pt x="1685" y="450"/>
                    <a:pt x="1685" y="478"/>
                  </a:cubicBezTo>
                  <a:lnTo>
                    <a:pt x="1685" y="478"/>
                  </a:lnTo>
                  <a:cubicBezTo>
                    <a:pt x="1713" y="506"/>
                    <a:pt x="1741" y="534"/>
                    <a:pt x="1769" y="562"/>
                  </a:cubicBezTo>
                  <a:lnTo>
                    <a:pt x="1769" y="562"/>
                  </a:lnTo>
                  <a:cubicBezTo>
                    <a:pt x="1797" y="590"/>
                    <a:pt x="1769" y="675"/>
                    <a:pt x="1825" y="703"/>
                  </a:cubicBezTo>
                  <a:lnTo>
                    <a:pt x="1825" y="703"/>
                  </a:lnTo>
                  <a:cubicBezTo>
                    <a:pt x="1853" y="731"/>
                    <a:pt x="1853" y="759"/>
                    <a:pt x="1882" y="787"/>
                  </a:cubicBezTo>
                  <a:lnTo>
                    <a:pt x="1882" y="787"/>
                  </a:lnTo>
                  <a:cubicBezTo>
                    <a:pt x="1994" y="871"/>
                    <a:pt x="2078" y="955"/>
                    <a:pt x="2134" y="1068"/>
                  </a:cubicBezTo>
                  <a:lnTo>
                    <a:pt x="2134" y="1068"/>
                  </a:lnTo>
                  <a:cubicBezTo>
                    <a:pt x="2162" y="1096"/>
                    <a:pt x="2190" y="1124"/>
                    <a:pt x="2218" y="1152"/>
                  </a:cubicBezTo>
                  <a:lnTo>
                    <a:pt x="2218" y="1152"/>
                  </a:lnTo>
                  <a:cubicBezTo>
                    <a:pt x="2218" y="1180"/>
                    <a:pt x="2218" y="1208"/>
                    <a:pt x="2218" y="1236"/>
                  </a:cubicBezTo>
                  <a:cubicBezTo>
                    <a:pt x="2134" y="1405"/>
                    <a:pt x="2190" y="1601"/>
                    <a:pt x="2078" y="1741"/>
                  </a:cubicBezTo>
                  <a:cubicBezTo>
                    <a:pt x="2050" y="1741"/>
                    <a:pt x="2022" y="1770"/>
                    <a:pt x="2022" y="1770"/>
                  </a:cubicBezTo>
                  <a:cubicBezTo>
                    <a:pt x="2443" y="1910"/>
                    <a:pt x="2190" y="2303"/>
                    <a:pt x="2331" y="2528"/>
                  </a:cubicBezTo>
                  <a:cubicBezTo>
                    <a:pt x="2359" y="2612"/>
                    <a:pt x="2443" y="2696"/>
                    <a:pt x="2471" y="2808"/>
                  </a:cubicBezTo>
                  <a:cubicBezTo>
                    <a:pt x="2471" y="2864"/>
                    <a:pt x="2471" y="2949"/>
                    <a:pt x="2415" y="3005"/>
                  </a:cubicBezTo>
                  <a:cubicBezTo>
                    <a:pt x="2415" y="3005"/>
                    <a:pt x="2415" y="3033"/>
                    <a:pt x="2415" y="3061"/>
                  </a:cubicBezTo>
                  <a:cubicBezTo>
                    <a:pt x="2387" y="3089"/>
                    <a:pt x="2387" y="3117"/>
                    <a:pt x="2331" y="311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70"/>
            <p:cNvSpPr/>
            <p:nvPr/>
          </p:nvSpPr>
          <p:spPr>
            <a:xfrm>
              <a:off x="5084925" y="620625"/>
              <a:ext cx="136175" cy="78650"/>
            </a:xfrm>
            <a:custGeom>
              <a:avLst/>
              <a:gdLst/>
              <a:ahLst/>
              <a:cxnLst/>
              <a:rect l="l" t="t" r="r" b="b"/>
              <a:pathLst>
                <a:path w="5447" h="3146" extrusionOk="0">
                  <a:moveTo>
                    <a:pt x="5054" y="1938"/>
                  </a:moveTo>
                  <a:cubicBezTo>
                    <a:pt x="5138" y="1966"/>
                    <a:pt x="5278" y="1910"/>
                    <a:pt x="5306" y="2022"/>
                  </a:cubicBezTo>
                  <a:cubicBezTo>
                    <a:pt x="5306" y="2106"/>
                    <a:pt x="5278" y="2247"/>
                    <a:pt x="5166" y="2275"/>
                  </a:cubicBezTo>
                  <a:cubicBezTo>
                    <a:pt x="5082" y="2275"/>
                    <a:pt x="4997" y="2275"/>
                    <a:pt x="5054" y="2359"/>
                  </a:cubicBezTo>
                  <a:cubicBezTo>
                    <a:pt x="5110" y="2443"/>
                    <a:pt x="5166" y="2387"/>
                    <a:pt x="5250" y="2359"/>
                  </a:cubicBezTo>
                  <a:cubicBezTo>
                    <a:pt x="5250" y="2387"/>
                    <a:pt x="5278" y="2387"/>
                    <a:pt x="5306" y="2359"/>
                  </a:cubicBezTo>
                  <a:lnTo>
                    <a:pt x="5306" y="2359"/>
                  </a:lnTo>
                  <a:cubicBezTo>
                    <a:pt x="5334" y="2359"/>
                    <a:pt x="5362" y="2359"/>
                    <a:pt x="5390" y="2387"/>
                  </a:cubicBezTo>
                  <a:cubicBezTo>
                    <a:pt x="5334" y="2499"/>
                    <a:pt x="5447" y="2640"/>
                    <a:pt x="5278" y="2752"/>
                  </a:cubicBezTo>
                  <a:cubicBezTo>
                    <a:pt x="5222" y="2808"/>
                    <a:pt x="5250" y="3005"/>
                    <a:pt x="5250" y="3145"/>
                  </a:cubicBezTo>
                  <a:cubicBezTo>
                    <a:pt x="5166" y="2977"/>
                    <a:pt x="4969" y="2864"/>
                    <a:pt x="5025" y="2640"/>
                  </a:cubicBezTo>
                  <a:cubicBezTo>
                    <a:pt x="5025" y="2556"/>
                    <a:pt x="4969" y="2556"/>
                    <a:pt x="4941" y="2556"/>
                  </a:cubicBezTo>
                  <a:cubicBezTo>
                    <a:pt x="4857" y="2556"/>
                    <a:pt x="4801" y="2584"/>
                    <a:pt x="4829" y="2668"/>
                  </a:cubicBezTo>
                  <a:cubicBezTo>
                    <a:pt x="4885" y="2836"/>
                    <a:pt x="4717" y="2892"/>
                    <a:pt x="4632" y="3089"/>
                  </a:cubicBezTo>
                  <a:cubicBezTo>
                    <a:pt x="4632" y="2892"/>
                    <a:pt x="4324" y="2864"/>
                    <a:pt x="4604" y="2696"/>
                  </a:cubicBezTo>
                  <a:cubicBezTo>
                    <a:pt x="4745" y="2640"/>
                    <a:pt x="4661" y="2387"/>
                    <a:pt x="4604" y="2359"/>
                  </a:cubicBezTo>
                  <a:cubicBezTo>
                    <a:pt x="4352" y="2219"/>
                    <a:pt x="4324" y="1769"/>
                    <a:pt x="3902" y="1938"/>
                  </a:cubicBezTo>
                  <a:cubicBezTo>
                    <a:pt x="3790" y="1798"/>
                    <a:pt x="3678" y="1882"/>
                    <a:pt x="3538" y="1882"/>
                  </a:cubicBezTo>
                  <a:cubicBezTo>
                    <a:pt x="3481" y="1882"/>
                    <a:pt x="3397" y="1882"/>
                    <a:pt x="3425" y="1798"/>
                  </a:cubicBezTo>
                  <a:cubicBezTo>
                    <a:pt x="3425" y="1741"/>
                    <a:pt x="3509" y="1685"/>
                    <a:pt x="3397" y="1657"/>
                  </a:cubicBezTo>
                  <a:cubicBezTo>
                    <a:pt x="3313" y="1629"/>
                    <a:pt x="3173" y="1629"/>
                    <a:pt x="3173" y="1713"/>
                  </a:cubicBezTo>
                  <a:cubicBezTo>
                    <a:pt x="3116" y="1938"/>
                    <a:pt x="3004" y="1854"/>
                    <a:pt x="2892" y="1798"/>
                  </a:cubicBezTo>
                  <a:cubicBezTo>
                    <a:pt x="2780" y="1713"/>
                    <a:pt x="2723" y="1657"/>
                    <a:pt x="2639" y="1826"/>
                  </a:cubicBezTo>
                  <a:cubicBezTo>
                    <a:pt x="2527" y="1994"/>
                    <a:pt x="2274" y="1966"/>
                    <a:pt x="2134" y="2106"/>
                  </a:cubicBezTo>
                  <a:cubicBezTo>
                    <a:pt x="2106" y="2163"/>
                    <a:pt x="2050" y="2078"/>
                    <a:pt x="2021" y="2022"/>
                  </a:cubicBezTo>
                  <a:cubicBezTo>
                    <a:pt x="1965" y="1854"/>
                    <a:pt x="1853" y="1798"/>
                    <a:pt x="1741" y="1910"/>
                  </a:cubicBezTo>
                  <a:cubicBezTo>
                    <a:pt x="1628" y="2078"/>
                    <a:pt x="1404" y="2134"/>
                    <a:pt x="1432" y="2387"/>
                  </a:cubicBezTo>
                  <a:cubicBezTo>
                    <a:pt x="1235" y="2303"/>
                    <a:pt x="1404" y="2163"/>
                    <a:pt x="1348" y="2022"/>
                  </a:cubicBezTo>
                  <a:cubicBezTo>
                    <a:pt x="1207" y="2134"/>
                    <a:pt x="1151" y="2275"/>
                    <a:pt x="1179" y="2471"/>
                  </a:cubicBezTo>
                  <a:cubicBezTo>
                    <a:pt x="1067" y="2443"/>
                    <a:pt x="983" y="2415"/>
                    <a:pt x="899" y="2415"/>
                  </a:cubicBezTo>
                  <a:cubicBezTo>
                    <a:pt x="814" y="2415"/>
                    <a:pt x="870" y="2499"/>
                    <a:pt x="870" y="2527"/>
                  </a:cubicBezTo>
                  <a:cubicBezTo>
                    <a:pt x="842" y="2556"/>
                    <a:pt x="814" y="2584"/>
                    <a:pt x="786" y="2612"/>
                  </a:cubicBezTo>
                  <a:cubicBezTo>
                    <a:pt x="618" y="2696"/>
                    <a:pt x="449" y="2752"/>
                    <a:pt x="309" y="2556"/>
                  </a:cubicBezTo>
                  <a:cubicBezTo>
                    <a:pt x="281" y="2499"/>
                    <a:pt x="225" y="2499"/>
                    <a:pt x="169" y="2499"/>
                  </a:cubicBezTo>
                  <a:cubicBezTo>
                    <a:pt x="0" y="2275"/>
                    <a:pt x="112" y="2191"/>
                    <a:pt x="309" y="2191"/>
                  </a:cubicBezTo>
                  <a:cubicBezTo>
                    <a:pt x="477" y="2191"/>
                    <a:pt x="590" y="2191"/>
                    <a:pt x="674" y="2050"/>
                  </a:cubicBezTo>
                  <a:cubicBezTo>
                    <a:pt x="758" y="1910"/>
                    <a:pt x="842" y="1826"/>
                    <a:pt x="955" y="2022"/>
                  </a:cubicBezTo>
                  <a:cubicBezTo>
                    <a:pt x="1011" y="2106"/>
                    <a:pt x="1011" y="2022"/>
                    <a:pt x="1039" y="1994"/>
                  </a:cubicBezTo>
                  <a:cubicBezTo>
                    <a:pt x="1263" y="1826"/>
                    <a:pt x="1404" y="1601"/>
                    <a:pt x="1572" y="1404"/>
                  </a:cubicBezTo>
                  <a:cubicBezTo>
                    <a:pt x="1657" y="1433"/>
                    <a:pt x="1572" y="1348"/>
                    <a:pt x="1600" y="1404"/>
                  </a:cubicBezTo>
                  <a:cubicBezTo>
                    <a:pt x="1600" y="1433"/>
                    <a:pt x="1600" y="1404"/>
                    <a:pt x="1572" y="1433"/>
                  </a:cubicBezTo>
                  <a:cubicBezTo>
                    <a:pt x="1460" y="1433"/>
                    <a:pt x="1376" y="1376"/>
                    <a:pt x="1376" y="1264"/>
                  </a:cubicBezTo>
                  <a:cubicBezTo>
                    <a:pt x="1348" y="1124"/>
                    <a:pt x="1292" y="1040"/>
                    <a:pt x="1207" y="955"/>
                  </a:cubicBezTo>
                  <a:cubicBezTo>
                    <a:pt x="1123" y="899"/>
                    <a:pt x="1123" y="787"/>
                    <a:pt x="1151" y="731"/>
                  </a:cubicBezTo>
                  <a:cubicBezTo>
                    <a:pt x="1292" y="590"/>
                    <a:pt x="1207" y="394"/>
                    <a:pt x="1292" y="225"/>
                  </a:cubicBezTo>
                  <a:cubicBezTo>
                    <a:pt x="1320" y="197"/>
                    <a:pt x="1348" y="197"/>
                    <a:pt x="1376" y="169"/>
                  </a:cubicBezTo>
                  <a:cubicBezTo>
                    <a:pt x="1600" y="85"/>
                    <a:pt x="1460" y="534"/>
                    <a:pt x="1741" y="394"/>
                  </a:cubicBezTo>
                  <a:cubicBezTo>
                    <a:pt x="1993" y="253"/>
                    <a:pt x="1909" y="618"/>
                    <a:pt x="2106" y="675"/>
                  </a:cubicBezTo>
                  <a:cubicBezTo>
                    <a:pt x="2218" y="534"/>
                    <a:pt x="2162" y="141"/>
                    <a:pt x="2527" y="253"/>
                  </a:cubicBezTo>
                  <a:cubicBezTo>
                    <a:pt x="2555" y="169"/>
                    <a:pt x="2583" y="85"/>
                    <a:pt x="2639" y="57"/>
                  </a:cubicBezTo>
                  <a:cubicBezTo>
                    <a:pt x="2667" y="29"/>
                    <a:pt x="2667" y="29"/>
                    <a:pt x="2695" y="29"/>
                  </a:cubicBezTo>
                  <a:cubicBezTo>
                    <a:pt x="2695" y="1"/>
                    <a:pt x="2723" y="1"/>
                    <a:pt x="2751" y="1"/>
                  </a:cubicBezTo>
                  <a:cubicBezTo>
                    <a:pt x="2751" y="29"/>
                    <a:pt x="2780" y="57"/>
                    <a:pt x="2808" y="85"/>
                  </a:cubicBezTo>
                  <a:cubicBezTo>
                    <a:pt x="2836" y="113"/>
                    <a:pt x="2836" y="141"/>
                    <a:pt x="2864" y="141"/>
                  </a:cubicBezTo>
                  <a:cubicBezTo>
                    <a:pt x="2864" y="169"/>
                    <a:pt x="2864" y="197"/>
                    <a:pt x="2864" y="225"/>
                  </a:cubicBezTo>
                  <a:cubicBezTo>
                    <a:pt x="2892" y="253"/>
                    <a:pt x="2920" y="281"/>
                    <a:pt x="2920" y="310"/>
                  </a:cubicBezTo>
                  <a:lnTo>
                    <a:pt x="2920" y="310"/>
                  </a:lnTo>
                  <a:cubicBezTo>
                    <a:pt x="2976" y="338"/>
                    <a:pt x="2948" y="394"/>
                    <a:pt x="2976" y="450"/>
                  </a:cubicBezTo>
                  <a:lnTo>
                    <a:pt x="2976" y="450"/>
                  </a:lnTo>
                  <a:cubicBezTo>
                    <a:pt x="3032" y="478"/>
                    <a:pt x="3004" y="534"/>
                    <a:pt x="3060" y="590"/>
                  </a:cubicBezTo>
                  <a:lnTo>
                    <a:pt x="3060" y="590"/>
                  </a:lnTo>
                  <a:cubicBezTo>
                    <a:pt x="3088" y="618"/>
                    <a:pt x="3060" y="703"/>
                    <a:pt x="3116" y="731"/>
                  </a:cubicBezTo>
                  <a:cubicBezTo>
                    <a:pt x="3116" y="759"/>
                    <a:pt x="3116" y="787"/>
                    <a:pt x="3116" y="815"/>
                  </a:cubicBezTo>
                  <a:cubicBezTo>
                    <a:pt x="3116" y="815"/>
                    <a:pt x="3144" y="843"/>
                    <a:pt x="3173" y="871"/>
                  </a:cubicBezTo>
                  <a:cubicBezTo>
                    <a:pt x="3173" y="899"/>
                    <a:pt x="3173" y="927"/>
                    <a:pt x="3173" y="955"/>
                  </a:cubicBezTo>
                  <a:cubicBezTo>
                    <a:pt x="3201" y="983"/>
                    <a:pt x="3173" y="1040"/>
                    <a:pt x="3229" y="1096"/>
                  </a:cubicBezTo>
                  <a:lnTo>
                    <a:pt x="3229" y="1096"/>
                  </a:lnTo>
                  <a:cubicBezTo>
                    <a:pt x="3257" y="1124"/>
                    <a:pt x="3257" y="1180"/>
                    <a:pt x="3257" y="1236"/>
                  </a:cubicBezTo>
                  <a:cubicBezTo>
                    <a:pt x="3285" y="1264"/>
                    <a:pt x="3285" y="1320"/>
                    <a:pt x="3285" y="1376"/>
                  </a:cubicBezTo>
                  <a:cubicBezTo>
                    <a:pt x="3313" y="1461"/>
                    <a:pt x="3341" y="1433"/>
                    <a:pt x="3341" y="1376"/>
                  </a:cubicBezTo>
                  <a:cubicBezTo>
                    <a:pt x="3369" y="1348"/>
                    <a:pt x="3369" y="1320"/>
                    <a:pt x="3397" y="1320"/>
                  </a:cubicBezTo>
                  <a:cubicBezTo>
                    <a:pt x="3425" y="1292"/>
                    <a:pt x="3425" y="1264"/>
                    <a:pt x="3453" y="1264"/>
                  </a:cubicBezTo>
                  <a:cubicBezTo>
                    <a:pt x="3453" y="1236"/>
                    <a:pt x="3481" y="1236"/>
                    <a:pt x="3481" y="1236"/>
                  </a:cubicBezTo>
                  <a:cubicBezTo>
                    <a:pt x="3509" y="1236"/>
                    <a:pt x="3538" y="1236"/>
                    <a:pt x="3566" y="1264"/>
                  </a:cubicBezTo>
                  <a:cubicBezTo>
                    <a:pt x="3650" y="1404"/>
                    <a:pt x="3846" y="1461"/>
                    <a:pt x="3874" y="1657"/>
                  </a:cubicBezTo>
                  <a:cubicBezTo>
                    <a:pt x="3874" y="1685"/>
                    <a:pt x="3902" y="1685"/>
                    <a:pt x="3931" y="1685"/>
                  </a:cubicBezTo>
                  <a:cubicBezTo>
                    <a:pt x="4127" y="1545"/>
                    <a:pt x="4183" y="1713"/>
                    <a:pt x="4211" y="1882"/>
                  </a:cubicBezTo>
                  <a:cubicBezTo>
                    <a:pt x="4380" y="1685"/>
                    <a:pt x="4380" y="1461"/>
                    <a:pt x="4548" y="1376"/>
                  </a:cubicBezTo>
                  <a:cubicBezTo>
                    <a:pt x="4632" y="1461"/>
                    <a:pt x="4464" y="1545"/>
                    <a:pt x="4576" y="1601"/>
                  </a:cubicBezTo>
                  <a:cubicBezTo>
                    <a:pt x="4661" y="1685"/>
                    <a:pt x="4520" y="1826"/>
                    <a:pt x="4661" y="1910"/>
                  </a:cubicBezTo>
                  <a:cubicBezTo>
                    <a:pt x="4604" y="1769"/>
                    <a:pt x="4632" y="1657"/>
                    <a:pt x="4661" y="1545"/>
                  </a:cubicBezTo>
                  <a:cubicBezTo>
                    <a:pt x="5025" y="1545"/>
                    <a:pt x="5054" y="1601"/>
                    <a:pt x="5054" y="193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70"/>
            <p:cNvSpPr/>
            <p:nvPr/>
          </p:nvSpPr>
          <p:spPr>
            <a:xfrm>
              <a:off x="5056850" y="577825"/>
              <a:ext cx="96175" cy="63875"/>
            </a:xfrm>
            <a:custGeom>
              <a:avLst/>
              <a:gdLst/>
              <a:ahLst/>
              <a:cxnLst/>
              <a:rect l="l" t="t" r="r" b="b"/>
              <a:pathLst>
                <a:path w="3847" h="2555" extrusionOk="0">
                  <a:moveTo>
                    <a:pt x="3846" y="1797"/>
                  </a:moveTo>
                  <a:cubicBezTo>
                    <a:pt x="3650" y="1881"/>
                    <a:pt x="3790" y="2022"/>
                    <a:pt x="3818" y="2134"/>
                  </a:cubicBezTo>
                  <a:cubicBezTo>
                    <a:pt x="3650" y="2162"/>
                    <a:pt x="3622" y="2022"/>
                    <a:pt x="3509" y="1993"/>
                  </a:cubicBezTo>
                  <a:cubicBezTo>
                    <a:pt x="3453" y="2162"/>
                    <a:pt x="3285" y="2274"/>
                    <a:pt x="3369" y="2499"/>
                  </a:cubicBezTo>
                  <a:cubicBezTo>
                    <a:pt x="3397" y="2555"/>
                    <a:pt x="3285" y="2555"/>
                    <a:pt x="3229" y="2527"/>
                  </a:cubicBezTo>
                  <a:cubicBezTo>
                    <a:pt x="3032" y="2471"/>
                    <a:pt x="3032" y="2274"/>
                    <a:pt x="2948" y="2134"/>
                  </a:cubicBezTo>
                  <a:cubicBezTo>
                    <a:pt x="2780" y="2134"/>
                    <a:pt x="2836" y="2274"/>
                    <a:pt x="2751" y="2387"/>
                  </a:cubicBezTo>
                  <a:cubicBezTo>
                    <a:pt x="2695" y="2246"/>
                    <a:pt x="2639" y="2134"/>
                    <a:pt x="2583" y="1993"/>
                  </a:cubicBezTo>
                  <a:cubicBezTo>
                    <a:pt x="2555" y="1909"/>
                    <a:pt x="2499" y="1965"/>
                    <a:pt x="2443" y="1965"/>
                  </a:cubicBezTo>
                  <a:cubicBezTo>
                    <a:pt x="2246" y="2078"/>
                    <a:pt x="2050" y="2162"/>
                    <a:pt x="1825" y="1993"/>
                  </a:cubicBezTo>
                  <a:cubicBezTo>
                    <a:pt x="1685" y="1881"/>
                    <a:pt x="1432" y="2106"/>
                    <a:pt x="1263" y="1937"/>
                  </a:cubicBezTo>
                  <a:cubicBezTo>
                    <a:pt x="1151" y="1825"/>
                    <a:pt x="1095" y="1685"/>
                    <a:pt x="1151" y="1516"/>
                  </a:cubicBezTo>
                  <a:cubicBezTo>
                    <a:pt x="1207" y="1348"/>
                    <a:pt x="1179" y="1235"/>
                    <a:pt x="1039" y="1151"/>
                  </a:cubicBezTo>
                  <a:cubicBezTo>
                    <a:pt x="1011" y="1151"/>
                    <a:pt x="983" y="1151"/>
                    <a:pt x="955" y="1151"/>
                  </a:cubicBezTo>
                  <a:cubicBezTo>
                    <a:pt x="842" y="1151"/>
                    <a:pt x="758" y="1123"/>
                    <a:pt x="702" y="1039"/>
                  </a:cubicBezTo>
                  <a:cubicBezTo>
                    <a:pt x="534" y="758"/>
                    <a:pt x="225" y="590"/>
                    <a:pt x="28" y="337"/>
                  </a:cubicBezTo>
                  <a:cubicBezTo>
                    <a:pt x="28" y="309"/>
                    <a:pt x="0" y="281"/>
                    <a:pt x="28" y="225"/>
                  </a:cubicBezTo>
                  <a:cubicBezTo>
                    <a:pt x="84" y="197"/>
                    <a:pt x="141" y="197"/>
                    <a:pt x="197" y="169"/>
                  </a:cubicBezTo>
                  <a:cubicBezTo>
                    <a:pt x="225" y="141"/>
                    <a:pt x="253" y="141"/>
                    <a:pt x="281" y="141"/>
                  </a:cubicBezTo>
                  <a:cubicBezTo>
                    <a:pt x="421" y="169"/>
                    <a:pt x="562" y="141"/>
                    <a:pt x="702" y="141"/>
                  </a:cubicBezTo>
                  <a:cubicBezTo>
                    <a:pt x="730" y="112"/>
                    <a:pt x="786" y="112"/>
                    <a:pt x="814" y="84"/>
                  </a:cubicBezTo>
                  <a:cubicBezTo>
                    <a:pt x="842" y="84"/>
                    <a:pt x="870" y="84"/>
                    <a:pt x="899" y="84"/>
                  </a:cubicBezTo>
                  <a:cubicBezTo>
                    <a:pt x="927" y="56"/>
                    <a:pt x="983" y="84"/>
                    <a:pt x="1039" y="28"/>
                  </a:cubicBezTo>
                  <a:cubicBezTo>
                    <a:pt x="1095" y="28"/>
                    <a:pt x="1179" y="28"/>
                    <a:pt x="1235" y="56"/>
                  </a:cubicBezTo>
                  <a:cubicBezTo>
                    <a:pt x="1376" y="0"/>
                    <a:pt x="1516" y="28"/>
                    <a:pt x="1657" y="84"/>
                  </a:cubicBezTo>
                  <a:cubicBezTo>
                    <a:pt x="1741" y="84"/>
                    <a:pt x="1797" y="84"/>
                    <a:pt x="1881" y="84"/>
                  </a:cubicBezTo>
                  <a:cubicBezTo>
                    <a:pt x="1881" y="112"/>
                    <a:pt x="1881" y="141"/>
                    <a:pt x="1881" y="141"/>
                  </a:cubicBezTo>
                  <a:cubicBezTo>
                    <a:pt x="1881" y="169"/>
                    <a:pt x="1881" y="169"/>
                    <a:pt x="1853" y="169"/>
                  </a:cubicBezTo>
                  <a:cubicBezTo>
                    <a:pt x="1769" y="253"/>
                    <a:pt x="1572" y="225"/>
                    <a:pt x="1600" y="393"/>
                  </a:cubicBezTo>
                  <a:cubicBezTo>
                    <a:pt x="1600" y="534"/>
                    <a:pt x="1741" y="534"/>
                    <a:pt x="1825" y="590"/>
                  </a:cubicBezTo>
                  <a:cubicBezTo>
                    <a:pt x="1881" y="618"/>
                    <a:pt x="1881" y="646"/>
                    <a:pt x="1937" y="590"/>
                  </a:cubicBezTo>
                  <a:cubicBezTo>
                    <a:pt x="2078" y="506"/>
                    <a:pt x="2246" y="449"/>
                    <a:pt x="2386" y="562"/>
                  </a:cubicBezTo>
                  <a:cubicBezTo>
                    <a:pt x="2555" y="674"/>
                    <a:pt x="2527" y="449"/>
                    <a:pt x="2611" y="421"/>
                  </a:cubicBezTo>
                  <a:cubicBezTo>
                    <a:pt x="2639" y="421"/>
                    <a:pt x="2667" y="421"/>
                    <a:pt x="2695" y="421"/>
                  </a:cubicBezTo>
                  <a:cubicBezTo>
                    <a:pt x="2695" y="449"/>
                    <a:pt x="2723" y="477"/>
                    <a:pt x="2751" y="506"/>
                  </a:cubicBezTo>
                  <a:cubicBezTo>
                    <a:pt x="2780" y="506"/>
                    <a:pt x="2808" y="506"/>
                    <a:pt x="2808" y="506"/>
                  </a:cubicBezTo>
                  <a:cubicBezTo>
                    <a:pt x="2836" y="534"/>
                    <a:pt x="2864" y="562"/>
                    <a:pt x="2892" y="590"/>
                  </a:cubicBezTo>
                  <a:lnTo>
                    <a:pt x="2892" y="590"/>
                  </a:lnTo>
                  <a:cubicBezTo>
                    <a:pt x="2920" y="618"/>
                    <a:pt x="2920" y="646"/>
                    <a:pt x="2948" y="674"/>
                  </a:cubicBezTo>
                  <a:cubicBezTo>
                    <a:pt x="2976" y="674"/>
                    <a:pt x="3004" y="674"/>
                    <a:pt x="3032" y="674"/>
                  </a:cubicBezTo>
                  <a:cubicBezTo>
                    <a:pt x="3032" y="702"/>
                    <a:pt x="3060" y="730"/>
                    <a:pt x="3088" y="758"/>
                  </a:cubicBezTo>
                  <a:lnTo>
                    <a:pt x="3088" y="758"/>
                  </a:lnTo>
                  <a:cubicBezTo>
                    <a:pt x="3116" y="758"/>
                    <a:pt x="3144" y="786"/>
                    <a:pt x="3144" y="814"/>
                  </a:cubicBezTo>
                  <a:lnTo>
                    <a:pt x="3144" y="814"/>
                  </a:lnTo>
                  <a:cubicBezTo>
                    <a:pt x="3173" y="842"/>
                    <a:pt x="3201" y="871"/>
                    <a:pt x="3229" y="899"/>
                  </a:cubicBezTo>
                  <a:lnTo>
                    <a:pt x="3229" y="899"/>
                  </a:lnTo>
                  <a:cubicBezTo>
                    <a:pt x="3229" y="927"/>
                    <a:pt x="3257" y="955"/>
                    <a:pt x="3285" y="955"/>
                  </a:cubicBezTo>
                  <a:cubicBezTo>
                    <a:pt x="3313" y="983"/>
                    <a:pt x="3369" y="1011"/>
                    <a:pt x="3425" y="1039"/>
                  </a:cubicBezTo>
                  <a:cubicBezTo>
                    <a:pt x="3425" y="1067"/>
                    <a:pt x="3453" y="1095"/>
                    <a:pt x="3425" y="1151"/>
                  </a:cubicBezTo>
                  <a:cubicBezTo>
                    <a:pt x="3369" y="1264"/>
                    <a:pt x="3313" y="1376"/>
                    <a:pt x="3285" y="1516"/>
                  </a:cubicBezTo>
                  <a:cubicBezTo>
                    <a:pt x="3201" y="1741"/>
                    <a:pt x="3257" y="1825"/>
                    <a:pt x="3509" y="1769"/>
                  </a:cubicBezTo>
                  <a:cubicBezTo>
                    <a:pt x="3622" y="1769"/>
                    <a:pt x="3734" y="1657"/>
                    <a:pt x="3846" y="17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2083;p70"/>
            <p:cNvSpPr/>
            <p:nvPr/>
          </p:nvSpPr>
          <p:spPr>
            <a:xfrm>
              <a:off x="4718550" y="573600"/>
              <a:ext cx="123550" cy="51275"/>
            </a:xfrm>
            <a:custGeom>
              <a:avLst/>
              <a:gdLst/>
              <a:ahLst/>
              <a:cxnLst/>
              <a:rect l="l" t="t" r="r" b="b"/>
              <a:pathLst>
                <a:path w="4942" h="2051" extrusionOk="0">
                  <a:moveTo>
                    <a:pt x="309" y="1068"/>
                  </a:moveTo>
                  <a:cubicBezTo>
                    <a:pt x="0" y="927"/>
                    <a:pt x="0" y="927"/>
                    <a:pt x="56" y="618"/>
                  </a:cubicBezTo>
                  <a:cubicBezTo>
                    <a:pt x="28" y="590"/>
                    <a:pt x="28" y="590"/>
                    <a:pt x="28" y="562"/>
                  </a:cubicBezTo>
                  <a:cubicBezTo>
                    <a:pt x="56" y="562"/>
                    <a:pt x="56" y="534"/>
                    <a:pt x="56" y="534"/>
                  </a:cubicBezTo>
                  <a:lnTo>
                    <a:pt x="56" y="534"/>
                  </a:lnTo>
                  <a:cubicBezTo>
                    <a:pt x="84" y="534"/>
                    <a:pt x="112" y="506"/>
                    <a:pt x="141" y="478"/>
                  </a:cubicBezTo>
                  <a:cubicBezTo>
                    <a:pt x="169" y="478"/>
                    <a:pt x="169" y="478"/>
                    <a:pt x="197" y="478"/>
                  </a:cubicBezTo>
                  <a:cubicBezTo>
                    <a:pt x="225" y="450"/>
                    <a:pt x="253" y="450"/>
                    <a:pt x="281" y="422"/>
                  </a:cubicBezTo>
                  <a:lnTo>
                    <a:pt x="281" y="422"/>
                  </a:lnTo>
                  <a:cubicBezTo>
                    <a:pt x="309" y="394"/>
                    <a:pt x="337" y="366"/>
                    <a:pt x="365" y="366"/>
                  </a:cubicBezTo>
                  <a:cubicBezTo>
                    <a:pt x="365" y="366"/>
                    <a:pt x="393" y="366"/>
                    <a:pt x="421" y="366"/>
                  </a:cubicBezTo>
                  <a:cubicBezTo>
                    <a:pt x="449" y="338"/>
                    <a:pt x="477" y="310"/>
                    <a:pt x="505" y="281"/>
                  </a:cubicBezTo>
                  <a:lnTo>
                    <a:pt x="505" y="281"/>
                  </a:lnTo>
                  <a:cubicBezTo>
                    <a:pt x="534" y="281"/>
                    <a:pt x="562" y="253"/>
                    <a:pt x="562" y="225"/>
                  </a:cubicBezTo>
                  <a:cubicBezTo>
                    <a:pt x="590" y="225"/>
                    <a:pt x="618" y="225"/>
                    <a:pt x="646" y="225"/>
                  </a:cubicBezTo>
                  <a:cubicBezTo>
                    <a:pt x="674" y="197"/>
                    <a:pt x="758" y="225"/>
                    <a:pt x="786" y="169"/>
                  </a:cubicBezTo>
                  <a:cubicBezTo>
                    <a:pt x="814" y="169"/>
                    <a:pt x="842" y="169"/>
                    <a:pt x="870" y="169"/>
                  </a:cubicBezTo>
                  <a:cubicBezTo>
                    <a:pt x="899" y="141"/>
                    <a:pt x="955" y="169"/>
                    <a:pt x="1011" y="113"/>
                  </a:cubicBezTo>
                  <a:cubicBezTo>
                    <a:pt x="1039" y="113"/>
                    <a:pt x="1095" y="113"/>
                    <a:pt x="1151" y="141"/>
                  </a:cubicBezTo>
                  <a:cubicBezTo>
                    <a:pt x="1207" y="85"/>
                    <a:pt x="1292" y="141"/>
                    <a:pt x="1348" y="85"/>
                  </a:cubicBezTo>
                  <a:cubicBezTo>
                    <a:pt x="1376" y="85"/>
                    <a:pt x="1404" y="85"/>
                    <a:pt x="1432" y="85"/>
                  </a:cubicBezTo>
                  <a:cubicBezTo>
                    <a:pt x="1516" y="1"/>
                    <a:pt x="1628" y="113"/>
                    <a:pt x="1713" y="29"/>
                  </a:cubicBezTo>
                  <a:cubicBezTo>
                    <a:pt x="1741" y="29"/>
                    <a:pt x="1769" y="29"/>
                    <a:pt x="1769" y="29"/>
                  </a:cubicBezTo>
                  <a:cubicBezTo>
                    <a:pt x="2022" y="1"/>
                    <a:pt x="2246" y="29"/>
                    <a:pt x="2471" y="85"/>
                  </a:cubicBezTo>
                  <a:cubicBezTo>
                    <a:pt x="2555" y="85"/>
                    <a:pt x="2611" y="85"/>
                    <a:pt x="2695" y="113"/>
                  </a:cubicBezTo>
                  <a:cubicBezTo>
                    <a:pt x="2751" y="169"/>
                    <a:pt x="2836" y="113"/>
                    <a:pt x="2892" y="197"/>
                  </a:cubicBezTo>
                  <a:cubicBezTo>
                    <a:pt x="2948" y="197"/>
                    <a:pt x="2976" y="197"/>
                    <a:pt x="3032" y="197"/>
                  </a:cubicBezTo>
                  <a:cubicBezTo>
                    <a:pt x="3060" y="253"/>
                    <a:pt x="3145" y="225"/>
                    <a:pt x="3173" y="281"/>
                  </a:cubicBezTo>
                  <a:cubicBezTo>
                    <a:pt x="3201" y="281"/>
                    <a:pt x="3229" y="281"/>
                    <a:pt x="3229" y="281"/>
                  </a:cubicBezTo>
                  <a:cubicBezTo>
                    <a:pt x="3257" y="310"/>
                    <a:pt x="3285" y="338"/>
                    <a:pt x="3313" y="366"/>
                  </a:cubicBezTo>
                  <a:cubicBezTo>
                    <a:pt x="3313" y="366"/>
                    <a:pt x="3341" y="366"/>
                    <a:pt x="3369" y="366"/>
                  </a:cubicBezTo>
                  <a:cubicBezTo>
                    <a:pt x="3397" y="394"/>
                    <a:pt x="3425" y="422"/>
                    <a:pt x="3425" y="450"/>
                  </a:cubicBezTo>
                  <a:cubicBezTo>
                    <a:pt x="3453" y="450"/>
                    <a:pt x="3481" y="450"/>
                    <a:pt x="3509" y="450"/>
                  </a:cubicBezTo>
                  <a:cubicBezTo>
                    <a:pt x="3538" y="478"/>
                    <a:pt x="3566" y="506"/>
                    <a:pt x="3566" y="506"/>
                  </a:cubicBezTo>
                  <a:cubicBezTo>
                    <a:pt x="3594" y="534"/>
                    <a:pt x="3622" y="534"/>
                    <a:pt x="3650" y="534"/>
                  </a:cubicBezTo>
                  <a:cubicBezTo>
                    <a:pt x="3650" y="562"/>
                    <a:pt x="3678" y="562"/>
                    <a:pt x="3706" y="590"/>
                  </a:cubicBezTo>
                  <a:lnTo>
                    <a:pt x="3706" y="590"/>
                  </a:lnTo>
                  <a:cubicBezTo>
                    <a:pt x="3734" y="646"/>
                    <a:pt x="3818" y="646"/>
                    <a:pt x="3846" y="675"/>
                  </a:cubicBezTo>
                  <a:lnTo>
                    <a:pt x="3846" y="675"/>
                  </a:lnTo>
                  <a:cubicBezTo>
                    <a:pt x="3874" y="703"/>
                    <a:pt x="3874" y="731"/>
                    <a:pt x="3903" y="759"/>
                  </a:cubicBezTo>
                  <a:cubicBezTo>
                    <a:pt x="3931" y="759"/>
                    <a:pt x="3959" y="759"/>
                    <a:pt x="3987" y="759"/>
                  </a:cubicBezTo>
                  <a:cubicBezTo>
                    <a:pt x="3987" y="787"/>
                    <a:pt x="4015" y="815"/>
                    <a:pt x="4043" y="843"/>
                  </a:cubicBezTo>
                  <a:lnTo>
                    <a:pt x="4043" y="843"/>
                  </a:lnTo>
                  <a:cubicBezTo>
                    <a:pt x="4071" y="871"/>
                    <a:pt x="4155" y="871"/>
                    <a:pt x="4183" y="927"/>
                  </a:cubicBezTo>
                  <a:lnTo>
                    <a:pt x="4183" y="927"/>
                  </a:lnTo>
                  <a:cubicBezTo>
                    <a:pt x="4183" y="955"/>
                    <a:pt x="4211" y="955"/>
                    <a:pt x="4239" y="983"/>
                  </a:cubicBezTo>
                  <a:cubicBezTo>
                    <a:pt x="4267" y="983"/>
                    <a:pt x="4296" y="983"/>
                    <a:pt x="4324" y="983"/>
                  </a:cubicBezTo>
                  <a:cubicBezTo>
                    <a:pt x="4324" y="1011"/>
                    <a:pt x="4352" y="1040"/>
                    <a:pt x="4380" y="1068"/>
                  </a:cubicBezTo>
                  <a:lnTo>
                    <a:pt x="4380" y="1068"/>
                  </a:lnTo>
                  <a:cubicBezTo>
                    <a:pt x="4408" y="1096"/>
                    <a:pt x="4408" y="1124"/>
                    <a:pt x="4436" y="1152"/>
                  </a:cubicBezTo>
                  <a:cubicBezTo>
                    <a:pt x="4464" y="1152"/>
                    <a:pt x="4492" y="1152"/>
                    <a:pt x="4520" y="1152"/>
                  </a:cubicBezTo>
                  <a:cubicBezTo>
                    <a:pt x="4520" y="1180"/>
                    <a:pt x="4548" y="1208"/>
                    <a:pt x="4576" y="1236"/>
                  </a:cubicBezTo>
                  <a:lnTo>
                    <a:pt x="4576" y="1236"/>
                  </a:lnTo>
                  <a:cubicBezTo>
                    <a:pt x="4604" y="1264"/>
                    <a:pt x="4632" y="1264"/>
                    <a:pt x="4632" y="1292"/>
                  </a:cubicBezTo>
                  <a:cubicBezTo>
                    <a:pt x="4661" y="1292"/>
                    <a:pt x="4689" y="1292"/>
                    <a:pt x="4717" y="1320"/>
                  </a:cubicBezTo>
                  <a:cubicBezTo>
                    <a:pt x="4717" y="1320"/>
                    <a:pt x="4745" y="1348"/>
                    <a:pt x="4773" y="1376"/>
                  </a:cubicBezTo>
                  <a:lnTo>
                    <a:pt x="4773" y="1376"/>
                  </a:lnTo>
                  <a:cubicBezTo>
                    <a:pt x="4801" y="1404"/>
                    <a:pt x="4829" y="1433"/>
                    <a:pt x="4829" y="1461"/>
                  </a:cubicBezTo>
                  <a:lnTo>
                    <a:pt x="4829" y="1461"/>
                  </a:lnTo>
                  <a:cubicBezTo>
                    <a:pt x="4857" y="1489"/>
                    <a:pt x="4885" y="1517"/>
                    <a:pt x="4913" y="1545"/>
                  </a:cubicBezTo>
                  <a:lnTo>
                    <a:pt x="4913" y="1545"/>
                  </a:lnTo>
                  <a:cubicBezTo>
                    <a:pt x="4913" y="1545"/>
                    <a:pt x="4941" y="1573"/>
                    <a:pt x="4913" y="1573"/>
                  </a:cubicBezTo>
                  <a:cubicBezTo>
                    <a:pt x="4913" y="1601"/>
                    <a:pt x="4913" y="1601"/>
                    <a:pt x="4913" y="1601"/>
                  </a:cubicBezTo>
                  <a:cubicBezTo>
                    <a:pt x="4801" y="1657"/>
                    <a:pt x="4689" y="1685"/>
                    <a:pt x="4576" y="1741"/>
                  </a:cubicBezTo>
                  <a:cubicBezTo>
                    <a:pt x="4548" y="1741"/>
                    <a:pt x="4492" y="1769"/>
                    <a:pt x="4492" y="1798"/>
                  </a:cubicBezTo>
                  <a:cubicBezTo>
                    <a:pt x="4661" y="2050"/>
                    <a:pt x="4380" y="1938"/>
                    <a:pt x="4324" y="1994"/>
                  </a:cubicBezTo>
                  <a:cubicBezTo>
                    <a:pt x="4352" y="1938"/>
                    <a:pt x="4380" y="1854"/>
                    <a:pt x="4380" y="1798"/>
                  </a:cubicBezTo>
                  <a:cubicBezTo>
                    <a:pt x="4408" y="1713"/>
                    <a:pt x="4380" y="1629"/>
                    <a:pt x="4267" y="1629"/>
                  </a:cubicBezTo>
                  <a:cubicBezTo>
                    <a:pt x="4127" y="1629"/>
                    <a:pt x="3987" y="1573"/>
                    <a:pt x="3874" y="1517"/>
                  </a:cubicBezTo>
                  <a:cubicBezTo>
                    <a:pt x="3846" y="1489"/>
                    <a:pt x="3790" y="1461"/>
                    <a:pt x="3734" y="1489"/>
                  </a:cubicBezTo>
                  <a:cubicBezTo>
                    <a:pt x="3566" y="1629"/>
                    <a:pt x="3453" y="1517"/>
                    <a:pt x="3369" y="1348"/>
                  </a:cubicBezTo>
                  <a:cubicBezTo>
                    <a:pt x="3341" y="1264"/>
                    <a:pt x="3229" y="1320"/>
                    <a:pt x="3201" y="1236"/>
                  </a:cubicBezTo>
                  <a:cubicBezTo>
                    <a:pt x="3397" y="1152"/>
                    <a:pt x="3594" y="1068"/>
                    <a:pt x="3706" y="871"/>
                  </a:cubicBezTo>
                  <a:cubicBezTo>
                    <a:pt x="3425" y="1096"/>
                    <a:pt x="3060" y="1011"/>
                    <a:pt x="2751" y="1152"/>
                  </a:cubicBezTo>
                  <a:cubicBezTo>
                    <a:pt x="2667" y="1208"/>
                    <a:pt x="2611" y="1124"/>
                    <a:pt x="2555" y="1096"/>
                  </a:cubicBezTo>
                  <a:cubicBezTo>
                    <a:pt x="2527" y="1011"/>
                    <a:pt x="2555" y="927"/>
                    <a:pt x="2611" y="871"/>
                  </a:cubicBezTo>
                  <a:cubicBezTo>
                    <a:pt x="2639" y="871"/>
                    <a:pt x="2695" y="843"/>
                    <a:pt x="2723" y="871"/>
                  </a:cubicBezTo>
                  <a:cubicBezTo>
                    <a:pt x="2667" y="815"/>
                    <a:pt x="2611" y="899"/>
                    <a:pt x="2583" y="871"/>
                  </a:cubicBezTo>
                  <a:cubicBezTo>
                    <a:pt x="2471" y="843"/>
                    <a:pt x="2471" y="731"/>
                    <a:pt x="2471" y="618"/>
                  </a:cubicBezTo>
                  <a:cubicBezTo>
                    <a:pt x="2471" y="787"/>
                    <a:pt x="2527" y="955"/>
                    <a:pt x="2583" y="1096"/>
                  </a:cubicBezTo>
                  <a:cubicBezTo>
                    <a:pt x="2723" y="1208"/>
                    <a:pt x="2667" y="1348"/>
                    <a:pt x="2555" y="1461"/>
                  </a:cubicBezTo>
                  <a:cubicBezTo>
                    <a:pt x="2471" y="1517"/>
                    <a:pt x="2386" y="1629"/>
                    <a:pt x="2246" y="1573"/>
                  </a:cubicBezTo>
                  <a:cubicBezTo>
                    <a:pt x="2162" y="1517"/>
                    <a:pt x="2134" y="1433"/>
                    <a:pt x="2190" y="1348"/>
                  </a:cubicBezTo>
                  <a:cubicBezTo>
                    <a:pt x="2190" y="1292"/>
                    <a:pt x="2274" y="1320"/>
                    <a:pt x="2246" y="1264"/>
                  </a:cubicBezTo>
                  <a:cubicBezTo>
                    <a:pt x="2218" y="1264"/>
                    <a:pt x="2190" y="1264"/>
                    <a:pt x="2162" y="1236"/>
                  </a:cubicBezTo>
                  <a:cubicBezTo>
                    <a:pt x="2134" y="871"/>
                    <a:pt x="1797" y="759"/>
                    <a:pt x="1600" y="506"/>
                  </a:cubicBezTo>
                  <a:cubicBezTo>
                    <a:pt x="1432" y="646"/>
                    <a:pt x="1488" y="815"/>
                    <a:pt x="1460" y="955"/>
                  </a:cubicBezTo>
                  <a:cubicBezTo>
                    <a:pt x="1460" y="1152"/>
                    <a:pt x="1432" y="1292"/>
                    <a:pt x="1235" y="1348"/>
                  </a:cubicBezTo>
                  <a:cubicBezTo>
                    <a:pt x="1067" y="1404"/>
                    <a:pt x="927" y="1461"/>
                    <a:pt x="927" y="1208"/>
                  </a:cubicBezTo>
                  <a:cubicBezTo>
                    <a:pt x="899" y="1011"/>
                    <a:pt x="842" y="983"/>
                    <a:pt x="702" y="1124"/>
                  </a:cubicBezTo>
                  <a:cubicBezTo>
                    <a:pt x="562" y="1236"/>
                    <a:pt x="421" y="1208"/>
                    <a:pt x="309" y="1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" name="Google Shape;2084;p70"/>
            <p:cNvSpPr/>
            <p:nvPr/>
          </p:nvSpPr>
          <p:spPr>
            <a:xfrm>
              <a:off x="4900325" y="579925"/>
              <a:ext cx="108100" cy="83550"/>
            </a:xfrm>
            <a:custGeom>
              <a:avLst/>
              <a:gdLst/>
              <a:ahLst/>
              <a:cxnLst/>
              <a:rect l="l" t="t" r="r" b="b"/>
              <a:pathLst>
                <a:path w="4324" h="3342" extrusionOk="0">
                  <a:moveTo>
                    <a:pt x="1152" y="337"/>
                  </a:moveTo>
                  <a:cubicBezTo>
                    <a:pt x="1264" y="309"/>
                    <a:pt x="1348" y="141"/>
                    <a:pt x="1432" y="169"/>
                  </a:cubicBezTo>
                  <a:cubicBezTo>
                    <a:pt x="1685" y="253"/>
                    <a:pt x="1938" y="281"/>
                    <a:pt x="2134" y="450"/>
                  </a:cubicBezTo>
                  <a:cubicBezTo>
                    <a:pt x="2078" y="590"/>
                    <a:pt x="1881" y="393"/>
                    <a:pt x="1853" y="618"/>
                  </a:cubicBezTo>
                  <a:cubicBezTo>
                    <a:pt x="1994" y="618"/>
                    <a:pt x="2162" y="758"/>
                    <a:pt x="2275" y="562"/>
                  </a:cubicBezTo>
                  <a:cubicBezTo>
                    <a:pt x="2331" y="478"/>
                    <a:pt x="2415" y="506"/>
                    <a:pt x="2471" y="534"/>
                  </a:cubicBezTo>
                  <a:cubicBezTo>
                    <a:pt x="2611" y="730"/>
                    <a:pt x="2836" y="646"/>
                    <a:pt x="3004" y="730"/>
                  </a:cubicBezTo>
                  <a:cubicBezTo>
                    <a:pt x="3061" y="787"/>
                    <a:pt x="3089" y="730"/>
                    <a:pt x="3117" y="674"/>
                  </a:cubicBezTo>
                  <a:cubicBezTo>
                    <a:pt x="3201" y="506"/>
                    <a:pt x="3229" y="534"/>
                    <a:pt x="3426" y="618"/>
                  </a:cubicBezTo>
                  <a:cubicBezTo>
                    <a:pt x="3482" y="646"/>
                    <a:pt x="3538" y="646"/>
                    <a:pt x="3566" y="618"/>
                  </a:cubicBezTo>
                  <a:cubicBezTo>
                    <a:pt x="3650" y="478"/>
                    <a:pt x="3875" y="393"/>
                    <a:pt x="3819" y="141"/>
                  </a:cubicBezTo>
                  <a:cubicBezTo>
                    <a:pt x="3791" y="0"/>
                    <a:pt x="3903" y="57"/>
                    <a:pt x="3987" y="57"/>
                  </a:cubicBezTo>
                  <a:cubicBezTo>
                    <a:pt x="4015" y="28"/>
                    <a:pt x="4043" y="28"/>
                    <a:pt x="4043" y="57"/>
                  </a:cubicBezTo>
                  <a:lnTo>
                    <a:pt x="4043" y="57"/>
                  </a:lnTo>
                  <a:cubicBezTo>
                    <a:pt x="4071" y="85"/>
                    <a:pt x="4071" y="85"/>
                    <a:pt x="4071" y="113"/>
                  </a:cubicBezTo>
                  <a:lnTo>
                    <a:pt x="4043" y="141"/>
                  </a:lnTo>
                  <a:lnTo>
                    <a:pt x="4071" y="113"/>
                  </a:lnTo>
                  <a:cubicBezTo>
                    <a:pt x="4099" y="113"/>
                    <a:pt x="4099" y="113"/>
                    <a:pt x="4127" y="141"/>
                  </a:cubicBezTo>
                  <a:cubicBezTo>
                    <a:pt x="4127" y="169"/>
                    <a:pt x="4099" y="169"/>
                    <a:pt x="4099" y="197"/>
                  </a:cubicBezTo>
                  <a:cubicBezTo>
                    <a:pt x="4127" y="225"/>
                    <a:pt x="4156" y="253"/>
                    <a:pt x="4184" y="281"/>
                  </a:cubicBezTo>
                  <a:cubicBezTo>
                    <a:pt x="4184" y="309"/>
                    <a:pt x="4184" y="337"/>
                    <a:pt x="4184" y="337"/>
                  </a:cubicBezTo>
                  <a:cubicBezTo>
                    <a:pt x="4212" y="393"/>
                    <a:pt x="4184" y="450"/>
                    <a:pt x="4240" y="506"/>
                  </a:cubicBezTo>
                  <a:lnTo>
                    <a:pt x="4240" y="506"/>
                  </a:lnTo>
                  <a:cubicBezTo>
                    <a:pt x="4268" y="534"/>
                    <a:pt x="4240" y="590"/>
                    <a:pt x="4296" y="646"/>
                  </a:cubicBezTo>
                  <a:cubicBezTo>
                    <a:pt x="4296" y="674"/>
                    <a:pt x="4296" y="674"/>
                    <a:pt x="4296" y="702"/>
                  </a:cubicBezTo>
                  <a:cubicBezTo>
                    <a:pt x="4296" y="730"/>
                    <a:pt x="4324" y="758"/>
                    <a:pt x="4296" y="815"/>
                  </a:cubicBezTo>
                  <a:cubicBezTo>
                    <a:pt x="4296" y="871"/>
                    <a:pt x="4240" y="899"/>
                    <a:pt x="4184" y="899"/>
                  </a:cubicBezTo>
                  <a:cubicBezTo>
                    <a:pt x="3791" y="871"/>
                    <a:pt x="3398" y="871"/>
                    <a:pt x="3033" y="1095"/>
                  </a:cubicBezTo>
                  <a:cubicBezTo>
                    <a:pt x="2892" y="1180"/>
                    <a:pt x="2668" y="1123"/>
                    <a:pt x="2583" y="1011"/>
                  </a:cubicBezTo>
                  <a:cubicBezTo>
                    <a:pt x="2415" y="730"/>
                    <a:pt x="2275" y="871"/>
                    <a:pt x="2134" y="983"/>
                  </a:cubicBezTo>
                  <a:cubicBezTo>
                    <a:pt x="2106" y="1011"/>
                    <a:pt x="2078" y="1039"/>
                    <a:pt x="2078" y="1067"/>
                  </a:cubicBezTo>
                  <a:cubicBezTo>
                    <a:pt x="1994" y="1208"/>
                    <a:pt x="1994" y="1320"/>
                    <a:pt x="2218" y="1404"/>
                  </a:cubicBezTo>
                  <a:cubicBezTo>
                    <a:pt x="2611" y="1573"/>
                    <a:pt x="2836" y="1713"/>
                    <a:pt x="2583" y="2050"/>
                  </a:cubicBezTo>
                  <a:cubicBezTo>
                    <a:pt x="2555" y="2078"/>
                    <a:pt x="2555" y="2078"/>
                    <a:pt x="2555" y="2078"/>
                  </a:cubicBezTo>
                  <a:cubicBezTo>
                    <a:pt x="2555" y="2050"/>
                    <a:pt x="2583" y="2050"/>
                    <a:pt x="2640" y="2022"/>
                  </a:cubicBezTo>
                  <a:cubicBezTo>
                    <a:pt x="2864" y="2134"/>
                    <a:pt x="2696" y="2331"/>
                    <a:pt x="2696" y="2471"/>
                  </a:cubicBezTo>
                  <a:cubicBezTo>
                    <a:pt x="2668" y="2499"/>
                    <a:pt x="2668" y="2527"/>
                    <a:pt x="2640" y="2555"/>
                  </a:cubicBezTo>
                  <a:cubicBezTo>
                    <a:pt x="2611" y="2611"/>
                    <a:pt x="2499" y="2668"/>
                    <a:pt x="2611" y="2752"/>
                  </a:cubicBezTo>
                  <a:cubicBezTo>
                    <a:pt x="2668" y="2808"/>
                    <a:pt x="2724" y="2892"/>
                    <a:pt x="2752" y="2976"/>
                  </a:cubicBezTo>
                  <a:cubicBezTo>
                    <a:pt x="2780" y="3089"/>
                    <a:pt x="2780" y="3229"/>
                    <a:pt x="2668" y="3285"/>
                  </a:cubicBezTo>
                  <a:cubicBezTo>
                    <a:pt x="2555" y="3341"/>
                    <a:pt x="2471" y="3285"/>
                    <a:pt x="2387" y="3201"/>
                  </a:cubicBezTo>
                  <a:cubicBezTo>
                    <a:pt x="2331" y="3145"/>
                    <a:pt x="2303" y="3089"/>
                    <a:pt x="2275" y="3032"/>
                  </a:cubicBezTo>
                  <a:cubicBezTo>
                    <a:pt x="2162" y="2836"/>
                    <a:pt x="2050" y="2864"/>
                    <a:pt x="1910" y="2976"/>
                  </a:cubicBezTo>
                  <a:cubicBezTo>
                    <a:pt x="1910" y="2976"/>
                    <a:pt x="1881" y="2976"/>
                    <a:pt x="1853" y="3004"/>
                  </a:cubicBezTo>
                  <a:lnTo>
                    <a:pt x="1601" y="2499"/>
                  </a:lnTo>
                  <a:cubicBezTo>
                    <a:pt x="1601" y="2471"/>
                    <a:pt x="1601" y="2443"/>
                    <a:pt x="1629" y="2443"/>
                  </a:cubicBezTo>
                  <a:cubicBezTo>
                    <a:pt x="1741" y="2331"/>
                    <a:pt x="1741" y="2218"/>
                    <a:pt x="1601" y="2190"/>
                  </a:cubicBezTo>
                  <a:cubicBezTo>
                    <a:pt x="1376" y="2134"/>
                    <a:pt x="1460" y="2022"/>
                    <a:pt x="1545" y="1966"/>
                  </a:cubicBezTo>
                  <a:cubicBezTo>
                    <a:pt x="1657" y="1909"/>
                    <a:pt x="1713" y="1853"/>
                    <a:pt x="1685" y="1741"/>
                  </a:cubicBezTo>
                  <a:cubicBezTo>
                    <a:pt x="1657" y="1657"/>
                    <a:pt x="1825" y="1601"/>
                    <a:pt x="1769" y="1545"/>
                  </a:cubicBezTo>
                  <a:cubicBezTo>
                    <a:pt x="1657" y="1488"/>
                    <a:pt x="1573" y="1432"/>
                    <a:pt x="1517" y="1320"/>
                  </a:cubicBezTo>
                  <a:cubicBezTo>
                    <a:pt x="1488" y="1264"/>
                    <a:pt x="1404" y="1320"/>
                    <a:pt x="1376" y="1376"/>
                  </a:cubicBezTo>
                  <a:cubicBezTo>
                    <a:pt x="1348" y="1488"/>
                    <a:pt x="1292" y="1573"/>
                    <a:pt x="1208" y="1629"/>
                  </a:cubicBezTo>
                  <a:cubicBezTo>
                    <a:pt x="1152" y="1741"/>
                    <a:pt x="1067" y="1797"/>
                    <a:pt x="955" y="1797"/>
                  </a:cubicBezTo>
                  <a:cubicBezTo>
                    <a:pt x="843" y="1797"/>
                    <a:pt x="702" y="1657"/>
                    <a:pt x="674" y="1881"/>
                  </a:cubicBezTo>
                  <a:cubicBezTo>
                    <a:pt x="674" y="1938"/>
                    <a:pt x="590" y="1909"/>
                    <a:pt x="562" y="1881"/>
                  </a:cubicBezTo>
                  <a:cubicBezTo>
                    <a:pt x="450" y="1797"/>
                    <a:pt x="225" y="1797"/>
                    <a:pt x="225" y="1573"/>
                  </a:cubicBezTo>
                  <a:cubicBezTo>
                    <a:pt x="225" y="1516"/>
                    <a:pt x="85" y="1488"/>
                    <a:pt x="0" y="1460"/>
                  </a:cubicBezTo>
                  <a:cubicBezTo>
                    <a:pt x="57" y="1376"/>
                    <a:pt x="85" y="1320"/>
                    <a:pt x="85" y="1236"/>
                  </a:cubicBezTo>
                  <a:cubicBezTo>
                    <a:pt x="57" y="1123"/>
                    <a:pt x="113" y="1039"/>
                    <a:pt x="253" y="1039"/>
                  </a:cubicBezTo>
                  <a:cubicBezTo>
                    <a:pt x="309" y="1067"/>
                    <a:pt x="337" y="1123"/>
                    <a:pt x="337" y="1180"/>
                  </a:cubicBezTo>
                  <a:cubicBezTo>
                    <a:pt x="281" y="1236"/>
                    <a:pt x="309" y="1264"/>
                    <a:pt x="394" y="1264"/>
                  </a:cubicBezTo>
                  <a:cubicBezTo>
                    <a:pt x="590" y="1348"/>
                    <a:pt x="702" y="1320"/>
                    <a:pt x="787" y="1067"/>
                  </a:cubicBezTo>
                  <a:cubicBezTo>
                    <a:pt x="843" y="843"/>
                    <a:pt x="899" y="871"/>
                    <a:pt x="1460" y="815"/>
                  </a:cubicBezTo>
                  <a:cubicBezTo>
                    <a:pt x="1095" y="758"/>
                    <a:pt x="955" y="618"/>
                    <a:pt x="1152" y="33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" name="Google Shape;2085;p70"/>
            <p:cNvSpPr/>
            <p:nvPr/>
          </p:nvSpPr>
          <p:spPr>
            <a:xfrm>
              <a:off x="4862425" y="535700"/>
              <a:ext cx="92675" cy="70225"/>
            </a:xfrm>
            <a:custGeom>
              <a:avLst/>
              <a:gdLst/>
              <a:ahLst/>
              <a:cxnLst/>
              <a:rect l="l" t="t" r="r" b="b"/>
              <a:pathLst>
                <a:path w="3707" h="2809" extrusionOk="0">
                  <a:moveTo>
                    <a:pt x="141" y="1854"/>
                  </a:moveTo>
                  <a:cubicBezTo>
                    <a:pt x="113" y="1769"/>
                    <a:pt x="57" y="1713"/>
                    <a:pt x="29" y="1629"/>
                  </a:cubicBezTo>
                  <a:cubicBezTo>
                    <a:pt x="0" y="1573"/>
                    <a:pt x="0" y="1545"/>
                    <a:pt x="29" y="1489"/>
                  </a:cubicBezTo>
                  <a:lnTo>
                    <a:pt x="29" y="1489"/>
                  </a:lnTo>
                  <a:cubicBezTo>
                    <a:pt x="85" y="1461"/>
                    <a:pt x="85" y="1404"/>
                    <a:pt x="113" y="1348"/>
                  </a:cubicBezTo>
                  <a:cubicBezTo>
                    <a:pt x="113" y="1348"/>
                    <a:pt x="113" y="1320"/>
                    <a:pt x="113" y="1292"/>
                  </a:cubicBezTo>
                  <a:cubicBezTo>
                    <a:pt x="141" y="1264"/>
                    <a:pt x="169" y="1236"/>
                    <a:pt x="197" y="1236"/>
                  </a:cubicBezTo>
                  <a:cubicBezTo>
                    <a:pt x="197" y="1208"/>
                    <a:pt x="197" y="1180"/>
                    <a:pt x="197" y="1152"/>
                  </a:cubicBezTo>
                  <a:cubicBezTo>
                    <a:pt x="225" y="1152"/>
                    <a:pt x="253" y="1124"/>
                    <a:pt x="281" y="1096"/>
                  </a:cubicBezTo>
                  <a:lnTo>
                    <a:pt x="281" y="1096"/>
                  </a:lnTo>
                  <a:cubicBezTo>
                    <a:pt x="309" y="1068"/>
                    <a:pt x="337" y="1039"/>
                    <a:pt x="365" y="1039"/>
                  </a:cubicBezTo>
                  <a:cubicBezTo>
                    <a:pt x="365" y="1011"/>
                    <a:pt x="365" y="983"/>
                    <a:pt x="365" y="955"/>
                  </a:cubicBezTo>
                  <a:cubicBezTo>
                    <a:pt x="393" y="927"/>
                    <a:pt x="422" y="927"/>
                    <a:pt x="422" y="899"/>
                  </a:cubicBezTo>
                  <a:lnTo>
                    <a:pt x="422" y="899"/>
                  </a:lnTo>
                  <a:cubicBezTo>
                    <a:pt x="450" y="871"/>
                    <a:pt x="478" y="843"/>
                    <a:pt x="506" y="815"/>
                  </a:cubicBezTo>
                  <a:lnTo>
                    <a:pt x="506" y="815"/>
                  </a:lnTo>
                  <a:cubicBezTo>
                    <a:pt x="534" y="815"/>
                    <a:pt x="562" y="787"/>
                    <a:pt x="590" y="759"/>
                  </a:cubicBezTo>
                  <a:lnTo>
                    <a:pt x="590" y="759"/>
                  </a:lnTo>
                  <a:cubicBezTo>
                    <a:pt x="618" y="731"/>
                    <a:pt x="646" y="731"/>
                    <a:pt x="674" y="759"/>
                  </a:cubicBezTo>
                  <a:cubicBezTo>
                    <a:pt x="730" y="871"/>
                    <a:pt x="702" y="955"/>
                    <a:pt x="702" y="1068"/>
                  </a:cubicBezTo>
                  <a:cubicBezTo>
                    <a:pt x="702" y="1208"/>
                    <a:pt x="815" y="1236"/>
                    <a:pt x="927" y="1208"/>
                  </a:cubicBezTo>
                  <a:cubicBezTo>
                    <a:pt x="1067" y="1180"/>
                    <a:pt x="1264" y="646"/>
                    <a:pt x="1208" y="478"/>
                  </a:cubicBezTo>
                  <a:cubicBezTo>
                    <a:pt x="1208" y="450"/>
                    <a:pt x="1208" y="422"/>
                    <a:pt x="1236" y="394"/>
                  </a:cubicBezTo>
                  <a:lnTo>
                    <a:pt x="1236" y="394"/>
                  </a:lnTo>
                  <a:cubicBezTo>
                    <a:pt x="1264" y="366"/>
                    <a:pt x="1292" y="338"/>
                    <a:pt x="1320" y="338"/>
                  </a:cubicBezTo>
                  <a:cubicBezTo>
                    <a:pt x="1348" y="338"/>
                    <a:pt x="1376" y="338"/>
                    <a:pt x="1376" y="338"/>
                  </a:cubicBezTo>
                  <a:cubicBezTo>
                    <a:pt x="1404" y="310"/>
                    <a:pt x="1432" y="281"/>
                    <a:pt x="1460" y="253"/>
                  </a:cubicBezTo>
                  <a:lnTo>
                    <a:pt x="1460" y="253"/>
                  </a:lnTo>
                  <a:cubicBezTo>
                    <a:pt x="1488" y="253"/>
                    <a:pt x="1516" y="225"/>
                    <a:pt x="1545" y="197"/>
                  </a:cubicBezTo>
                  <a:cubicBezTo>
                    <a:pt x="1573" y="197"/>
                    <a:pt x="1573" y="197"/>
                    <a:pt x="1601" y="197"/>
                  </a:cubicBezTo>
                  <a:cubicBezTo>
                    <a:pt x="1629" y="169"/>
                    <a:pt x="1657" y="169"/>
                    <a:pt x="1685" y="141"/>
                  </a:cubicBezTo>
                  <a:lnTo>
                    <a:pt x="1685" y="141"/>
                  </a:lnTo>
                  <a:cubicBezTo>
                    <a:pt x="1713" y="113"/>
                    <a:pt x="1741" y="85"/>
                    <a:pt x="1769" y="85"/>
                  </a:cubicBezTo>
                  <a:cubicBezTo>
                    <a:pt x="1797" y="85"/>
                    <a:pt x="1797" y="85"/>
                    <a:pt x="1825" y="85"/>
                  </a:cubicBezTo>
                  <a:cubicBezTo>
                    <a:pt x="1853" y="57"/>
                    <a:pt x="1881" y="29"/>
                    <a:pt x="1910" y="29"/>
                  </a:cubicBezTo>
                  <a:cubicBezTo>
                    <a:pt x="1938" y="29"/>
                    <a:pt x="1966" y="29"/>
                    <a:pt x="1966" y="29"/>
                  </a:cubicBezTo>
                  <a:cubicBezTo>
                    <a:pt x="1994" y="1"/>
                    <a:pt x="2022" y="1"/>
                    <a:pt x="2050" y="29"/>
                  </a:cubicBezTo>
                  <a:cubicBezTo>
                    <a:pt x="2162" y="281"/>
                    <a:pt x="2864" y="703"/>
                    <a:pt x="3145" y="674"/>
                  </a:cubicBezTo>
                  <a:cubicBezTo>
                    <a:pt x="3257" y="674"/>
                    <a:pt x="3285" y="590"/>
                    <a:pt x="3341" y="534"/>
                  </a:cubicBezTo>
                  <a:cubicBezTo>
                    <a:pt x="3426" y="478"/>
                    <a:pt x="3482" y="338"/>
                    <a:pt x="3650" y="366"/>
                  </a:cubicBezTo>
                  <a:cubicBezTo>
                    <a:pt x="3678" y="506"/>
                    <a:pt x="3482" y="674"/>
                    <a:pt x="3678" y="815"/>
                  </a:cubicBezTo>
                  <a:cubicBezTo>
                    <a:pt x="3706" y="815"/>
                    <a:pt x="3650" y="843"/>
                    <a:pt x="3622" y="871"/>
                  </a:cubicBezTo>
                  <a:cubicBezTo>
                    <a:pt x="3594" y="983"/>
                    <a:pt x="3482" y="927"/>
                    <a:pt x="3397" y="983"/>
                  </a:cubicBezTo>
                  <a:cubicBezTo>
                    <a:pt x="3397" y="1096"/>
                    <a:pt x="3706" y="1124"/>
                    <a:pt x="3454" y="1264"/>
                  </a:cubicBezTo>
                  <a:cubicBezTo>
                    <a:pt x="3510" y="1433"/>
                    <a:pt x="3426" y="1601"/>
                    <a:pt x="3594" y="1741"/>
                  </a:cubicBezTo>
                  <a:cubicBezTo>
                    <a:pt x="3426" y="1797"/>
                    <a:pt x="3285" y="1769"/>
                    <a:pt x="3257" y="1657"/>
                  </a:cubicBezTo>
                  <a:cubicBezTo>
                    <a:pt x="3201" y="1489"/>
                    <a:pt x="3089" y="1376"/>
                    <a:pt x="2920" y="1292"/>
                  </a:cubicBezTo>
                  <a:cubicBezTo>
                    <a:pt x="2864" y="1264"/>
                    <a:pt x="2892" y="1180"/>
                    <a:pt x="2920" y="1124"/>
                  </a:cubicBezTo>
                  <a:cubicBezTo>
                    <a:pt x="2948" y="1068"/>
                    <a:pt x="2976" y="1011"/>
                    <a:pt x="3061" y="871"/>
                  </a:cubicBezTo>
                  <a:cubicBezTo>
                    <a:pt x="2892" y="1011"/>
                    <a:pt x="2808" y="871"/>
                    <a:pt x="2696" y="871"/>
                  </a:cubicBezTo>
                  <a:cubicBezTo>
                    <a:pt x="2555" y="871"/>
                    <a:pt x="2555" y="1068"/>
                    <a:pt x="2443" y="1096"/>
                  </a:cubicBezTo>
                  <a:cubicBezTo>
                    <a:pt x="2331" y="1011"/>
                    <a:pt x="2359" y="843"/>
                    <a:pt x="2190" y="815"/>
                  </a:cubicBezTo>
                  <a:cubicBezTo>
                    <a:pt x="2050" y="787"/>
                    <a:pt x="1966" y="927"/>
                    <a:pt x="1797" y="899"/>
                  </a:cubicBezTo>
                  <a:cubicBezTo>
                    <a:pt x="1741" y="871"/>
                    <a:pt x="1741" y="1011"/>
                    <a:pt x="1825" y="1068"/>
                  </a:cubicBezTo>
                  <a:cubicBezTo>
                    <a:pt x="1881" y="1152"/>
                    <a:pt x="1797" y="1180"/>
                    <a:pt x="1825" y="1236"/>
                  </a:cubicBezTo>
                  <a:cubicBezTo>
                    <a:pt x="1853" y="1433"/>
                    <a:pt x="1685" y="1573"/>
                    <a:pt x="1741" y="1769"/>
                  </a:cubicBezTo>
                  <a:cubicBezTo>
                    <a:pt x="1769" y="1826"/>
                    <a:pt x="1713" y="1882"/>
                    <a:pt x="1797" y="1882"/>
                  </a:cubicBezTo>
                  <a:cubicBezTo>
                    <a:pt x="1853" y="1854"/>
                    <a:pt x="1910" y="1769"/>
                    <a:pt x="1938" y="1882"/>
                  </a:cubicBezTo>
                  <a:cubicBezTo>
                    <a:pt x="1966" y="1966"/>
                    <a:pt x="1881" y="1994"/>
                    <a:pt x="1853" y="1994"/>
                  </a:cubicBezTo>
                  <a:cubicBezTo>
                    <a:pt x="1741" y="2050"/>
                    <a:pt x="1685" y="2106"/>
                    <a:pt x="1657" y="2191"/>
                  </a:cubicBezTo>
                  <a:cubicBezTo>
                    <a:pt x="1657" y="2331"/>
                    <a:pt x="1516" y="2303"/>
                    <a:pt x="1488" y="2387"/>
                  </a:cubicBezTo>
                  <a:cubicBezTo>
                    <a:pt x="1404" y="2499"/>
                    <a:pt x="1376" y="2275"/>
                    <a:pt x="1264" y="2359"/>
                  </a:cubicBezTo>
                  <a:cubicBezTo>
                    <a:pt x="1236" y="2499"/>
                    <a:pt x="1404" y="2640"/>
                    <a:pt x="1292" y="2808"/>
                  </a:cubicBezTo>
                  <a:cubicBezTo>
                    <a:pt x="1123" y="2752"/>
                    <a:pt x="1095" y="2584"/>
                    <a:pt x="1039" y="2471"/>
                  </a:cubicBezTo>
                  <a:cubicBezTo>
                    <a:pt x="983" y="2359"/>
                    <a:pt x="955" y="2219"/>
                    <a:pt x="787" y="2331"/>
                  </a:cubicBezTo>
                  <a:cubicBezTo>
                    <a:pt x="787" y="2359"/>
                    <a:pt x="730" y="2359"/>
                    <a:pt x="730" y="2359"/>
                  </a:cubicBezTo>
                  <a:cubicBezTo>
                    <a:pt x="590" y="2078"/>
                    <a:pt x="534" y="2387"/>
                    <a:pt x="478" y="2387"/>
                  </a:cubicBezTo>
                  <a:cubicBezTo>
                    <a:pt x="141" y="2331"/>
                    <a:pt x="225" y="2050"/>
                    <a:pt x="141" y="185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2086;p70"/>
            <p:cNvSpPr/>
            <p:nvPr/>
          </p:nvSpPr>
          <p:spPr>
            <a:xfrm>
              <a:off x="4946650" y="595375"/>
              <a:ext cx="66700" cy="56175"/>
            </a:xfrm>
            <a:custGeom>
              <a:avLst/>
              <a:gdLst/>
              <a:ahLst/>
              <a:cxnLst/>
              <a:rect l="l" t="t" r="r" b="b"/>
              <a:pathLst>
                <a:path w="2668" h="2247" extrusionOk="0">
                  <a:moveTo>
                    <a:pt x="702" y="1432"/>
                  </a:moveTo>
                  <a:cubicBezTo>
                    <a:pt x="702" y="1404"/>
                    <a:pt x="674" y="1348"/>
                    <a:pt x="702" y="1291"/>
                  </a:cubicBezTo>
                  <a:cubicBezTo>
                    <a:pt x="815" y="1151"/>
                    <a:pt x="758" y="1067"/>
                    <a:pt x="618" y="1011"/>
                  </a:cubicBezTo>
                  <a:cubicBezTo>
                    <a:pt x="478" y="983"/>
                    <a:pt x="393" y="730"/>
                    <a:pt x="141" y="870"/>
                  </a:cubicBezTo>
                  <a:cubicBezTo>
                    <a:pt x="113" y="898"/>
                    <a:pt x="0" y="702"/>
                    <a:pt x="57" y="646"/>
                  </a:cubicBezTo>
                  <a:cubicBezTo>
                    <a:pt x="141" y="562"/>
                    <a:pt x="57" y="421"/>
                    <a:pt x="169" y="337"/>
                  </a:cubicBezTo>
                  <a:cubicBezTo>
                    <a:pt x="281" y="281"/>
                    <a:pt x="422" y="253"/>
                    <a:pt x="450" y="84"/>
                  </a:cubicBezTo>
                  <a:cubicBezTo>
                    <a:pt x="478" y="28"/>
                    <a:pt x="478" y="0"/>
                    <a:pt x="534" y="0"/>
                  </a:cubicBezTo>
                  <a:cubicBezTo>
                    <a:pt x="590" y="28"/>
                    <a:pt x="618" y="56"/>
                    <a:pt x="646" y="84"/>
                  </a:cubicBezTo>
                  <a:cubicBezTo>
                    <a:pt x="758" y="365"/>
                    <a:pt x="927" y="477"/>
                    <a:pt x="1180" y="421"/>
                  </a:cubicBezTo>
                  <a:cubicBezTo>
                    <a:pt x="1208" y="421"/>
                    <a:pt x="1236" y="421"/>
                    <a:pt x="1236" y="393"/>
                  </a:cubicBezTo>
                  <a:cubicBezTo>
                    <a:pt x="1769" y="169"/>
                    <a:pt x="1769" y="169"/>
                    <a:pt x="2331" y="225"/>
                  </a:cubicBezTo>
                  <a:cubicBezTo>
                    <a:pt x="2359" y="225"/>
                    <a:pt x="2387" y="169"/>
                    <a:pt x="2415" y="169"/>
                  </a:cubicBezTo>
                  <a:cubicBezTo>
                    <a:pt x="2443" y="140"/>
                    <a:pt x="2471" y="140"/>
                    <a:pt x="2499" y="169"/>
                  </a:cubicBezTo>
                  <a:cubicBezTo>
                    <a:pt x="2499" y="197"/>
                    <a:pt x="2499" y="225"/>
                    <a:pt x="2499" y="253"/>
                  </a:cubicBezTo>
                  <a:cubicBezTo>
                    <a:pt x="2527" y="281"/>
                    <a:pt x="2499" y="337"/>
                    <a:pt x="2555" y="393"/>
                  </a:cubicBezTo>
                  <a:cubicBezTo>
                    <a:pt x="2555" y="421"/>
                    <a:pt x="2555" y="421"/>
                    <a:pt x="2555" y="449"/>
                  </a:cubicBezTo>
                  <a:cubicBezTo>
                    <a:pt x="2555" y="477"/>
                    <a:pt x="2583" y="505"/>
                    <a:pt x="2611" y="533"/>
                  </a:cubicBezTo>
                  <a:cubicBezTo>
                    <a:pt x="2639" y="674"/>
                    <a:pt x="2668" y="814"/>
                    <a:pt x="2443" y="786"/>
                  </a:cubicBezTo>
                  <a:cubicBezTo>
                    <a:pt x="2331" y="618"/>
                    <a:pt x="2190" y="477"/>
                    <a:pt x="1938" y="449"/>
                  </a:cubicBezTo>
                  <a:cubicBezTo>
                    <a:pt x="2022" y="758"/>
                    <a:pt x="1966" y="983"/>
                    <a:pt x="1685" y="1095"/>
                  </a:cubicBezTo>
                  <a:cubicBezTo>
                    <a:pt x="1601" y="1123"/>
                    <a:pt x="1601" y="1179"/>
                    <a:pt x="1629" y="1235"/>
                  </a:cubicBezTo>
                  <a:cubicBezTo>
                    <a:pt x="1657" y="1320"/>
                    <a:pt x="1713" y="1320"/>
                    <a:pt x="1769" y="1291"/>
                  </a:cubicBezTo>
                  <a:cubicBezTo>
                    <a:pt x="1938" y="1207"/>
                    <a:pt x="2022" y="1095"/>
                    <a:pt x="2106" y="955"/>
                  </a:cubicBezTo>
                  <a:cubicBezTo>
                    <a:pt x="2190" y="842"/>
                    <a:pt x="2246" y="702"/>
                    <a:pt x="2443" y="786"/>
                  </a:cubicBezTo>
                  <a:cubicBezTo>
                    <a:pt x="2639" y="898"/>
                    <a:pt x="2471" y="1095"/>
                    <a:pt x="2555" y="1235"/>
                  </a:cubicBezTo>
                  <a:cubicBezTo>
                    <a:pt x="2668" y="1404"/>
                    <a:pt x="2471" y="1544"/>
                    <a:pt x="2331" y="1656"/>
                  </a:cubicBezTo>
                  <a:cubicBezTo>
                    <a:pt x="2190" y="1769"/>
                    <a:pt x="2050" y="1909"/>
                    <a:pt x="1938" y="2021"/>
                  </a:cubicBezTo>
                  <a:cubicBezTo>
                    <a:pt x="1685" y="2246"/>
                    <a:pt x="1432" y="1993"/>
                    <a:pt x="1208" y="2134"/>
                  </a:cubicBezTo>
                  <a:cubicBezTo>
                    <a:pt x="1180" y="2134"/>
                    <a:pt x="1123" y="2106"/>
                    <a:pt x="1123" y="2078"/>
                  </a:cubicBezTo>
                  <a:cubicBezTo>
                    <a:pt x="1151" y="1741"/>
                    <a:pt x="899" y="1909"/>
                    <a:pt x="758" y="1881"/>
                  </a:cubicBezTo>
                  <a:cubicBezTo>
                    <a:pt x="758" y="1797"/>
                    <a:pt x="787" y="1713"/>
                    <a:pt x="815" y="1628"/>
                  </a:cubicBezTo>
                  <a:cubicBezTo>
                    <a:pt x="871" y="1544"/>
                    <a:pt x="843" y="1460"/>
                    <a:pt x="702" y="143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70"/>
            <p:cNvSpPr/>
            <p:nvPr/>
          </p:nvSpPr>
          <p:spPr>
            <a:xfrm>
              <a:off x="5236525" y="810125"/>
              <a:ext cx="77925" cy="50575"/>
            </a:xfrm>
            <a:custGeom>
              <a:avLst/>
              <a:gdLst/>
              <a:ahLst/>
              <a:cxnLst/>
              <a:rect l="l" t="t" r="r" b="b"/>
              <a:pathLst>
                <a:path w="3117" h="2023" extrusionOk="0">
                  <a:moveTo>
                    <a:pt x="309" y="1349"/>
                  </a:moveTo>
                  <a:cubicBezTo>
                    <a:pt x="393" y="1292"/>
                    <a:pt x="506" y="1236"/>
                    <a:pt x="590" y="1320"/>
                  </a:cubicBezTo>
                  <a:cubicBezTo>
                    <a:pt x="702" y="1433"/>
                    <a:pt x="337" y="1320"/>
                    <a:pt x="506" y="1489"/>
                  </a:cubicBezTo>
                  <a:cubicBezTo>
                    <a:pt x="562" y="1545"/>
                    <a:pt x="590" y="1545"/>
                    <a:pt x="646" y="1489"/>
                  </a:cubicBezTo>
                  <a:cubicBezTo>
                    <a:pt x="702" y="1433"/>
                    <a:pt x="702" y="1264"/>
                    <a:pt x="871" y="1292"/>
                  </a:cubicBezTo>
                  <a:cubicBezTo>
                    <a:pt x="842" y="1152"/>
                    <a:pt x="899" y="1068"/>
                    <a:pt x="955" y="955"/>
                  </a:cubicBezTo>
                  <a:cubicBezTo>
                    <a:pt x="1039" y="815"/>
                    <a:pt x="1151" y="731"/>
                    <a:pt x="1292" y="759"/>
                  </a:cubicBezTo>
                  <a:cubicBezTo>
                    <a:pt x="1404" y="759"/>
                    <a:pt x="1516" y="731"/>
                    <a:pt x="1600" y="675"/>
                  </a:cubicBezTo>
                  <a:cubicBezTo>
                    <a:pt x="1769" y="591"/>
                    <a:pt x="1741" y="731"/>
                    <a:pt x="1741" y="815"/>
                  </a:cubicBezTo>
                  <a:cubicBezTo>
                    <a:pt x="1853" y="815"/>
                    <a:pt x="1994" y="787"/>
                    <a:pt x="2050" y="955"/>
                  </a:cubicBezTo>
                  <a:cubicBezTo>
                    <a:pt x="2106" y="843"/>
                    <a:pt x="2134" y="759"/>
                    <a:pt x="2162" y="703"/>
                  </a:cubicBezTo>
                  <a:cubicBezTo>
                    <a:pt x="2106" y="647"/>
                    <a:pt x="2078" y="703"/>
                    <a:pt x="2050" y="731"/>
                  </a:cubicBezTo>
                  <a:cubicBezTo>
                    <a:pt x="1937" y="731"/>
                    <a:pt x="1853" y="759"/>
                    <a:pt x="1909" y="591"/>
                  </a:cubicBezTo>
                  <a:cubicBezTo>
                    <a:pt x="1965" y="422"/>
                    <a:pt x="1965" y="254"/>
                    <a:pt x="1629" y="226"/>
                  </a:cubicBezTo>
                  <a:cubicBezTo>
                    <a:pt x="1825" y="113"/>
                    <a:pt x="1909" y="1"/>
                    <a:pt x="2022" y="197"/>
                  </a:cubicBezTo>
                  <a:cubicBezTo>
                    <a:pt x="2078" y="310"/>
                    <a:pt x="2274" y="310"/>
                    <a:pt x="2359" y="197"/>
                  </a:cubicBezTo>
                  <a:cubicBezTo>
                    <a:pt x="2387" y="141"/>
                    <a:pt x="2415" y="113"/>
                    <a:pt x="2443" y="85"/>
                  </a:cubicBezTo>
                  <a:cubicBezTo>
                    <a:pt x="2499" y="57"/>
                    <a:pt x="2555" y="29"/>
                    <a:pt x="2611" y="85"/>
                  </a:cubicBezTo>
                  <a:cubicBezTo>
                    <a:pt x="2639" y="113"/>
                    <a:pt x="2639" y="169"/>
                    <a:pt x="2639" y="197"/>
                  </a:cubicBezTo>
                  <a:cubicBezTo>
                    <a:pt x="2611" y="338"/>
                    <a:pt x="2583" y="478"/>
                    <a:pt x="2527" y="619"/>
                  </a:cubicBezTo>
                  <a:cubicBezTo>
                    <a:pt x="2499" y="675"/>
                    <a:pt x="2499" y="731"/>
                    <a:pt x="2555" y="787"/>
                  </a:cubicBezTo>
                  <a:cubicBezTo>
                    <a:pt x="2639" y="871"/>
                    <a:pt x="2695" y="955"/>
                    <a:pt x="2780" y="984"/>
                  </a:cubicBezTo>
                  <a:cubicBezTo>
                    <a:pt x="2892" y="1040"/>
                    <a:pt x="2864" y="871"/>
                    <a:pt x="2948" y="843"/>
                  </a:cubicBezTo>
                  <a:cubicBezTo>
                    <a:pt x="3004" y="815"/>
                    <a:pt x="3060" y="843"/>
                    <a:pt x="3088" y="899"/>
                  </a:cubicBezTo>
                  <a:cubicBezTo>
                    <a:pt x="3088" y="927"/>
                    <a:pt x="3117" y="927"/>
                    <a:pt x="3088" y="955"/>
                  </a:cubicBezTo>
                  <a:cubicBezTo>
                    <a:pt x="3088" y="984"/>
                    <a:pt x="3088" y="984"/>
                    <a:pt x="3088" y="984"/>
                  </a:cubicBezTo>
                  <a:lnTo>
                    <a:pt x="3088" y="984"/>
                  </a:lnTo>
                  <a:cubicBezTo>
                    <a:pt x="3060" y="1012"/>
                    <a:pt x="3032" y="1012"/>
                    <a:pt x="3004" y="1040"/>
                  </a:cubicBezTo>
                  <a:lnTo>
                    <a:pt x="3004" y="1040"/>
                  </a:lnTo>
                  <a:cubicBezTo>
                    <a:pt x="2976" y="1068"/>
                    <a:pt x="2948" y="1096"/>
                    <a:pt x="2920" y="1096"/>
                  </a:cubicBezTo>
                  <a:lnTo>
                    <a:pt x="2920" y="1096"/>
                  </a:lnTo>
                  <a:cubicBezTo>
                    <a:pt x="2892" y="1124"/>
                    <a:pt x="2864" y="1152"/>
                    <a:pt x="2864" y="1180"/>
                  </a:cubicBezTo>
                  <a:lnTo>
                    <a:pt x="2864" y="1180"/>
                  </a:lnTo>
                  <a:cubicBezTo>
                    <a:pt x="2836" y="1180"/>
                    <a:pt x="2808" y="1208"/>
                    <a:pt x="2780" y="1236"/>
                  </a:cubicBezTo>
                  <a:lnTo>
                    <a:pt x="2780" y="1236"/>
                  </a:lnTo>
                  <a:cubicBezTo>
                    <a:pt x="2752" y="1264"/>
                    <a:pt x="2667" y="1264"/>
                    <a:pt x="2639" y="1292"/>
                  </a:cubicBezTo>
                  <a:cubicBezTo>
                    <a:pt x="2611" y="1320"/>
                    <a:pt x="2583" y="1349"/>
                    <a:pt x="2555" y="1349"/>
                  </a:cubicBezTo>
                  <a:lnTo>
                    <a:pt x="2555" y="1349"/>
                  </a:lnTo>
                  <a:cubicBezTo>
                    <a:pt x="2527" y="1405"/>
                    <a:pt x="2443" y="1377"/>
                    <a:pt x="2415" y="1433"/>
                  </a:cubicBezTo>
                  <a:lnTo>
                    <a:pt x="2415" y="1433"/>
                  </a:lnTo>
                  <a:cubicBezTo>
                    <a:pt x="2359" y="1461"/>
                    <a:pt x="2302" y="1433"/>
                    <a:pt x="2274" y="1489"/>
                  </a:cubicBezTo>
                  <a:lnTo>
                    <a:pt x="2274" y="1489"/>
                  </a:lnTo>
                  <a:cubicBezTo>
                    <a:pt x="2218" y="1517"/>
                    <a:pt x="2162" y="1489"/>
                    <a:pt x="2134" y="1545"/>
                  </a:cubicBezTo>
                  <a:lnTo>
                    <a:pt x="2134" y="1545"/>
                  </a:lnTo>
                  <a:cubicBezTo>
                    <a:pt x="2078" y="1573"/>
                    <a:pt x="2022" y="1573"/>
                    <a:pt x="1965" y="1601"/>
                  </a:cubicBezTo>
                  <a:lnTo>
                    <a:pt x="1965" y="1601"/>
                  </a:lnTo>
                  <a:cubicBezTo>
                    <a:pt x="1965" y="1629"/>
                    <a:pt x="1937" y="1657"/>
                    <a:pt x="1909" y="1657"/>
                  </a:cubicBezTo>
                  <a:lnTo>
                    <a:pt x="1909" y="1657"/>
                  </a:lnTo>
                  <a:cubicBezTo>
                    <a:pt x="1853" y="1713"/>
                    <a:pt x="1797" y="1685"/>
                    <a:pt x="1769" y="1713"/>
                  </a:cubicBezTo>
                  <a:lnTo>
                    <a:pt x="1769" y="1713"/>
                  </a:lnTo>
                  <a:cubicBezTo>
                    <a:pt x="1713" y="1770"/>
                    <a:pt x="1657" y="1742"/>
                    <a:pt x="1600" y="1798"/>
                  </a:cubicBezTo>
                  <a:lnTo>
                    <a:pt x="1600" y="1798"/>
                  </a:lnTo>
                  <a:cubicBezTo>
                    <a:pt x="1572" y="1826"/>
                    <a:pt x="1516" y="1798"/>
                    <a:pt x="1460" y="1854"/>
                  </a:cubicBezTo>
                  <a:lnTo>
                    <a:pt x="1320" y="1826"/>
                  </a:lnTo>
                  <a:cubicBezTo>
                    <a:pt x="1207" y="1910"/>
                    <a:pt x="1095" y="1798"/>
                    <a:pt x="983" y="1882"/>
                  </a:cubicBezTo>
                  <a:lnTo>
                    <a:pt x="983" y="1882"/>
                  </a:lnTo>
                  <a:cubicBezTo>
                    <a:pt x="927" y="1910"/>
                    <a:pt x="871" y="1910"/>
                    <a:pt x="814" y="1938"/>
                  </a:cubicBezTo>
                  <a:cubicBezTo>
                    <a:pt x="786" y="1938"/>
                    <a:pt x="730" y="1938"/>
                    <a:pt x="674" y="1938"/>
                  </a:cubicBezTo>
                  <a:cubicBezTo>
                    <a:pt x="646" y="1966"/>
                    <a:pt x="590" y="1938"/>
                    <a:pt x="534" y="1994"/>
                  </a:cubicBezTo>
                  <a:cubicBezTo>
                    <a:pt x="506" y="1994"/>
                    <a:pt x="506" y="1994"/>
                    <a:pt x="478" y="1994"/>
                  </a:cubicBezTo>
                  <a:cubicBezTo>
                    <a:pt x="421" y="2022"/>
                    <a:pt x="365" y="2022"/>
                    <a:pt x="337" y="1994"/>
                  </a:cubicBezTo>
                  <a:cubicBezTo>
                    <a:pt x="0" y="1966"/>
                    <a:pt x="0" y="1966"/>
                    <a:pt x="197" y="1601"/>
                  </a:cubicBezTo>
                  <a:cubicBezTo>
                    <a:pt x="197" y="1517"/>
                    <a:pt x="225" y="1433"/>
                    <a:pt x="281" y="1377"/>
                  </a:cubicBezTo>
                  <a:cubicBezTo>
                    <a:pt x="281" y="1349"/>
                    <a:pt x="309" y="1349"/>
                    <a:pt x="309" y="134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70"/>
            <p:cNvSpPr/>
            <p:nvPr/>
          </p:nvSpPr>
          <p:spPr>
            <a:xfrm>
              <a:off x="5014725" y="819950"/>
              <a:ext cx="94775" cy="40050"/>
            </a:xfrm>
            <a:custGeom>
              <a:avLst/>
              <a:gdLst/>
              <a:ahLst/>
              <a:cxnLst/>
              <a:rect l="l" t="t" r="r" b="b"/>
              <a:pathLst>
                <a:path w="3791" h="1602" extrusionOk="0">
                  <a:moveTo>
                    <a:pt x="57" y="703"/>
                  </a:moveTo>
                  <a:cubicBezTo>
                    <a:pt x="197" y="703"/>
                    <a:pt x="309" y="731"/>
                    <a:pt x="450" y="759"/>
                  </a:cubicBezTo>
                  <a:cubicBezTo>
                    <a:pt x="562" y="759"/>
                    <a:pt x="618" y="731"/>
                    <a:pt x="590" y="619"/>
                  </a:cubicBezTo>
                  <a:cubicBezTo>
                    <a:pt x="590" y="562"/>
                    <a:pt x="562" y="506"/>
                    <a:pt x="618" y="506"/>
                  </a:cubicBezTo>
                  <a:cubicBezTo>
                    <a:pt x="674" y="506"/>
                    <a:pt x="731" y="534"/>
                    <a:pt x="731" y="591"/>
                  </a:cubicBezTo>
                  <a:cubicBezTo>
                    <a:pt x="731" y="619"/>
                    <a:pt x="674" y="675"/>
                    <a:pt x="759" y="703"/>
                  </a:cubicBezTo>
                  <a:cubicBezTo>
                    <a:pt x="815" y="647"/>
                    <a:pt x="871" y="562"/>
                    <a:pt x="927" y="506"/>
                  </a:cubicBezTo>
                  <a:cubicBezTo>
                    <a:pt x="983" y="478"/>
                    <a:pt x="1039" y="422"/>
                    <a:pt x="1067" y="450"/>
                  </a:cubicBezTo>
                  <a:cubicBezTo>
                    <a:pt x="1180" y="619"/>
                    <a:pt x="1376" y="394"/>
                    <a:pt x="1517" y="534"/>
                  </a:cubicBezTo>
                  <a:cubicBezTo>
                    <a:pt x="1573" y="591"/>
                    <a:pt x="1657" y="562"/>
                    <a:pt x="1713" y="506"/>
                  </a:cubicBezTo>
                  <a:cubicBezTo>
                    <a:pt x="1797" y="450"/>
                    <a:pt x="1854" y="422"/>
                    <a:pt x="1966" y="478"/>
                  </a:cubicBezTo>
                  <a:cubicBezTo>
                    <a:pt x="2050" y="506"/>
                    <a:pt x="2190" y="506"/>
                    <a:pt x="2022" y="366"/>
                  </a:cubicBezTo>
                  <a:cubicBezTo>
                    <a:pt x="1966" y="338"/>
                    <a:pt x="2022" y="282"/>
                    <a:pt x="2050" y="254"/>
                  </a:cubicBezTo>
                  <a:cubicBezTo>
                    <a:pt x="2134" y="169"/>
                    <a:pt x="2219" y="85"/>
                    <a:pt x="2303" y="1"/>
                  </a:cubicBezTo>
                  <a:cubicBezTo>
                    <a:pt x="2387" y="57"/>
                    <a:pt x="2275" y="169"/>
                    <a:pt x="2387" y="226"/>
                  </a:cubicBezTo>
                  <a:cubicBezTo>
                    <a:pt x="2499" y="282"/>
                    <a:pt x="2443" y="338"/>
                    <a:pt x="2387" y="422"/>
                  </a:cubicBezTo>
                  <a:cubicBezTo>
                    <a:pt x="2303" y="591"/>
                    <a:pt x="2415" y="843"/>
                    <a:pt x="2584" y="899"/>
                  </a:cubicBezTo>
                  <a:cubicBezTo>
                    <a:pt x="2668" y="927"/>
                    <a:pt x="2724" y="899"/>
                    <a:pt x="2752" y="871"/>
                  </a:cubicBezTo>
                  <a:cubicBezTo>
                    <a:pt x="2836" y="787"/>
                    <a:pt x="2977" y="703"/>
                    <a:pt x="2948" y="562"/>
                  </a:cubicBezTo>
                  <a:cubicBezTo>
                    <a:pt x="2977" y="534"/>
                    <a:pt x="3005" y="534"/>
                    <a:pt x="3033" y="534"/>
                  </a:cubicBezTo>
                  <a:cubicBezTo>
                    <a:pt x="3145" y="703"/>
                    <a:pt x="3229" y="871"/>
                    <a:pt x="3510" y="871"/>
                  </a:cubicBezTo>
                  <a:cubicBezTo>
                    <a:pt x="3650" y="843"/>
                    <a:pt x="3707" y="1012"/>
                    <a:pt x="3735" y="1180"/>
                  </a:cubicBezTo>
                  <a:cubicBezTo>
                    <a:pt x="3763" y="1320"/>
                    <a:pt x="3791" y="1461"/>
                    <a:pt x="3594" y="1545"/>
                  </a:cubicBezTo>
                  <a:cubicBezTo>
                    <a:pt x="3482" y="1573"/>
                    <a:pt x="3398" y="1489"/>
                    <a:pt x="3285" y="1573"/>
                  </a:cubicBezTo>
                  <a:cubicBezTo>
                    <a:pt x="3229" y="1573"/>
                    <a:pt x="3173" y="1545"/>
                    <a:pt x="3089" y="1545"/>
                  </a:cubicBezTo>
                  <a:cubicBezTo>
                    <a:pt x="3005" y="1601"/>
                    <a:pt x="2892" y="1573"/>
                    <a:pt x="2808" y="1545"/>
                  </a:cubicBezTo>
                  <a:cubicBezTo>
                    <a:pt x="2752" y="1517"/>
                    <a:pt x="2668" y="1517"/>
                    <a:pt x="2612" y="1517"/>
                  </a:cubicBezTo>
                  <a:cubicBezTo>
                    <a:pt x="2584" y="1489"/>
                    <a:pt x="2584" y="1489"/>
                    <a:pt x="2584" y="1461"/>
                  </a:cubicBezTo>
                  <a:cubicBezTo>
                    <a:pt x="2584" y="1433"/>
                    <a:pt x="2584" y="1433"/>
                    <a:pt x="2612" y="1433"/>
                  </a:cubicBezTo>
                  <a:cubicBezTo>
                    <a:pt x="2696" y="1349"/>
                    <a:pt x="2920" y="1433"/>
                    <a:pt x="2948" y="1208"/>
                  </a:cubicBezTo>
                  <a:cubicBezTo>
                    <a:pt x="2836" y="1236"/>
                    <a:pt x="2752" y="1292"/>
                    <a:pt x="2668" y="1264"/>
                  </a:cubicBezTo>
                  <a:cubicBezTo>
                    <a:pt x="2415" y="1208"/>
                    <a:pt x="2527" y="1349"/>
                    <a:pt x="2555" y="1433"/>
                  </a:cubicBezTo>
                  <a:cubicBezTo>
                    <a:pt x="2527" y="1461"/>
                    <a:pt x="2499" y="1461"/>
                    <a:pt x="2471" y="1433"/>
                  </a:cubicBezTo>
                  <a:cubicBezTo>
                    <a:pt x="2415" y="1433"/>
                    <a:pt x="2387" y="1433"/>
                    <a:pt x="2331" y="1433"/>
                  </a:cubicBezTo>
                  <a:cubicBezTo>
                    <a:pt x="2247" y="1349"/>
                    <a:pt x="2134" y="1405"/>
                    <a:pt x="2050" y="1349"/>
                  </a:cubicBezTo>
                  <a:cubicBezTo>
                    <a:pt x="1826" y="1320"/>
                    <a:pt x="1601" y="1292"/>
                    <a:pt x="1348" y="1292"/>
                  </a:cubicBezTo>
                  <a:cubicBezTo>
                    <a:pt x="1096" y="1180"/>
                    <a:pt x="787" y="1264"/>
                    <a:pt x="506" y="1152"/>
                  </a:cubicBezTo>
                  <a:cubicBezTo>
                    <a:pt x="366" y="1152"/>
                    <a:pt x="197" y="1124"/>
                    <a:pt x="29" y="1124"/>
                  </a:cubicBezTo>
                  <a:cubicBezTo>
                    <a:pt x="29" y="1096"/>
                    <a:pt x="1" y="1068"/>
                    <a:pt x="1" y="1068"/>
                  </a:cubicBezTo>
                  <a:cubicBezTo>
                    <a:pt x="1" y="1040"/>
                    <a:pt x="29" y="1040"/>
                    <a:pt x="29" y="1040"/>
                  </a:cubicBezTo>
                  <a:cubicBezTo>
                    <a:pt x="169" y="927"/>
                    <a:pt x="29" y="815"/>
                    <a:pt x="57" y="7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70"/>
            <p:cNvSpPr/>
            <p:nvPr/>
          </p:nvSpPr>
          <p:spPr>
            <a:xfrm>
              <a:off x="5028775" y="582725"/>
              <a:ext cx="61775" cy="53375"/>
            </a:xfrm>
            <a:custGeom>
              <a:avLst/>
              <a:gdLst/>
              <a:ahLst/>
              <a:cxnLst/>
              <a:rect l="l" t="t" r="r" b="b"/>
              <a:pathLst>
                <a:path w="2471" h="2135" extrusionOk="0">
                  <a:moveTo>
                    <a:pt x="1151" y="57"/>
                  </a:moveTo>
                  <a:cubicBezTo>
                    <a:pt x="1207" y="169"/>
                    <a:pt x="1460" y="85"/>
                    <a:pt x="1376" y="310"/>
                  </a:cubicBezTo>
                  <a:cubicBezTo>
                    <a:pt x="1376" y="338"/>
                    <a:pt x="1404" y="366"/>
                    <a:pt x="1432" y="366"/>
                  </a:cubicBezTo>
                  <a:cubicBezTo>
                    <a:pt x="1516" y="422"/>
                    <a:pt x="1741" y="310"/>
                    <a:pt x="1713" y="478"/>
                  </a:cubicBezTo>
                  <a:cubicBezTo>
                    <a:pt x="1685" y="675"/>
                    <a:pt x="1853" y="646"/>
                    <a:pt x="1881" y="731"/>
                  </a:cubicBezTo>
                  <a:cubicBezTo>
                    <a:pt x="1909" y="899"/>
                    <a:pt x="2050" y="871"/>
                    <a:pt x="2162" y="899"/>
                  </a:cubicBezTo>
                  <a:cubicBezTo>
                    <a:pt x="2218" y="1011"/>
                    <a:pt x="1965" y="1039"/>
                    <a:pt x="2106" y="1180"/>
                  </a:cubicBezTo>
                  <a:cubicBezTo>
                    <a:pt x="2162" y="1096"/>
                    <a:pt x="2162" y="983"/>
                    <a:pt x="2162" y="899"/>
                  </a:cubicBezTo>
                  <a:cubicBezTo>
                    <a:pt x="2162" y="843"/>
                    <a:pt x="2218" y="787"/>
                    <a:pt x="2246" y="815"/>
                  </a:cubicBezTo>
                  <a:cubicBezTo>
                    <a:pt x="2330" y="899"/>
                    <a:pt x="2330" y="1039"/>
                    <a:pt x="2415" y="1124"/>
                  </a:cubicBezTo>
                  <a:cubicBezTo>
                    <a:pt x="2471" y="1208"/>
                    <a:pt x="2415" y="1264"/>
                    <a:pt x="2358" y="1320"/>
                  </a:cubicBezTo>
                  <a:cubicBezTo>
                    <a:pt x="2274" y="1461"/>
                    <a:pt x="2330" y="1573"/>
                    <a:pt x="2443" y="1685"/>
                  </a:cubicBezTo>
                  <a:cubicBezTo>
                    <a:pt x="2302" y="1854"/>
                    <a:pt x="2078" y="1657"/>
                    <a:pt x="1993" y="1713"/>
                  </a:cubicBezTo>
                  <a:cubicBezTo>
                    <a:pt x="1881" y="1826"/>
                    <a:pt x="1769" y="1966"/>
                    <a:pt x="1600" y="1994"/>
                  </a:cubicBezTo>
                  <a:cubicBezTo>
                    <a:pt x="1516" y="2022"/>
                    <a:pt x="1432" y="1994"/>
                    <a:pt x="1432" y="1910"/>
                  </a:cubicBezTo>
                  <a:cubicBezTo>
                    <a:pt x="1376" y="1657"/>
                    <a:pt x="1264" y="1713"/>
                    <a:pt x="1151" y="1854"/>
                  </a:cubicBezTo>
                  <a:cubicBezTo>
                    <a:pt x="1039" y="1938"/>
                    <a:pt x="870" y="1966"/>
                    <a:pt x="730" y="2050"/>
                  </a:cubicBezTo>
                  <a:cubicBezTo>
                    <a:pt x="646" y="2134"/>
                    <a:pt x="562" y="2050"/>
                    <a:pt x="534" y="1966"/>
                  </a:cubicBezTo>
                  <a:cubicBezTo>
                    <a:pt x="477" y="1910"/>
                    <a:pt x="421" y="1882"/>
                    <a:pt x="393" y="1826"/>
                  </a:cubicBezTo>
                  <a:cubicBezTo>
                    <a:pt x="393" y="1769"/>
                    <a:pt x="393" y="1713"/>
                    <a:pt x="393" y="1685"/>
                  </a:cubicBezTo>
                  <a:cubicBezTo>
                    <a:pt x="505" y="1517"/>
                    <a:pt x="449" y="1348"/>
                    <a:pt x="365" y="1180"/>
                  </a:cubicBezTo>
                  <a:cubicBezTo>
                    <a:pt x="562" y="1124"/>
                    <a:pt x="702" y="1152"/>
                    <a:pt x="758" y="1404"/>
                  </a:cubicBezTo>
                  <a:cubicBezTo>
                    <a:pt x="758" y="1489"/>
                    <a:pt x="702" y="1601"/>
                    <a:pt x="842" y="1601"/>
                  </a:cubicBezTo>
                  <a:cubicBezTo>
                    <a:pt x="983" y="1601"/>
                    <a:pt x="1095" y="1461"/>
                    <a:pt x="1095" y="1348"/>
                  </a:cubicBezTo>
                  <a:cubicBezTo>
                    <a:pt x="1095" y="1208"/>
                    <a:pt x="1095" y="1039"/>
                    <a:pt x="1011" y="871"/>
                  </a:cubicBezTo>
                  <a:cubicBezTo>
                    <a:pt x="983" y="787"/>
                    <a:pt x="899" y="646"/>
                    <a:pt x="758" y="618"/>
                  </a:cubicBezTo>
                  <a:cubicBezTo>
                    <a:pt x="618" y="618"/>
                    <a:pt x="590" y="759"/>
                    <a:pt x="534" y="843"/>
                  </a:cubicBezTo>
                  <a:cubicBezTo>
                    <a:pt x="477" y="955"/>
                    <a:pt x="393" y="1039"/>
                    <a:pt x="309" y="1096"/>
                  </a:cubicBezTo>
                  <a:cubicBezTo>
                    <a:pt x="253" y="1096"/>
                    <a:pt x="169" y="1068"/>
                    <a:pt x="141" y="1068"/>
                  </a:cubicBezTo>
                  <a:cubicBezTo>
                    <a:pt x="28" y="1124"/>
                    <a:pt x="0" y="1096"/>
                    <a:pt x="28" y="983"/>
                  </a:cubicBezTo>
                  <a:cubicBezTo>
                    <a:pt x="84" y="815"/>
                    <a:pt x="141" y="646"/>
                    <a:pt x="197" y="478"/>
                  </a:cubicBezTo>
                  <a:cubicBezTo>
                    <a:pt x="197" y="450"/>
                    <a:pt x="197" y="422"/>
                    <a:pt x="197" y="422"/>
                  </a:cubicBezTo>
                  <a:cubicBezTo>
                    <a:pt x="197" y="394"/>
                    <a:pt x="225" y="394"/>
                    <a:pt x="225" y="394"/>
                  </a:cubicBezTo>
                  <a:cubicBezTo>
                    <a:pt x="253" y="394"/>
                    <a:pt x="253" y="394"/>
                    <a:pt x="281" y="394"/>
                  </a:cubicBezTo>
                  <a:cubicBezTo>
                    <a:pt x="309" y="366"/>
                    <a:pt x="337" y="366"/>
                    <a:pt x="365" y="338"/>
                  </a:cubicBezTo>
                  <a:cubicBezTo>
                    <a:pt x="421" y="310"/>
                    <a:pt x="449" y="310"/>
                    <a:pt x="505" y="281"/>
                  </a:cubicBezTo>
                  <a:cubicBezTo>
                    <a:pt x="534" y="253"/>
                    <a:pt x="562" y="225"/>
                    <a:pt x="590" y="225"/>
                  </a:cubicBezTo>
                  <a:cubicBezTo>
                    <a:pt x="618" y="225"/>
                    <a:pt x="618" y="225"/>
                    <a:pt x="646" y="225"/>
                  </a:cubicBezTo>
                  <a:cubicBezTo>
                    <a:pt x="674" y="197"/>
                    <a:pt x="702" y="169"/>
                    <a:pt x="730" y="141"/>
                  </a:cubicBezTo>
                  <a:lnTo>
                    <a:pt x="730" y="141"/>
                  </a:lnTo>
                  <a:cubicBezTo>
                    <a:pt x="758" y="141"/>
                    <a:pt x="786" y="113"/>
                    <a:pt x="814" y="85"/>
                  </a:cubicBezTo>
                  <a:cubicBezTo>
                    <a:pt x="814" y="85"/>
                    <a:pt x="842" y="85"/>
                    <a:pt x="870" y="85"/>
                  </a:cubicBezTo>
                  <a:cubicBezTo>
                    <a:pt x="899" y="57"/>
                    <a:pt x="927" y="57"/>
                    <a:pt x="955" y="29"/>
                  </a:cubicBezTo>
                  <a:cubicBezTo>
                    <a:pt x="983" y="29"/>
                    <a:pt x="983" y="29"/>
                    <a:pt x="1011" y="29"/>
                  </a:cubicBezTo>
                  <a:cubicBezTo>
                    <a:pt x="1067" y="1"/>
                    <a:pt x="1123" y="1"/>
                    <a:pt x="1151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" name="Google Shape;2090;p70"/>
            <p:cNvSpPr/>
            <p:nvPr/>
          </p:nvSpPr>
          <p:spPr>
            <a:xfrm>
              <a:off x="4968400" y="809425"/>
              <a:ext cx="53375" cy="37925"/>
            </a:xfrm>
            <a:custGeom>
              <a:avLst/>
              <a:gdLst/>
              <a:ahLst/>
              <a:cxnLst/>
              <a:rect l="l" t="t" r="r" b="b"/>
              <a:pathLst>
                <a:path w="2135" h="1517" extrusionOk="0">
                  <a:moveTo>
                    <a:pt x="1910" y="1124"/>
                  </a:moveTo>
                  <a:cubicBezTo>
                    <a:pt x="1938" y="1152"/>
                    <a:pt x="1966" y="1180"/>
                    <a:pt x="1994" y="1208"/>
                  </a:cubicBezTo>
                  <a:cubicBezTo>
                    <a:pt x="2134" y="1377"/>
                    <a:pt x="2134" y="1377"/>
                    <a:pt x="1882" y="1461"/>
                  </a:cubicBezTo>
                  <a:cubicBezTo>
                    <a:pt x="1826" y="1517"/>
                    <a:pt x="1769" y="1489"/>
                    <a:pt x="1685" y="1489"/>
                  </a:cubicBezTo>
                  <a:cubicBezTo>
                    <a:pt x="1629" y="1433"/>
                    <a:pt x="1657" y="1348"/>
                    <a:pt x="1629" y="1264"/>
                  </a:cubicBezTo>
                  <a:cubicBezTo>
                    <a:pt x="1629" y="1320"/>
                    <a:pt x="1657" y="1377"/>
                    <a:pt x="1629" y="1433"/>
                  </a:cubicBezTo>
                  <a:cubicBezTo>
                    <a:pt x="1629" y="1461"/>
                    <a:pt x="1601" y="1461"/>
                    <a:pt x="1573" y="1461"/>
                  </a:cubicBezTo>
                  <a:cubicBezTo>
                    <a:pt x="1489" y="1433"/>
                    <a:pt x="1404" y="1348"/>
                    <a:pt x="1264" y="1377"/>
                  </a:cubicBezTo>
                  <a:cubicBezTo>
                    <a:pt x="1236" y="1377"/>
                    <a:pt x="1208" y="1377"/>
                    <a:pt x="1208" y="1348"/>
                  </a:cubicBezTo>
                  <a:cubicBezTo>
                    <a:pt x="1152" y="1348"/>
                    <a:pt x="1096" y="1348"/>
                    <a:pt x="1068" y="1348"/>
                  </a:cubicBezTo>
                  <a:cubicBezTo>
                    <a:pt x="1011" y="1264"/>
                    <a:pt x="899" y="1320"/>
                    <a:pt x="843" y="1264"/>
                  </a:cubicBezTo>
                  <a:cubicBezTo>
                    <a:pt x="759" y="1236"/>
                    <a:pt x="675" y="1236"/>
                    <a:pt x="562" y="1236"/>
                  </a:cubicBezTo>
                  <a:cubicBezTo>
                    <a:pt x="506" y="1264"/>
                    <a:pt x="422" y="1264"/>
                    <a:pt x="366" y="1208"/>
                  </a:cubicBezTo>
                  <a:cubicBezTo>
                    <a:pt x="141" y="1264"/>
                    <a:pt x="169" y="983"/>
                    <a:pt x="1" y="955"/>
                  </a:cubicBezTo>
                  <a:cubicBezTo>
                    <a:pt x="85" y="899"/>
                    <a:pt x="169" y="787"/>
                    <a:pt x="281" y="815"/>
                  </a:cubicBezTo>
                  <a:cubicBezTo>
                    <a:pt x="310" y="815"/>
                    <a:pt x="338" y="815"/>
                    <a:pt x="338" y="815"/>
                  </a:cubicBezTo>
                  <a:cubicBezTo>
                    <a:pt x="422" y="759"/>
                    <a:pt x="197" y="675"/>
                    <a:pt x="338" y="647"/>
                  </a:cubicBezTo>
                  <a:cubicBezTo>
                    <a:pt x="394" y="619"/>
                    <a:pt x="478" y="675"/>
                    <a:pt x="534" y="647"/>
                  </a:cubicBezTo>
                  <a:cubicBezTo>
                    <a:pt x="590" y="619"/>
                    <a:pt x="562" y="562"/>
                    <a:pt x="562" y="534"/>
                  </a:cubicBezTo>
                  <a:lnTo>
                    <a:pt x="562" y="534"/>
                  </a:lnTo>
                  <a:cubicBezTo>
                    <a:pt x="478" y="506"/>
                    <a:pt x="394" y="534"/>
                    <a:pt x="394" y="450"/>
                  </a:cubicBezTo>
                  <a:cubicBezTo>
                    <a:pt x="394" y="366"/>
                    <a:pt x="506" y="254"/>
                    <a:pt x="590" y="282"/>
                  </a:cubicBezTo>
                  <a:cubicBezTo>
                    <a:pt x="787" y="366"/>
                    <a:pt x="1011" y="197"/>
                    <a:pt x="1208" y="338"/>
                  </a:cubicBezTo>
                  <a:cubicBezTo>
                    <a:pt x="1236" y="197"/>
                    <a:pt x="1068" y="141"/>
                    <a:pt x="1152" y="29"/>
                  </a:cubicBezTo>
                  <a:cubicBezTo>
                    <a:pt x="1320" y="1"/>
                    <a:pt x="1404" y="310"/>
                    <a:pt x="1629" y="169"/>
                  </a:cubicBezTo>
                  <a:cubicBezTo>
                    <a:pt x="1798" y="169"/>
                    <a:pt x="1713" y="310"/>
                    <a:pt x="1769" y="366"/>
                  </a:cubicBezTo>
                  <a:cubicBezTo>
                    <a:pt x="1798" y="394"/>
                    <a:pt x="1854" y="422"/>
                    <a:pt x="1910" y="422"/>
                  </a:cubicBezTo>
                  <a:cubicBezTo>
                    <a:pt x="2022" y="366"/>
                    <a:pt x="2050" y="422"/>
                    <a:pt x="2050" y="506"/>
                  </a:cubicBezTo>
                  <a:cubicBezTo>
                    <a:pt x="2078" y="731"/>
                    <a:pt x="2022" y="927"/>
                    <a:pt x="1910" y="112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" name="Google Shape;2091;p70"/>
            <p:cNvSpPr/>
            <p:nvPr/>
          </p:nvSpPr>
          <p:spPr>
            <a:xfrm>
              <a:off x="5191600" y="812250"/>
              <a:ext cx="54075" cy="50550"/>
            </a:xfrm>
            <a:custGeom>
              <a:avLst/>
              <a:gdLst/>
              <a:ahLst/>
              <a:cxnLst/>
              <a:rect l="l" t="t" r="r" b="b"/>
              <a:pathLst>
                <a:path w="2163" h="2022" extrusionOk="0">
                  <a:moveTo>
                    <a:pt x="2078" y="1544"/>
                  </a:moveTo>
                  <a:cubicBezTo>
                    <a:pt x="2078" y="1685"/>
                    <a:pt x="1938" y="1713"/>
                    <a:pt x="1881" y="1825"/>
                  </a:cubicBezTo>
                  <a:cubicBezTo>
                    <a:pt x="1966" y="1909"/>
                    <a:pt x="2050" y="1881"/>
                    <a:pt x="2134" y="1881"/>
                  </a:cubicBezTo>
                  <a:cubicBezTo>
                    <a:pt x="2162" y="1909"/>
                    <a:pt x="2162" y="1937"/>
                    <a:pt x="2162" y="1937"/>
                  </a:cubicBezTo>
                  <a:cubicBezTo>
                    <a:pt x="2134" y="1937"/>
                    <a:pt x="2134" y="1965"/>
                    <a:pt x="2134" y="1965"/>
                  </a:cubicBezTo>
                  <a:cubicBezTo>
                    <a:pt x="2050" y="1965"/>
                    <a:pt x="1994" y="1937"/>
                    <a:pt x="1910" y="1937"/>
                  </a:cubicBezTo>
                  <a:cubicBezTo>
                    <a:pt x="1797" y="2022"/>
                    <a:pt x="1657" y="1909"/>
                    <a:pt x="1573" y="1993"/>
                  </a:cubicBezTo>
                  <a:cubicBezTo>
                    <a:pt x="1460" y="1965"/>
                    <a:pt x="1376" y="1965"/>
                    <a:pt x="1292" y="1965"/>
                  </a:cubicBezTo>
                  <a:cubicBezTo>
                    <a:pt x="1180" y="2022"/>
                    <a:pt x="1095" y="1993"/>
                    <a:pt x="1011" y="1937"/>
                  </a:cubicBezTo>
                  <a:lnTo>
                    <a:pt x="85" y="1881"/>
                  </a:lnTo>
                  <a:cubicBezTo>
                    <a:pt x="57" y="1909"/>
                    <a:pt x="29" y="1909"/>
                    <a:pt x="0" y="1881"/>
                  </a:cubicBezTo>
                  <a:cubicBezTo>
                    <a:pt x="0" y="1853"/>
                    <a:pt x="0" y="1825"/>
                    <a:pt x="29" y="1825"/>
                  </a:cubicBezTo>
                  <a:cubicBezTo>
                    <a:pt x="337" y="1769"/>
                    <a:pt x="534" y="1516"/>
                    <a:pt x="787" y="1348"/>
                  </a:cubicBezTo>
                  <a:cubicBezTo>
                    <a:pt x="815" y="1320"/>
                    <a:pt x="871" y="1320"/>
                    <a:pt x="899" y="1376"/>
                  </a:cubicBezTo>
                  <a:cubicBezTo>
                    <a:pt x="927" y="1404"/>
                    <a:pt x="955" y="1460"/>
                    <a:pt x="927" y="1516"/>
                  </a:cubicBezTo>
                  <a:cubicBezTo>
                    <a:pt x="843" y="1741"/>
                    <a:pt x="955" y="1769"/>
                    <a:pt x="1152" y="1713"/>
                  </a:cubicBezTo>
                  <a:cubicBezTo>
                    <a:pt x="1011" y="1657"/>
                    <a:pt x="1095" y="1432"/>
                    <a:pt x="927" y="1404"/>
                  </a:cubicBezTo>
                  <a:cubicBezTo>
                    <a:pt x="843" y="1264"/>
                    <a:pt x="758" y="1376"/>
                    <a:pt x="702" y="1404"/>
                  </a:cubicBezTo>
                  <a:cubicBezTo>
                    <a:pt x="506" y="1460"/>
                    <a:pt x="337" y="1376"/>
                    <a:pt x="253" y="1207"/>
                  </a:cubicBezTo>
                  <a:cubicBezTo>
                    <a:pt x="169" y="1067"/>
                    <a:pt x="169" y="899"/>
                    <a:pt x="309" y="758"/>
                  </a:cubicBezTo>
                  <a:lnTo>
                    <a:pt x="309" y="758"/>
                  </a:lnTo>
                  <a:cubicBezTo>
                    <a:pt x="422" y="702"/>
                    <a:pt x="422" y="590"/>
                    <a:pt x="478" y="506"/>
                  </a:cubicBezTo>
                  <a:cubicBezTo>
                    <a:pt x="534" y="393"/>
                    <a:pt x="618" y="281"/>
                    <a:pt x="730" y="365"/>
                  </a:cubicBezTo>
                  <a:cubicBezTo>
                    <a:pt x="983" y="534"/>
                    <a:pt x="1095" y="337"/>
                    <a:pt x="1208" y="197"/>
                  </a:cubicBezTo>
                  <a:cubicBezTo>
                    <a:pt x="1264" y="112"/>
                    <a:pt x="1292" y="0"/>
                    <a:pt x="1404" y="28"/>
                  </a:cubicBezTo>
                  <a:cubicBezTo>
                    <a:pt x="1545" y="56"/>
                    <a:pt x="1545" y="197"/>
                    <a:pt x="1545" y="281"/>
                  </a:cubicBezTo>
                  <a:cubicBezTo>
                    <a:pt x="1545" y="477"/>
                    <a:pt x="1516" y="646"/>
                    <a:pt x="1601" y="814"/>
                  </a:cubicBezTo>
                  <a:cubicBezTo>
                    <a:pt x="1601" y="870"/>
                    <a:pt x="1573" y="899"/>
                    <a:pt x="1573" y="927"/>
                  </a:cubicBezTo>
                  <a:cubicBezTo>
                    <a:pt x="1404" y="1235"/>
                    <a:pt x="1432" y="1292"/>
                    <a:pt x="1825" y="1348"/>
                  </a:cubicBezTo>
                  <a:cubicBezTo>
                    <a:pt x="1938" y="1348"/>
                    <a:pt x="2022" y="1432"/>
                    <a:pt x="2078" y="154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" name="Google Shape;2092;p70"/>
            <p:cNvSpPr/>
            <p:nvPr/>
          </p:nvSpPr>
          <p:spPr>
            <a:xfrm>
              <a:off x="4591500" y="707675"/>
              <a:ext cx="53375" cy="46325"/>
            </a:xfrm>
            <a:custGeom>
              <a:avLst/>
              <a:gdLst/>
              <a:ahLst/>
              <a:cxnLst/>
              <a:rect l="l" t="t" r="r" b="b"/>
              <a:pathLst>
                <a:path w="2135" h="1853" extrusionOk="0">
                  <a:moveTo>
                    <a:pt x="1039" y="140"/>
                  </a:moveTo>
                  <a:cubicBezTo>
                    <a:pt x="1124" y="197"/>
                    <a:pt x="1208" y="253"/>
                    <a:pt x="1264" y="337"/>
                  </a:cubicBezTo>
                  <a:cubicBezTo>
                    <a:pt x="1292" y="365"/>
                    <a:pt x="1348" y="365"/>
                    <a:pt x="1376" y="337"/>
                  </a:cubicBezTo>
                  <a:cubicBezTo>
                    <a:pt x="1432" y="309"/>
                    <a:pt x="1432" y="281"/>
                    <a:pt x="1432" y="225"/>
                  </a:cubicBezTo>
                  <a:cubicBezTo>
                    <a:pt x="1348" y="0"/>
                    <a:pt x="1489" y="28"/>
                    <a:pt x="1601" y="84"/>
                  </a:cubicBezTo>
                  <a:cubicBezTo>
                    <a:pt x="1741" y="168"/>
                    <a:pt x="1882" y="225"/>
                    <a:pt x="2134" y="253"/>
                  </a:cubicBezTo>
                  <a:cubicBezTo>
                    <a:pt x="1882" y="365"/>
                    <a:pt x="1713" y="421"/>
                    <a:pt x="1629" y="618"/>
                  </a:cubicBezTo>
                  <a:cubicBezTo>
                    <a:pt x="1629" y="674"/>
                    <a:pt x="1545" y="674"/>
                    <a:pt x="1489" y="618"/>
                  </a:cubicBezTo>
                  <a:cubicBezTo>
                    <a:pt x="1461" y="590"/>
                    <a:pt x="1461" y="449"/>
                    <a:pt x="1348" y="562"/>
                  </a:cubicBezTo>
                  <a:cubicBezTo>
                    <a:pt x="1292" y="618"/>
                    <a:pt x="1208" y="702"/>
                    <a:pt x="1292" y="786"/>
                  </a:cubicBezTo>
                  <a:cubicBezTo>
                    <a:pt x="1404" y="926"/>
                    <a:pt x="1376" y="983"/>
                    <a:pt x="1236" y="1095"/>
                  </a:cubicBezTo>
                  <a:cubicBezTo>
                    <a:pt x="1096" y="1179"/>
                    <a:pt x="1096" y="1263"/>
                    <a:pt x="1236" y="1348"/>
                  </a:cubicBezTo>
                  <a:cubicBezTo>
                    <a:pt x="1376" y="1432"/>
                    <a:pt x="1573" y="1488"/>
                    <a:pt x="1264" y="1600"/>
                  </a:cubicBezTo>
                  <a:cubicBezTo>
                    <a:pt x="1236" y="1628"/>
                    <a:pt x="1236" y="1656"/>
                    <a:pt x="1264" y="1713"/>
                  </a:cubicBezTo>
                  <a:cubicBezTo>
                    <a:pt x="1348" y="1825"/>
                    <a:pt x="1236" y="1825"/>
                    <a:pt x="1180" y="1853"/>
                  </a:cubicBezTo>
                  <a:cubicBezTo>
                    <a:pt x="1096" y="1853"/>
                    <a:pt x="1011" y="1825"/>
                    <a:pt x="927" y="1825"/>
                  </a:cubicBezTo>
                  <a:cubicBezTo>
                    <a:pt x="871" y="1797"/>
                    <a:pt x="927" y="1685"/>
                    <a:pt x="871" y="1685"/>
                  </a:cubicBezTo>
                  <a:cubicBezTo>
                    <a:pt x="562" y="1713"/>
                    <a:pt x="309" y="1488"/>
                    <a:pt x="29" y="1404"/>
                  </a:cubicBezTo>
                  <a:cubicBezTo>
                    <a:pt x="1" y="1376"/>
                    <a:pt x="1" y="1320"/>
                    <a:pt x="57" y="1263"/>
                  </a:cubicBezTo>
                  <a:cubicBezTo>
                    <a:pt x="57" y="1263"/>
                    <a:pt x="57" y="1235"/>
                    <a:pt x="57" y="1207"/>
                  </a:cubicBezTo>
                  <a:cubicBezTo>
                    <a:pt x="113" y="1179"/>
                    <a:pt x="85" y="1095"/>
                    <a:pt x="141" y="1067"/>
                  </a:cubicBezTo>
                  <a:lnTo>
                    <a:pt x="141" y="1067"/>
                  </a:lnTo>
                  <a:cubicBezTo>
                    <a:pt x="169" y="1039"/>
                    <a:pt x="169" y="983"/>
                    <a:pt x="225" y="926"/>
                  </a:cubicBezTo>
                  <a:lnTo>
                    <a:pt x="225" y="926"/>
                  </a:lnTo>
                  <a:cubicBezTo>
                    <a:pt x="253" y="898"/>
                    <a:pt x="253" y="842"/>
                    <a:pt x="309" y="814"/>
                  </a:cubicBezTo>
                  <a:lnTo>
                    <a:pt x="309" y="814"/>
                  </a:lnTo>
                  <a:cubicBezTo>
                    <a:pt x="309" y="786"/>
                    <a:pt x="338" y="758"/>
                    <a:pt x="366" y="730"/>
                  </a:cubicBezTo>
                  <a:lnTo>
                    <a:pt x="366" y="730"/>
                  </a:lnTo>
                  <a:cubicBezTo>
                    <a:pt x="394" y="702"/>
                    <a:pt x="422" y="702"/>
                    <a:pt x="450" y="674"/>
                  </a:cubicBezTo>
                  <a:lnTo>
                    <a:pt x="450" y="674"/>
                  </a:lnTo>
                  <a:cubicBezTo>
                    <a:pt x="506" y="646"/>
                    <a:pt x="478" y="562"/>
                    <a:pt x="534" y="533"/>
                  </a:cubicBezTo>
                  <a:lnTo>
                    <a:pt x="534" y="533"/>
                  </a:lnTo>
                  <a:cubicBezTo>
                    <a:pt x="562" y="505"/>
                    <a:pt x="590" y="505"/>
                    <a:pt x="590" y="477"/>
                  </a:cubicBezTo>
                  <a:lnTo>
                    <a:pt x="590" y="477"/>
                  </a:lnTo>
                  <a:cubicBezTo>
                    <a:pt x="618" y="449"/>
                    <a:pt x="646" y="421"/>
                    <a:pt x="674" y="421"/>
                  </a:cubicBezTo>
                  <a:lnTo>
                    <a:pt x="674" y="421"/>
                  </a:lnTo>
                  <a:cubicBezTo>
                    <a:pt x="703" y="393"/>
                    <a:pt x="731" y="365"/>
                    <a:pt x="759" y="337"/>
                  </a:cubicBezTo>
                  <a:lnTo>
                    <a:pt x="759" y="337"/>
                  </a:lnTo>
                  <a:cubicBezTo>
                    <a:pt x="787" y="309"/>
                    <a:pt x="815" y="309"/>
                    <a:pt x="815" y="281"/>
                  </a:cubicBezTo>
                  <a:lnTo>
                    <a:pt x="815" y="281"/>
                  </a:lnTo>
                  <a:cubicBezTo>
                    <a:pt x="843" y="253"/>
                    <a:pt x="871" y="225"/>
                    <a:pt x="899" y="225"/>
                  </a:cubicBezTo>
                  <a:lnTo>
                    <a:pt x="899" y="225"/>
                  </a:lnTo>
                  <a:cubicBezTo>
                    <a:pt x="927" y="197"/>
                    <a:pt x="955" y="168"/>
                    <a:pt x="983" y="140"/>
                  </a:cubicBezTo>
                  <a:lnTo>
                    <a:pt x="983" y="140"/>
                  </a:lnTo>
                  <a:cubicBezTo>
                    <a:pt x="1011" y="140"/>
                    <a:pt x="1039" y="140"/>
                    <a:pt x="1039" y="14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" name="Google Shape;2093;p70"/>
            <p:cNvSpPr/>
            <p:nvPr/>
          </p:nvSpPr>
          <p:spPr>
            <a:xfrm>
              <a:off x="5164925" y="817150"/>
              <a:ext cx="45650" cy="44250"/>
            </a:xfrm>
            <a:custGeom>
              <a:avLst/>
              <a:gdLst/>
              <a:ahLst/>
              <a:cxnLst/>
              <a:rect l="l" t="t" r="r" b="b"/>
              <a:pathLst>
                <a:path w="1826" h="1770" extrusionOk="0">
                  <a:moveTo>
                    <a:pt x="1376" y="562"/>
                  </a:moveTo>
                  <a:cubicBezTo>
                    <a:pt x="1292" y="1011"/>
                    <a:pt x="1376" y="1124"/>
                    <a:pt x="1825" y="1180"/>
                  </a:cubicBezTo>
                  <a:cubicBezTo>
                    <a:pt x="1797" y="1292"/>
                    <a:pt x="1629" y="1320"/>
                    <a:pt x="1629" y="1489"/>
                  </a:cubicBezTo>
                  <a:cubicBezTo>
                    <a:pt x="1657" y="1573"/>
                    <a:pt x="1545" y="1545"/>
                    <a:pt x="1489" y="1573"/>
                  </a:cubicBezTo>
                  <a:cubicBezTo>
                    <a:pt x="1376" y="1657"/>
                    <a:pt x="1208" y="1573"/>
                    <a:pt x="1096" y="1685"/>
                  </a:cubicBezTo>
                  <a:cubicBezTo>
                    <a:pt x="1039" y="1713"/>
                    <a:pt x="983" y="1685"/>
                    <a:pt x="955" y="1741"/>
                  </a:cubicBezTo>
                  <a:lnTo>
                    <a:pt x="815" y="1713"/>
                  </a:lnTo>
                  <a:cubicBezTo>
                    <a:pt x="646" y="1769"/>
                    <a:pt x="478" y="1769"/>
                    <a:pt x="309" y="1685"/>
                  </a:cubicBezTo>
                  <a:cubicBezTo>
                    <a:pt x="309" y="1629"/>
                    <a:pt x="141" y="1573"/>
                    <a:pt x="281" y="1461"/>
                  </a:cubicBezTo>
                  <a:cubicBezTo>
                    <a:pt x="394" y="1376"/>
                    <a:pt x="422" y="1292"/>
                    <a:pt x="394" y="1152"/>
                  </a:cubicBezTo>
                  <a:cubicBezTo>
                    <a:pt x="366" y="927"/>
                    <a:pt x="197" y="1011"/>
                    <a:pt x="113" y="955"/>
                  </a:cubicBezTo>
                  <a:cubicBezTo>
                    <a:pt x="85" y="955"/>
                    <a:pt x="85" y="927"/>
                    <a:pt x="1" y="871"/>
                  </a:cubicBezTo>
                  <a:cubicBezTo>
                    <a:pt x="281" y="955"/>
                    <a:pt x="253" y="703"/>
                    <a:pt x="422" y="674"/>
                  </a:cubicBezTo>
                  <a:cubicBezTo>
                    <a:pt x="478" y="646"/>
                    <a:pt x="450" y="562"/>
                    <a:pt x="422" y="506"/>
                  </a:cubicBezTo>
                  <a:cubicBezTo>
                    <a:pt x="366" y="450"/>
                    <a:pt x="338" y="394"/>
                    <a:pt x="422" y="338"/>
                  </a:cubicBezTo>
                  <a:cubicBezTo>
                    <a:pt x="450" y="310"/>
                    <a:pt x="506" y="310"/>
                    <a:pt x="534" y="338"/>
                  </a:cubicBezTo>
                  <a:cubicBezTo>
                    <a:pt x="618" y="366"/>
                    <a:pt x="674" y="394"/>
                    <a:pt x="590" y="478"/>
                  </a:cubicBezTo>
                  <a:cubicBezTo>
                    <a:pt x="562" y="506"/>
                    <a:pt x="562" y="562"/>
                    <a:pt x="618" y="562"/>
                  </a:cubicBezTo>
                  <a:cubicBezTo>
                    <a:pt x="646" y="590"/>
                    <a:pt x="702" y="590"/>
                    <a:pt x="731" y="534"/>
                  </a:cubicBezTo>
                  <a:cubicBezTo>
                    <a:pt x="871" y="394"/>
                    <a:pt x="787" y="197"/>
                    <a:pt x="787" y="1"/>
                  </a:cubicBezTo>
                  <a:cubicBezTo>
                    <a:pt x="927" y="85"/>
                    <a:pt x="1067" y="57"/>
                    <a:pt x="1039" y="310"/>
                  </a:cubicBezTo>
                  <a:cubicBezTo>
                    <a:pt x="1011" y="422"/>
                    <a:pt x="1180" y="590"/>
                    <a:pt x="1376" y="5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" name="Google Shape;2094;p70"/>
            <p:cNvSpPr/>
            <p:nvPr/>
          </p:nvSpPr>
          <p:spPr>
            <a:xfrm>
              <a:off x="4588700" y="746975"/>
              <a:ext cx="35825" cy="66700"/>
            </a:xfrm>
            <a:custGeom>
              <a:avLst/>
              <a:gdLst/>
              <a:ahLst/>
              <a:cxnLst/>
              <a:rect l="l" t="t" r="r" b="b"/>
              <a:pathLst>
                <a:path w="1433" h="2668" extrusionOk="0">
                  <a:moveTo>
                    <a:pt x="1376" y="2527"/>
                  </a:moveTo>
                  <a:cubicBezTo>
                    <a:pt x="1320" y="2611"/>
                    <a:pt x="1179" y="2583"/>
                    <a:pt x="1151" y="2667"/>
                  </a:cubicBezTo>
                  <a:cubicBezTo>
                    <a:pt x="1123" y="2667"/>
                    <a:pt x="1095" y="2667"/>
                    <a:pt x="1067" y="2639"/>
                  </a:cubicBezTo>
                  <a:cubicBezTo>
                    <a:pt x="1011" y="2583"/>
                    <a:pt x="955" y="2527"/>
                    <a:pt x="871" y="2527"/>
                  </a:cubicBezTo>
                  <a:cubicBezTo>
                    <a:pt x="843" y="2527"/>
                    <a:pt x="815" y="2527"/>
                    <a:pt x="815" y="2499"/>
                  </a:cubicBezTo>
                  <a:lnTo>
                    <a:pt x="815" y="2499"/>
                  </a:lnTo>
                  <a:cubicBezTo>
                    <a:pt x="786" y="2471"/>
                    <a:pt x="758" y="2443"/>
                    <a:pt x="730" y="2415"/>
                  </a:cubicBezTo>
                  <a:lnTo>
                    <a:pt x="730" y="2415"/>
                  </a:lnTo>
                  <a:cubicBezTo>
                    <a:pt x="730" y="2387"/>
                    <a:pt x="702" y="2358"/>
                    <a:pt x="674" y="2330"/>
                  </a:cubicBezTo>
                  <a:lnTo>
                    <a:pt x="674" y="2330"/>
                  </a:lnTo>
                  <a:cubicBezTo>
                    <a:pt x="646" y="2330"/>
                    <a:pt x="646" y="2302"/>
                    <a:pt x="618" y="2274"/>
                  </a:cubicBezTo>
                  <a:lnTo>
                    <a:pt x="618" y="2274"/>
                  </a:lnTo>
                  <a:cubicBezTo>
                    <a:pt x="590" y="2246"/>
                    <a:pt x="562" y="2218"/>
                    <a:pt x="534" y="2190"/>
                  </a:cubicBezTo>
                  <a:lnTo>
                    <a:pt x="534" y="2190"/>
                  </a:lnTo>
                  <a:cubicBezTo>
                    <a:pt x="534" y="2162"/>
                    <a:pt x="506" y="2134"/>
                    <a:pt x="478" y="2106"/>
                  </a:cubicBezTo>
                  <a:lnTo>
                    <a:pt x="478" y="2106"/>
                  </a:lnTo>
                  <a:cubicBezTo>
                    <a:pt x="450" y="2078"/>
                    <a:pt x="450" y="2078"/>
                    <a:pt x="421" y="2050"/>
                  </a:cubicBezTo>
                  <a:lnTo>
                    <a:pt x="421" y="2050"/>
                  </a:lnTo>
                  <a:cubicBezTo>
                    <a:pt x="365" y="1994"/>
                    <a:pt x="393" y="1937"/>
                    <a:pt x="365" y="1909"/>
                  </a:cubicBezTo>
                  <a:lnTo>
                    <a:pt x="365" y="1909"/>
                  </a:lnTo>
                  <a:cubicBezTo>
                    <a:pt x="309" y="1853"/>
                    <a:pt x="337" y="1797"/>
                    <a:pt x="309" y="1741"/>
                  </a:cubicBezTo>
                  <a:cubicBezTo>
                    <a:pt x="309" y="1741"/>
                    <a:pt x="309" y="1713"/>
                    <a:pt x="309" y="1685"/>
                  </a:cubicBezTo>
                  <a:cubicBezTo>
                    <a:pt x="281" y="1657"/>
                    <a:pt x="253" y="1629"/>
                    <a:pt x="225" y="1600"/>
                  </a:cubicBezTo>
                  <a:cubicBezTo>
                    <a:pt x="253" y="1572"/>
                    <a:pt x="253" y="1572"/>
                    <a:pt x="253" y="1544"/>
                  </a:cubicBezTo>
                  <a:cubicBezTo>
                    <a:pt x="225" y="1516"/>
                    <a:pt x="197" y="1488"/>
                    <a:pt x="169" y="1460"/>
                  </a:cubicBezTo>
                  <a:lnTo>
                    <a:pt x="169" y="1460"/>
                  </a:lnTo>
                  <a:cubicBezTo>
                    <a:pt x="141" y="1432"/>
                    <a:pt x="169" y="1348"/>
                    <a:pt x="113" y="1320"/>
                  </a:cubicBezTo>
                  <a:lnTo>
                    <a:pt x="113" y="1320"/>
                  </a:lnTo>
                  <a:cubicBezTo>
                    <a:pt x="56" y="1264"/>
                    <a:pt x="113" y="1151"/>
                    <a:pt x="56" y="1095"/>
                  </a:cubicBezTo>
                  <a:lnTo>
                    <a:pt x="56" y="1095"/>
                  </a:lnTo>
                  <a:cubicBezTo>
                    <a:pt x="0" y="1011"/>
                    <a:pt x="56" y="899"/>
                    <a:pt x="56" y="786"/>
                  </a:cubicBezTo>
                  <a:cubicBezTo>
                    <a:pt x="56" y="618"/>
                    <a:pt x="56" y="449"/>
                    <a:pt x="85" y="281"/>
                  </a:cubicBezTo>
                  <a:cubicBezTo>
                    <a:pt x="141" y="84"/>
                    <a:pt x="197" y="84"/>
                    <a:pt x="337" y="197"/>
                  </a:cubicBezTo>
                  <a:cubicBezTo>
                    <a:pt x="365" y="225"/>
                    <a:pt x="337" y="281"/>
                    <a:pt x="365" y="253"/>
                  </a:cubicBezTo>
                  <a:cubicBezTo>
                    <a:pt x="702" y="0"/>
                    <a:pt x="758" y="337"/>
                    <a:pt x="899" y="477"/>
                  </a:cubicBezTo>
                  <a:cubicBezTo>
                    <a:pt x="899" y="506"/>
                    <a:pt x="927" y="534"/>
                    <a:pt x="927" y="590"/>
                  </a:cubicBezTo>
                  <a:cubicBezTo>
                    <a:pt x="927" y="646"/>
                    <a:pt x="983" y="758"/>
                    <a:pt x="955" y="814"/>
                  </a:cubicBezTo>
                  <a:cubicBezTo>
                    <a:pt x="674" y="1264"/>
                    <a:pt x="1039" y="1600"/>
                    <a:pt x="1208" y="1937"/>
                  </a:cubicBezTo>
                  <a:cubicBezTo>
                    <a:pt x="1208" y="1965"/>
                    <a:pt x="1236" y="1994"/>
                    <a:pt x="1236" y="2022"/>
                  </a:cubicBezTo>
                  <a:cubicBezTo>
                    <a:pt x="1320" y="2106"/>
                    <a:pt x="1432" y="2162"/>
                    <a:pt x="1404" y="2330"/>
                  </a:cubicBezTo>
                  <a:cubicBezTo>
                    <a:pt x="1376" y="2387"/>
                    <a:pt x="1376" y="2471"/>
                    <a:pt x="1376" y="252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" name="Google Shape;2095;p70"/>
            <p:cNvSpPr/>
            <p:nvPr/>
          </p:nvSpPr>
          <p:spPr>
            <a:xfrm>
              <a:off x="4757150" y="815050"/>
              <a:ext cx="62475" cy="32300"/>
            </a:xfrm>
            <a:custGeom>
              <a:avLst/>
              <a:gdLst/>
              <a:ahLst/>
              <a:cxnLst/>
              <a:rect l="l" t="t" r="r" b="b"/>
              <a:pathLst>
                <a:path w="2499" h="1292" extrusionOk="0">
                  <a:moveTo>
                    <a:pt x="141" y="1208"/>
                  </a:moveTo>
                  <a:cubicBezTo>
                    <a:pt x="141" y="1152"/>
                    <a:pt x="141" y="1123"/>
                    <a:pt x="169" y="1095"/>
                  </a:cubicBezTo>
                  <a:cubicBezTo>
                    <a:pt x="253" y="983"/>
                    <a:pt x="337" y="899"/>
                    <a:pt x="141" y="787"/>
                  </a:cubicBezTo>
                  <a:cubicBezTo>
                    <a:pt x="84" y="758"/>
                    <a:pt x="0" y="646"/>
                    <a:pt x="113" y="562"/>
                  </a:cubicBezTo>
                  <a:cubicBezTo>
                    <a:pt x="197" y="478"/>
                    <a:pt x="309" y="478"/>
                    <a:pt x="421" y="506"/>
                  </a:cubicBezTo>
                  <a:cubicBezTo>
                    <a:pt x="702" y="590"/>
                    <a:pt x="927" y="478"/>
                    <a:pt x="1011" y="225"/>
                  </a:cubicBezTo>
                  <a:cubicBezTo>
                    <a:pt x="1095" y="0"/>
                    <a:pt x="1179" y="0"/>
                    <a:pt x="1292" y="169"/>
                  </a:cubicBezTo>
                  <a:cubicBezTo>
                    <a:pt x="1348" y="281"/>
                    <a:pt x="1432" y="337"/>
                    <a:pt x="1572" y="337"/>
                  </a:cubicBezTo>
                  <a:cubicBezTo>
                    <a:pt x="1685" y="337"/>
                    <a:pt x="1769" y="365"/>
                    <a:pt x="1825" y="478"/>
                  </a:cubicBezTo>
                  <a:cubicBezTo>
                    <a:pt x="1825" y="534"/>
                    <a:pt x="1825" y="590"/>
                    <a:pt x="1881" y="590"/>
                  </a:cubicBezTo>
                  <a:cubicBezTo>
                    <a:pt x="1965" y="618"/>
                    <a:pt x="2022" y="618"/>
                    <a:pt x="1994" y="758"/>
                  </a:cubicBezTo>
                  <a:cubicBezTo>
                    <a:pt x="1937" y="955"/>
                    <a:pt x="1965" y="983"/>
                    <a:pt x="2190" y="983"/>
                  </a:cubicBezTo>
                  <a:cubicBezTo>
                    <a:pt x="2330" y="983"/>
                    <a:pt x="2359" y="1123"/>
                    <a:pt x="2499" y="1095"/>
                  </a:cubicBezTo>
                  <a:cubicBezTo>
                    <a:pt x="2443" y="1236"/>
                    <a:pt x="2359" y="1208"/>
                    <a:pt x="2302" y="1208"/>
                  </a:cubicBezTo>
                  <a:cubicBezTo>
                    <a:pt x="2078" y="1208"/>
                    <a:pt x="1853" y="1180"/>
                    <a:pt x="1629" y="1180"/>
                  </a:cubicBezTo>
                  <a:cubicBezTo>
                    <a:pt x="1544" y="1152"/>
                    <a:pt x="1432" y="1123"/>
                    <a:pt x="1348" y="1208"/>
                  </a:cubicBezTo>
                  <a:cubicBezTo>
                    <a:pt x="1236" y="1292"/>
                    <a:pt x="1095" y="1180"/>
                    <a:pt x="983" y="1264"/>
                  </a:cubicBezTo>
                  <a:cubicBezTo>
                    <a:pt x="758" y="1236"/>
                    <a:pt x="506" y="1236"/>
                    <a:pt x="281" y="1208"/>
                  </a:cubicBezTo>
                  <a:cubicBezTo>
                    <a:pt x="225" y="1236"/>
                    <a:pt x="197" y="1236"/>
                    <a:pt x="141" y="120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" name="Google Shape;2096;p70"/>
            <p:cNvSpPr/>
            <p:nvPr/>
          </p:nvSpPr>
          <p:spPr>
            <a:xfrm>
              <a:off x="4910850" y="530800"/>
              <a:ext cx="48450" cy="25975"/>
            </a:xfrm>
            <a:custGeom>
              <a:avLst/>
              <a:gdLst/>
              <a:ahLst/>
              <a:cxnLst/>
              <a:rect l="l" t="t" r="r" b="b"/>
              <a:pathLst>
                <a:path w="1938" h="1039" extrusionOk="0">
                  <a:moveTo>
                    <a:pt x="1713" y="562"/>
                  </a:moveTo>
                  <a:cubicBezTo>
                    <a:pt x="1657" y="702"/>
                    <a:pt x="1460" y="730"/>
                    <a:pt x="1432" y="899"/>
                  </a:cubicBezTo>
                  <a:cubicBezTo>
                    <a:pt x="1404" y="983"/>
                    <a:pt x="1264" y="1039"/>
                    <a:pt x="1236" y="983"/>
                  </a:cubicBezTo>
                  <a:cubicBezTo>
                    <a:pt x="1096" y="842"/>
                    <a:pt x="871" y="1011"/>
                    <a:pt x="731" y="814"/>
                  </a:cubicBezTo>
                  <a:cubicBezTo>
                    <a:pt x="646" y="702"/>
                    <a:pt x="422" y="702"/>
                    <a:pt x="309" y="618"/>
                  </a:cubicBezTo>
                  <a:cubicBezTo>
                    <a:pt x="141" y="534"/>
                    <a:pt x="1" y="421"/>
                    <a:pt x="113" y="225"/>
                  </a:cubicBezTo>
                  <a:cubicBezTo>
                    <a:pt x="113" y="169"/>
                    <a:pt x="169" y="169"/>
                    <a:pt x="169" y="169"/>
                  </a:cubicBezTo>
                  <a:lnTo>
                    <a:pt x="169" y="169"/>
                  </a:lnTo>
                  <a:cubicBezTo>
                    <a:pt x="225" y="112"/>
                    <a:pt x="281" y="141"/>
                    <a:pt x="338" y="112"/>
                  </a:cubicBezTo>
                  <a:cubicBezTo>
                    <a:pt x="338" y="112"/>
                    <a:pt x="366" y="112"/>
                    <a:pt x="394" y="112"/>
                  </a:cubicBezTo>
                  <a:cubicBezTo>
                    <a:pt x="450" y="56"/>
                    <a:pt x="562" y="112"/>
                    <a:pt x="618" y="56"/>
                  </a:cubicBezTo>
                  <a:cubicBezTo>
                    <a:pt x="674" y="56"/>
                    <a:pt x="759" y="56"/>
                    <a:pt x="815" y="56"/>
                  </a:cubicBezTo>
                  <a:cubicBezTo>
                    <a:pt x="927" y="0"/>
                    <a:pt x="1067" y="84"/>
                    <a:pt x="1180" y="28"/>
                  </a:cubicBezTo>
                  <a:cubicBezTo>
                    <a:pt x="1236" y="28"/>
                    <a:pt x="1320" y="28"/>
                    <a:pt x="1376" y="28"/>
                  </a:cubicBezTo>
                  <a:cubicBezTo>
                    <a:pt x="1460" y="0"/>
                    <a:pt x="1517" y="0"/>
                    <a:pt x="1601" y="56"/>
                  </a:cubicBezTo>
                  <a:cubicBezTo>
                    <a:pt x="1657" y="56"/>
                    <a:pt x="1741" y="56"/>
                    <a:pt x="1797" y="56"/>
                  </a:cubicBezTo>
                  <a:cubicBezTo>
                    <a:pt x="1825" y="112"/>
                    <a:pt x="1910" y="84"/>
                    <a:pt x="1938" y="141"/>
                  </a:cubicBezTo>
                  <a:cubicBezTo>
                    <a:pt x="1854" y="281"/>
                    <a:pt x="1797" y="421"/>
                    <a:pt x="1713" y="5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" name="Google Shape;2097;p70"/>
            <p:cNvSpPr/>
            <p:nvPr/>
          </p:nvSpPr>
          <p:spPr>
            <a:xfrm>
              <a:off x="5248450" y="659225"/>
              <a:ext cx="34425" cy="34425"/>
            </a:xfrm>
            <a:custGeom>
              <a:avLst/>
              <a:gdLst/>
              <a:ahLst/>
              <a:cxnLst/>
              <a:rect l="l" t="t" r="r" b="b"/>
              <a:pathLst>
                <a:path w="1377" h="1377" extrusionOk="0">
                  <a:moveTo>
                    <a:pt x="618" y="1377"/>
                  </a:moveTo>
                  <a:cubicBezTo>
                    <a:pt x="534" y="1377"/>
                    <a:pt x="450" y="1320"/>
                    <a:pt x="394" y="1236"/>
                  </a:cubicBezTo>
                  <a:cubicBezTo>
                    <a:pt x="365" y="1208"/>
                    <a:pt x="337" y="1180"/>
                    <a:pt x="281" y="1180"/>
                  </a:cubicBezTo>
                  <a:cubicBezTo>
                    <a:pt x="57" y="1180"/>
                    <a:pt x="57" y="1180"/>
                    <a:pt x="1" y="955"/>
                  </a:cubicBezTo>
                  <a:cubicBezTo>
                    <a:pt x="113" y="927"/>
                    <a:pt x="197" y="899"/>
                    <a:pt x="309" y="871"/>
                  </a:cubicBezTo>
                  <a:cubicBezTo>
                    <a:pt x="506" y="871"/>
                    <a:pt x="562" y="703"/>
                    <a:pt x="646" y="590"/>
                  </a:cubicBezTo>
                  <a:cubicBezTo>
                    <a:pt x="674" y="534"/>
                    <a:pt x="590" y="506"/>
                    <a:pt x="562" y="478"/>
                  </a:cubicBezTo>
                  <a:cubicBezTo>
                    <a:pt x="478" y="310"/>
                    <a:pt x="534" y="169"/>
                    <a:pt x="646" y="57"/>
                  </a:cubicBezTo>
                  <a:cubicBezTo>
                    <a:pt x="702" y="1"/>
                    <a:pt x="759" y="29"/>
                    <a:pt x="787" y="57"/>
                  </a:cubicBezTo>
                  <a:lnTo>
                    <a:pt x="787" y="57"/>
                  </a:lnTo>
                  <a:cubicBezTo>
                    <a:pt x="815" y="85"/>
                    <a:pt x="843" y="113"/>
                    <a:pt x="843" y="141"/>
                  </a:cubicBezTo>
                  <a:lnTo>
                    <a:pt x="843" y="141"/>
                  </a:lnTo>
                  <a:cubicBezTo>
                    <a:pt x="871" y="169"/>
                    <a:pt x="899" y="197"/>
                    <a:pt x="927" y="197"/>
                  </a:cubicBezTo>
                  <a:lnTo>
                    <a:pt x="927" y="197"/>
                  </a:lnTo>
                  <a:cubicBezTo>
                    <a:pt x="1011" y="282"/>
                    <a:pt x="1067" y="338"/>
                    <a:pt x="1123" y="422"/>
                  </a:cubicBezTo>
                  <a:lnTo>
                    <a:pt x="1123" y="450"/>
                  </a:lnTo>
                  <a:cubicBezTo>
                    <a:pt x="1123" y="450"/>
                    <a:pt x="1152" y="478"/>
                    <a:pt x="1180" y="506"/>
                  </a:cubicBezTo>
                  <a:lnTo>
                    <a:pt x="1180" y="506"/>
                  </a:lnTo>
                  <a:cubicBezTo>
                    <a:pt x="1208" y="534"/>
                    <a:pt x="1236" y="562"/>
                    <a:pt x="1236" y="590"/>
                  </a:cubicBezTo>
                  <a:cubicBezTo>
                    <a:pt x="1236" y="619"/>
                    <a:pt x="1236" y="647"/>
                    <a:pt x="1236" y="647"/>
                  </a:cubicBezTo>
                  <a:cubicBezTo>
                    <a:pt x="1264" y="675"/>
                    <a:pt x="1292" y="703"/>
                    <a:pt x="1292" y="731"/>
                  </a:cubicBezTo>
                  <a:lnTo>
                    <a:pt x="1292" y="731"/>
                  </a:lnTo>
                  <a:cubicBezTo>
                    <a:pt x="1320" y="759"/>
                    <a:pt x="1348" y="787"/>
                    <a:pt x="1376" y="815"/>
                  </a:cubicBezTo>
                  <a:cubicBezTo>
                    <a:pt x="1376" y="843"/>
                    <a:pt x="1376" y="843"/>
                    <a:pt x="1376" y="871"/>
                  </a:cubicBezTo>
                  <a:cubicBezTo>
                    <a:pt x="1376" y="899"/>
                    <a:pt x="1376" y="899"/>
                    <a:pt x="1376" y="927"/>
                  </a:cubicBezTo>
                  <a:cubicBezTo>
                    <a:pt x="1376" y="927"/>
                    <a:pt x="1376" y="955"/>
                    <a:pt x="1348" y="955"/>
                  </a:cubicBezTo>
                  <a:cubicBezTo>
                    <a:pt x="1320" y="1012"/>
                    <a:pt x="1292" y="1096"/>
                    <a:pt x="1264" y="1180"/>
                  </a:cubicBezTo>
                  <a:cubicBezTo>
                    <a:pt x="1264" y="1236"/>
                    <a:pt x="1208" y="1292"/>
                    <a:pt x="1152" y="1264"/>
                  </a:cubicBezTo>
                  <a:cubicBezTo>
                    <a:pt x="955" y="1208"/>
                    <a:pt x="815" y="1348"/>
                    <a:pt x="618" y="137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" name="Google Shape;2098;p70"/>
            <p:cNvSpPr/>
            <p:nvPr/>
          </p:nvSpPr>
          <p:spPr>
            <a:xfrm>
              <a:off x="4875750" y="546225"/>
              <a:ext cx="22500" cy="24600"/>
            </a:xfrm>
            <a:custGeom>
              <a:avLst/>
              <a:gdLst/>
              <a:ahLst/>
              <a:cxnLst/>
              <a:rect l="l" t="t" r="r" b="b"/>
              <a:pathLst>
                <a:path w="900" h="984" extrusionOk="0">
                  <a:moveTo>
                    <a:pt x="703" y="29"/>
                  </a:moveTo>
                  <a:cubicBezTo>
                    <a:pt x="871" y="197"/>
                    <a:pt x="899" y="310"/>
                    <a:pt x="759" y="450"/>
                  </a:cubicBezTo>
                  <a:cubicBezTo>
                    <a:pt x="590" y="590"/>
                    <a:pt x="478" y="731"/>
                    <a:pt x="506" y="927"/>
                  </a:cubicBezTo>
                  <a:cubicBezTo>
                    <a:pt x="366" y="983"/>
                    <a:pt x="338" y="843"/>
                    <a:pt x="225" y="843"/>
                  </a:cubicBezTo>
                  <a:cubicBezTo>
                    <a:pt x="57" y="899"/>
                    <a:pt x="1" y="843"/>
                    <a:pt x="85" y="647"/>
                  </a:cubicBezTo>
                  <a:cubicBezTo>
                    <a:pt x="113" y="562"/>
                    <a:pt x="113" y="450"/>
                    <a:pt x="113" y="338"/>
                  </a:cubicBezTo>
                  <a:cubicBezTo>
                    <a:pt x="113" y="338"/>
                    <a:pt x="85" y="310"/>
                    <a:pt x="113" y="310"/>
                  </a:cubicBezTo>
                  <a:cubicBezTo>
                    <a:pt x="113" y="282"/>
                    <a:pt x="113" y="282"/>
                    <a:pt x="141" y="282"/>
                  </a:cubicBezTo>
                  <a:lnTo>
                    <a:pt x="113" y="282"/>
                  </a:lnTo>
                  <a:cubicBezTo>
                    <a:pt x="141" y="253"/>
                    <a:pt x="169" y="225"/>
                    <a:pt x="197" y="225"/>
                  </a:cubicBezTo>
                  <a:cubicBezTo>
                    <a:pt x="225" y="225"/>
                    <a:pt x="254" y="225"/>
                    <a:pt x="282" y="225"/>
                  </a:cubicBezTo>
                  <a:cubicBezTo>
                    <a:pt x="310" y="197"/>
                    <a:pt x="310" y="169"/>
                    <a:pt x="338" y="141"/>
                  </a:cubicBezTo>
                  <a:lnTo>
                    <a:pt x="338" y="141"/>
                  </a:lnTo>
                  <a:cubicBezTo>
                    <a:pt x="366" y="141"/>
                    <a:pt x="394" y="113"/>
                    <a:pt x="422" y="85"/>
                  </a:cubicBezTo>
                  <a:cubicBezTo>
                    <a:pt x="450" y="85"/>
                    <a:pt x="478" y="85"/>
                    <a:pt x="478" y="85"/>
                  </a:cubicBezTo>
                  <a:cubicBezTo>
                    <a:pt x="506" y="57"/>
                    <a:pt x="534" y="57"/>
                    <a:pt x="562" y="29"/>
                  </a:cubicBezTo>
                  <a:lnTo>
                    <a:pt x="562" y="29"/>
                  </a:lnTo>
                  <a:cubicBezTo>
                    <a:pt x="619" y="1"/>
                    <a:pt x="647" y="1"/>
                    <a:pt x="703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9" name="Google Shape;2099;p70"/>
            <p:cNvSpPr/>
            <p:nvPr/>
          </p:nvSpPr>
          <p:spPr>
            <a:xfrm>
              <a:off x="5092625" y="580625"/>
              <a:ext cx="29525" cy="18275"/>
            </a:xfrm>
            <a:custGeom>
              <a:avLst/>
              <a:gdLst/>
              <a:ahLst/>
              <a:cxnLst/>
              <a:rect l="l" t="t" r="r" b="b"/>
              <a:pathLst>
                <a:path w="1181" h="731" extrusionOk="0">
                  <a:moveTo>
                    <a:pt x="1180" y="309"/>
                  </a:moveTo>
                  <a:cubicBezTo>
                    <a:pt x="1180" y="365"/>
                    <a:pt x="1180" y="450"/>
                    <a:pt x="1152" y="478"/>
                  </a:cubicBezTo>
                  <a:cubicBezTo>
                    <a:pt x="1152" y="534"/>
                    <a:pt x="1096" y="562"/>
                    <a:pt x="1068" y="618"/>
                  </a:cubicBezTo>
                  <a:cubicBezTo>
                    <a:pt x="759" y="394"/>
                    <a:pt x="647" y="394"/>
                    <a:pt x="366" y="730"/>
                  </a:cubicBezTo>
                  <a:lnTo>
                    <a:pt x="226" y="534"/>
                  </a:lnTo>
                  <a:cubicBezTo>
                    <a:pt x="226" y="394"/>
                    <a:pt x="1" y="422"/>
                    <a:pt x="57" y="253"/>
                  </a:cubicBezTo>
                  <a:cubicBezTo>
                    <a:pt x="113" y="29"/>
                    <a:pt x="254" y="29"/>
                    <a:pt x="450" y="57"/>
                  </a:cubicBezTo>
                  <a:cubicBezTo>
                    <a:pt x="478" y="0"/>
                    <a:pt x="534" y="29"/>
                    <a:pt x="562" y="57"/>
                  </a:cubicBezTo>
                  <a:cubicBezTo>
                    <a:pt x="591" y="57"/>
                    <a:pt x="619" y="57"/>
                    <a:pt x="647" y="57"/>
                  </a:cubicBezTo>
                  <a:cubicBezTo>
                    <a:pt x="675" y="113"/>
                    <a:pt x="731" y="113"/>
                    <a:pt x="787" y="141"/>
                  </a:cubicBezTo>
                  <a:cubicBezTo>
                    <a:pt x="815" y="141"/>
                    <a:pt x="871" y="141"/>
                    <a:pt x="927" y="169"/>
                  </a:cubicBezTo>
                  <a:cubicBezTo>
                    <a:pt x="955" y="197"/>
                    <a:pt x="1012" y="197"/>
                    <a:pt x="1068" y="225"/>
                  </a:cubicBezTo>
                  <a:lnTo>
                    <a:pt x="1068" y="225"/>
                  </a:lnTo>
                  <a:cubicBezTo>
                    <a:pt x="1096" y="281"/>
                    <a:pt x="1152" y="281"/>
                    <a:pt x="1180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" name="Google Shape;2100;p70"/>
            <p:cNvSpPr/>
            <p:nvPr/>
          </p:nvSpPr>
          <p:spPr>
            <a:xfrm>
              <a:off x="4589400" y="742750"/>
              <a:ext cx="28100" cy="23900"/>
            </a:xfrm>
            <a:custGeom>
              <a:avLst/>
              <a:gdLst/>
              <a:ahLst/>
              <a:cxnLst/>
              <a:rect l="l" t="t" r="r" b="b"/>
              <a:pathLst>
                <a:path w="1124" h="956" extrusionOk="0">
                  <a:moveTo>
                    <a:pt x="843" y="703"/>
                  </a:moveTo>
                  <a:cubicBezTo>
                    <a:pt x="702" y="646"/>
                    <a:pt x="674" y="450"/>
                    <a:pt x="534" y="394"/>
                  </a:cubicBezTo>
                  <a:cubicBezTo>
                    <a:pt x="450" y="450"/>
                    <a:pt x="337" y="534"/>
                    <a:pt x="253" y="618"/>
                  </a:cubicBezTo>
                  <a:cubicBezTo>
                    <a:pt x="113" y="506"/>
                    <a:pt x="309" y="422"/>
                    <a:pt x="253" y="338"/>
                  </a:cubicBezTo>
                  <a:cubicBezTo>
                    <a:pt x="225" y="310"/>
                    <a:pt x="169" y="338"/>
                    <a:pt x="169" y="366"/>
                  </a:cubicBezTo>
                  <a:cubicBezTo>
                    <a:pt x="28" y="534"/>
                    <a:pt x="113" y="731"/>
                    <a:pt x="57" y="927"/>
                  </a:cubicBezTo>
                  <a:cubicBezTo>
                    <a:pt x="28" y="955"/>
                    <a:pt x="0" y="955"/>
                    <a:pt x="0" y="927"/>
                  </a:cubicBezTo>
                  <a:cubicBezTo>
                    <a:pt x="0" y="646"/>
                    <a:pt x="28" y="366"/>
                    <a:pt x="57" y="85"/>
                  </a:cubicBezTo>
                  <a:cubicBezTo>
                    <a:pt x="85" y="57"/>
                    <a:pt x="85" y="29"/>
                    <a:pt x="113" y="1"/>
                  </a:cubicBezTo>
                  <a:cubicBezTo>
                    <a:pt x="281" y="1"/>
                    <a:pt x="393" y="1"/>
                    <a:pt x="534" y="113"/>
                  </a:cubicBezTo>
                  <a:cubicBezTo>
                    <a:pt x="674" y="197"/>
                    <a:pt x="871" y="282"/>
                    <a:pt x="1067" y="141"/>
                  </a:cubicBezTo>
                  <a:cubicBezTo>
                    <a:pt x="1123" y="253"/>
                    <a:pt x="1011" y="338"/>
                    <a:pt x="1011" y="422"/>
                  </a:cubicBezTo>
                  <a:cubicBezTo>
                    <a:pt x="927" y="506"/>
                    <a:pt x="1011" y="675"/>
                    <a:pt x="843" y="7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" name="Google Shape;2101;p70"/>
            <p:cNvSpPr/>
            <p:nvPr/>
          </p:nvSpPr>
          <p:spPr>
            <a:xfrm>
              <a:off x="5322850" y="754700"/>
              <a:ext cx="16875" cy="39325"/>
            </a:xfrm>
            <a:custGeom>
              <a:avLst/>
              <a:gdLst/>
              <a:ahLst/>
              <a:cxnLst/>
              <a:rect l="l" t="t" r="r" b="b"/>
              <a:pathLst>
                <a:path w="675" h="1573" extrusionOk="0">
                  <a:moveTo>
                    <a:pt x="590" y="1572"/>
                  </a:moveTo>
                  <a:cubicBezTo>
                    <a:pt x="365" y="1432"/>
                    <a:pt x="281" y="1235"/>
                    <a:pt x="337" y="955"/>
                  </a:cubicBezTo>
                  <a:cubicBezTo>
                    <a:pt x="365" y="870"/>
                    <a:pt x="365" y="646"/>
                    <a:pt x="169" y="674"/>
                  </a:cubicBezTo>
                  <a:cubicBezTo>
                    <a:pt x="85" y="674"/>
                    <a:pt x="29" y="618"/>
                    <a:pt x="29" y="533"/>
                  </a:cubicBezTo>
                  <a:cubicBezTo>
                    <a:pt x="0" y="449"/>
                    <a:pt x="113" y="505"/>
                    <a:pt x="141" y="477"/>
                  </a:cubicBezTo>
                  <a:cubicBezTo>
                    <a:pt x="197" y="477"/>
                    <a:pt x="225" y="449"/>
                    <a:pt x="197" y="421"/>
                  </a:cubicBezTo>
                  <a:cubicBezTo>
                    <a:pt x="85" y="225"/>
                    <a:pt x="281" y="140"/>
                    <a:pt x="337" y="0"/>
                  </a:cubicBezTo>
                  <a:cubicBezTo>
                    <a:pt x="365" y="28"/>
                    <a:pt x="365" y="28"/>
                    <a:pt x="365" y="28"/>
                  </a:cubicBezTo>
                  <a:cubicBezTo>
                    <a:pt x="393" y="56"/>
                    <a:pt x="393" y="84"/>
                    <a:pt x="422" y="84"/>
                  </a:cubicBezTo>
                  <a:cubicBezTo>
                    <a:pt x="422" y="112"/>
                    <a:pt x="422" y="140"/>
                    <a:pt x="450" y="168"/>
                  </a:cubicBezTo>
                  <a:cubicBezTo>
                    <a:pt x="478" y="197"/>
                    <a:pt x="478" y="225"/>
                    <a:pt x="506" y="253"/>
                  </a:cubicBezTo>
                  <a:cubicBezTo>
                    <a:pt x="506" y="281"/>
                    <a:pt x="534" y="281"/>
                    <a:pt x="534" y="309"/>
                  </a:cubicBezTo>
                  <a:cubicBezTo>
                    <a:pt x="534" y="337"/>
                    <a:pt x="534" y="365"/>
                    <a:pt x="534" y="365"/>
                  </a:cubicBezTo>
                  <a:cubicBezTo>
                    <a:pt x="590" y="449"/>
                    <a:pt x="534" y="533"/>
                    <a:pt x="590" y="590"/>
                  </a:cubicBezTo>
                  <a:cubicBezTo>
                    <a:pt x="590" y="618"/>
                    <a:pt x="590" y="646"/>
                    <a:pt x="590" y="674"/>
                  </a:cubicBezTo>
                  <a:cubicBezTo>
                    <a:pt x="646" y="730"/>
                    <a:pt x="590" y="814"/>
                    <a:pt x="646" y="870"/>
                  </a:cubicBezTo>
                  <a:cubicBezTo>
                    <a:pt x="646" y="898"/>
                    <a:pt x="646" y="926"/>
                    <a:pt x="646" y="955"/>
                  </a:cubicBezTo>
                  <a:cubicBezTo>
                    <a:pt x="674" y="1151"/>
                    <a:pt x="646" y="1376"/>
                    <a:pt x="590" y="15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" name="Google Shape;2102;p70"/>
            <p:cNvSpPr/>
            <p:nvPr/>
          </p:nvSpPr>
          <p:spPr>
            <a:xfrm>
              <a:off x="4646950" y="825575"/>
              <a:ext cx="24600" cy="14075"/>
            </a:xfrm>
            <a:custGeom>
              <a:avLst/>
              <a:gdLst/>
              <a:ahLst/>
              <a:cxnLst/>
              <a:rect l="l" t="t" r="r" b="b"/>
              <a:pathLst>
                <a:path w="984" h="563" extrusionOk="0">
                  <a:moveTo>
                    <a:pt x="29" y="169"/>
                  </a:moveTo>
                  <a:cubicBezTo>
                    <a:pt x="57" y="169"/>
                    <a:pt x="113" y="169"/>
                    <a:pt x="141" y="169"/>
                  </a:cubicBezTo>
                  <a:cubicBezTo>
                    <a:pt x="534" y="1"/>
                    <a:pt x="787" y="225"/>
                    <a:pt x="983" y="506"/>
                  </a:cubicBezTo>
                  <a:cubicBezTo>
                    <a:pt x="899" y="562"/>
                    <a:pt x="787" y="562"/>
                    <a:pt x="702" y="506"/>
                  </a:cubicBezTo>
                  <a:cubicBezTo>
                    <a:pt x="674" y="506"/>
                    <a:pt x="618" y="478"/>
                    <a:pt x="562" y="478"/>
                  </a:cubicBezTo>
                  <a:cubicBezTo>
                    <a:pt x="534" y="450"/>
                    <a:pt x="478" y="450"/>
                    <a:pt x="422" y="422"/>
                  </a:cubicBezTo>
                  <a:cubicBezTo>
                    <a:pt x="422" y="394"/>
                    <a:pt x="394" y="394"/>
                    <a:pt x="366" y="394"/>
                  </a:cubicBezTo>
                  <a:cubicBezTo>
                    <a:pt x="337" y="366"/>
                    <a:pt x="309" y="366"/>
                    <a:pt x="309" y="337"/>
                  </a:cubicBezTo>
                  <a:cubicBezTo>
                    <a:pt x="281" y="337"/>
                    <a:pt x="253" y="337"/>
                    <a:pt x="225" y="309"/>
                  </a:cubicBezTo>
                  <a:cubicBezTo>
                    <a:pt x="197" y="281"/>
                    <a:pt x="141" y="281"/>
                    <a:pt x="85" y="253"/>
                  </a:cubicBezTo>
                  <a:cubicBezTo>
                    <a:pt x="85" y="253"/>
                    <a:pt x="57" y="225"/>
                    <a:pt x="29" y="225"/>
                  </a:cubicBezTo>
                  <a:cubicBezTo>
                    <a:pt x="1" y="225"/>
                    <a:pt x="1" y="197"/>
                    <a:pt x="1" y="197"/>
                  </a:cubicBezTo>
                  <a:cubicBezTo>
                    <a:pt x="29" y="169"/>
                    <a:pt x="29" y="169"/>
                    <a:pt x="29" y="1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" name="Google Shape;2103;p70"/>
            <p:cNvSpPr/>
            <p:nvPr/>
          </p:nvSpPr>
          <p:spPr>
            <a:xfrm>
              <a:off x="4846975" y="610800"/>
              <a:ext cx="5650" cy="9850"/>
            </a:xfrm>
            <a:custGeom>
              <a:avLst/>
              <a:gdLst/>
              <a:ahLst/>
              <a:cxnLst/>
              <a:rect l="l" t="t" r="r" b="b"/>
              <a:pathLst>
                <a:path w="226" h="394" extrusionOk="0">
                  <a:moveTo>
                    <a:pt x="113" y="1"/>
                  </a:moveTo>
                  <a:cubicBezTo>
                    <a:pt x="197" y="57"/>
                    <a:pt x="225" y="141"/>
                    <a:pt x="225" y="197"/>
                  </a:cubicBezTo>
                  <a:cubicBezTo>
                    <a:pt x="197" y="310"/>
                    <a:pt x="169" y="394"/>
                    <a:pt x="29" y="281"/>
                  </a:cubicBezTo>
                  <a:cubicBezTo>
                    <a:pt x="1" y="253"/>
                    <a:pt x="1" y="253"/>
                    <a:pt x="1" y="225"/>
                  </a:cubicBezTo>
                  <a:cubicBezTo>
                    <a:pt x="29" y="197"/>
                    <a:pt x="29" y="197"/>
                    <a:pt x="29" y="197"/>
                  </a:cubicBezTo>
                  <a:cubicBezTo>
                    <a:pt x="29" y="169"/>
                    <a:pt x="57" y="113"/>
                    <a:pt x="57" y="57"/>
                  </a:cubicBezTo>
                  <a:cubicBezTo>
                    <a:pt x="85" y="57"/>
                    <a:pt x="85" y="1"/>
                    <a:pt x="1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" name="Google Shape;2104;p70"/>
            <p:cNvSpPr/>
            <p:nvPr/>
          </p:nvSpPr>
          <p:spPr>
            <a:xfrm>
              <a:off x="5062450" y="579925"/>
              <a:ext cx="12675" cy="4925"/>
            </a:xfrm>
            <a:custGeom>
              <a:avLst/>
              <a:gdLst/>
              <a:ahLst/>
              <a:cxnLst/>
              <a:rect l="l" t="t" r="r" b="b"/>
              <a:pathLst>
                <a:path w="507" h="197" extrusionOk="0">
                  <a:moveTo>
                    <a:pt x="506" y="57"/>
                  </a:moveTo>
                  <a:cubicBezTo>
                    <a:pt x="478" y="141"/>
                    <a:pt x="450" y="197"/>
                    <a:pt x="366" y="141"/>
                  </a:cubicBezTo>
                  <a:cubicBezTo>
                    <a:pt x="253" y="113"/>
                    <a:pt x="141" y="113"/>
                    <a:pt x="29" y="113"/>
                  </a:cubicBezTo>
                  <a:cubicBezTo>
                    <a:pt x="1" y="85"/>
                    <a:pt x="1" y="57"/>
                    <a:pt x="1" y="57"/>
                  </a:cubicBezTo>
                  <a:cubicBezTo>
                    <a:pt x="1" y="28"/>
                    <a:pt x="29" y="28"/>
                    <a:pt x="29" y="28"/>
                  </a:cubicBezTo>
                  <a:cubicBezTo>
                    <a:pt x="113" y="28"/>
                    <a:pt x="169" y="28"/>
                    <a:pt x="253" y="57"/>
                  </a:cubicBezTo>
                  <a:cubicBezTo>
                    <a:pt x="338" y="0"/>
                    <a:pt x="422" y="0"/>
                    <a:pt x="506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" name="Google Shape;2105;p70"/>
            <p:cNvSpPr/>
            <p:nvPr/>
          </p:nvSpPr>
          <p:spPr>
            <a:xfrm>
              <a:off x="5134050" y="852950"/>
              <a:ext cx="9150" cy="7750"/>
            </a:xfrm>
            <a:custGeom>
              <a:avLst/>
              <a:gdLst/>
              <a:ahLst/>
              <a:cxnLst/>
              <a:rect l="l" t="t" r="r" b="b"/>
              <a:pathLst>
                <a:path w="366" h="310" extrusionOk="0">
                  <a:moveTo>
                    <a:pt x="365" y="253"/>
                  </a:moveTo>
                  <a:cubicBezTo>
                    <a:pt x="365" y="253"/>
                    <a:pt x="365" y="281"/>
                    <a:pt x="337" y="309"/>
                  </a:cubicBezTo>
                  <a:cubicBezTo>
                    <a:pt x="309" y="309"/>
                    <a:pt x="253" y="309"/>
                    <a:pt x="225" y="309"/>
                  </a:cubicBezTo>
                  <a:cubicBezTo>
                    <a:pt x="197" y="309"/>
                    <a:pt x="169" y="309"/>
                    <a:pt x="141" y="281"/>
                  </a:cubicBezTo>
                  <a:cubicBezTo>
                    <a:pt x="85" y="197"/>
                    <a:pt x="0" y="113"/>
                    <a:pt x="141" y="57"/>
                  </a:cubicBezTo>
                  <a:cubicBezTo>
                    <a:pt x="281" y="0"/>
                    <a:pt x="365" y="113"/>
                    <a:pt x="365" y="25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" name="Google Shape;2106;p70"/>
            <p:cNvSpPr/>
            <p:nvPr/>
          </p:nvSpPr>
          <p:spPr>
            <a:xfrm>
              <a:off x="4614675" y="812950"/>
              <a:ext cx="7725" cy="5625"/>
            </a:xfrm>
            <a:custGeom>
              <a:avLst/>
              <a:gdLst/>
              <a:ahLst/>
              <a:cxnLst/>
              <a:rect l="l" t="t" r="r" b="b"/>
              <a:pathLst>
                <a:path w="309" h="225" extrusionOk="0">
                  <a:moveTo>
                    <a:pt x="28" y="0"/>
                  </a:moveTo>
                  <a:cubicBezTo>
                    <a:pt x="56" y="0"/>
                    <a:pt x="84" y="28"/>
                    <a:pt x="112" y="28"/>
                  </a:cubicBezTo>
                  <a:cubicBezTo>
                    <a:pt x="197" y="28"/>
                    <a:pt x="281" y="84"/>
                    <a:pt x="309" y="169"/>
                  </a:cubicBezTo>
                  <a:cubicBezTo>
                    <a:pt x="253" y="225"/>
                    <a:pt x="197" y="197"/>
                    <a:pt x="169" y="169"/>
                  </a:cubicBezTo>
                  <a:lnTo>
                    <a:pt x="169" y="169"/>
                  </a:lnTo>
                  <a:cubicBezTo>
                    <a:pt x="140" y="141"/>
                    <a:pt x="112" y="113"/>
                    <a:pt x="112" y="84"/>
                  </a:cubicBezTo>
                  <a:cubicBezTo>
                    <a:pt x="84" y="84"/>
                    <a:pt x="56" y="84"/>
                    <a:pt x="28" y="84"/>
                  </a:cubicBezTo>
                  <a:cubicBezTo>
                    <a:pt x="28" y="84"/>
                    <a:pt x="0" y="56"/>
                    <a:pt x="0" y="56"/>
                  </a:cubicBezTo>
                  <a:cubicBezTo>
                    <a:pt x="28" y="28"/>
                    <a:pt x="28" y="28"/>
                    <a:pt x="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" name="Google Shape;2107;p70"/>
            <p:cNvSpPr/>
            <p:nvPr/>
          </p:nvSpPr>
          <p:spPr>
            <a:xfrm>
              <a:off x="5000000" y="840325"/>
              <a:ext cx="7025" cy="4925"/>
            </a:xfrm>
            <a:custGeom>
              <a:avLst/>
              <a:gdLst/>
              <a:ahLst/>
              <a:cxnLst/>
              <a:rect l="l" t="t" r="r" b="b"/>
              <a:pathLst>
                <a:path w="281" h="197" extrusionOk="0">
                  <a:moveTo>
                    <a:pt x="281" y="197"/>
                  </a:moveTo>
                  <a:cubicBezTo>
                    <a:pt x="253" y="197"/>
                    <a:pt x="225" y="197"/>
                    <a:pt x="197" y="197"/>
                  </a:cubicBezTo>
                  <a:cubicBezTo>
                    <a:pt x="169" y="197"/>
                    <a:pt x="112" y="197"/>
                    <a:pt x="56" y="197"/>
                  </a:cubicBezTo>
                  <a:cubicBezTo>
                    <a:pt x="56" y="169"/>
                    <a:pt x="0" y="169"/>
                    <a:pt x="0" y="112"/>
                  </a:cubicBezTo>
                  <a:cubicBezTo>
                    <a:pt x="140" y="0"/>
                    <a:pt x="197" y="141"/>
                    <a:pt x="281" y="1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" name="Google Shape;2108;p70"/>
            <p:cNvSpPr/>
            <p:nvPr/>
          </p:nvSpPr>
          <p:spPr>
            <a:xfrm>
              <a:off x="4609750" y="809425"/>
              <a:ext cx="5650" cy="4250"/>
            </a:xfrm>
            <a:custGeom>
              <a:avLst/>
              <a:gdLst/>
              <a:ahLst/>
              <a:cxnLst/>
              <a:rect l="l" t="t" r="r" b="b"/>
              <a:pathLst>
                <a:path w="226" h="170" extrusionOk="0">
                  <a:moveTo>
                    <a:pt x="29" y="1"/>
                  </a:moveTo>
                  <a:cubicBezTo>
                    <a:pt x="141" y="1"/>
                    <a:pt x="225" y="1"/>
                    <a:pt x="225" y="141"/>
                  </a:cubicBezTo>
                  <a:lnTo>
                    <a:pt x="225" y="169"/>
                  </a:lnTo>
                  <a:cubicBezTo>
                    <a:pt x="197" y="169"/>
                    <a:pt x="169" y="169"/>
                    <a:pt x="169" y="141"/>
                  </a:cubicBezTo>
                  <a:lnTo>
                    <a:pt x="169" y="141"/>
                  </a:lnTo>
                  <a:cubicBezTo>
                    <a:pt x="141" y="113"/>
                    <a:pt x="113" y="113"/>
                    <a:pt x="85" y="85"/>
                  </a:cubicBezTo>
                  <a:cubicBezTo>
                    <a:pt x="85" y="85"/>
                    <a:pt x="57" y="85"/>
                    <a:pt x="29" y="57"/>
                  </a:cubicBezTo>
                  <a:cubicBezTo>
                    <a:pt x="1" y="57"/>
                    <a:pt x="1" y="29"/>
                    <a:pt x="1" y="29"/>
                  </a:cubicBezTo>
                  <a:cubicBezTo>
                    <a:pt x="29" y="1"/>
                    <a:pt x="29" y="1"/>
                    <a:pt x="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" name="Google Shape;2109;p70"/>
            <p:cNvSpPr/>
            <p:nvPr/>
          </p:nvSpPr>
          <p:spPr>
            <a:xfrm>
              <a:off x="5057550" y="582025"/>
              <a:ext cx="3525" cy="2125"/>
            </a:xfrm>
            <a:custGeom>
              <a:avLst/>
              <a:gdLst/>
              <a:ahLst/>
              <a:cxnLst/>
              <a:rect l="l" t="t" r="r" b="b"/>
              <a:pathLst>
                <a:path w="141" h="85" extrusionOk="0">
                  <a:moveTo>
                    <a:pt x="0" y="85"/>
                  </a:moveTo>
                  <a:cubicBezTo>
                    <a:pt x="0" y="57"/>
                    <a:pt x="0" y="29"/>
                    <a:pt x="0" y="1"/>
                  </a:cubicBezTo>
                  <a:cubicBezTo>
                    <a:pt x="28" y="1"/>
                    <a:pt x="56" y="1"/>
                    <a:pt x="84" y="1"/>
                  </a:cubicBezTo>
                  <a:cubicBezTo>
                    <a:pt x="113" y="1"/>
                    <a:pt x="141" y="1"/>
                    <a:pt x="141" y="1"/>
                  </a:cubicBezTo>
                  <a:cubicBezTo>
                    <a:pt x="113" y="57"/>
                    <a:pt x="56" y="85"/>
                    <a:pt x="0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" name="Google Shape;2110;p70"/>
            <p:cNvSpPr/>
            <p:nvPr/>
          </p:nvSpPr>
          <p:spPr>
            <a:xfrm>
              <a:off x="5171250" y="650100"/>
              <a:ext cx="4925" cy="2150"/>
            </a:xfrm>
            <a:custGeom>
              <a:avLst/>
              <a:gdLst/>
              <a:ahLst/>
              <a:cxnLst/>
              <a:rect l="l" t="t" r="r" b="b"/>
              <a:pathLst>
                <a:path w="197" h="86" extrusionOk="0">
                  <a:moveTo>
                    <a:pt x="113" y="85"/>
                  </a:moveTo>
                  <a:cubicBezTo>
                    <a:pt x="85" y="85"/>
                    <a:pt x="56" y="85"/>
                    <a:pt x="28" y="85"/>
                  </a:cubicBezTo>
                  <a:cubicBezTo>
                    <a:pt x="28" y="57"/>
                    <a:pt x="0" y="29"/>
                    <a:pt x="28" y="29"/>
                  </a:cubicBezTo>
                  <a:cubicBezTo>
                    <a:pt x="28" y="1"/>
                    <a:pt x="28" y="1"/>
                    <a:pt x="56" y="1"/>
                  </a:cubicBezTo>
                  <a:cubicBezTo>
                    <a:pt x="85" y="1"/>
                    <a:pt x="141" y="1"/>
                    <a:pt x="197" y="29"/>
                  </a:cubicBezTo>
                  <a:cubicBezTo>
                    <a:pt x="169" y="29"/>
                    <a:pt x="141" y="57"/>
                    <a:pt x="113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" name="Google Shape;2111;p70"/>
            <p:cNvSpPr/>
            <p:nvPr/>
          </p:nvSpPr>
          <p:spPr>
            <a:xfrm>
              <a:off x="5300400" y="723800"/>
              <a:ext cx="3525" cy="2850"/>
            </a:xfrm>
            <a:custGeom>
              <a:avLst/>
              <a:gdLst/>
              <a:ahLst/>
              <a:cxnLst/>
              <a:rect l="l" t="t" r="r" b="b"/>
              <a:pathLst>
                <a:path w="141" h="114" extrusionOk="0">
                  <a:moveTo>
                    <a:pt x="140" y="113"/>
                  </a:moveTo>
                  <a:cubicBezTo>
                    <a:pt x="84" y="113"/>
                    <a:pt x="28" y="85"/>
                    <a:pt x="0" y="29"/>
                  </a:cubicBezTo>
                  <a:lnTo>
                    <a:pt x="0" y="29"/>
                  </a:lnTo>
                  <a:cubicBezTo>
                    <a:pt x="28" y="1"/>
                    <a:pt x="56" y="1"/>
                    <a:pt x="84" y="29"/>
                  </a:cubicBezTo>
                  <a:cubicBezTo>
                    <a:pt x="84" y="57"/>
                    <a:pt x="112" y="85"/>
                    <a:pt x="140" y="1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" name="Google Shape;2112;p70"/>
            <p:cNvSpPr/>
            <p:nvPr/>
          </p:nvSpPr>
          <p:spPr>
            <a:xfrm>
              <a:off x="5151600" y="618525"/>
              <a:ext cx="2125" cy="2825"/>
            </a:xfrm>
            <a:custGeom>
              <a:avLst/>
              <a:gdLst/>
              <a:ahLst/>
              <a:cxnLst/>
              <a:rect l="l" t="t" r="r" b="b"/>
              <a:pathLst>
                <a:path w="85" h="113" extrusionOk="0">
                  <a:moveTo>
                    <a:pt x="0" y="1"/>
                  </a:moveTo>
                  <a:cubicBezTo>
                    <a:pt x="28" y="1"/>
                    <a:pt x="56" y="29"/>
                    <a:pt x="84" y="29"/>
                  </a:cubicBezTo>
                  <a:cubicBezTo>
                    <a:pt x="84" y="29"/>
                    <a:pt x="84" y="57"/>
                    <a:pt x="84" y="85"/>
                  </a:cubicBezTo>
                  <a:lnTo>
                    <a:pt x="56" y="85"/>
                  </a:lnTo>
                  <a:cubicBezTo>
                    <a:pt x="0" y="113"/>
                    <a:pt x="0" y="57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" name="Google Shape;2113;p70"/>
            <p:cNvSpPr/>
            <p:nvPr/>
          </p:nvSpPr>
          <p:spPr>
            <a:xfrm>
              <a:off x="5303900" y="72662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0" y="84"/>
                  </a:moveTo>
                  <a:cubicBezTo>
                    <a:pt x="0" y="56"/>
                    <a:pt x="0" y="28"/>
                    <a:pt x="0" y="0"/>
                  </a:cubicBezTo>
                  <a:cubicBezTo>
                    <a:pt x="28" y="0"/>
                    <a:pt x="57" y="0"/>
                    <a:pt x="57" y="0"/>
                  </a:cubicBezTo>
                  <a:cubicBezTo>
                    <a:pt x="85" y="28"/>
                    <a:pt x="85" y="28"/>
                    <a:pt x="85" y="56"/>
                  </a:cubicBezTo>
                  <a:cubicBezTo>
                    <a:pt x="85" y="56"/>
                    <a:pt x="57" y="84"/>
                    <a:pt x="57" y="84"/>
                  </a:cubicBezTo>
                  <a:cubicBezTo>
                    <a:pt x="28" y="84"/>
                    <a:pt x="28" y="84"/>
                    <a:pt x="0" y="84"/>
                  </a:cubicBezTo>
                  <a:lnTo>
                    <a:pt x="0" y="8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" name="Google Shape;2114;p70"/>
            <p:cNvSpPr/>
            <p:nvPr/>
          </p:nvSpPr>
          <p:spPr>
            <a:xfrm>
              <a:off x="5074375" y="749075"/>
              <a:ext cx="141100" cy="89150"/>
            </a:xfrm>
            <a:custGeom>
              <a:avLst/>
              <a:gdLst/>
              <a:ahLst/>
              <a:cxnLst/>
              <a:rect l="l" t="t" r="r" b="b"/>
              <a:pathLst>
                <a:path w="5644" h="3566" extrusionOk="0">
                  <a:moveTo>
                    <a:pt x="647" y="3397"/>
                  </a:moveTo>
                  <a:cubicBezTo>
                    <a:pt x="619" y="3397"/>
                    <a:pt x="591" y="3397"/>
                    <a:pt x="562" y="3397"/>
                  </a:cubicBezTo>
                  <a:cubicBezTo>
                    <a:pt x="478" y="3257"/>
                    <a:pt x="506" y="3566"/>
                    <a:pt x="422" y="3426"/>
                  </a:cubicBezTo>
                  <a:cubicBezTo>
                    <a:pt x="394" y="3369"/>
                    <a:pt x="338" y="3285"/>
                    <a:pt x="450" y="3257"/>
                  </a:cubicBezTo>
                  <a:cubicBezTo>
                    <a:pt x="647" y="3229"/>
                    <a:pt x="562" y="3061"/>
                    <a:pt x="562" y="2948"/>
                  </a:cubicBezTo>
                  <a:cubicBezTo>
                    <a:pt x="562" y="2892"/>
                    <a:pt x="478" y="2836"/>
                    <a:pt x="562" y="2752"/>
                  </a:cubicBezTo>
                  <a:cubicBezTo>
                    <a:pt x="619" y="2724"/>
                    <a:pt x="619" y="2668"/>
                    <a:pt x="534" y="2668"/>
                  </a:cubicBezTo>
                  <a:cubicBezTo>
                    <a:pt x="394" y="2696"/>
                    <a:pt x="394" y="2639"/>
                    <a:pt x="366" y="2499"/>
                  </a:cubicBezTo>
                  <a:cubicBezTo>
                    <a:pt x="310" y="2303"/>
                    <a:pt x="141" y="2359"/>
                    <a:pt x="1" y="2443"/>
                  </a:cubicBezTo>
                  <a:cubicBezTo>
                    <a:pt x="1" y="2162"/>
                    <a:pt x="85" y="1910"/>
                    <a:pt x="57" y="1629"/>
                  </a:cubicBezTo>
                  <a:cubicBezTo>
                    <a:pt x="29" y="1432"/>
                    <a:pt x="198" y="1376"/>
                    <a:pt x="338" y="1376"/>
                  </a:cubicBezTo>
                  <a:cubicBezTo>
                    <a:pt x="562" y="1376"/>
                    <a:pt x="871" y="1376"/>
                    <a:pt x="1012" y="1545"/>
                  </a:cubicBezTo>
                  <a:cubicBezTo>
                    <a:pt x="1264" y="1825"/>
                    <a:pt x="1517" y="1769"/>
                    <a:pt x="1798" y="1769"/>
                  </a:cubicBezTo>
                  <a:cubicBezTo>
                    <a:pt x="1854" y="1769"/>
                    <a:pt x="1882" y="1769"/>
                    <a:pt x="1910" y="1769"/>
                  </a:cubicBezTo>
                  <a:cubicBezTo>
                    <a:pt x="2107" y="1910"/>
                    <a:pt x="2275" y="2078"/>
                    <a:pt x="2500" y="1825"/>
                  </a:cubicBezTo>
                  <a:cubicBezTo>
                    <a:pt x="2668" y="1825"/>
                    <a:pt x="2780" y="1769"/>
                    <a:pt x="2837" y="1601"/>
                  </a:cubicBezTo>
                  <a:cubicBezTo>
                    <a:pt x="2921" y="1292"/>
                    <a:pt x="3089" y="1011"/>
                    <a:pt x="3033" y="702"/>
                  </a:cubicBezTo>
                  <a:cubicBezTo>
                    <a:pt x="3005" y="646"/>
                    <a:pt x="3005" y="646"/>
                    <a:pt x="3005" y="674"/>
                  </a:cubicBezTo>
                  <a:cubicBezTo>
                    <a:pt x="2921" y="702"/>
                    <a:pt x="2837" y="730"/>
                    <a:pt x="2808" y="646"/>
                  </a:cubicBezTo>
                  <a:cubicBezTo>
                    <a:pt x="2780" y="562"/>
                    <a:pt x="2780" y="478"/>
                    <a:pt x="2696" y="618"/>
                  </a:cubicBezTo>
                  <a:cubicBezTo>
                    <a:pt x="2640" y="646"/>
                    <a:pt x="2584" y="702"/>
                    <a:pt x="2528" y="646"/>
                  </a:cubicBezTo>
                  <a:cubicBezTo>
                    <a:pt x="2443" y="562"/>
                    <a:pt x="2472" y="450"/>
                    <a:pt x="2528" y="365"/>
                  </a:cubicBezTo>
                  <a:cubicBezTo>
                    <a:pt x="2556" y="337"/>
                    <a:pt x="2556" y="309"/>
                    <a:pt x="2584" y="309"/>
                  </a:cubicBezTo>
                  <a:cubicBezTo>
                    <a:pt x="2668" y="253"/>
                    <a:pt x="2584" y="225"/>
                    <a:pt x="2584" y="197"/>
                  </a:cubicBezTo>
                  <a:cubicBezTo>
                    <a:pt x="2584" y="169"/>
                    <a:pt x="2612" y="113"/>
                    <a:pt x="2640" y="85"/>
                  </a:cubicBezTo>
                  <a:cubicBezTo>
                    <a:pt x="2696" y="57"/>
                    <a:pt x="2752" y="57"/>
                    <a:pt x="2780" y="113"/>
                  </a:cubicBezTo>
                  <a:cubicBezTo>
                    <a:pt x="3173" y="0"/>
                    <a:pt x="3173" y="0"/>
                    <a:pt x="3342" y="393"/>
                  </a:cubicBezTo>
                  <a:cubicBezTo>
                    <a:pt x="3398" y="450"/>
                    <a:pt x="3370" y="562"/>
                    <a:pt x="3454" y="590"/>
                  </a:cubicBezTo>
                  <a:cubicBezTo>
                    <a:pt x="3510" y="590"/>
                    <a:pt x="3510" y="562"/>
                    <a:pt x="3538" y="562"/>
                  </a:cubicBezTo>
                  <a:cubicBezTo>
                    <a:pt x="3651" y="450"/>
                    <a:pt x="3482" y="365"/>
                    <a:pt x="3538" y="309"/>
                  </a:cubicBezTo>
                  <a:cubicBezTo>
                    <a:pt x="3623" y="169"/>
                    <a:pt x="3679" y="365"/>
                    <a:pt x="3763" y="337"/>
                  </a:cubicBezTo>
                  <a:cubicBezTo>
                    <a:pt x="3819" y="337"/>
                    <a:pt x="3819" y="253"/>
                    <a:pt x="3819" y="197"/>
                  </a:cubicBezTo>
                  <a:cubicBezTo>
                    <a:pt x="3847" y="169"/>
                    <a:pt x="3875" y="113"/>
                    <a:pt x="3931" y="113"/>
                  </a:cubicBezTo>
                  <a:cubicBezTo>
                    <a:pt x="3960" y="337"/>
                    <a:pt x="4016" y="562"/>
                    <a:pt x="4212" y="730"/>
                  </a:cubicBezTo>
                  <a:cubicBezTo>
                    <a:pt x="4268" y="787"/>
                    <a:pt x="4296" y="843"/>
                    <a:pt x="4184" y="871"/>
                  </a:cubicBezTo>
                  <a:cubicBezTo>
                    <a:pt x="4100" y="927"/>
                    <a:pt x="4100" y="983"/>
                    <a:pt x="4128" y="1067"/>
                  </a:cubicBezTo>
                  <a:cubicBezTo>
                    <a:pt x="4156" y="1123"/>
                    <a:pt x="4240" y="1067"/>
                    <a:pt x="4268" y="1095"/>
                  </a:cubicBezTo>
                  <a:cubicBezTo>
                    <a:pt x="4465" y="1151"/>
                    <a:pt x="4577" y="1067"/>
                    <a:pt x="4689" y="983"/>
                  </a:cubicBezTo>
                  <a:cubicBezTo>
                    <a:pt x="4661" y="843"/>
                    <a:pt x="4549" y="927"/>
                    <a:pt x="4437" y="927"/>
                  </a:cubicBezTo>
                  <a:cubicBezTo>
                    <a:pt x="4521" y="815"/>
                    <a:pt x="4549" y="646"/>
                    <a:pt x="4718" y="758"/>
                  </a:cubicBezTo>
                  <a:cubicBezTo>
                    <a:pt x="4886" y="871"/>
                    <a:pt x="4886" y="927"/>
                    <a:pt x="4689" y="1236"/>
                  </a:cubicBezTo>
                  <a:cubicBezTo>
                    <a:pt x="4914" y="1292"/>
                    <a:pt x="5111" y="1348"/>
                    <a:pt x="5307" y="1123"/>
                  </a:cubicBezTo>
                  <a:cubicBezTo>
                    <a:pt x="5363" y="1067"/>
                    <a:pt x="5447" y="983"/>
                    <a:pt x="5560" y="1067"/>
                  </a:cubicBezTo>
                  <a:cubicBezTo>
                    <a:pt x="5616" y="1123"/>
                    <a:pt x="5644" y="1208"/>
                    <a:pt x="5616" y="1320"/>
                  </a:cubicBezTo>
                  <a:cubicBezTo>
                    <a:pt x="5588" y="1348"/>
                    <a:pt x="5616" y="1404"/>
                    <a:pt x="5644" y="1432"/>
                  </a:cubicBezTo>
                  <a:cubicBezTo>
                    <a:pt x="5560" y="1573"/>
                    <a:pt x="5504" y="1657"/>
                    <a:pt x="5335" y="1573"/>
                  </a:cubicBezTo>
                  <a:cubicBezTo>
                    <a:pt x="5307" y="1545"/>
                    <a:pt x="5223" y="1573"/>
                    <a:pt x="5195" y="1545"/>
                  </a:cubicBezTo>
                  <a:cubicBezTo>
                    <a:pt x="5083" y="1376"/>
                    <a:pt x="4914" y="1460"/>
                    <a:pt x="4886" y="1573"/>
                  </a:cubicBezTo>
                  <a:cubicBezTo>
                    <a:pt x="4830" y="1769"/>
                    <a:pt x="4577" y="1713"/>
                    <a:pt x="4549" y="1910"/>
                  </a:cubicBezTo>
                  <a:cubicBezTo>
                    <a:pt x="4549" y="1938"/>
                    <a:pt x="4437" y="1966"/>
                    <a:pt x="4437" y="1910"/>
                  </a:cubicBezTo>
                  <a:cubicBezTo>
                    <a:pt x="4437" y="1713"/>
                    <a:pt x="4212" y="1797"/>
                    <a:pt x="4184" y="1685"/>
                  </a:cubicBezTo>
                  <a:cubicBezTo>
                    <a:pt x="4128" y="1376"/>
                    <a:pt x="3791" y="1545"/>
                    <a:pt x="3623" y="1404"/>
                  </a:cubicBezTo>
                  <a:cubicBezTo>
                    <a:pt x="3566" y="1348"/>
                    <a:pt x="3482" y="1432"/>
                    <a:pt x="3454" y="1516"/>
                  </a:cubicBezTo>
                  <a:cubicBezTo>
                    <a:pt x="3426" y="1657"/>
                    <a:pt x="3482" y="1769"/>
                    <a:pt x="3651" y="1797"/>
                  </a:cubicBezTo>
                  <a:lnTo>
                    <a:pt x="3651" y="1797"/>
                  </a:lnTo>
                  <a:cubicBezTo>
                    <a:pt x="3679" y="1741"/>
                    <a:pt x="3735" y="1629"/>
                    <a:pt x="3763" y="1769"/>
                  </a:cubicBezTo>
                  <a:cubicBezTo>
                    <a:pt x="3791" y="1853"/>
                    <a:pt x="3847" y="1910"/>
                    <a:pt x="3875" y="1966"/>
                  </a:cubicBezTo>
                  <a:cubicBezTo>
                    <a:pt x="3819" y="2078"/>
                    <a:pt x="3566" y="1910"/>
                    <a:pt x="3651" y="2162"/>
                  </a:cubicBezTo>
                  <a:cubicBezTo>
                    <a:pt x="3538" y="2190"/>
                    <a:pt x="3426" y="2274"/>
                    <a:pt x="3370" y="2218"/>
                  </a:cubicBezTo>
                  <a:cubicBezTo>
                    <a:pt x="3202" y="2134"/>
                    <a:pt x="3230" y="2303"/>
                    <a:pt x="3173" y="2359"/>
                  </a:cubicBezTo>
                  <a:cubicBezTo>
                    <a:pt x="3089" y="2471"/>
                    <a:pt x="3230" y="2443"/>
                    <a:pt x="3286" y="2499"/>
                  </a:cubicBezTo>
                  <a:cubicBezTo>
                    <a:pt x="3314" y="2555"/>
                    <a:pt x="3342" y="2583"/>
                    <a:pt x="3398" y="2611"/>
                  </a:cubicBezTo>
                  <a:cubicBezTo>
                    <a:pt x="3651" y="2724"/>
                    <a:pt x="3651" y="2724"/>
                    <a:pt x="3538" y="3061"/>
                  </a:cubicBezTo>
                  <a:cubicBezTo>
                    <a:pt x="3342" y="2836"/>
                    <a:pt x="3117" y="2668"/>
                    <a:pt x="2977" y="2443"/>
                  </a:cubicBezTo>
                  <a:cubicBezTo>
                    <a:pt x="2837" y="2218"/>
                    <a:pt x="2556" y="2359"/>
                    <a:pt x="2443" y="2190"/>
                  </a:cubicBezTo>
                  <a:cubicBezTo>
                    <a:pt x="2443" y="2162"/>
                    <a:pt x="2387" y="2190"/>
                    <a:pt x="2387" y="2218"/>
                  </a:cubicBezTo>
                  <a:cubicBezTo>
                    <a:pt x="2247" y="2471"/>
                    <a:pt x="2050" y="2387"/>
                    <a:pt x="1826" y="2331"/>
                  </a:cubicBezTo>
                  <a:cubicBezTo>
                    <a:pt x="1770" y="2499"/>
                    <a:pt x="1770" y="2724"/>
                    <a:pt x="1629" y="2864"/>
                  </a:cubicBezTo>
                  <a:cubicBezTo>
                    <a:pt x="1545" y="2836"/>
                    <a:pt x="1517" y="2780"/>
                    <a:pt x="1545" y="2696"/>
                  </a:cubicBezTo>
                  <a:cubicBezTo>
                    <a:pt x="1545" y="2639"/>
                    <a:pt x="1685" y="2611"/>
                    <a:pt x="1601" y="2527"/>
                  </a:cubicBezTo>
                  <a:cubicBezTo>
                    <a:pt x="1545" y="2471"/>
                    <a:pt x="1489" y="2527"/>
                    <a:pt x="1433" y="2555"/>
                  </a:cubicBezTo>
                  <a:cubicBezTo>
                    <a:pt x="1377" y="2583"/>
                    <a:pt x="1349" y="2583"/>
                    <a:pt x="1264" y="2583"/>
                  </a:cubicBezTo>
                  <a:cubicBezTo>
                    <a:pt x="1321" y="2724"/>
                    <a:pt x="1489" y="2808"/>
                    <a:pt x="1433" y="2976"/>
                  </a:cubicBezTo>
                  <a:cubicBezTo>
                    <a:pt x="1405" y="3229"/>
                    <a:pt x="1208" y="3285"/>
                    <a:pt x="1012" y="3341"/>
                  </a:cubicBezTo>
                  <a:cubicBezTo>
                    <a:pt x="899" y="3369"/>
                    <a:pt x="759" y="3369"/>
                    <a:pt x="647" y="33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" name="Google Shape;2115;p70"/>
            <p:cNvSpPr/>
            <p:nvPr/>
          </p:nvSpPr>
          <p:spPr>
            <a:xfrm>
              <a:off x="5204925" y="721000"/>
              <a:ext cx="89175" cy="70900"/>
            </a:xfrm>
            <a:custGeom>
              <a:avLst/>
              <a:gdLst/>
              <a:ahLst/>
              <a:cxnLst/>
              <a:rect l="l" t="t" r="r" b="b"/>
              <a:pathLst>
                <a:path w="3567" h="2836" extrusionOk="0">
                  <a:moveTo>
                    <a:pt x="3342" y="815"/>
                  </a:moveTo>
                  <a:cubicBezTo>
                    <a:pt x="3454" y="843"/>
                    <a:pt x="3566" y="871"/>
                    <a:pt x="3482" y="1011"/>
                  </a:cubicBezTo>
                  <a:cubicBezTo>
                    <a:pt x="3454" y="1095"/>
                    <a:pt x="3426" y="1152"/>
                    <a:pt x="3426" y="1208"/>
                  </a:cubicBezTo>
                  <a:cubicBezTo>
                    <a:pt x="3398" y="1348"/>
                    <a:pt x="3342" y="1460"/>
                    <a:pt x="3201" y="1573"/>
                  </a:cubicBezTo>
                  <a:cubicBezTo>
                    <a:pt x="3061" y="1713"/>
                    <a:pt x="3089" y="1910"/>
                    <a:pt x="2977" y="2050"/>
                  </a:cubicBezTo>
                  <a:cubicBezTo>
                    <a:pt x="2949" y="2134"/>
                    <a:pt x="2752" y="1994"/>
                    <a:pt x="2808" y="2190"/>
                  </a:cubicBezTo>
                  <a:cubicBezTo>
                    <a:pt x="2836" y="2190"/>
                    <a:pt x="2864" y="2218"/>
                    <a:pt x="2864" y="2246"/>
                  </a:cubicBezTo>
                  <a:cubicBezTo>
                    <a:pt x="2893" y="2303"/>
                    <a:pt x="2921" y="2359"/>
                    <a:pt x="2949" y="2415"/>
                  </a:cubicBezTo>
                  <a:cubicBezTo>
                    <a:pt x="2949" y="2527"/>
                    <a:pt x="2921" y="2639"/>
                    <a:pt x="3033" y="2724"/>
                  </a:cubicBezTo>
                  <a:cubicBezTo>
                    <a:pt x="2949" y="2836"/>
                    <a:pt x="2836" y="2836"/>
                    <a:pt x="2752" y="2836"/>
                  </a:cubicBezTo>
                  <a:cubicBezTo>
                    <a:pt x="2696" y="2752"/>
                    <a:pt x="2780" y="2724"/>
                    <a:pt x="2780" y="2668"/>
                  </a:cubicBezTo>
                  <a:cubicBezTo>
                    <a:pt x="2808" y="2583"/>
                    <a:pt x="2780" y="2527"/>
                    <a:pt x="2668" y="2555"/>
                  </a:cubicBezTo>
                  <a:cubicBezTo>
                    <a:pt x="2612" y="2555"/>
                    <a:pt x="2528" y="2611"/>
                    <a:pt x="2584" y="2499"/>
                  </a:cubicBezTo>
                  <a:cubicBezTo>
                    <a:pt x="2612" y="2471"/>
                    <a:pt x="2640" y="2443"/>
                    <a:pt x="2612" y="2415"/>
                  </a:cubicBezTo>
                  <a:cubicBezTo>
                    <a:pt x="2584" y="2387"/>
                    <a:pt x="2528" y="2415"/>
                    <a:pt x="2528" y="2443"/>
                  </a:cubicBezTo>
                  <a:cubicBezTo>
                    <a:pt x="2443" y="2527"/>
                    <a:pt x="2415" y="2611"/>
                    <a:pt x="2500" y="2696"/>
                  </a:cubicBezTo>
                  <a:cubicBezTo>
                    <a:pt x="2528" y="2724"/>
                    <a:pt x="2612" y="2724"/>
                    <a:pt x="2556" y="2780"/>
                  </a:cubicBezTo>
                  <a:cubicBezTo>
                    <a:pt x="2528" y="2808"/>
                    <a:pt x="2471" y="2836"/>
                    <a:pt x="2443" y="2808"/>
                  </a:cubicBezTo>
                  <a:cubicBezTo>
                    <a:pt x="2359" y="2752"/>
                    <a:pt x="1882" y="2668"/>
                    <a:pt x="1742" y="2668"/>
                  </a:cubicBezTo>
                  <a:cubicBezTo>
                    <a:pt x="1601" y="2583"/>
                    <a:pt x="1517" y="2443"/>
                    <a:pt x="1545" y="2303"/>
                  </a:cubicBezTo>
                  <a:cubicBezTo>
                    <a:pt x="1573" y="2134"/>
                    <a:pt x="1742" y="2162"/>
                    <a:pt x="1854" y="2162"/>
                  </a:cubicBezTo>
                  <a:cubicBezTo>
                    <a:pt x="2135" y="2106"/>
                    <a:pt x="2191" y="1994"/>
                    <a:pt x="2078" y="1741"/>
                  </a:cubicBezTo>
                  <a:cubicBezTo>
                    <a:pt x="2022" y="1685"/>
                    <a:pt x="1966" y="1657"/>
                    <a:pt x="2022" y="1573"/>
                  </a:cubicBezTo>
                  <a:cubicBezTo>
                    <a:pt x="2022" y="1545"/>
                    <a:pt x="2078" y="1516"/>
                    <a:pt x="2078" y="1516"/>
                  </a:cubicBezTo>
                  <a:cubicBezTo>
                    <a:pt x="1854" y="1741"/>
                    <a:pt x="1629" y="1657"/>
                    <a:pt x="1433" y="1460"/>
                  </a:cubicBezTo>
                  <a:cubicBezTo>
                    <a:pt x="1461" y="1657"/>
                    <a:pt x="1489" y="1881"/>
                    <a:pt x="1152" y="1853"/>
                  </a:cubicBezTo>
                  <a:cubicBezTo>
                    <a:pt x="1124" y="1825"/>
                    <a:pt x="1096" y="1825"/>
                    <a:pt x="1068" y="1797"/>
                  </a:cubicBezTo>
                  <a:cubicBezTo>
                    <a:pt x="1040" y="1769"/>
                    <a:pt x="1068" y="1685"/>
                    <a:pt x="983" y="1713"/>
                  </a:cubicBezTo>
                  <a:cubicBezTo>
                    <a:pt x="899" y="1741"/>
                    <a:pt x="899" y="1797"/>
                    <a:pt x="927" y="1853"/>
                  </a:cubicBezTo>
                  <a:cubicBezTo>
                    <a:pt x="983" y="2022"/>
                    <a:pt x="983" y="2162"/>
                    <a:pt x="731" y="2162"/>
                  </a:cubicBezTo>
                  <a:cubicBezTo>
                    <a:pt x="675" y="2106"/>
                    <a:pt x="731" y="2078"/>
                    <a:pt x="731" y="2050"/>
                  </a:cubicBezTo>
                  <a:cubicBezTo>
                    <a:pt x="815" y="1910"/>
                    <a:pt x="759" y="1853"/>
                    <a:pt x="647" y="1910"/>
                  </a:cubicBezTo>
                  <a:cubicBezTo>
                    <a:pt x="478" y="2022"/>
                    <a:pt x="450" y="1910"/>
                    <a:pt x="478" y="1797"/>
                  </a:cubicBezTo>
                  <a:cubicBezTo>
                    <a:pt x="562" y="1601"/>
                    <a:pt x="478" y="1573"/>
                    <a:pt x="310" y="1573"/>
                  </a:cubicBezTo>
                  <a:cubicBezTo>
                    <a:pt x="1" y="1573"/>
                    <a:pt x="1" y="1573"/>
                    <a:pt x="1" y="1264"/>
                  </a:cubicBezTo>
                  <a:cubicBezTo>
                    <a:pt x="282" y="1573"/>
                    <a:pt x="310" y="1573"/>
                    <a:pt x="562" y="1292"/>
                  </a:cubicBezTo>
                  <a:cubicBezTo>
                    <a:pt x="394" y="1292"/>
                    <a:pt x="254" y="1320"/>
                    <a:pt x="141" y="1180"/>
                  </a:cubicBezTo>
                  <a:cubicBezTo>
                    <a:pt x="169" y="1095"/>
                    <a:pt x="338" y="1095"/>
                    <a:pt x="282" y="1011"/>
                  </a:cubicBezTo>
                  <a:cubicBezTo>
                    <a:pt x="169" y="787"/>
                    <a:pt x="338" y="787"/>
                    <a:pt x="450" y="815"/>
                  </a:cubicBezTo>
                  <a:cubicBezTo>
                    <a:pt x="590" y="871"/>
                    <a:pt x="787" y="758"/>
                    <a:pt x="843" y="871"/>
                  </a:cubicBezTo>
                  <a:cubicBezTo>
                    <a:pt x="983" y="1039"/>
                    <a:pt x="1068" y="871"/>
                    <a:pt x="1152" y="843"/>
                  </a:cubicBezTo>
                  <a:cubicBezTo>
                    <a:pt x="1208" y="815"/>
                    <a:pt x="1292" y="787"/>
                    <a:pt x="1348" y="758"/>
                  </a:cubicBezTo>
                  <a:cubicBezTo>
                    <a:pt x="1405" y="730"/>
                    <a:pt x="1433" y="702"/>
                    <a:pt x="1433" y="646"/>
                  </a:cubicBezTo>
                  <a:cubicBezTo>
                    <a:pt x="1320" y="393"/>
                    <a:pt x="1545" y="225"/>
                    <a:pt x="1545" y="0"/>
                  </a:cubicBezTo>
                  <a:cubicBezTo>
                    <a:pt x="1657" y="29"/>
                    <a:pt x="1685" y="85"/>
                    <a:pt x="1657" y="113"/>
                  </a:cubicBezTo>
                  <a:cubicBezTo>
                    <a:pt x="1601" y="337"/>
                    <a:pt x="1770" y="393"/>
                    <a:pt x="1910" y="422"/>
                  </a:cubicBezTo>
                  <a:cubicBezTo>
                    <a:pt x="2163" y="478"/>
                    <a:pt x="2303" y="590"/>
                    <a:pt x="2303" y="871"/>
                  </a:cubicBezTo>
                  <a:cubicBezTo>
                    <a:pt x="2275" y="983"/>
                    <a:pt x="2303" y="1095"/>
                    <a:pt x="2500" y="1039"/>
                  </a:cubicBezTo>
                  <a:cubicBezTo>
                    <a:pt x="2612" y="1011"/>
                    <a:pt x="2752" y="1208"/>
                    <a:pt x="2752" y="1292"/>
                  </a:cubicBezTo>
                  <a:cubicBezTo>
                    <a:pt x="2780" y="1460"/>
                    <a:pt x="2836" y="1460"/>
                    <a:pt x="2949" y="1432"/>
                  </a:cubicBezTo>
                  <a:cubicBezTo>
                    <a:pt x="3145" y="1376"/>
                    <a:pt x="2977" y="1320"/>
                    <a:pt x="2977" y="1264"/>
                  </a:cubicBezTo>
                  <a:cubicBezTo>
                    <a:pt x="2977" y="1152"/>
                    <a:pt x="2949" y="1039"/>
                    <a:pt x="3145" y="1095"/>
                  </a:cubicBezTo>
                  <a:cubicBezTo>
                    <a:pt x="3173" y="1095"/>
                    <a:pt x="3229" y="871"/>
                    <a:pt x="3342" y="81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" name="Google Shape;2116;p70"/>
            <p:cNvSpPr/>
            <p:nvPr/>
          </p:nvSpPr>
          <p:spPr>
            <a:xfrm>
              <a:off x="5198625" y="775750"/>
              <a:ext cx="70900" cy="71600"/>
            </a:xfrm>
            <a:custGeom>
              <a:avLst/>
              <a:gdLst/>
              <a:ahLst/>
              <a:cxnLst/>
              <a:rect l="l" t="t" r="r" b="b"/>
              <a:pathLst>
                <a:path w="2836" h="2864" extrusionOk="0">
                  <a:moveTo>
                    <a:pt x="365" y="506"/>
                  </a:moveTo>
                  <a:cubicBezTo>
                    <a:pt x="506" y="506"/>
                    <a:pt x="562" y="421"/>
                    <a:pt x="674" y="365"/>
                  </a:cubicBezTo>
                  <a:lnTo>
                    <a:pt x="674" y="365"/>
                  </a:lnTo>
                  <a:cubicBezTo>
                    <a:pt x="674" y="393"/>
                    <a:pt x="702" y="421"/>
                    <a:pt x="730" y="449"/>
                  </a:cubicBezTo>
                  <a:cubicBezTo>
                    <a:pt x="786" y="478"/>
                    <a:pt x="814" y="506"/>
                    <a:pt x="871" y="393"/>
                  </a:cubicBezTo>
                  <a:cubicBezTo>
                    <a:pt x="1011" y="197"/>
                    <a:pt x="1207" y="56"/>
                    <a:pt x="1460" y="0"/>
                  </a:cubicBezTo>
                  <a:cubicBezTo>
                    <a:pt x="1516" y="169"/>
                    <a:pt x="1432" y="197"/>
                    <a:pt x="1292" y="197"/>
                  </a:cubicBezTo>
                  <a:cubicBezTo>
                    <a:pt x="1404" y="225"/>
                    <a:pt x="1516" y="197"/>
                    <a:pt x="1544" y="337"/>
                  </a:cubicBezTo>
                  <a:cubicBezTo>
                    <a:pt x="1544" y="393"/>
                    <a:pt x="1516" y="421"/>
                    <a:pt x="1488" y="449"/>
                  </a:cubicBezTo>
                  <a:cubicBezTo>
                    <a:pt x="1320" y="449"/>
                    <a:pt x="1151" y="506"/>
                    <a:pt x="983" y="618"/>
                  </a:cubicBezTo>
                  <a:cubicBezTo>
                    <a:pt x="1123" y="899"/>
                    <a:pt x="1011" y="1095"/>
                    <a:pt x="618" y="1151"/>
                  </a:cubicBezTo>
                  <a:cubicBezTo>
                    <a:pt x="814" y="1179"/>
                    <a:pt x="842" y="1544"/>
                    <a:pt x="1123" y="1348"/>
                  </a:cubicBezTo>
                  <a:cubicBezTo>
                    <a:pt x="1264" y="1460"/>
                    <a:pt x="1460" y="1516"/>
                    <a:pt x="1544" y="1713"/>
                  </a:cubicBezTo>
                  <a:cubicBezTo>
                    <a:pt x="1572" y="1741"/>
                    <a:pt x="1572" y="1797"/>
                    <a:pt x="1657" y="1797"/>
                  </a:cubicBezTo>
                  <a:cubicBezTo>
                    <a:pt x="1741" y="1713"/>
                    <a:pt x="1657" y="1601"/>
                    <a:pt x="1741" y="1488"/>
                  </a:cubicBezTo>
                  <a:cubicBezTo>
                    <a:pt x="1825" y="1516"/>
                    <a:pt x="1937" y="1544"/>
                    <a:pt x="2050" y="1572"/>
                  </a:cubicBezTo>
                  <a:cubicBezTo>
                    <a:pt x="2162" y="1629"/>
                    <a:pt x="2274" y="1629"/>
                    <a:pt x="2358" y="1516"/>
                  </a:cubicBezTo>
                  <a:cubicBezTo>
                    <a:pt x="2443" y="1404"/>
                    <a:pt x="2555" y="1432"/>
                    <a:pt x="2639" y="1432"/>
                  </a:cubicBezTo>
                  <a:cubicBezTo>
                    <a:pt x="2695" y="1404"/>
                    <a:pt x="2780" y="1348"/>
                    <a:pt x="2808" y="1460"/>
                  </a:cubicBezTo>
                  <a:cubicBezTo>
                    <a:pt x="2836" y="1516"/>
                    <a:pt x="2808" y="1601"/>
                    <a:pt x="2752" y="1601"/>
                  </a:cubicBezTo>
                  <a:cubicBezTo>
                    <a:pt x="2555" y="1629"/>
                    <a:pt x="2667" y="1825"/>
                    <a:pt x="2611" y="1853"/>
                  </a:cubicBezTo>
                  <a:cubicBezTo>
                    <a:pt x="2443" y="1881"/>
                    <a:pt x="2443" y="2078"/>
                    <a:pt x="2302" y="2134"/>
                  </a:cubicBezTo>
                  <a:cubicBezTo>
                    <a:pt x="2218" y="2190"/>
                    <a:pt x="2190" y="2359"/>
                    <a:pt x="2022" y="2359"/>
                  </a:cubicBezTo>
                  <a:cubicBezTo>
                    <a:pt x="1937" y="2359"/>
                    <a:pt x="1881" y="2583"/>
                    <a:pt x="1825" y="2724"/>
                  </a:cubicBezTo>
                  <a:lnTo>
                    <a:pt x="1825" y="2724"/>
                  </a:lnTo>
                  <a:cubicBezTo>
                    <a:pt x="1741" y="2808"/>
                    <a:pt x="1657" y="2864"/>
                    <a:pt x="1600" y="2724"/>
                  </a:cubicBezTo>
                  <a:cubicBezTo>
                    <a:pt x="1516" y="2555"/>
                    <a:pt x="1376" y="2471"/>
                    <a:pt x="1292" y="2330"/>
                  </a:cubicBezTo>
                  <a:cubicBezTo>
                    <a:pt x="1179" y="2190"/>
                    <a:pt x="1039" y="2050"/>
                    <a:pt x="1207" y="1825"/>
                  </a:cubicBezTo>
                  <a:cubicBezTo>
                    <a:pt x="1264" y="1769"/>
                    <a:pt x="1123" y="1713"/>
                    <a:pt x="1151" y="1629"/>
                  </a:cubicBezTo>
                  <a:cubicBezTo>
                    <a:pt x="1179" y="1572"/>
                    <a:pt x="1123" y="1544"/>
                    <a:pt x="1067" y="1544"/>
                  </a:cubicBezTo>
                  <a:cubicBezTo>
                    <a:pt x="1039" y="1544"/>
                    <a:pt x="1011" y="1572"/>
                    <a:pt x="1011" y="1629"/>
                  </a:cubicBezTo>
                  <a:cubicBezTo>
                    <a:pt x="1039" y="1685"/>
                    <a:pt x="1067" y="1797"/>
                    <a:pt x="955" y="1825"/>
                  </a:cubicBezTo>
                  <a:cubicBezTo>
                    <a:pt x="814" y="1853"/>
                    <a:pt x="702" y="1994"/>
                    <a:pt x="562" y="2050"/>
                  </a:cubicBezTo>
                  <a:cubicBezTo>
                    <a:pt x="506" y="2050"/>
                    <a:pt x="449" y="2050"/>
                    <a:pt x="449" y="1994"/>
                  </a:cubicBezTo>
                  <a:cubicBezTo>
                    <a:pt x="449" y="1741"/>
                    <a:pt x="337" y="1853"/>
                    <a:pt x="281" y="1937"/>
                  </a:cubicBezTo>
                  <a:cubicBezTo>
                    <a:pt x="225" y="1994"/>
                    <a:pt x="197" y="2050"/>
                    <a:pt x="197" y="2134"/>
                  </a:cubicBezTo>
                  <a:cubicBezTo>
                    <a:pt x="225" y="2302"/>
                    <a:pt x="113" y="2218"/>
                    <a:pt x="28" y="2218"/>
                  </a:cubicBezTo>
                  <a:cubicBezTo>
                    <a:pt x="28" y="2190"/>
                    <a:pt x="56" y="2162"/>
                    <a:pt x="56" y="2134"/>
                  </a:cubicBezTo>
                  <a:cubicBezTo>
                    <a:pt x="84" y="1797"/>
                    <a:pt x="84" y="1797"/>
                    <a:pt x="421" y="1629"/>
                  </a:cubicBezTo>
                  <a:cubicBezTo>
                    <a:pt x="309" y="1488"/>
                    <a:pt x="0" y="1572"/>
                    <a:pt x="28" y="1320"/>
                  </a:cubicBezTo>
                  <a:cubicBezTo>
                    <a:pt x="141" y="1264"/>
                    <a:pt x="281" y="1179"/>
                    <a:pt x="337" y="1011"/>
                  </a:cubicBezTo>
                  <a:cubicBezTo>
                    <a:pt x="421" y="843"/>
                    <a:pt x="393" y="674"/>
                    <a:pt x="365" y="50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7" name="Google Shape;2117;p70"/>
            <p:cNvSpPr/>
            <p:nvPr/>
          </p:nvSpPr>
          <p:spPr>
            <a:xfrm>
              <a:off x="5230200" y="752575"/>
              <a:ext cx="33025" cy="38625"/>
            </a:xfrm>
            <a:custGeom>
              <a:avLst/>
              <a:gdLst/>
              <a:ahLst/>
              <a:cxnLst/>
              <a:rect l="l" t="t" r="r" b="b"/>
              <a:pathLst>
                <a:path w="1321" h="1545" extrusionOk="0">
                  <a:moveTo>
                    <a:pt x="225" y="1376"/>
                  </a:moveTo>
                  <a:cubicBezTo>
                    <a:pt x="253" y="1180"/>
                    <a:pt x="141" y="1180"/>
                    <a:pt x="1" y="1180"/>
                  </a:cubicBezTo>
                  <a:cubicBezTo>
                    <a:pt x="57" y="1068"/>
                    <a:pt x="197" y="1068"/>
                    <a:pt x="197" y="927"/>
                  </a:cubicBezTo>
                  <a:cubicBezTo>
                    <a:pt x="197" y="927"/>
                    <a:pt x="197" y="899"/>
                    <a:pt x="197" y="871"/>
                  </a:cubicBezTo>
                  <a:cubicBezTo>
                    <a:pt x="253" y="843"/>
                    <a:pt x="337" y="815"/>
                    <a:pt x="281" y="731"/>
                  </a:cubicBezTo>
                  <a:cubicBezTo>
                    <a:pt x="253" y="675"/>
                    <a:pt x="197" y="647"/>
                    <a:pt x="141" y="590"/>
                  </a:cubicBezTo>
                  <a:cubicBezTo>
                    <a:pt x="337" y="506"/>
                    <a:pt x="394" y="366"/>
                    <a:pt x="366" y="197"/>
                  </a:cubicBezTo>
                  <a:cubicBezTo>
                    <a:pt x="366" y="113"/>
                    <a:pt x="281" y="29"/>
                    <a:pt x="422" y="29"/>
                  </a:cubicBezTo>
                  <a:cubicBezTo>
                    <a:pt x="562" y="1"/>
                    <a:pt x="506" y="85"/>
                    <a:pt x="506" y="169"/>
                  </a:cubicBezTo>
                  <a:cubicBezTo>
                    <a:pt x="478" y="225"/>
                    <a:pt x="534" y="253"/>
                    <a:pt x="590" y="225"/>
                  </a:cubicBezTo>
                  <a:cubicBezTo>
                    <a:pt x="618" y="197"/>
                    <a:pt x="674" y="141"/>
                    <a:pt x="702" y="169"/>
                  </a:cubicBezTo>
                  <a:cubicBezTo>
                    <a:pt x="787" y="562"/>
                    <a:pt x="899" y="225"/>
                    <a:pt x="983" y="197"/>
                  </a:cubicBezTo>
                  <a:cubicBezTo>
                    <a:pt x="1067" y="169"/>
                    <a:pt x="1152" y="197"/>
                    <a:pt x="1264" y="169"/>
                  </a:cubicBezTo>
                  <a:cubicBezTo>
                    <a:pt x="1208" y="282"/>
                    <a:pt x="1095" y="282"/>
                    <a:pt x="1039" y="338"/>
                  </a:cubicBezTo>
                  <a:cubicBezTo>
                    <a:pt x="1039" y="450"/>
                    <a:pt x="1124" y="422"/>
                    <a:pt x="1152" y="422"/>
                  </a:cubicBezTo>
                  <a:cubicBezTo>
                    <a:pt x="1264" y="422"/>
                    <a:pt x="1320" y="562"/>
                    <a:pt x="1264" y="590"/>
                  </a:cubicBezTo>
                  <a:cubicBezTo>
                    <a:pt x="1095" y="703"/>
                    <a:pt x="1180" y="843"/>
                    <a:pt x="1236" y="955"/>
                  </a:cubicBezTo>
                  <a:cubicBezTo>
                    <a:pt x="1011" y="927"/>
                    <a:pt x="815" y="1011"/>
                    <a:pt x="618" y="983"/>
                  </a:cubicBezTo>
                  <a:cubicBezTo>
                    <a:pt x="534" y="1180"/>
                    <a:pt x="731" y="1264"/>
                    <a:pt x="731" y="1405"/>
                  </a:cubicBezTo>
                  <a:lnTo>
                    <a:pt x="731" y="1405"/>
                  </a:lnTo>
                  <a:cubicBezTo>
                    <a:pt x="674" y="1461"/>
                    <a:pt x="646" y="1489"/>
                    <a:pt x="590" y="1545"/>
                  </a:cubicBezTo>
                  <a:cubicBezTo>
                    <a:pt x="562" y="1517"/>
                    <a:pt x="534" y="1517"/>
                    <a:pt x="506" y="1517"/>
                  </a:cubicBezTo>
                  <a:cubicBezTo>
                    <a:pt x="422" y="1489"/>
                    <a:pt x="337" y="1405"/>
                    <a:pt x="225" y="137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8" name="Google Shape;2118;p70"/>
            <p:cNvSpPr/>
            <p:nvPr/>
          </p:nvSpPr>
          <p:spPr>
            <a:xfrm>
              <a:off x="5186675" y="714675"/>
              <a:ext cx="21100" cy="30200"/>
            </a:xfrm>
            <a:custGeom>
              <a:avLst/>
              <a:gdLst/>
              <a:ahLst/>
              <a:cxnLst/>
              <a:rect l="l" t="t" r="r" b="b"/>
              <a:pathLst>
                <a:path w="844" h="1208" extrusionOk="0">
                  <a:moveTo>
                    <a:pt x="703" y="422"/>
                  </a:moveTo>
                  <a:cubicBezTo>
                    <a:pt x="675" y="506"/>
                    <a:pt x="534" y="478"/>
                    <a:pt x="506" y="618"/>
                  </a:cubicBezTo>
                  <a:cubicBezTo>
                    <a:pt x="703" y="562"/>
                    <a:pt x="675" y="815"/>
                    <a:pt x="815" y="871"/>
                  </a:cubicBezTo>
                  <a:cubicBezTo>
                    <a:pt x="843" y="871"/>
                    <a:pt x="843" y="927"/>
                    <a:pt x="815" y="927"/>
                  </a:cubicBezTo>
                  <a:cubicBezTo>
                    <a:pt x="815" y="955"/>
                    <a:pt x="787" y="983"/>
                    <a:pt x="759" y="983"/>
                  </a:cubicBezTo>
                  <a:cubicBezTo>
                    <a:pt x="647" y="731"/>
                    <a:pt x="534" y="1208"/>
                    <a:pt x="422" y="983"/>
                  </a:cubicBezTo>
                  <a:cubicBezTo>
                    <a:pt x="338" y="787"/>
                    <a:pt x="282" y="590"/>
                    <a:pt x="85" y="450"/>
                  </a:cubicBezTo>
                  <a:cubicBezTo>
                    <a:pt x="1" y="394"/>
                    <a:pt x="57" y="169"/>
                    <a:pt x="169" y="85"/>
                  </a:cubicBezTo>
                  <a:cubicBezTo>
                    <a:pt x="282" y="1"/>
                    <a:pt x="366" y="85"/>
                    <a:pt x="422" y="169"/>
                  </a:cubicBezTo>
                  <a:cubicBezTo>
                    <a:pt x="478" y="197"/>
                    <a:pt x="506" y="282"/>
                    <a:pt x="562" y="310"/>
                  </a:cubicBezTo>
                  <a:cubicBezTo>
                    <a:pt x="619" y="338"/>
                    <a:pt x="675" y="338"/>
                    <a:pt x="703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9" name="Google Shape;2119;p70"/>
            <p:cNvSpPr/>
            <p:nvPr/>
          </p:nvSpPr>
          <p:spPr>
            <a:xfrm>
              <a:off x="5122125" y="676075"/>
              <a:ext cx="14050" cy="18975"/>
            </a:xfrm>
            <a:custGeom>
              <a:avLst/>
              <a:gdLst/>
              <a:ahLst/>
              <a:cxnLst/>
              <a:rect l="l" t="t" r="r" b="b"/>
              <a:pathLst>
                <a:path w="562" h="759" extrusionOk="0">
                  <a:moveTo>
                    <a:pt x="505" y="394"/>
                  </a:moveTo>
                  <a:cubicBezTo>
                    <a:pt x="505" y="422"/>
                    <a:pt x="505" y="450"/>
                    <a:pt x="505" y="478"/>
                  </a:cubicBezTo>
                  <a:cubicBezTo>
                    <a:pt x="393" y="534"/>
                    <a:pt x="309" y="506"/>
                    <a:pt x="197" y="478"/>
                  </a:cubicBezTo>
                  <a:cubicBezTo>
                    <a:pt x="140" y="562"/>
                    <a:pt x="197" y="674"/>
                    <a:pt x="140" y="759"/>
                  </a:cubicBezTo>
                  <a:cubicBezTo>
                    <a:pt x="0" y="422"/>
                    <a:pt x="0" y="338"/>
                    <a:pt x="84" y="1"/>
                  </a:cubicBezTo>
                  <a:cubicBezTo>
                    <a:pt x="140" y="225"/>
                    <a:pt x="281" y="281"/>
                    <a:pt x="449" y="253"/>
                  </a:cubicBezTo>
                  <a:cubicBezTo>
                    <a:pt x="562" y="253"/>
                    <a:pt x="477" y="366"/>
                    <a:pt x="505" y="39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0" name="Google Shape;2120;p70"/>
            <p:cNvSpPr/>
            <p:nvPr/>
          </p:nvSpPr>
          <p:spPr>
            <a:xfrm>
              <a:off x="5129825" y="744850"/>
              <a:ext cx="14075" cy="11975"/>
            </a:xfrm>
            <a:custGeom>
              <a:avLst/>
              <a:gdLst/>
              <a:ahLst/>
              <a:cxnLst/>
              <a:rect l="l" t="t" r="r" b="b"/>
              <a:pathLst>
                <a:path w="563" h="479" extrusionOk="0">
                  <a:moveTo>
                    <a:pt x="562" y="282"/>
                  </a:moveTo>
                  <a:cubicBezTo>
                    <a:pt x="506" y="282"/>
                    <a:pt x="478" y="282"/>
                    <a:pt x="422" y="282"/>
                  </a:cubicBezTo>
                  <a:cubicBezTo>
                    <a:pt x="310" y="282"/>
                    <a:pt x="394" y="422"/>
                    <a:pt x="310" y="450"/>
                  </a:cubicBezTo>
                  <a:cubicBezTo>
                    <a:pt x="225" y="478"/>
                    <a:pt x="113" y="478"/>
                    <a:pt x="29" y="422"/>
                  </a:cubicBezTo>
                  <a:cubicBezTo>
                    <a:pt x="1" y="394"/>
                    <a:pt x="1" y="394"/>
                    <a:pt x="1" y="366"/>
                  </a:cubicBezTo>
                  <a:cubicBezTo>
                    <a:pt x="57" y="85"/>
                    <a:pt x="254" y="1"/>
                    <a:pt x="506" y="1"/>
                  </a:cubicBezTo>
                  <a:cubicBezTo>
                    <a:pt x="478" y="85"/>
                    <a:pt x="506" y="198"/>
                    <a:pt x="562" y="2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1" name="Google Shape;2121;p70"/>
            <p:cNvSpPr/>
            <p:nvPr/>
          </p:nvSpPr>
          <p:spPr>
            <a:xfrm>
              <a:off x="5233000" y="770825"/>
              <a:ext cx="9150" cy="5650"/>
            </a:xfrm>
            <a:custGeom>
              <a:avLst/>
              <a:gdLst/>
              <a:ahLst/>
              <a:cxnLst/>
              <a:rect l="l" t="t" r="r" b="b"/>
              <a:pathLst>
                <a:path w="366" h="226" extrusionOk="0">
                  <a:moveTo>
                    <a:pt x="169" y="1"/>
                  </a:moveTo>
                  <a:cubicBezTo>
                    <a:pt x="197" y="29"/>
                    <a:pt x="225" y="29"/>
                    <a:pt x="225" y="29"/>
                  </a:cubicBezTo>
                  <a:cubicBezTo>
                    <a:pt x="282" y="85"/>
                    <a:pt x="366" y="29"/>
                    <a:pt x="338" y="113"/>
                  </a:cubicBezTo>
                  <a:cubicBezTo>
                    <a:pt x="338" y="169"/>
                    <a:pt x="282" y="225"/>
                    <a:pt x="225" y="197"/>
                  </a:cubicBezTo>
                  <a:cubicBezTo>
                    <a:pt x="169" y="197"/>
                    <a:pt x="141" y="169"/>
                    <a:pt x="85" y="141"/>
                  </a:cubicBezTo>
                  <a:cubicBezTo>
                    <a:pt x="1" y="29"/>
                    <a:pt x="85" y="1"/>
                    <a:pt x="1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2" name="Google Shape;2122;p70"/>
            <p:cNvSpPr/>
            <p:nvPr/>
          </p:nvSpPr>
          <p:spPr>
            <a:xfrm>
              <a:off x="5190900" y="739950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41" y="85"/>
                  </a:moveTo>
                  <a:cubicBezTo>
                    <a:pt x="113" y="141"/>
                    <a:pt x="85" y="141"/>
                    <a:pt x="28" y="113"/>
                  </a:cubicBezTo>
                  <a:cubicBezTo>
                    <a:pt x="0" y="113"/>
                    <a:pt x="0" y="85"/>
                    <a:pt x="28" y="57"/>
                  </a:cubicBezTo>
                  <a:cubicBezTo>
                    <a:pt x="57" y="29"/>
                    <a:pt x="85" y="0"/>
                    <a:pt x="113" y="29"/>
                  </a:cubicBezTo>
                  <a:cubicBezTo>
                    <a:pt x="141" y="57"/>
                    <a:pt x="141" y="85"/>
                    <a:pt x="141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3" name="Google Shape;2123;p70"/>
            <p:cNvSpPr/>
            <p:nvPr/>
          </p:nvSpPr>
          <p:spPr>
            <a:xfrm>
              <a:off x="5262500" y="699950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8" y="56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0" y="28"/>
                    <a:pt x="0" y="28"/>
                  </a:cubicBezTo>
                  <a:cubicBezTo>
                    <a:pt x="0" y="28"/>
                    <a:pt x="0" y="0"/>
                    <a:pt x="28" y="28"/>
                  </a:cubicBezTo>
                  <a:cubicBezTo>
                    <a:pt x="28" y="28"/>
                    <a:pt x="28" y="28"/>
                    <a:pt x="28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4" name="Google Shape;2124;p70"/>
            <p:cNvSpPr/>
            <p:nvPr/>
          </p:nvSpPr>
          <p:spPr>
            <a:xfrm>
              <a:off x="5204225" y="7518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29"/>
                  </a:moveTo>
                  <a:lnTo>
                    <a:pt x="1" y="29"/>
                  </a:lnTo>
                  <a:lnTo>
                    <a:pt x="2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5" name="Google Shape;2125;p70"/>
            <p:cNvSpPr/>
            <p:nvPr/>
          </p:nvSpPr>
          <p:spPr>
            <a:xfrm>
              <a:off x="5215475" y="78487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56" y="84"/>
                  </a:moveTo>
                  <a:cubicBezTo>
                    <a:pt x="28" y="56"/>
                    <a:pt x="0" y="28"/>
                    <a:pt x="0" y="0"/>
                  </a:cubicBezTo>
                  <a:cubicBezTo>
                    <a:pt x="0" y="28"/>
                    <a:pt x="28" y="56"/>
                    <a:pt x="56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6" name="Google Shape;2126;p70"/>
            <p:cNvSpPr/>
            <p:nvPr/>
          </p:nvSpPr>
          <p:spPr>
            <a:xfrm>
              <a:off x="4933300" y="675375"/>
              <a:ext cx="200775" cy="134775"/>
            </a:xfrm>
            <a:custGeom>
              <a:avLst/>
              <a:gdLst/>
              <a:ahLst/>
              <a:cxnLst/>
              <a:rect l="l" t="t" r="r" b="b"/>
              <a:pathLst>
                <a:path w="8031" h="5391" extrusionOk="0">
                  <a:moveTo>
                    <a:pt x="7525" y="4745"/>
                  </a:moveTo>
                  <a:cubicBezTo>
                    <a:pt x="7357" y="4829"/>
                    <a:pt x="7188" y="4773"/>
                    <a:pt x="7020" y="4829"/>
                  </a:cubicBezTo>
                  <a:cubicBezTo>
                    <a:pt x="6907" y="4886"/>
                    <a:pt x="6823" y="4801"/>
                    <a:pt x="6767" y="4717"/>
                  </a:cubicBezTo>
                  <a:cubicBezTo>
                    <a:pt x="6599" y="4493"/>
                    <a:pt x="6121" y="4352"/>
                    <a:pt x="5897" y="4408"/>
                  </a:cubicBezTo>
                  <a:cubicBezTo>
                    <a:pt x="5784" y="4436"/>
                    <a:pt x="5728" y="4493"/>
                    <a:pt x="5756" y="4605"/>
                  </a:cubicBezTo>
                  <a:cubicBezTo>
                    <a:pt x="5784" y="4661"/>
                    <a:pt x="5756" y="4717"/>
                    <a:pt x="5784" y="4773"/>
                  </a:cubicBezTo>
                  <a:cubicBezTo>
                    <a:pt x="5812" y="4998"/>
                    <a:pt x="5784" y="5194"/>
                    <a:pt x="5644" y="5391"/>
                  </a:cubicBezTo>
                  <a:cubicBezTo>
                    <a:pt x="5504" y="5391"/>
                    <a:pt x="5363" y="5279"/>
                    <a:pt x="5251" y="5222"/>
                  </a:cubicBezTo>
                  <a:cubicBezTo>
                    <a:pt x="5223" y="5194"/>
                    <a:pt x="5195" y="5166"/>
                    <a:pt x="5167" y="5138"/>
                  </a:cubicBezTo>
                  <a:cubicBezTo>
                    <a:pt x="5195" y="5082"/>
                    <a:pt x="5223" y="4998"/>
                    <a:pt x="5251" y="4914"/>
                  </a:cubicBezTo>
                  <a:cubicBezTo>
                    <a:pt x="5026" y="4942"/>
                    <a:pt x="4942" y="4745"/>
                    <a:pt x="4746" y="4689"/>
                  </a:cubicBezTo>
                  <a:cubicBezTo>
                    <a:pt x="4718" y="4689"/>
                    <a:pt x="4661" y="4633"/>
                    <a:pt x="4661" y="4605"/>
                  </a:cubicBezTo>
                  <a:cubicBezTo>
                    <a:pt x="4718" y="4408"/>
                    <a:pt x="4521" y="4380"/>
                    <a:pt x="4465" y="4268"/>
                  </a:cubicBezTo>
                  <a:cubicBezTo>
                    <a:pt x="4381" y="4156"/>
                    <a:pt x="4324" y="4128"/>
                    <a:pt x="4212" y="4156"/>
                  </a:cubicBezTo>
                  <a:cubicBezTo>
                    <a:pt x="4016" y="4156"/>
                    <a:pt x="3960" y="4071"/>
                    <a:pt x="4072" y="3819"/>
                  </a:cubicBezTo>
                  <a:cubicBezTo>
                    <a:pt x="3903" y="3931"/>
                    <a:pt x="3763" y="3959"/>
                    <a:pt x="3651" y="3959"/>
                  </a:cubicBezTo>
                  <a:cubicBezTo>
                    <a:pt x="3538" y="3959"/>
                    <a:pt x="3454" y="4043"/>
                    <a:pt x="3342" y="4071"/>
                  </a:cubicBezTo>
                  <a:cubicBezTo>
                    <a:pt x="3286" y="3987"/>
                    <a:pt x="3314" y="3931"/>
                    <a:pt x="3370" y="3875"/>
                  </a:cubicBezTo>
                  <a:cubicBezTo>
                    <a:pt x="3566" y="3735"/>
                    <a:pt x="3651" y="3482"/>
                    <a:pt x="3931" y="3454"/>
                  </a:cubicBezTo>
                  <a:cubicBezTo>
                    <a:pt x="4016" y="3454"/>
                    <a:pt x="4016" y="3089"/>
                    <a:pt x="3931" y="3061"/>
                  </a:cubicBezTo>
                  <a:cubicBezTo>
                    <a:pt x="3875" y="3005"/>
                    <a:pt x="3819" y="3061"/>
                    <a:pt x="3819" y="3117"/>
                  </a:cubicBezTo>
                  <a:cubicBezTo>
                    <a:pt x="3819" y="3201"/>
                    <a:pt x="3763" y="3285"/>
                    <a:pt x="3707" y="3370"/>
                  </a:cubicBezTo>
                  <a:cubicBezTo>
                    <a:pt x="3651" y="3426"/>
                    <a:pt x="3510" y="3257"/>
                    <a:pt x="3482" y="3454"/>
                  </a:cubicBezTo>
                  <a:cubicBezTo>
                    <a:pt x="3454" y="3566"/>
                    <a:pt x="3342" y="3622"/>
                    <a:pt x="3342" y="3763"/>
                  </a:cubicBezTo>
                  <a:cubicBezTo>
                    <a:pt x="3342" y="3763"/>
                    <a:pt x="3314" y="3791"/>
                    <a:pt x="3286" y="3791"/>
                  </a:cubicBezTo>
                  <a:cubicBezTo>
                    <a:pt x="3061" y="3763"/>
                    <a:pt x="2837" y="3903"/>
                    <a:pt x="2640" y="3819"/>
                  </a:cubicBezTo>
                  <a:cubicBezTo>
                    <a:pt x="2472" y="3735"/>
                    <a:pt x="2387" y="3763"/>
                    <a:pt x="2275" y="3847"/>
                  </a:cubicBezTo>
                  <a:cubicBezTo>
                    <a:pt x="2163" y="3931"/>
                    <a:pt x="2050" y="3903"/>
                    <a:pt x="2050" y="3791"/>
                  </a:cubicBezTo>
                  <a:cubicBezTo>
                    <a:pt x="2050" y="3566"/>
                    <a:pt x="1910" y="3482"/>
                    <a:pt x="1770" y="3398"/>
                  </a:cubicBezTo>
                  <a:cubicBezTo>
                    <a:pt x="1770" y="3285"/>
                    <a:pt x="1882" y="3285"/>
                    <a:pt x="1910" y="3145"/>
                  </a:cubicBezTo>
                  <a:cubicBezTo>
                    <a:pt x="1601" y="3229"/>
                    <a:pt x="1377" y="3426"/>
                    <a:pt x="1180" y="3594"/>
                  </a:cubicBezTo>
                  <a:cubicBezTo>
                    <a:pt x="1012" y="3791"/>
                    <a:pt x="731" y="3903"/>
                    <a:pt x="619" y="4212"/>
                  </a:cubicBezTo>
                  <a:cubicBezTo>
                    <a:pt x="759" y="4268"/>
                    <a:pt x="899" y="4324"/>
                    <a:pt x="843" y="4493"/>
                  </a:cubicBezTo>
                  <a:cubicBezTo>
                    <a:pt x="843" y="4577"/>
                    <a:pt x="619" y="4661"/>
                    <a:pt x="478" y="4661"/>
                  </a:cubicBezTo>
                  <a:cubicBezTo>
                    <a:pt x="310" y="4605"/>
                    <a:pt x="394" y="4464"/>
                    <a:pt x="366" y="4380"/>
                  </a:cubicBezTo>
                  <a:lnTo>
                    <a:pt x="394" y="4380"/>
                  </a:lnTo>
                  <a:lnTo>
                    <a:pt x="394" y="4352"/>
                  </a:lnTo>
                  <a:lnTo>
                    <a:pt x="366" y="4380"/>
                  </a:lnTo>
                  <a:cubicBezTo>
                    <a:pt x="254" y="4464"/>
                    <a:pt x="310" y="4633"/>
                    <a:pt x="254" y="4745"/>
                  </a:cubicBezTo>
                  <a:cubicBezTo>
                    <a:pt x="226" y="4801"/>
                    <a:pt x="198" y="4829"/>
                    <a:pt x="141" y="4829"/>
                  </a:cubicBezTo>
                  <a:cubicBezTo>
                    <a:pt x="57" y="4801"/>
                    <a:pt x="29" y="4745"/>
                    <a:pt x="29" y="4661"/>
                  </a:cubicBezTo>
                  <a:cubicBezTo>
                    <a:pt x="57" y="4577"/>
                    <a:pt x="57" y="4521"/>
                    <a:pt x="29" y="4436"/>
                  </a:cubicBezTo>
                  <a:cubicBezTo>
                    <a:pt x="29" y="4380"/>
                    <a:pt x="57" y="4296"/>
                    <a:pt x="85" y="4268"/>
                  </a:cubicBezTo>
                  <a:cubicBezTo>
                    <a:pt x="226" y="4128"/>
                    <a:pt x="338" y="4015"/>
                    <a:pt x="141" y="3847"/>
                  </a:cubicBezTo>
                  <a:cubicBezTo>
                    <a:pt x="113" y="3819"/>
                    <a:pt x="141" y="3875"/>
                    <a:pt x="113" y="3847"/>
                  </a:cubicBezTo>
                  <a:cubicBezTo>
                    <a:pt x="57" y="3763"/>
                    <a:pt x="57" y="3678"/>
                    <a:pt x="113" y="3650"/>
                  </a:cubicBezTo>
                  <a:cubicBezTo>
                    <a:pt x="450" y="3622"/>
                    <a:pt x="1" y="2977"/>
                    <a:pt x="562" y="3117"/>
                  </a:cubicBezTo>
                  <a:cubicBezTo>
                    <a:pt x="647" y="3145"/>
                    <a:pt x="703" y="3089"/>
                    <a:pt x="787" y="3061"/>
                  </a:cubicBezTo>
                  <a:cubicBezTo>
                    <a:pt x="1040" y="2892"/>
                    <a:pt x="1236" y="2948"/>
                    <a:pt x="1433" y="3145"/>
                  </a:cubicBezTo>
                  <a:cubicBezTo>
                    <a:pt x="1517" y="3033"/>
                    <a:pt x="1405" y="2920"/>
                    <a:pt x="1377" y="2808"/>
                  </a:cubicBezTo>
                  <a:cubicBezTo>
                    <a:pt x="1377" y="2640"/>
                    <a:pt x="1461" y="2527"/>
                    <a:pt x="1601" y="2471"/>
                  </a:cubicBezTo>
                  <a:cubicBezTo>
                    <a:pt x="1657" y="2443"/>
                    <a:pt x="1714" y="2415"/>
                    <a:pt x="1685" y="2331"/>
                  </a:cubicBezTo>
                  <a:cubicBezTo>
                    <a:pt x="1657" y="2275"/>
                    <a:pt x="1601" y="2275"/>
                    <a:pt x="1545" y="2303"/>
                  </a:cubicBezTo>
                  <a:cubicBezTo>
                    <a:pt x="1461" y="2331"/>
                    <a:pt x="1377" y="2415"/>
                    <a:pt x="1292" y="2443"/>
                  </a:cubicBezTo>
                  <a:cubicBezTo>
                    <a:pt x="1208" y="2471"/>
                    <a:pt x="1124" y="2527"/>
                    <a:pt x="1040" y="2443"/>
                  </a:cubicBezTo>
                  <a:cubicBezTo>
                    <a:pt x="956" y="2387"/>
                    <a:pt x="1012" y="2303"/>
                    <a:pt x="1040" y="2218"/>
                  </a:cubicBezTo>
                  <a:cubicBezTo>
                    <a:pt x="1124" y="2022"/>
                    <a:pt x="1012" y="1713"/>
                    <a:pt x="1461" y="1713"/>
                  </a:cubicBezTo>
                  <a:cubicBezTo>
                    <a:pt x="1180" y="1545"/>
                    <a:pt x="1180" y="1320"/>
                    <a:pt x="1349" y="1180"/>
                  </a:cubicBezTo>
                  <a:cubicBezTo>
                    <a:pt x="1517" y="1011"/>
                    <a:pt x="1433" y="927"/>
                    <a:pt x="1349" y="787"/>
                  </a:cubicBezTo>
                  <a:cubicBezTo>
                    <a:pt x="1292" y="702"/>
                    <a:pt x="1236" y="590"/>
                    <a:pt x="1321" y="506"/>
                  </a:cubicBezTo>
                  <a:cubicBezTo>
                    <a:pt x="1433" y="394"/>
                    <a:pt x="1517" y="478"/>
                    <a:pt x="1601" y="590"/>
                  </a:cubicBezTo>
                  <a:cubicBezTo>
                    <a:pt x="1657" y="646"/>
                    <a:pt x="1714" y="674"/>
                    <a:pt x="1798" y="646"/>
                  </a:cubicBezTo>
                  <a:cubicBezTo>
                    <a:pt x="1994" y="590"/>
                    <a:pt x="1994" y="759"/>
                    <a:pt x="2050" y="871"/>
                  </a:cubicBezTo>
                  <a:cubicBezTo>
                    <a:pt x="2079" y="871"/>
                    <a:pt x="2050" y="871"/>
                    <a:pt x="2050" y="871"/>
                  </a:cubicBezTo>
                  <a:cubicBezTo>
                    <a:pt x="2022" y="787"/>
                    <a:pt x="2079" y="731"/>
                    <a:pt x="2050" y="702"/>
                  </a:cubicBezTo>
                  <a:cubicBezTo>
                    <a:pt x="1854" y="394"/>
                    <a:pt x="1966" y="253"/>
                    <a:pt x="2275" y="113"/>
                  </a:cubicBezTo>
                  <a:cubicBezTo>
                    <a:pt x="2584" y="1"/>
                    <a:pt x="2780" y="57"/>
                    <a:pt x="2780" y="422"/>
                  </a:cubicBezTo>
                  <a:cubicBezTo>
                    <a:pt x="2808" y="702"/>
                    <a:pt x="2808" y="955"/>
                    <a:pt x="3117" y="1095"/>
                  </a:cubicBezTo>
                  <a:cubicBezTo>
                    <a:pt x="3202" y="1124"/>
                    <a:pt x="3173" y="1208"/>
                    <a:pt x="3117" y="1292"/>
                  </a:cubicBezTo>
                  <a:cubicBezTo>
                    <a:pt x="2977" y="1489"/>
                    <a:pt x="2808" y="1685"/>
                    <a:pt x="2921" y="1966"/>
                  </a:cubicBezTo>
                  <a:cubicBezTo>
                    <a:pt x="2949" y="2050"/>
                    <a:pt x="2865" y="2134"/>
                    <a:pt x="2780" y="2162"/>
                  </a:cubicBezTo>
                  <a:cubicBezTo>
                    <a:pt x="2696" y="2190"/>
                    <a:pt x="2640" y="2162"/>
                    <a:pt x="2584" y="2078"/>
                  </a:cubicBezTo>
                  <a:cubicBezTo>
                    <a:pt x="2472" y="1966"/>
                    <a:pt x="2472" y="1769"/>
                    <a:pt x="2415" y="1629"/>
                  </a:cubicBezTo>
                  <a:cubicBezTo>
                    <a:pt x="2135" y="1685"/>
                    <a:pt x="2163" y="1910"/>
                    <a:pt x="2135" y="2078"/>
                  </a:cubicBezTo>
                  <a:cubicBezTo>
                    <a:pt x="2135" y="2162"/>
                    <a:pt x="2500" y="2359"/>
                    <a:pt x="2556" y="2303"/>
                  </a:cubicBezTo>
                  <a:cubicBezTo>
                    <a:pt x="2696" y="2218"/>
                    <a:pt x="2808" y="2078"/>
                    <a:pt x="2893" y="2331"/>
                  </a:cubicBezTo>
                  <a:cubicBezTo>
                    <a:pt x="3061" y="2275"/>
                    <a:pt x="3230" y="2359"/>
                    <a:pt x="3370" y="2218"/>
                  </a:cubicBezTo>
                  <a:cubicBezTo>
                    <a:pt x="3510" y="2078"/>
                    <a:pt x="3651" y="2106"/>
                    <a:pt x="3819" y="2218"/>
                  </a:cubicBezTo>
                  <a:cubicBezTo>
                    <a:pt x="4044" y="2359"/>
                    <a:pt x="4212" y="2162"/>
                    <a:pt x="4381" y="2078"/>
                  </a:cubicBezTo>
                  <a:cubicBezTo>
                    <a:pt x="4521" y="1994"/>
                    <a:pt x="4549" y="1825"/>
                    <a:pt x="4437" y="1685"/>
                  </a:cubicBezTo>
                  <a:cubicBezTo>
                    <a:pt x="4409" y="1573"/>
                    <a:pt x="4437" y="1489"/>
                    <a:pt x="4437" y="1376"/>
                  </a:cubicBezTo>
                  <a:cubicBezTo>
                    <a:pt x="4437" y="1348"/>
                    <a:pt x="4353" y="1376"/>
                    <a:pt x="4409" y="1376"/>
                  </a:cubicBezTo>
                  <a:cubicBezTo>
                    <a:pt x="4437" y="1404"/>
                    <a:pt x="4437" y="1432"/>
                    <a:pt x="4409" y="1432"/>
                  </a:cubicBezTo>
                  <a:cubicBezTo>
                    <a:pt x="4409" y="1489"/>
                    <a:pt x="4381" y="1517"/>
                    <a:pt x="4324" y="1545"/>
                  </a:cubicBezTo>
                  <a:cubicBezTo>
                    <a:pt x="4296" y="1545"/>
                    <a:pt x="4268" y="1545"/>
                    <a:pt x="4240" y="1517"/>
                  </a:cubicBezTo>
                  <a:cubicBezTo>
                    <a:pt x="4128" y="1489"/>
                    <a:pt x="4100" y="1376"/>
                    <a:pt x="4072" y="1292"/>
                  </a:cubicBezTo>
                  <a:cubicBezTo>
                    <a:pt x="4072" y="1264"/>
                    <a:pt x="4072" y="1236"/>
                    <a:pt x="4072" y="1180"/>
                  </a:cubicBezTo>
                  <a:cubicBezTo>
                    <a:pt x="4044" y="1067"/>
                    <a:pt x="4156" y="955"/>
                    <a:pt x="4184" y="843"/>
                  </a:cubicBezTo>
                  <a:cubicBezTo>
                    <a:pt x="4184" y="815"/>
                    <a:pt x="4184" y="787"/>
                    <a:pt x="4184" y="759"/>
                  </a:cubicBezTo>
                  <a:cubicBezTo>
                    <a:pt x="4156" y="702"/>
                    <a:pt x="4100" y="759"/>
                    <a:pt x="4072" y="731"/>
                  </a:cubicBezTo>
                  <a:cubicBezTo>
                    <a:pt x="3988" y="702"/>
                    <a:pt x="3960" y="618"/>
                    <a:pt x="4044" y="562"/>
                  </a:cubicBezTo>
                  <a:cubicBezTo>
                    <a:pt x="4156" y="590"/>
                    <a:pt x="4212" y="534"/>
                    <a:pt x="4296" y="450"/>
                  </a:cubicBezTo>
                  <a:cubicBezTo>
                    <a:pt x="4409" y="309"/>
                    <a:pt x="4521" y="225"/>
                    <a:pt x="4633" y="113"/>
                  </a:cubicBezTo>
                  <a:cubicBezTo>
                    <a:pt x="4689" y="57"/>
                    <a:pt x="4746" y="85"/>
                    <a:pt x="4774" y="141"/>
                  </a:cubicBezTo>
                  <a:cubicBezTo>
                    <a:pt x="4830" y="197"/>
                    <a:pt x="4774" y="225"/>
                    <a:pt x="4718" y="253"/>
                  </a:cubicBezTo>
                  <a:cubicBezTo>
                    <a:pt x="4577" y="422"/>
                    <a:pt x="4521" y="618"/>
                    <a:pt x="4465" y="815"/>
                  </a:cubicBezTo>
                  <a:cubicBezTo>
                    <a:pt x="4465" y="871"/>
                    <a:pt x="4521" y="927"/>
                    <a:pt x="4549" y="927"/>
                  </a:cubicBezTo>
                  <a:cubicBezTo>
                    <a:pt x="4605" y="927"/>
                    <a:pt x="4661" y="899"/>
                    <a:pt x="4661" y="871"/>
                  </a:cubicBezTo>
                  <a:cubicBezTo>
                    <a:pt x="4689" y="590"/>
                    <a:pt x="4914" y="478"/>
                    <a:pt x="5054" y="281"/>
                  </a:cubicBezTo>
                  <a:cubicBezTo>
                    <a:pt x="5139" y="169"/>
                    <a:pt x="5251" y="169"/>
                    <a:pt x="5391" y="197"/>
                  </a:cubicBezTo>
                  <a:cubicBezTo>
                    <a:pt x="5476" y="225"/>
                    <a:pt x="5504" y="281"/>
                    <a:pt x="5476" y="366"/>
                  </a:cubicBezTo>
                  <a:cubicBezTo>
                    <a:pt x="5476" y="422"/>
                    <a:pt x="5391" y="422"/>
                    <a:pt x="5335" y="394"/>
                  </a:cubicBezTo>
                  <a:cubicBezTo>
                    <a:pt x="5307" y="366"/>
                    <a:pt x="5279" y="394"/>
                    <a:pt x="5223" y="366"/>
                  </a:cubicBezTo>
                  <a:cubicBezTo>
                    <a:pt x="5251" y="731"/>
                    <a:pt x="5504" y="927"/>
                    <a:pt x="5728" y="1124"/>
                  </a:cubicBezTo>
                  <a:cubicBezTo>
                    <a:pt x="5756" y="1124"/>
                    <a:pt x="5784" y="1124"/>
                    <a:pt x="5784" y="1095"/>
                  </a:cubicBezTo>
                  <a:cubicBezTo>
                    <a:pt x="5812" y="983"/>
                    <a:pt x="5841" y="871"/>
                    <a:pt x="5953" y="843"/>
                  </a:cubicBezTo>
                  <a:cubicBezTo>
                    <a:pt x="6009" y="843"/>
                    <a:pt x="6093" y="1152"/>
                    <a:pt x="6065" y="1236"/>
                  </a:cubicBezTo>
                  <a:cubicBezTo>
                    <a:pt x="6009" y="1348"/>
                    <a:pt x="5897" y="1320"/>
                    <a:pt x="5784" y="1320"/>
                  </a:cubicBezTo>
                  <a:cubicBezTo>
                    <a:pt x="5672" y="1320"/>
                    <a:pt x="5560" y="1236"/>
                    <a:pt x="5447" y="1348"/>
                  </a:cubicBezTo>
                  <a:cubicBezTo>
                    <a:pt x="5419" y="1404"/>
                    <a:pt x="5391" y="1432"/>
                    <a:pt x="5447" y="1460"/>
                  </a:cubicBezTo>
                  <a:cubicBezTo>
                    <a:pt x="5447" y="1489"/>
                    <a:pt x="5616" y="1460"/>
                    <a:pt x="5504" y="1573"/>
                  </a:cubicBezTo>
                  <a:cubicBezTo>
                    <a:pt x="5419" y="1629"/>
                    <a:pt x="5335" y="1601"/>
                    <a:pt x="5307" y="1489"/>
                  </a:cubicBezTo>
                  <a:cubicBezTo>
                    <a:pt x="5279" y="1404"/>
                    <a:pt x="5363" y="1320"/>
                    <a:pt x="5279" y="1236"/>
                  </a:cubicBezTo>
                  <a:cubicBezTo>
                    <a:pt x="5223" y="1236"/>
                    <a:pt x="5223" y="1292"/>
                    <a:pt x="5223" y="1292"/>
                  </a:cubicBezTo>
                  <a:cubicBezTo>
                    <a:pt x="5139" y="1376"/>
                    <a:pt x="4998" y="1629"/>
                    <a:pt x="4970" y="1741"/>
                  </a:cubicBezTo>
                  <a:cubicBezTo>
                    <a:pt x="4942" y="1938"/>
                    <a:pt x="4970" y="1966"/>
                    <a:pt x="5195" y="1882"/>
                  </a:cubicBezTo>
                  <a:cubicBezTo>
                    <a:pt x="5223" y="1882"/>
                    <a:pt x="5251" y="1882"/>
                    <a:pt x="5307" y="1854"/>
                  </a:cubicBezTo>
                  <a:cubicBezTo>
                    <a:pt x="5167" y="2162"/>
                    <a:pt x="5139" y="2443"/>
                    <a:pt x="5195" y="2724"/>
                  </a:cubicBezTo>
                  <a:cubicBezTo>
                    <a:pt x="5223" y="2892"/>
                    <a:pt x="5195" y="2977"/>
                    <a:pt x="5363" y="3005"/>
                  </a:cubicBezTo>
                  <a:cubicBezTo>
                    <a:pt x="5391" y="3005"/>
                    <a:pt x="5447" y="3061"/>
                    <a:pt x="5419" y="3117"/>
                  </a:cubicBezTo>
                  <a:cubicBezTo>
                    <a:pt x="5391" y="3145"/>
                    <a:pt x="5335" y="3173"/>
                    <a:pt x="5307" y="3173"/>
                  </a:cubicBezTo>
                  <a:cubicBezTo>
                    <a:pt x="5223" y="3145"/>
                    <a:pt x="5139" y="3061"/>
                    <a:pt x="5139" y="3173"/>
                  </a:cubicBezTo>
                  <a:cubicBezTo>
                    <a:pt x="5139" y="3285"/>
                    <a:pt x="5054" y="3398"/>
                    <a:pt x="5111" y="3482"/>
                  </a:cubicBezTo>
                  <a:cubicBezTo>
                    <a:pt x="5139" y="3510"/>
                    <a:pt x="5167" y="3510"/>
                    <a:pt x="5195" y="3510"/>
                  </a:cubicBezTo>
                  <a:cubicBezTo>
                    <a:pt x="5391" y="3285"/>
                    <a:pt x="5644" y="3566"/>
                    <a:pt x="5841" y="3426"/>
                  </a:cubicBezTo>
                  <a:cubicBezTo>
                    <a:pt x="5897" y="3398"/>
                    <a:pt x="6009" y="3398"/>
                    <a:pt x="6065" y="3398"/>
                  </a:cubicBezTo>
                  <a:cubicBezTo>
                    <a:pt x="6177" y="3398"/>
                    <a:pt x="6205" y="3398"/>
                    <a:pt x="6205" y="3257"/>
                  </a:cubicBezTo>
                  <a:cubicBezTo>
                    <a:pt x="6177" y="3033"/>
                    <a:pt x="6318" y="2836"/>
                    <a:pt x="6570" y="2808"/>
                  </a:cubicBezTo>
                  <a:cubicBezTo>
                    <a:pt x="6542" y="2752"/>
                    <a:pt x="6514" y="2696"/>
                    <a:pt x="6458" y="2724"/>
                  </a:cubicBezTo>
                  <a:cubicBezTo>
                    <a:pt x="6234" y="2808"/>
                    <a:pt x="6234" y="2612"/>
                    <a:pt x="6262" y="2527"/>
                  </a:cubicBezTo>
                  <a:cubicBezTo>
                    <a:pt x="6318" y="2359"/>
                    <a:pt x="6318" y="2331"/>
                    <a:pt x="6149" y="2387"/>
                  </a:cubicBezTo>
                  <a:cubicBezTo>
                    <a:pt x="6121" y="2387"/>
                    <a:pt x="6093" y="2331"/>
                    <a:pt x="6093" y="2275"/>
                  </a:cubicBezTo>
                  <a:cubicBezTo>
                    <a:pt x="6121" y="2050"/>
                    <a:pt x="6374" y="1825"/>
                    <a:pt x="6570" y="1769"/>
                  </a:cubicBezTo>
                  <a:cubicBezTo>
                    <a:pt x="6627" y="1769"/>
                    <a:pt x="6683" y="1769"/>
                    <a:pt x="6711" y="1825"/>
                  </a:cubicBezTo>
                  <a:cubicBezTo>
                    <a:pt x="6711" y="1854"/>
                    <a:pt x="6711" y="1882"/>
                    <a:pt x="6683" y="1910"/>
                  </a:cubicBezTo>
                  <a:cubicBezTo>
                    <a:pt x="6683" y="1938"/>
                    <a:pt x="6655" y="1966"/>
                    <a:pt x="6627" y="1994"/>
                  </a:cubicBezTo>
                  <a:cubicBezTo>
                    <a:pt x="6542" y="2050"/>
                    <a:pt x="6402" y="2190"/>
                    <a:pt x="6486" y="2218"/>
                  </a:cubicBezTo>
                  <a:cubicBezTo>
                    <a:pt x="6599" y="2303"/>
                    <a:pt x="6627" y="2555"/>
                    <a:pt x="6851" y="2415"/>
                  </a:cubicBezTo>
                  <a:cubicBezTo>
                    <a:pt x="7076" y="2303"/>
                    <a:pt x="7188" y="2527"/>
                    <a:pt x="7328" y="2668"/>
                  </a:cubicBezTo>
                  <a:cubicBezTo>
                    <a:pt x="7357" y="2696"/>
                    <a:pt x="7357" y="2724"/>
                    <a:pt x="7385" y="2752"/>
                  </a:cubicBezTo>
                  <a:cubicBezTo>
                    <a:pt x="7497" y="2696"/>
                    <a:pt x="7357" y="2583"/>
                    <a:pt x="7497" y="2527"/>
                  </a:cubicBezTo>
                  <a:cubicBezTo>
                    <a:pt x="7497" y="2752"/>
                    <a:pt x="7778" y="2864"/>
                    <a:pt x="7750" y="3117"/>
                  </a:cubicBezTo>
                  <a:cubicBezTo>
                    <a:pt x="7750" y="3117"/>
                    <a:pt x="7806" y="3145"/>
                    <a:pt x="7862" y="3145"/>
                  </a:cubicBezTo>
                  <a:cubicBezTo>
                    <a:pt x="7778" y="3341"/>
                    <a:pt x="7750" y="3482"/>
                    <a:pt x="7918" y="3678"/>
                  </a:cubicBezTo>
                  <a:cubicBezTo>
                    <a:pt x="8002" y="3791"/>
                    <a:pt x="7918" y="3987"/>
                    <a:pt x="7946" y="4128"/>
                  </a:cubicBezTo>
                  <a:cubicBezTo>
                    <a:pt x="8030" y="4380"/>
                    <a:pt x="7862" y="4408"/>
                    <a:pt x="7750" y="4493"/>
                  </a:cubicBezTo>
                  <a:cubicBezTo>
                    <a:pt x="7665" y="4577"/>
                    <a:pt x="7637" y="4689"/>
                    <a:pt x="7525" y="474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" name="Google Shape;2127;p70"/>
            <p:cNvSpPr/>
            <p:nvPr/>
          </p:nvSpPr>
          <p:spPr>
            <a:xfrm>
              <a:off x="4780300" y="745575"/>
              <a:ext cx="157250" cy="87750"/>
            </a:xfrm>
            <a:custGeom>
              <a:avLst/>
              <a:gdLst/>
              <a:ahLst/>
              <a:cxnLst/>
              <a:rect l="l" t="t" r="r" b="b"/>
              <a:pathLst>
                <a:path w="6290" h="3510" extrusionOk="0">
                  <a:moveTo>
                    <a:pt x="6205" y="1825"/>
                  </a:moveTo>
                  <a:cubicBezTo>
                    <a:pt x="6177" y="1909"/>
                    <a:pt x="6233" y="1965"/>
                    <a:pt x="6261" y="2021"/>
                  </a:cubicBezTo>
                  <a:cubicBezTo>
                    <a:pt x="6261" y="2106"/>
                    <a:pt x="6261" y="2162"/>
                    <a:pt x="6289" y="2302"/>
                  </a:cubicBezTo>
                  <a:cubicBezTo>
                    <a:pt x="6177" y="2218"/>
                    <a:pt x="6065" y="2246"/>
                    <a:pt x="6093" y="2078"/>
                  </a:cubicBezTo>
                  <a:cubicBezTo>
                    <a:pt x="6093" y="1993"/>
                    <a:pt x="6065" y="1937"/>
                    <a:pt x="6065" y="1881"/>
                  </a:cubicBezTo>
                  <a:lnTo>
                    <a:pt x="6065" y="1881"/>
                  </a:lnTo>
                  <a:cubicBezTo>
                    <a:pt x="5924" y="1909"/>
                    <a:pt x="5868" y="1713"/>
                    <a:pt x="5756" y="1741"/>
                  </a:cubicBezTo>
                  <a:cubicBezTo>
                    <a:pt x="5644" y="1853"/>
                    <a:pt x="5812" y="1993"/>
                    <a:pt x="5728" y="2078"/>
                  </a:cubicBezTo>
                  <a:cubicBezTo>
                    <a:pt x="5700" y="2078"/>
                    <a:pt x="5672" y="2050"/>
                    <a:pt x="5644" y="2050"/>
                  </a:cubicBezTo>
                  <a:cubicBezTo>
                    <a:pt x="5531" y="1993"/>
                    <a:pt x="5700" y="1825"/>
                    <a:pt x="5531" y="1769"/>
                  </a:cubicBezTo>
                  <a:cubicBezTo>
                    <a:pt x="5447" y="1769"/>
                    <a:pt x="5363" y="1881"/>
                    <a:pt x="5279" y="1881"/>
                  </a:cubicBezTo>
                  <a:cubicBezTo>
                    <a:pt x="5082" y="1881"/>
                    <a:pt x="4998" y="2078"/>
                    <a:pt x="4801" y="2050"/>
                  </a:cubicBezTo>
                  <a:cubicBezTo>
                    <a:pt x="4914" y="2190"/>
                    <a:pt x="4773" y="2414"/>
                    <a:pt x="4970" y="2555"/>
                  </a:cubicBezTo>
                  <a:cubicBezTo>
                    <a:pt x="5082" y="2611"/>
                    <a:pt x="4858" y="2611"/>
                    <a:pt x="4858" y="2695"/>
                  </a:cubicBezTo>
                  <a:cubicBezTo>
                    <a:pt x="4858" y="2751"/>
                    <a:pt x="4942" y="2779"/>
                    <a:pt x="4970" y="2779"/>
                  </a:cubicBezTo>
                  <a:cubicBezTo>
                    <a:pt x="5110" y="2836"/>
                    <a:pt x="5138" y="2920"/>
                    <a:pt x="5054" y="3004"/>
                  </a:cubicBezTo>
                  <a:cubicBezTo>
                    <a:pt x="4998" y="3088"/>
                    <a:pt x="5054" y="3397"/>
                    <a:pt x="4773" y="3229"/>
                  </a:cubicBezTo>
                  <a:cubicBezTo>
                    <a:pt x="4745" y="3229"/>
                    <a:pt x="4717" y="3285"/>
                    <a:pt x="4689" y="3341"/>
                  </a:cubicBezTo>
                  <a:cubicBezTo>
                    <a:pt x="4661" y="3369"/>
                    <a:pt x="4633" y="3453"/>
                    <a:pt x="4605" y="3425"/>
                  </a:cubicBezTo>
                  <a:cubicBezTo>
                    <a:pt x="4408" y="3313"/>
                    <a:pt x="4212" y="3453"/>
                    <a:pt x="4015" y="3481"/>
                  </a:cubicBezTo>
                  <a:cubicBezTo>
                    <a:pt x="3847" y="3509"/>
                    <a:pt x="3707" y="3369"/>
                    <a:pt x="3566" y="3229"/>
                  </a:cubicBezTo>
                  <a:cubicBezTo>
                    <a:pt x="3650" y="3088"/>
                    <a:pt x="3791" y="2948"/>
                    <a:pt x="3707" y="2723"/>
                  </a:cubicBezTo>
                  <a:cubicBezTo>
                    <a:pt x="3678" y="2723"/>
                    <a:pt x="3707" y="2667"/>
                    <a:pt x="3707" y="2667"/>
                  </a:cubicBezTo>
                  <a:cubicBezTo>
                    <a:pt x="3875" y="2555"/>
                    <a:pt x="4043" y="2471"/>
                    <a:pt x="4212" y="2386"/>
                  </a:cubicBezTo>
                  <a:cubicBezTo>
                    <a:pt x="4240" y="2358"/>
                    <a:pt x="4324" y="2414"/>
                    <a:pt x="4324" y="2330"/>
                  </a:cubicBezTo>
                  <a:cubicBezTo>
                    <a:pt x="4352" y="2246"/>
                    <a:pt x="4352" y="2162"/>
                    <a:pt x="4240" y="2134"/>
                  </a:cubicBezTo>
                  <a:cubicBezTo>
                    <a:pt x="4015" y="2106"/>
                    <a:pt x="3791" y="1937"/>
                    <a:pt x="3594" y="2162"/>
                  </a:cubicBezTo>
                  <a:cubicBezTo>
                    <a:pt x="3510" y="2246"/>
                    <a:pt x="3426" y="2246"/>
                    <a:pt x="3342" y="2246"/>
                  </a:cubicBezTo>
                  <a:cubicBezTo>
                    <a:pt x="3257" y="2246"/>
                    <a:pt x="3201" y="2302"/>
                    <a:pt x="3285" y="2358"/>
                  </a:cubicBezTo>
                  <a:cubicBezTo>
                    <a:pt x="3426" y="2443"/>
                    <a:pt x="3314" y="2471"/>
                    <a:pt x="3257" y="2499"/>
                  </a:cubicBezTo>
                  <a:cubicBezTo>
                    <a:pt x="3033" y="2527"/>
                    <a:pt x="2836" y="2443"/>
                    <a:pt x="2640" y="2414"/>
                  </a:cubicBezTo>
                  <a:lnTo>
                    <a:pt x="2612" y="2386"/>
                  </a:lnTo>
                  <a:cubicBezTo>
                    <a:pt x="2612" y="2386"/>
                    <a:pt x="2612" y="2358"/>
                    <a:pt x="2612" y="2358"/>
                  </a:cubicBezTo>
                  <a:lnTo>
                    <a:pt x="2612" y="2386"/>
                  </a:lnTo>
                  <a:lnTo>
                    <a:pt x="2584" y="2386"/>
                  </a:lnTo>
                  <a:cubicBezTo>
                    <a:pt x="2415" y="2386"/>
                    <a:pt x="2331" y="2555"/>
                    <a:pt x="2162" y="2527"/>
                  </a:cubicBezTo>
                  <a:cubicBezTo>
                    <a:pt x="2219" y="2358"/>
                    <a:pt x="2134" y="2246"/>
                    <a:pt x="1966" y="2218"/>
                  </a:cubicBezTo>
                  <a:cubicBezTo>
                    <a:pt x="1741" y="2274"/>
                    <a:pt x="1461" y="2134"/>
                    <a:pt x="1348" y="2443"/>
                  </a:cubicBezTo>
                  <a:cubicBezTo>
                    <a:pt x="1320" y="2499"/>
                    <a:pt x="1180" y="2499"/>
                    <a:pt x="1124" y="2414"/>
                  </a:cubicBezTo>
                  <a:cubicBezTo>
                    <a:pt x="1068" y="2106"/>
                    <a:pt x="955" y="2021"/>
                    <a:pt x="478" y="1993"/>
                  </a:cubicBezTo>
                  <a:cubicBezTo>
                    <a:pt x="253" y="1965"/>
                    <a:pt x="1" y="1993"/>
                    <a:pt x="29" y="1656"/>
                  </a:cubicBezTo>
                  <a:cubicBezTo>
                    <a:pt x="113" y="1348"/>
                    <a:pt x="338" y="1544"/>
                    <a:pt x="506" y="1516"/>
                  </a:cubicBezTo>
                  <a:cubicBezTo>
                    <a:pt x="646" y="1460"/>
                    <a:pt x="815" y="1404"/>
                    <a:pt x="871" y="1235"/>
                  </a:cubicBezTo>
                  <a:cubicBezTo>
                    <a:pt x="955" y="1151"/>
                    <a:pt x="1039" y="1123"/>
                    <a:pt x="1152" y="1095"/>
                  </a:cubicBezTo>
                  <a:cubicBezTo>
                    <a:pt x="1320" y="1039"/>
                    <a:pt x="1461" y="983"/>
                    <a:pt x="1517" y="786"/>
                  </a:cubicBezTo>
                  <a:cubicBezTo>
                    <a:pt x="1545" y="730"/>
                    <a:pt x="1573" y="674"/>
                    <a:pt x="1657" y="702"/>
                  </a:cubicBezTo>
                  <a:cubicBezTo>
                    <a:pt x="1713" y="702"/>
                    <a:pt x="1741" y="758"/>
                    <a:pt x="1769" y="814"/>
                  </a:cubicBezTo>
                  <a:cubicBezTo>
                    <a:pt x="1797" y="898"/>
                    <a:pt x="1685" y="1039"/>
                    <a:pt x="1882" y="1039"/>
                  </a:cubicBezTo>
                  <a:cubicBezTo>
                    <a:pt x="2050" y="1011"/>
                    <a:pt x="2050" y="870"/>
                    <a:pt x="2078" y="786"/>
                  </a:cubicBezTo>
                  <a:cubicBezTo>
                    <a:pt x="2106" y="702"/>
                    <a:pt x="2106" y="646"/>
                    <a:pt x="2106" y="562"/>
                  </a:cubicBezTo>
                  <a:cubicBezTo>
                    <a:pt x="2134" y="533"/>
                    <a:pt x="2134" y="505"/>
                    <a:pt x="2162" y="477"/>
                  </a:cubicBezTo>
                  <a:cubicBezTo>
                    <a:pt x="2415" y="337"/>
                    <a:pt x="2527" y="533"/>
                    <a:pt x="2668" y="674"/>
                  </a:cubicBezTo>
                  <a:cubicBezTo>
                    <a:pt x="2724" y="730"/>
                    <a:pt x="2724" y="842"/>
                    <a:pt x="2780" y="842"/>
                  </a:cubicBezTo>
                  <a:cubicBezTo>
                    <a:pt x="3173" y="983"/>
                    <a:pt x="3229" y="1263"/>
                    <a:pt x="3173" y="1628"/>
                  </a:cubicBezTo>
                  <a:cubicBezTo>
                    <a:pt x="3257" y="1320"/>
                    <a:pt x="3454" y="1432"/>
                    <a:pt x="3622" y="1488"/>
                  </a:cubicBezTo>
                  <a:cubicBezTo>
                    <a:pt x="3650" y="1488"/>
                    <a:pt x="3678" y="1488"/>
                    <a:pt x="3678" y="1460"/>
                  </a:cubicBezTo>
                  <a:cubicBezTo>
                    <a:pt x="3622" y="1235"/>
                    <a:pt x="3735" y="1011"/>
                    <a:pt x="3650" y="786"/>
                  </a:cubicBezTo>
                  <a:cubicBezTo>
                    <a:pt x="3622" y="674"/>
                    <a:pt x="3678" y="618"/>
                    <a:pt x="3791" y="618"/>
                  </a:cubicBezTo>
                  <a:cubicBezTo>
                    <a:pt x="3931" y="646"/>
                    <a:pt x="4072" y="562"/>
                    <a:pt x="4212" y="477"/>
                  </a:cubicBezTo>
                  <a:cubicBezTo>
                    <a:pt x="4296" y="449"/>
                    <a:pt x="4380" y="421"/>
                    <a:pt x="4324" y="309"/>
                  </a:cubicBezTo>
                  <a:cubicBezTo>
                    <a:pt x="4296" y="197"/>
                    <a:pt x="4268" y="84"/>
                    <a:pt x="4408" y="56"/>
                  </a:cubicBezTo>
                  <a:cubicBezTo>
                    <a:pt x="4577" y="0"/>
                    <a:pt x="4689" y="169"/>
                    <a:pt x="4830" y="253"/>
                  </a:cubicBezTo>
                  <a:cubicBezTo>
                    <a:pt x="4914" y="309"/>
                    <a:pt x="4830" y="393"/>
                    <a:pt x="4773" y="477"/>
                  </a:cubicBezTo>
                  <a:cubicBezTo>
                    <a:pt x="4745" y="505"/>
                    <a:pt x="4717" y="533"/>
                    <a:pt x="4745" y="590"/>
                  </a:cubicBezTo>
                  <a:cubicBezTo>
                    <a:pt x="4858" y="590"/>
                    <a:pt x="5026" y="449"/>
                    <a:pt x="5082" y="674"/>
                  </a:cubicBezTo>
                  <a:cubicBezTo>
                    <a:pt x="5138" y="870"/>
                    <a:pt x="5335" y="1039"/>
                    <a:pt x="5110" y="1235"/>
                  </a:cubicBezTo>
                  <a:cubicBezTo>
                    <a:pt x="5054" y="1263"/>
                    <a:pt x="5026" y="1291"/>
                    <a:pt x="4998" y="1320"/>
                  </a:cubicBezTo>
                  <a:cubicBezTo>
                    <a:pt x="4942" y="1404"/>
                    <a:pt x="4914" y="1488"/>
                    <a:pt x="4942" y="1544"/>
                  </a:cubicBezTo>
                  <a:cubicBezTo>
                    <a:pt x="4998" y="1656"/>
                    <a:pt x="5110" y="1600"/>
                    <a:pt x="5166" y="1572"/>
                  </a:cubicBezTo>
                  <a:cubicBezTo>
                    <a:pt x="5419" y="1320"/>
                    <a:pt x="5812" y="1572"/>
                    <a:pt x="6065" y="1291"/>
                  </a:cubicBezTo>
                  <a:cubicBezTo>
                    <a:pt x="6121" y="1235"/>
                    <a:pt x="6261" y="1320"/>
                    <a:pt x="6233" y="1460"/>
                  </a:cubicBezTo>
                  <a:cubicBezTo>
                    <a:pt x="6233" y="1544"/>
                    <a:pt x="6205" y="1600"/>
                    <a:pt x="6205" y="1685"/>
                  </a:cubicBezTo>
                  <a:cubicBezTo>
                    <a:pt x="6233" y="1741"/>
                    <a:pt x="6233" y="1769"/>
                    <a:pt x="6205" y="182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" name="Google Shape;2128;p70"/>
            <p:cNvSpPr/>
            <p:nvPr/>
          </p:nvSpPr>
          <p:spPr>
            <a:xfrm>
              <a:off x="4688350" y="721700"/>
              <a:ext cx="140400" cy="112325"/>
            </a:xfrm>
            <a:custGeom>
              <a:avLst/>
              <a:gdLst/>
              <a:ahLst/>
              <a:cxnLst/>
              <a:rect l="l" t="t" r="r" b="b"/>
              <a:pathLst>
                <a:path w="5616" h="4493" extrusionOk="0">
                  <a:moveTo>
                    <a:pt x="4830" y="3398"/>
                  </a:moveTo>
                  <a:cubicBezTo>
                    <a:pt x="4886" y="3341"/>
                    <a:pt x="5111" y="3426"/>
                    <a:pt x="5026" y="3201"/>
                  </a:cubicBezTo>
                  <a:cubicBezTo>
                    <a:pt x="4970" y="3117"/>
                    <a:pt x="4998" y="2920"/>
                    <a:pt x="5167" y="3117"/>
                  </a:cubicBezTo>
                  <a:cubicBezTo>
                    <a:pt x="5195" y="3145"/>
                    <a:pt x="5223" y="3173"/>
                    <a:pt x="5251" y="3145"/>
                  </a:cubicBezTo>
                  <a:cubicBezTo>
                    <a:pt x="5391" y="2948"/>
                    <a:pt x="5504" y="3173"/>
                    <a:pt x="5616" y="3173"/>
                  </a:cubicBezTo>
                  <a:cubicBezTo>
                    <a:pt x="5419" y="3369"/>
                    <a:pt x="5363" y="3706"/>
                    <a:pt x="5167" y="3931"/>
                  </a:cubicBezTo>
                  <a:cubicBezTo>
                    <a:pt x="4942" y="3763"/>
                    <a:pt x="4689" y="3819"/>
                    <a:pt x="4381" y="3791"/>
                  </a:cubicBezTo>
                  <a:cubicBezTo>
                    <a:pt x="4465" y="3959"/>
                    <a:pt x="4661" y="3959"/>
                    <a:pt x="4717" y="4099"/>
                  </a:cubicBezTo>
                  <a:cubicBezTo>
                    <a:pt x="4774" y="4296"/>
                    <a:pt x="4633" y="4184"/>
                    <a:pt x="4577" y="4212"/>
                  </a:cubicBezTo>
                  <a:cubicBezTo>
                    <a:pt x="4465" y="4156"/>
                    <a:pt x="4381" y="4099"/>
                    <a:pt x="4268" y="4128"/>
                  </a:cubicBezTo>
                  <a:cubicBezTo>
                    <a:pt x="4100" y="4212"/>
                    <a:pt x="4016" y="4156"/>
                    <a:pt x="3988" y="3959"/>
                  </a:cubicBezTo>
                  <a:cubicBezTo>
                    <a:pt x="3988" y="3931"/>
                    <a:pt x="3959" y="3847"/>
                    <a:pt x="3875" y="3847"/>
                  </a:cubicBezTo>
                  <a:cubicBezTo>
                    <a:pt x="3847" y="4184"/>
                    <a:pt x="3847" y="4184"/>
                    <a:pt x="3510" y="4324"/>
                  </a:cubicBezTo>
                  <a:cubicBezTo>
                    <a:pt x="3370" y="4380"/>
                    <a:pt x="3258" y="4492"/>
                    <a:pt x="3145" y="4324"/>
                  </a:cubicBezTo>
                  <a:cubicBezTo>
                    <a:pt x="3089" y="4240"/>
                    <a:pt x="2977" y="4324"/>
                    <a:pt x="2865" y="4296"/>
                  </a:cubicBezTo>
                  <a:cubicBezTo>
                    <a:pt x="2865" y="4268"/>
                    <a:pt x="2865" y="4240"/>
                    <a:pt x="2893" y="4240"/>
                  </a:cubicBezTo>
                  <a:cubicBezTo>
                    <a:pt x="2893" y="4043"/>
                    <a:pt x="2780" y="3931"/>
                    <a:pt x="2612" y="3847"/>
                  </a:cubicBezTo>
                  <a:cubicBezTo>
                    <a:pt x="2584" y="3819"/>
                    <a:pt x="2528" y="3791"/>
                    <a:pt x="2528" y="3734"/>
                  </a:cubicBezTo>
                  <a:cubicBezTo>
                    <a:pt x="2528" y="3398"/>
                    <a:pt x="2472" y="3875"/>
                    <a:pt x="2472" y="3706"/>
                  </a:cubicBezTo>
                  <a:cubicBezTo>
                    <a:pt x="2387" y="3763"/>
                    <a:pt x="2247" y="3763"/>
                    <a:pt x="2163" y="3734"/>
                  </a:cubicBezTo>
                  <a:cubicBezTo>
                    <a:pt x="1994" y="3594"/>
                    <a:pt x="2135" y="3819"/>
                    <a:pt x="2078" y="3819"/>
                  </a:cubicBezTo>
                  <a:lnTo>
                    <a:pt x="2078" y="3819"/>
                  </a:lnTo>
                  <a:cubicBezTo>
                    <a:pt x="2050" y="3847"/>
                    <a:pt x="2022" y="3875"/>
                    <a:pt x="1994" y="3875"/>
                  </a:cubicBezTo>
                  <a:cubicBezTo>
                    <a:pt x="1966" y="3931"/>
                    <a:pt x="1938" y="3959"/>
                    <a:pt x="1910" y="3987"/>
                  </a:cubicBezTo>
                  <a:cubicBezTo>
                    <a:pt x="1713" y="4240"/>
                    <a:pt x="1713" y="4240"/>
                    <a:pt x="1461" y="4099"/>
                  </a:cubicBezTo>
                  <a:cubicBezTo>
                    <a:pt x="1377" y="4156"/>
                    <a:pt x="1517" y="4268"/>
                    <a:pt x="1405" y="4296"/>
                  </a:cubicBezTo>
                  <a:cubicBezTo>
                    <a:pt x="1264" y="4268"/>
                    <a:pt x="1180" y="4128"/>
                    <a:pt x="1068" y="4015"/>
                  </a:cubicBezTo>
                  <a:cubicBezTo>
                    <a:pt x="1012" y="3931"/>
                    <a:pt x="1236" y="3819"/>
                    <a:pt x="1068" y="3706"/>
                  </a:cubicBezTo>
                  <a:cubicBezTo>
                    <a:pt x="1040" y="3706"/>
                    <a:pt x="1012" y="3678"/>
                    <a:pt x="984" y="3650"/>
                  </a:cubicBezTo>
                  <a:cubicBezTo>
                    <a:pt x="731" y="3313"/>
                    <a:pt x="787" y="3173"/>
                    <a:pt x="1208" y="3117"/>
                  </a:cubicBezTo>
                  <a:cubicBezTo>
                    <a:pt x="1377" y="3117"/>
                    <a:pt x="1545" y="2948"/>
                    <a:pt x="1742" y="3061"/>
                  </a:cubicBezTo>
                  <a:cubicBezTo>
                    <a:pt x="1798" y="3089"/>
                    <a:pt x="1713" y="3201"/>
                    <a:pt x="1826" y="3145"/>
                  </a:cubicBezTo>
                  <a:cubicBezTo>
                    <a:pt x="1910" y="3173"/>
                    <a:pt x="1994" y="3201"/>
                    <a:pt x="1966" y="3089"/>
                  </a:cubicBezTo>
                  <a:cubicBezTo>
                    <a:pt x="1938" y="2836"/>
                    <a:pt x="1910" y="2583"/>
                    <a:pt x="1573" y="2583"/>
                  </a:cubicBezTo>
                  <a:cubicBezTo>
                    <a:pt x="1489" y="2583"/>
                    <a:pt x="1405" y="2555"/>
                    <a:pt x="1349" y="2499"/>
                  </a:cubicBezTo>
                  <a:cubicBezTo>
                    <a:pt x="1096" y="2387"/>
                    <a:pt x="1068" y="2246"/>
                    <a:pt x="1264" y="2078"/>
                  </a:cubicBezTo>
                  <a:cubicBezTo>
                    <a:pt x="1320" y="2022"/>
                    <a:pt x="1377" y="1994"/>
                    <a:pt x="1433" y="1938"/>
                  </a:cubicBezTo>
                  <a:cubicBezTo>
                    <a:pt x="1489" y="1910"/>
                    <a:pt x="1517" y="1853"/>
                    <a:pt x="1517" y="1797"/>
                  </a:cubicBezTo>
                  <a:cubicBezTo>
                    <a:pt x="1489" y="1853"/>
                    <a:pt x="1489" y="1910"/>
                    <a:pt x="1433" y="1938"/>
                  </a:cubicBezTo>
                  <a:cubicBezTo>
                    <a:pt x="1264" y="1966"/>
                    <a:pt x="1208" y="1825"/>
                    <a:pt x="1152" y="1741"/>
                  </a:cubicBezTo>
                  <a:cubicBezTo>
                    <a:pt x="1096" y="1657"/>
                    <a:pt x="1068" y="1741"/>
                    <a:pt x="1012" y="1741"/>
                  </a:cubicBezTo>
                  <a:cubicBezTo>
                    <a:pt x="927" y="1741"/>
                    <a:pt x="984" y="1797"/>
                    <a:pt x="984" y="1825"/>
                  </a:cubicBezTo>
                  <a:cubicBezTo>
                    <a:pt x="984" y="1853"/>
                    <a:pt x="984" y="1882"/>
                    <a:pt x="984" y="1882"/>
                  </a:cubicBezTo>
                  <a:lnTo>
                    <a:pt x="787" y="2696"/>
                  </a:lnTo>
                  <a:cubicBezTo>
                    <a:pt x="731" y="2780"/>
                    <a:pt x="647" y="2780"/>
                    <a:pt x="562" y="2752"/>
                  </a:cubicBezTo>
                  <a:cubicBezTo>
                    <a:pt x="478" y="2724"/>
                    <a:pt x="394" y="2640"/>
                    <a:pt x="422" y="2555"/>
                  </a:cubicBezTo>
                  <a:cubicBezTo>
                    <a:pt x="562" y="2246"/>
                    <a:pt x="394" y="2190"/>
                    <a:pt x="169" y="2134"/>
                  </a:cubicBezTo>
                  <a:cubicBezTo>
                    <a:pt x="85" y="2106"/>
                    <a:pt x="1" y="2050"/>
                    <a:pt x="1" y="1938"/>
                  </a:cubicBezTo>
                  <a:cubicBezTo>
                    <a:pt x="141" y="1825"/>
                    <a:pt x="338" y="1769"/>
                    <a:pt x="310" y="1545"/>
                  </a:cubicBezTo>
                  <a:cubicBezTo>
                    <a:pt x="310" y="1432"/>
                    <a:pt x="871" y="1152"/>
                    <a:pt x="1040" y="1180"/>
                  </a:cubicBezTo>
                  <a:cubicBezTo>
                    <a:pt x="1096" y="1208"/>
                    <a:pt x="1152" y="1292"/>
                    <a:pt x="1180" y="1152"/>
                  </a:cubicBezTo>
                  <a:cubicBezTo>
                    <a:pt x="1264" y="927"/>
                    <a:pt x="1433" y="843"/>
                    <a:pt x="1685" y="871"/>
                  </a:cubicBezTo>
                  <a:cubicBezTo>
                    <a:pt x="1713" y="562"/>
                    <a:pt x="1657" y="394"/>
                    <a:pt x="1320" y="450"/>
                  </a:cubicBezTo>
                  <a:cubicBezTo>
                    <a:pt x="1377" y="365"/>
                    <a:pt x="1433" y="281"/>
                    <a:pt x="1433" y="197"/>
                  </a:cubicBezTo>
                  <a:cubicBezTo>
                    <a:pt x="1545" y="197"/>
                    <a:pt x="1685" y="169"/>
                    <a:pt x="1770" y="85"/>
                  </a:cubicBezTo>
                  <a:cubicBezTo>
                    <a:pt x="1854" y="1"/>
                    <a:pt x="1910" y="1"/>
                    <a:pt x="1994" y="57"/>
                  </a:cubicBezTo>
                  <a:cubicBezTo>
                    <a:pt x="2078" y="113"/>
                    <a:pt x="2078" y="169"/>
                    <a:pt x="2050" y="253"/>
                  </a:cubicBezTo>
                  <a:cubicBezTo>
                    <a:pt x="2022" y="365"/>
                    <a:pt x="1994" y="478"/>
                    <a:pt x="2078" y="590"/>
                  </a:cubicBezTo>
                  <a:cubicBezTo>
                    <a:pt x="2107" y="590"/>
                    <a:pt x="2135" y="590"/>
                    <a:pt x="2135" y="590"/>
                  </a:cubicBezTo>
                  <a:cubicBezTo>
                    <a:pt x="2247" y="646"/>
                    <a:pt x="2247" y="702"/>
                    <a:pt x="2163" y="815"/>
                  </a:cubicBezTo>
                  <a:cubicBezTo>
                    <a:pt x="1966" y="1095"/>
                    <a:pt x="2050" y="1460"/>
                    <a:pt x="1742" y="1741"/>
                  </a:cubicBezTo>
                  <a:cubicBezTo>
                    <a:pt x="1994" y="1797"/>
                    <a:pt x="2107" y="1685"/>
                    <a:pt x="2247" y="1769"/>
                  </a:cubicBezTo>
                  <a:cubicBezTo>
                    <a:pt x="2275" y="1769"/>
                    <a:pt x="2303" y="1797"/>
                    <a:pt x="2303" y="1825"/>
                  </a:cubicBezTo>
                  <a:cubicBezTo>
                    <a:pt x="2303" y="1938"/>
                    <a:pt x="2191" y="1994"/>
                    <a:pt x="2191" y="2134"/>
                  </a:cubicBezTo>
                  <a:cubicBezTo>
                    <a:pt x="2303" y="1910"/>
                    <a:pt x="2472" y="1853"/>
                    <a:pt x="2668" y="1938"/>
                  </a:cubicBezTo>
                  <a:cubicBezTo>
                    <a:pt x="2752" y="1966"/>
                    <a:pt x="2780" y="1994"/>
                    <a:pt x="2865" y="1910"/>
                  </a:cubicBezTo>
                  <a:cubicBezTo>
                    <a:pt x="2949" y="1825"/>
                    <a:pt x="3089" y="1882"/>
                    <a:pt x="3089" y="2022"/>
                  </a:cubicBezTo>
                  <a:cubicBezTo>
                    <a:pt x="3145" y="2415"/>
                    <a:pt x="3230" y="2836"/>
                    <a:pt x="3061" y="3229"/>
                  </a:cubicBezTo>
                  <a:cubicBezTo>
                    <a:pt x="2949" y="3482"/>
                    <a:pt x="3230" y="3482"/>
                    <a:pt x="3286" y="3622"/>
                  </a:cubicBezTo>
                  <a:cubicBezTo>
                    <a:pt x="3342" y="3763"/>
                    <a:pt x="3454" y="3734"/>
                    <a:pt x="3566" y="3650"/>
                  </a:cubicBezTo>
                  <a:cubicBezTo>
                    <a:pt x="3679" y="3594"/>
                    <a:pt x="3819" y="3594"/>
                    <a:pt x="3931" y="3594"/>
                  </a:cubicBezTo>
                  <a:cubicBezTo>
                    <a:pt x="4128" y="3622"/>
                    <a:pt x="4296" y="3566"/>
                    <a:pt x="4381" y="3454"/>
                  </a:cubicBezTo>
                  <a:cubicBezTo>
                    <a:pt x="4549" y="3257"/>
                    <a:pt x="4661" y="3285"/>
                    <a:pt x="4830" y="339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9" name="Google Shape;2129;p70"/>
            <p:cNvSpPr/>
            <p:nvPr/>
          </p:nvSpPr>
          <p:spPr>
            <a:xfrm>
              <a:off x="4837150" y="819250"/>
              <a:ext cx="28100" cy="18975"/>
            </a:xfrm>
            <a:custGeom>
              <a:avLst/>
              <a:gdLst/>
              <a:ahLst/>
              <a:cxnLst/>
              <a:rect l="l" t="t" r="r" b="b"/>
              <a:pathLst>
                <a:path w="1124" h="759" extrusionOk="0">
                  <a:moveTo>
                    <a:pt x="1124" y="310"/>
                  </a:moveTo>
                  <a:cubicBezTo>
                    <a:pt x="983" y="394"/>
                    <a:pt x="955" y="478"/>
                    <a:pt x="871" y="534"/>
                  </a:cubicBezTo>
                  <a:cubicBezTo>
                    <a:pt x="675" y="759"/>
                    <a:pt x="338" y="731"/>
                    <a:pt x="141" y="506"/>
                  </a:cubicBezTo>
                  <a:cubicBezTo>
                    <a:pt x="85" y="422"/>
                    <a:pt x="1" y="338"/>
                    <a:pt x="85" y="254"/>
                  </a:cubicBezTo>
                  <a:cubicBezTo>
                    <a:pt x="141" y="197"/>
                    <a:pt x="282" y="85"/>
                    <a:pt x="366" y="169"/>
                  </a:cubicBezTo>
                  <a:cubicBezTo>
                    <a:pt x="478" y="226"/>
                    <a:pt x="562" y="197"/>
                    <a:pt x="618" y="141"/>
                  </a:cubicBezTo>
                  <a:cubicBezTo>
                    <a:pt x="787" y="1"/>
                    <a:pt x="899" y="1"/>
                    <a:pt x="983" y="226"/>
                  </a:cubicBezTo>
                  <a:cubicBezTo>
                    <a:pt x="983" y="254"/>
                    <a:pt x="1040" y="282"/>
                    <a:pt x="1124" y="31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0" name="Google Shape;2130;p70"/>
            <p:cNvSpPr/>
            <p:nvPr/>
          </p:nvSpPr>
          <p:spPr>
            <a:xfrm>
              <a:off x="4842075" y="805225"/>
              <a:ext cx="4225" cy="4925"/>
            </a:xfrm>
            <a:custGeom>
              <a:avLst/>
              <a:gdLst/>
              <a:ahLst/>
              <a:cxnLst/>
              <a:rect l="l" t="t" r="r" b="b"/>
              <a:pathLst>
                <a:path w="169" h="197" extrusionOk="0">
                  <a:moveTo>
                    <a:pt x="169" y="28"/>
                  </a:moveTo>
                  <a:cubicBezTo>
                    <a:pt x="169" y="28"/>
                    <a:pt x="169" y="28"/>
                    <a:pt x="169" y="57"/>
                  </a:cubicBezTo>
                  <a:cubicBezTo>
                    <a:pt x="141" y="85"/>
                    <a:pt x="169" y="197"/>
                    <a:pt x="113" y="169"/>
                  </a:cubicBezTo>
                  <a:cubicBezTo>
                    <a:pt x="0" y="141"/>
                    <a:pt x="85" y="57"/>
                    <a:pt x="113" y="0"/>
                  </a:cubicBezTo>
                  <a:cubicBezTo>
                    <a:pt x="113" y="0"/>
                    <a:pt x="141" y="0"/>
                    <a:pt x="169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1" name="Google Shape;2131;p70"/>
            <p:cNvSpPr/>
            <p:nvPr/>
          </p:nvSpPr>
          <p:spPr>
            <a:xfrm>
              <a:off x="4943850" y="830500"/>
              <a:ext cx="4225" cy="3525"/>
            </a:xfrm>
            <a:custGeom>
              <a:avLst/>
              <a:gdLst/>
              <a:ahLst/>
              <a:cxnLst/>
              <a:rect l="l" t="t" r="r" b="b"/>
              <a:pathLst>
                <a:path w="169" h="141" extrusionOk="0">
                  <a:moveTo>
                    <a:pt x="169" y="140"/>
                  </a:moveTo>
                  <a:cubicBezTo>
                    <a:pt x="112" y="112"/>
                    <a:pt x="56" y="84"/>
                    <a:pt x="0" y="28"/>
                  </a:cubicBezTo>
                  <a:cubicBezTo>
                    <a:pt x="140" y="0"/>
                    <a:pt x="169" y="56"/>
                    <a:pt x="169" y="14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2" name="Google Shape;2132;p70"/>
            <p:cNvSpPr/>
            <p:nvPr/>
          </p:nvSpPr>
          <p:spPr>
            <a:xfrm>
              <a:off x="4945250" y="821375"/>
              <a:ext cx="1425" cy="2825"/>
            </a:xfrm>
            <a:custGeom>
              <a:avLst/>
              <a:gdLst/>
              <a:ahLst/>
              <a:cxnLst/>
              <a:rect l="l" t="t" r="r" b="b"/>
              <a:pathLst>
                <a:path w="57" h="113" extrusionOk="0">
                  <a:moveTo>
                    <a:pt x="56" y="56"/>
                  </a:moveTo>
                  <a:cubicBezTo>
                    <a:pt x="56" y="56"/>
                    <a:pt x="28" y="84"/>
                    <a:pt x="28" y="112"/>
                  </a:cubicBezTo>
                  <a:cubicBezTo>
                    <a:pt x="28" y="84"/>
                    <a:pt x="0" y="56"/>
                    <a:pt x="0" y="56"/>
                  </a:cubicBezTo>
                  <a:cubicBezTo>
                    <a:pt x="0" y="28"/>
                    <a:pt x="28" y="0"/>
                    <a:pt x="28" y="0"/>
                  </a:cubicBezTo>
                  <a:cubicBezTo>
                    <a:pt x="56" y="28"/>
                    <a:pt x="56" y="28"/>
                    <a:pt x="56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3" name="Google Shape;2133;p70"/>
            <p:cNvSpPr/>
            <p:nvPr/>
          </p:nvSpPr>
          <p:spPr>
            <a:xfrm>
              <a:off x="4934725" y="820675"/>
              <a:ext cx="1425" cy="4225"/>
            </a:xfrm>
            <a:custGeom>
              <a:avLst/>
              <a:gdLst/>
              <a:ahLst/>
              <a:cxnLst/>
              <a:rect l="l" t="t" r="r" b="b"/>
              <a:pathLst>
                <a:path w="57" h="169" extrusionOk="0">
                  <a:moveTo>
                    <a:pt x="56" y="112"/>
                  </a:moveTo>
                  <a:cubicBezTo>
                    <a:pt x="56" y="140"/>
                    <a:pt x="28" y="140"/>
                    <a:pt x="28" y="169"/>
                  </a:cubicBezTo>
                  <a:cubicBezTo>
                    <a:pt x="28" y="140"/>
                    <a:pt x="0" y="112"/>
                    <a:pt x="0" y="84"/>
                  </a:cubicBezTo>
                  <a:cubicBezTo>
                    <a:pt x="0" y="56"/>
                    <a:pt x="0" y="28"/>
                    <a:pt x="0" y="0"/>
                  </a:cubicBezTo>
                  <a:cubicBezTo>
                    <a:pt x="56" y="28"/>
                    <a:pt x="56" y="56"/>
                    <a:pt x="56" y="11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" name="Google Shape;2134;p70"/>
            <p:cNvSpPr/>
            <p:nvPr/>
          </p:nvSpPr>
          <p:spPr>
            <a:xfrm>
              <a:off x="4867325" y="826275"/>
              <a:ext cx="2150" cy="4250"/>
            </a:xfrm>
            <a:custGeom>
              <a:avLst/>
              <a:gdLst/>
              <a:ahLst/>
              <a:cxnLst/>
              <a:rect l="l" t="t" r="r" b="b"/>
              <a:pathLst>
                <a:path w="86" h="170" extrusionOk="0">
                  <a:moveTo>
                    <a:pt x="85" y="85"/>
                  </a:moveTo>
                  <a:cubicBezTo>
                    <a:pt x="57" y="113"/>
                    <a:pt x="57" y="141"/>
                    <a:pt x="57" y="169"/>
                  </a:cubicBezTo>
                  <a:cubicBezTo>
                    <a:pt x="29" y="141"/>
                    <a:pt x="1" y="141"/>
                    <a:pt x="1" y="113"/>
                  </a:cubicBezTo>
                  <a:cubicBezTo>
                    <a:pt x="1" y="57"/>
                    <a:pt x="29" y="29"/>
                    <a:pt x="85" y="1"/>
                  </a:cubicBezTo>
                  <a:cubicBezTo>
                    <a:pt x="85" y="29"/>
                    <a:pt x="85" y="57"/>
                    <a:pt x="85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" name="Google Shape;2135;p70"/>
            <p:cNvSpPr/>
            <p:nvPr/>
          </p:nvSpPr>
          <p:spPr>
            <a:xfrm>
              <a:off x="5000000" y="789775"/>
              <a:ext cx="1425" cy="2850"/>
            </a:xfrm>
            <a:custGeom>
              <a:avLst/>
              <a:gdLst/>
              <a:ahLst/>
              <a:cxnLst/>
              <a:rect l="l" t="t" r="r" b="b"/>
              <a:pathLst>
                <a:path w="57" h="114" extrusionOk="0">
                  <a:moveTo>
                    <a:pt x="28" y="1"/>
                  </a:moveTo>
                  <a:cubicBezTo>
                    <a:pt x="56" y="29"/>
                    <a:pt x="56" y="29"/>
                    <a:pt x="56" y="29"/>
                  </a:cubicBezTo>
                  <a:cubicBezTo>
                    <a:pt x="56" y="57"/>
                    <a:pt x="56" y="85"/>
                    <a:pt x="28" y="85"/>
                  </a:cubicBezTo>
                  <a:cubicBezTo>
                    <a:pt x="0" y="113"/>
                    <a:pt x="0" y="113"/>
                    <a:pt x="0" y="57"/>
                  </a:cubicBezTo>
                  <a:cubicBezTo>
                    <a:pt x="28" y="57"/>
                    <a:pt x="28" y="29"/>
                    <a:pt x="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6" name="Google Shape;2136;p70"/>
            <p:cNvSpPr/>
            <p:nvPr/>
          </p:nvSpPr>
          <p:spPr>
            <a:xfrm>
              <a:off x="4941025" y="8178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29"/>
                  </a:moveTo>
                  <a:cubicBezTo>
                    <a:pt x="57" y="57"/>
                    <a:pt x="57" y="57"/>
                    <a:pt x="29" y="57"/>
                  </a:cubicBezTo>
                  <a:cubicBezTo>
                    <a:pt x="29" y="57"/>
                    <a:pt x="29" y="29"/>
                    <a:pt x="1" y="29"/>
                  </a:cubicBezTo>
                  <a:cubicBezTo>
                    <a:pt x="29" y="1"/>
                    <a:pt x="57" y="29"/>
                    <a:pt x="57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7" name="Google Shape;2137;p70"/>
            <p:cNvSpPr/>
            <p:nvPr/>
          </p:nvSpPr>
          <p:spPr>
            <a:xfrm>
              <a:off x="4940325" y="824175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9" y="0"/>
                  </a:moveTo>
                  <a:cubicBezTo>
                    <a:pt x="29" y="0"/>
                    <a:pt x="29" y="29"/>
                    <a:pt x="29" y="29"/>
                  </a:cubicBezTo>
                  <a:cubicBezTo>
                    <a:pt x="29" y="29"/>
                    <a:pt x="29" y="57"/>
                    <a:pt x="1" y="57"/>
                  </a:cubicBezTo>
                  <a:cubicBezTo>
                    <a:pt x="1" y="29"/>
                    <a:pt x="1" y="0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" name="Google Shape;2138;p70"/>
            <p:cNvSpPr/>
            <p:nvPr/>
          </p:nvSpPr>
          <p:spPr>
            <a:xfrm>
              <a:off x="4734675" y="603075"/>
              <a:ext cx="315175" cy="186725"/>
            </a:xfrm>
            <a:custGeom>
              <a:avLst/>
              <a:gdLst/>
              <a:ahLst/>
              <a:cxnLst/>
              <a:rect l="l" t="t" r="r" b="b"/>
              <a:pathLst>
                <a:path w="12607" h="7469" extrusionOk="0">
                  <a:moveTo>
                    <a:pt x="5503" y="7272"/>
                  </a:moveTo>
                  <a:cubicBezTo>
                    <a:pt x="5447" y="7328"/>
                    <a:pt x="5391" y="7300"/>
                    <a:pt x="5335" y="7244"/>
                  </a:cubicBezTo>
                  <a:cubicBezTo>
                    <a:pt x="5139" y="7132"/>
                    <a:pt x="5139" y="7132"/>
                    <a:pt x="5110" y="7385"/>
                  </a:cubicBezTo>
                  <a:cubicBezTo>
                    <a:pt x="5110" y="7413"/>
                    <a:pt x="5110" y="7441"/>
                    <a:pt x="5054" y="7469"/>
                  </a:cubicBezTo>
                  <a:cubicBezTo>
                    <a:pt x="4914" y="7385"/>
                    <a:pt x="4970" y="7160"/>
                    <a:pt x="4802" y="7104"/>
                  </a:cubicBezTo>
                  <a:cubicBezTo>
                    <a:pt x="4745" y="7076"/>
                    <a:pt x="4802" y="7020"/>
                    <a:pt x="4802" y="6963"/>
                  </a:cubicBezTo>
                  <a:cubicBezTo>
                    <a:pt x="4830" y="6879"/>
                    <a:pt x="4942" y="6907"/>
                    <a:pt x="4998" y="6823"/>
                  </a:cubicBezTo>
                  <a:cubicBezTo>
                    <a:pt x="4886" y="6767"/>
                    <a:pt x="4717" y="6823"/>
                    <a:pt x="4633" y="6711"/>
                  </a:cubicBezTo>
                  <a:cubicBezTo>
                    <a:pt x="4577" y="6627"/>
                    <a:pt x="4409" y="6683"/>
                    <a:pt x="4465" y="6486"/>
                  </a:cubicBezTo>
                  <a:cubicBezTo>
                    <a:pt x="4493" y="6402"/>
                    <a:pt x="4324" y="6318"/>
                    <a:pt x="4240" y="6233"/>
                  </a:cubicBezTo>
                  <a:cubicBezTo>
                    <a:pt x="4156" y="6149"/>
                    <a:pt x="4044" y="6205"/>
                    <a:pt x="3959" y="6233"/>
                  </a:cubicBezTo>
                  <a:cubicBezTo>
                    <a:pt x="3875" y="6177"/>
                    <a:pt x="3931" y="5981"/>
                    <a:pt x="3763" y="6009"/>
                  </a:cubicBezTo>
                  <a:cubicBezTo>
                    <a:pt x="3679" y="6009"/>
                    <a:pt x="3651" y="6093"/>
                    <a:pt x="3679" y="6177"/>
                  </a:cubicBezTo>
                  <a:cubicBezTo>
                    <a:pt x="3679" y="6233"/>
                    <a:pt x="3707" y="6262"/>
                    <a:pt x="3791" y="6233"/>
                  </a:cubicBezTo>
                  <a:cubicBezTo>
                    <a:pt x="3847" y="6205"/>
                    <a:pt x="3903" y="6177"/>
                    <a:pt x="3959" y="6233"/>
                  </a:cubicBezTo>
                  <a:cubicBezTo>
                    <a:pt x="3987" y="6290"/>
                    <a:pt x="4100" y="6346"/>
                    <a:pt x="4044" y="6402"/>
                  </a:cubicBezTo>
                  <a:cubicBezTo>
                    <a:pt x="3903" y="6514"/>
                    <a:pt x="3987" y="6655"/>
                    <a:pt x="3959" y="6767"/>
                  </a:cubicBezTo>
                  <a:cubicBezTo>
                    <a:pt x="3903" y="6795"/>
                    <a:pt x="3847" y="6795"/>
                    <a:pt x="3791" y="6795"/>
                  </a:cubicBezTo>
                  <a:cubicBezTo>
                    <a:pt x="3482" y="6851"/>
                    <a:pt x="3482" y="6851"/>
                    <a:pt x="3510" y="6542"/>
                  </a:cubicBezTo>
                  <a:cubicBezTo>
                    <a:pt x="3510" y="6514"/>
                    <a:pt x="3510" y="6486"/>
                    <a:pt x="3510" y="6486"/>
                  </a:cubicBezTo>
                  <a:cubicBezTo>
                    <a:pt x="3510" y="6458"/>
                    <a:pt x="3482" y="6458"/>
                    <a:pt x="3482" y="6458"/>
                  </a:cubicBezTo>
                  <a:cubicBezTo>
                    <a:pt x="3370" y="6430"/>
                    <a:pt x="3426" y="6514"/>
                    <a:pt x="3426" y="6570"/>
                  </a:cubicBezTo>
                  <a:cubicBezTo>
                    <a:pt x="3398" y="6711"/>
                    <a:pt x="3314" y="6795"/>
                    <a:pt x="3173" y="6823"/>
                  </a:cubicBezTo>
                  <a:cubicBezTo>
                    <a:pt x="3005" y="6851"/>
                    <a:pt x="2864" y="6907"/>
                    <a:pt x="2724" y="6991"/>
                  </a:cubicBezTo>
                  <a:cubicBezTo>
                    <a:pt x="2556" y="7020"/>
                    <a:pt x="2443" y="7104"/>
                    <a:pt x="2359" y="7244"/>
                  </a:cubicBezTo>
                  <a:cubicBezTo>
                    <a:pt x="2359" y="7300"/>
                    <a:pt x="2359" y="7356"/>
                    <a:pt x="2359" y="7441"/>
                  </a:cubicBezTo>
                  <a:cubicBezTo>
                    <a:pt x="2247" y="7385"/>
                    <a:pt x="2219" y="7216"/>
                    <a:pt x="2078" y="7244"/>
                  </a:cubicBezTo>
                  <a:cubicBezTo>
                    <a:pt x="1994" y="7244"/>
                    <a:pt x="1966" y="7300"/>
                    <a:pt x="1910" y="7356"/>
                  </a:cubicBezTo>
                  <a:cubicBezTo>
                    <a:pt x="1882" y="7413"/>
                    <a:pt x="1826" y="7469"/>
                    <a:pt x="1741" y="7441"/>
                  </a:cubicBezTo>
                  <a:cubicBezTo>
                    <a:pt x="1685" y="7413"/>
                    <a:pt x="1685" y="7356"/>
                    <a:pt x="1713" y="7328"/>
                  </a:cubicBezTo>
                  <a:cubicBezTo>
                    <a:pt x="1938" y="7076"/>
                    <a:pt x="1798" y="6823"/>
                    <a:pt x="1770" y="6570"/>
                  </a:cubicBezTo>
                  <a:cubicBezTo>
                    <a:pt x="1798" y="6542"/>
                    <a:pt x="1826" y="6542"/>
                    <a:pt x="1882" y="6514"/>
                  </a:cubicBezTo>
                  <a:cubicBezTo>
                    <a:pt x="1966" y="6458"/>
                    <a:pt x="1994" y="6346"/>
                    <a:pt x="1966" y="6233"/>
                  </a:cubicBezTo>
                  <a:cubicBezTo>
                    <a:pt x="1966" y="6205"/>
                    <a:pt x="1910" y="6205"/>
                    <a:pt x="1882" y="6205"/>
                  </a:cubicBezTo>
                  <a:cubicBezTo>
                    <a:pt x="1770" y="6262"/>
                    <a:pt x="1854" y="6374"/>
                    <a:pt x="1854" y="6458"/>
                  </a:cubicBezTo>
                  <a:cubicBezTo>
                    <a:pt x="1854" y="6514"/>
                    <a:pt x="1798" y="6542"/>
                    <a:pt x="1770" y="6570"/>
                  </a:cubicBezTo>
                  <a:cubicBezTo>
                    <a:pt x="1601" y="6711"/>
                    <a:pt x="1433" y="6795"/>
                    <a:pt x="1264" y="6907"/>
                  </a:cubicBezTo>
                  <a:cubicBezTo>
                    <a:pt x="1208" y="6739"/>
                    <a:pt x="1180" y="6570"/>
                    <a:pt x="1320" y="6430"/>
                  </a:cubicBezTo>
                  <a:cubicBezTo>
                    <a:pt x="1348" y="6402"/>
                    <a:pt x="1377" y="6346"/>
                    <a:pt x="1348" y="6290"/>
                  </a:cubicBezTo>
                  <a:cubicBezTo>
                    <a:pt x="1292" y="6233"/>
                    <a:pt x="1236" y="6233"/>
                    <a:pt x="1180" y="6262"/>
                  </a:cubicBezTo>
                  <a:cubicBezTo>
                    <a:pt x="1040" y="6318"/>
                    <a:pt x="843" y="6262"/>
                    <a:pt x="759" y="6486"/>
                  </a:cubicBezTo>
                  <a:cubicBezTo>
                    <a:pt x="731" y="6598"/>
                    <a:pt x="562" y="6627"/>
                    <a:pt x="422" y="6542"/>
                  </a:cubicBezTo>
                  <a:cubicBezTo>
                    <a:pt x="422" y="6346"/>
                    <a:pt x="590" y="6121"/>
                    <a:pt x="338" y="5953"/>
                  </a:cubicBezTo>
                  <a:cubicBezTo>
                    <a:pt x="254" y="5897"/>
                    <a:pt x="113" y="5756"/>
                    <a:pt x="254" y="5644"/>
                  </a:cubicBezTo>
                  <a:cubicBezTo>
                    <a:pt x="394" y="5504"/>
                    <a:pt x="478" y="5644"/>
                    <a:pt x="590" y="5728"/>
                  </a:cubicBezTo>
                  <a:cubicBezTo>
                    <a:pt x="647" y="5588"/>
                    <a:pt x="590" y="5391"/>
                    <a:pt x="619" y="5307"/>
                  </a:cubicBezTo>
                  <a:cubicBezTo>
                    <a:pt x="647" y="5195"/>
                    <a:pt x="590" y="5223"/>
                    <a:pt x="619" y="5251"/>
                  </a:cubicBezTo>
                  <a:cubicBezTo>
                    <a:pt x="647" y="5251"/>
                    <a:pt x="647" y="5279"/>
                    <a:pt x="619" y="5307"/>
                  </a:cubicBezTo>
                  <a:cubicBezTo>
                    <a:pt x="534" y="5672"/>
                    <a:pt x="366" y="5307"/>
                    <a:pt x="254" y="5335"/>
                  </a:cubicBezTo>
                  <a:cubicBezTo>
                    <a:pt x="254" y="5279"/>
                    <a:pt x="282" y="5223"/>
                    <a:pt x="338" y="5195"/>
                  </a:cubicBezTo>
                  <a:cubicBezTo>
                    <a:pt x="534" y="5054"/>
                    <a:pt x="562" y="4858"/>
                    <a:pt x="338" y="4774"/>
                  </a:cubicBezTo>
                  <a:cubicBezTo>
                    <a:pt x="169" y="4717"/>
                    <a:pt x="197" y="4549"/>
                    <a:pt x="57" y="4493"/>
                  </a:cubicBezTo>
                  <a:cubicBezTo>
                    <a:pt x="1" y="4493"/>
                    <a:pt x="29" y="4381"/>
                    <a:pt x="85" y="4324"/>
                  </a:cubicBezTo>
                  <a:cubicBezTo>
                    <a:pt x="141" y="4296"/>
                    <a:pt x="197" y="4324"/>
                    <a:pt x="225" y="4381"/>
                  </a:cubicBezTo>
                  <a:cubicBezTo>
                    <a:pt x="254" y="4409"/>
                    <a:pt x="282" y="4437"/>
                    <a:pt x="282" y="4465"/>
                  </a:cubicBezTo>
                  <a:cubicBezTo>
                    <a:pt x="338" y="4605"/>
                    <a:pt x="394" y="4689"/>
                    <a:pt x="506" y="4493"/>
                  </a:cubicBezTo>
                  <a:cubicBezTo>
                    <a:pt x="787" y="4605"/>
                    <a:pt x="815" y="4381"/>
                    <a:pt x="871" y="4156"/>
                  </a:cubicBezTo>
                  <a:cubicBezTo>
                    <a:pt x="787" y="4128"/>
                    <a:pt x="590" y="4296"/>
                    <a:pt x="562" y="4044"/>
                  </a:cubicBezTo>
                  <a:cubicBezTo>
                    <a:pt x="562" y="3987"/>
                    <a:pt x="450" y="4016"/>
                    <a:pt x="366" y="4044"/>
                  </a:cubicBezTo>
                  <a:cubicBezTo>
                    <a:pt x="338" y="4072"/>
                    <a:pt x="282" y="4128"/>
                    <a:pt x="254" y="4044"/>
                  </a:cubicBezTo>
                  <a:cubicBezTo>
                    <a:pt x="225" y="4044"/>
                    <a:pt x="254" y="3987"/>
                    <a:pt x="254" y="3959"/>
                  </a:cubicBezTo>
                  <a:cubicBezTo>
                    <a:pt x="282" y="3903"/>
                    <a:pt x="338" y="3875"/>
                    <a:pt x="394" y="3903"/>
                  </a:cubicBezTo>
                  <a:cubicBezTo>
                    <a:pt x="478" y="3931"/>
                    <a:pt x="562" y="3959"/>
                    <a:pt x="647" y="3959"/>
                  </a:cubicBezTo>
                  <a:cubicBezTo>
                    <a:pt x="815" y="4016"/>
                    <a:pt x="983" y="3959"/>
                    <a:pt x="1068" y="3763"/>
                  </a:cubicBezTo>
                  <a:cubicBezTo>
                    <a:pt x="1152" y="3735"/>
                    <a:pt x="1208" y="3679"/>
                    <a:pt x="1152" y="3594"/>
                  </a:cubicBezTo>
                  <a:cubicBezTo>
                    <a:pt x="1096" y="3482"/>
                    <a:pt x="1040" y="3370"/>
                    <a:pt x="1012" y="3258"/>
                  </a:cubicBezTo>
                  <a:cubicBezTo>
                    <a:pt x="1068" y="3201"/>
                    <a:pt x="1152" y="3314"/>
                    <a:pt x="1208" y="3229"/>
                  </a:cubicBezTo>
                  <a:cubicBezTo>
                    <a:pt x="1124" y="3117"/>
                    <a:pt x="1040" y="3033"/>
                    <a:pt x="899" y="3117"/>
                  </a:cubicBezTo>
                  <a:cubicBezTo>
                    <a:pt x="731" y="3229"/>
                    <a:pt x="534" y="3258"/>
                    <a:pt x="310" y="3286"/>
                  </a:cubicBezTo>
                  <a:cubicBezTo>
                    <a:pt x="338" y="3229"/>
                    <a:pt x="366" y="3173"/>
                    <a:pt x="450" y="3145"/>
                  </a:cubicBezTo>
                  <a:cubicBezTo>
                    <a:pt x="506" y="3117"/>
                    <a:pt x="590" y="3117"/>
                    <a:pt x="619" y="3033"/>
                  </a:cubicBezTo>
                  <a:cubicBezTo>
                    <a:pt x="675" y="2836"/>
                    <a:pt x="843" y="2808"/>
                    <a:pt x="1012" y="2780"/>
                  </a:cubicBezTo>
                  <a:cubicBezTo>
                    <a:pt x="1040" y="2752"/>
                    <a:pt x="1040" y="2724"/>
                    <a:pt x="1068" y="2724"/>
                  </a:cubicBezTo>
                  <a:cubicBezTo>
                    <a:pt x="1068" y="2471"/>
                    <a:pt x="1012" y="2191"/>
                    <a:pt x="1180" y="1938"/>
                  </a:cubicBezTo>
                  <a:cubicBezTo>
                    <a:pt x="1236" y="1826"/>
                    <a:pt x="1152" y="1742"/>
                    <a:pt x="1068" y="1657"/>
                  </a:cubicBezTo>
                  <a:cubicBezTo>
                    <a:pt x="983" y="1573"/>
                    <a:pt x="899" y="1489"/>
                    <a:pt x="871" y="1377"/>
                  </a:cubicBezTo>
                  <a:cubicBezTo>
                    <a:pt x="815" y="1236"/>
                    <a:pt x="843" y="1096"/>
                    <a:pt x="1040" y="1180"/>
                  </a:cubicBezTo>
                  <a:cubicBezTo>
                    <a:pt x="1264" y="1236"/>
                    <a:pt x="1433" y="1180"/>
                    <a:pt x="1629" y="1096"/>
                  </a:cubicBezTo>
                  <a:cubicBezTo>
                    <a:pt x="1798" y="1012"/>
                    <a:pt x="1938" y="1180"/>
                    <a:pt x="1938" y="1461"/>
                  </a:cubicBezTo>
                  <a:cubicBezTo>
                    <a:pt x="1910" y="1489"/>
                    <a:pt x="1798" y="1517"/>
                    <a:pt x="1854" y="1573"/>
                  </a:cubicBezTo>
                  <a:cubicBezTo>
                    <a:pt x="1938" y="1601"/>
                    <a:pt x="2022" y="1685"/>
                    <a:pt x="2106" y="1629"/>
                  </a:cubicBezTo>
                  <a:cubicBezTo>
                    <a:pt x="2303" y="1489"/>
                    <a:pt x="2668" y="1713"/>
                    <a:pt x="2724" y="1348"/>
                  </a:cubicBezTo>
                  <a:cubicBezTo>
                    <a:pt x="2752" y="1208"/>
                    <a:pt x="2864" y="1208"/>
                    <a:pt x="2893" y="1292"/>
                  </a:cubicBezTo>
                  <a:cubicBezTo>
                    <a:pt x="2949" y="1489"/>
                    <a:pt x="3117" y="1629"/>
                    <a:pt x="3145" y="1826"/>
                  </a:cubicBezTo>
                  <a:cubicBezTo>
                    <a:pt x="2977" y="1882"/>
                    <a:pt x="2977" y="1713"/>
                    <a:pt x="2864" y="1713"/>
                  </a:cubicBezTo>
                  <a:cubicBezTo>
                    <a:pt x="2808" y="1770"/>
                    <a:pt x="2780" y="1854"/>
                    <a:pt x="2696" y="1910"/>
                  </a:cubicBezTo>
                  <a:cubicBezTo>
                    <a:pt x="2584" y="1994"/>
                    <a:pt x="2584" y="2163"/>
                    <a:pt x="2640" y="2219"/>
                  </a:cubicBezTo>
                  <a:cubicBezTo>
                    <a:pt x="2864" y="2415"/>
                    <a:pt x="2864" y="2724"/>
                    <a:pt x="3033" y="2949"/>
                  </a:cubicBezTo>
                  <a:cubicBezTo>
                    <a:pt x="3145" y="2865"/>
                    <a:pt x="3229" y="2752"/>
                    <a:pt x="3173" y="2612"/>
                  </a:cubicBezTo>
                  <a:cubicBezTo>
                    <a:pt x="3454" y="2556"/>
                    <a:pt x="3622" y="2808"/>
                    <a:pt x="3875" y="2836"/>
                  </a:cubicBezTo>
                  <a:cubicBezTo>
                    <a:pt x="3931" y="2808"/>
                    <a:pt x="3903" y="2752"/>
                    <a:pt x="3903" y="2696"/>
                  </a:cubicBezTo>
                  <a:cubicBezTo>
                    <a:pt x="3903" y="2612"/>
                    <a:pt x="3847" y="2415"/>
                    <a:pt x="3791" y="2359"/>
                  </a:cubicBezTo>
                  <a:cubicBezTo>
                    <a:pt x="3735" y="2303"/>
                    <a:pt x="3707" y="2247"/>
                    <a:pt x="3707" y="2163"/>
                  </a:cubicBezTo>
                  <a:cubicBezTo>
                    <a:pt x="3763" y="2050"/>
                    <a:pt x="3819" y="2106"/>
                    <a:pt x="3875" y="2135"/>
                  </a:cubicBezTo>
                  <a:cubicBezTo>
                    <a:pt x="3959" y="2135"/>
                    <a:pt x="3987" y="2106"/>
                    <a:pt x="4044" y="2078"/>
                  </a:cubicBezTo>
                  <a:cubicBezTo>
                    <a:pt x="4072" y="2022"/>
                    <a:pt x="4100" y="1994"/>
                    <a:pt x="4156" y="1994"/>
                  </a:cubicBezTo>
                  <a:cubicBezTo>
                    <a:pt x="4633" y="2078"/>
                    <a:pt x="4830" y="1713"/>
                    <a:pt x="5110" y="1433"/>
                  </a:cubicBezTo>
                  <a:cubicBezTo>
                    <a:pt x="5195" y="1320"/>
                    <a:pt x="5251" y="1236"/>
                    <a:pt x="5082" y="1124"/>
                  </a:cubicBezTo>
                  <a:cubicBezTo>
                    <a:pt x="5026" y="1124"/>
                    <a:pt x="5054" y="1040"/>
                    <a:pt x="5082" y="955"/>
                  </a:cubicBezTo>
                  <a:cubicBezTo>
                    <a:pt x="5223" y="1040"/>
                    <a:pt x="5363" y="1096"/>
                    <a:pt x="5475" y="1180"/>
                  </a:cubicBezTo>
                  <a:cubicBezTo>
                    <a:pt x="5363" y="955"/>
                    <a:pt x="5644" y="899"/>
                    <a:pt x="5644" y="703"/>
                  </a:cubicBezTo>
                  <a:cubicBezTo>
                    <a:pt x="5644" y="619"/>
                    <a:pt x="6009" y="731"/>
                    <a:pt x="6009" y="871"/>
                  </a:cubicBezTo>
                  <a:cubicBezTo>
                    <a:pt x="6037" y="1068"/>
                    <a:pt x="6093" y="1096"/>
                    <a:pt x="6233" y="1012"/>
                  </a:cubicBezTo>
                  <a:cubicBezTo>
                    <a:pt x="6290" y="983"/>
                    <a:pt x="6318" y="955"/>
                    <a:pt x="6346" y="1012"/>
                  </a:cubicBezTo>
                  <a:cubicBezTo>
                    <a:pt x="6374" y="1068"/>
                    <a:pt x="6374" y="1124"/>
                    <a:pt x="6318" y="1152"/>
                  </a:cubicBezTo>
                  <a:cubicBezTo>
                    <a:pt x="6205" y="1208"/>
                    <a:pt x="6121" y="1320"/>
                    <a:pt x="6149" y="1489"/>
                  </a:cubicBezTo>
                  <a:cubicBezTo>
                    <a:pt x="5981" y="1377"/>
                    <a:pt x="5840" y="1236"/>
                    <a:pt x="5644" y="1377"/>
                  </a:cubicBezTo>
                  <a:cubicBezTo>
                    <a:pt x="5672" y="1461"/>
                    <a:pt x="5728" y="1433"/>
                    <a:pt x="5784" y="1461"/>
                  </a:cubicBezTo>
                  <a:cubicBezTo>
                    <a:pt x="5840" y="1461"/>
                    <a:pt x="5925" y="1461"/>
                    <a:pt x="5897" y="1545"/>
                  </a:cubicBezTo>
                  <a:cubicBezTo>
                    <a:pt x="5868" y="1657"/>
                    <a:pt x="5812" y="1601"/>
                    <a:pt x="5728" y="1573"/>
                  </a:cubicBezTo>
                  <a:cubicBezTo>
                    <a:pt x="5560" y="1517"/>
                    <a:pt x="5475" y="1657"/>
                    <a:pt x="5363" y="1742"/>
                  </a:cubicBezTo>
                  <a:cubicBezTo>
                    <a:pt x="5195" y="1938"/>
                    <a:pt x="5167" y="2163"/>
                    <a:pt x="5139" y="2415"/>
                  </a:cubicBezTo>
                  <a:cubicBezTo>
                    <a:pt x="5110" y="2528"/>
                    <a:pt x="5139" y="2584"/>
                    <a:pt x="4998" y="2556"/>
                  </a:cubicBezTo>
                  <a:cubicBezTo>
                    <a:pt x="4858" y="2556"/>
                    <a:pt x="4858" y="2696"/>
                    <a:pt x="4886" y="2808"/>
                  </a:cubicBezTo>
                  <a:cubicBezTo>
                    <a:pt x="4970" y="2977"/>
                    <a:pt x="4998" y="3117"/>
                    <a:pt x="4745" y="3201"/>
                  </a:cubicBezTo>
                  <a:cubicBezTo>
                    <a:pt x="4886" y="3258"/>
                    <a:pt x="4998" y="3454"/>
                    <a:pt x="5082" y="3201"/>
                  </a:cubicBezTo>
                  <a:cubicBezTo>
                    <a:pt x="5110" y="3145"/>
                    <a:pt x="5279" y="3145"/>
                    <a:pt x="5363" y="3173"/>
                  </a:cubicBezTo>
                  <a:cubicBezTo>
                    <a:pt x="5391" y="3342"/>
                    <a:pt x="5139" y="3258"/>
                    <a:pt x="5195" y="3454"/>
                  </a:cubicBezTo>
                  <a:cubicBezTo>
                    <a:pt x="5307" y="3370"/>
                    <a:pt x="5503" y="3454"/>
                    <a:pt x="5532" y="3173"/>
                  </a:cubicBezTo>
                  <a:cubicBezTo>
                    <a:pt x="5532" y="3117"/>
                    <a:pt x="5700" y="3061"/>
                    <a:pt x="5812" y="3117"/>
                  </a:cubicBezTo>
                  <a:cubicBezTo>
                    <a:pt x="5925" y="3201"/>
                    <a:pt x="5981" y="3173"/>
                    <a:pt x="6037" y="3033"/>
                  </a:cubicBezTo>
                  <a:cubicBezTo>
                    <a:pt x="6065" y="2977"/>
                    <a:pt x="6093" y="2949"/>
                    <a:pt x="6177" y="2949"/>
                  </a:cubicBezTo>
                  <a:cubicBezTo>
                    <a:pt x="6205" y="2949"/>
                    <a:pt x="6290" y="2949"/>
                    <a:pt x="6233" y="3033"/>
                  </a:cubicBezTo>
                  <a:cubicBezTo>
                    <a:pt x="6177" y="3117"/>
                    <a:pt x="6177" y="3173"/>
                    <a:pt x="6290" y="3145"/>
                  </a:cubicBezTo>
                  <a:cubicBezTo>
                    <a:pt x="6402" y="3145"/>
                    <a:pt x="6486" y="3089"/>
                    <a:pt x="6486" y="2977"/>
                  </a:cubicBezTo>
                  <a:cubicBezTo>
                    <a:pt x="6458" y="2893"/>
                    <a:pt x="6430" y="2752"/>
                    <a:pt x="6318" y="2808"/>
                  </a:cubicBezTo>
                  <a:cubicBezTo>
                    <a:pt x="6205" y="2836"/>
                    <a:pt x="6093" y="2893"/>
                    <a:pt x="5981" y="2808"/>
                  </a:cubicBezTo>
                  <a:cubicBezTo>
                    <a:pt x="6037" y="2724"/>
                    <a:pt x="5784" y="2640"/>
                    <a:pt x="6009" y="2556"/>
                  </a:cubicBezTo>
                  <a:cubicBezTo>
                    <a:pt x="6065" y="2528"/>
                    <a:pt x="6009" y="2443"/>
                    <a:pt x="5981" y="2415"/>
                  </a:cubicBezTo>
                  <a:cubicBezTo>
                    <a:pt x="5897" y="2331"/>
                    <a:pt x="5812" y="2275"/>
                    <a:pt x="5812" y="2163"/>
                  </a:cubicBezTo>
                  <a:cubicBezTo>
                    <a:pt x="5784" y="2163"/>
                    <a:pt x="5700" y="2191"/>
                    <a:pt x="5700" y="2163"/>
                  </a:cubicBezTo>
                  <a:cubicBezTo>
                    <a:pt x="5644" y="2050"/>
                    <a:pt x="5475" y="2135"/>
                    <a:pt x="5503" y="2022"/>
                  </a:cubicBezTo>
                  <a:cubicBezTo>
                    <a:pt x="5532" y="1854"/>
                    <a:pt x="5644" y="1994"/>
                    <a:pt x="5700" y="1994"/>
                  </a:cubicBezTo>
                  <a:cubicBezTo>
                    <a:pt x="5784" y="1994"/>
                    <a:pt x="5925" y="1966"/>
                    <a:pt x="5925" y="1910"/>
                  </a:cubicBezTo>
                  <a:cubicBezTo>
                    <a:pt x="5925" y="1629"/>
                    <a:pt x="6233" y="1713"/>
                    <a:pt x="6318" y="1573"/>
                  </a:cubicBezTo>
                  <a:cubicBezTo>
                    <a:pt x="6402" y="1629"/>
                    <a:pt x="6346" y="1657"/>
                    <a:pt x="6346" y="1685"/>
                  </a:cubicBezTo>
                  <a:cubicBezTo>
                    <a:pt x="6233" y="1938"/>
                    <a:pt x="6402" y="2022"/>
                    <a:pt x="6598" y="1994"/>
                  </a:cubicBezTo>
                  <a:cubicBezTo>
                    <a:pt x="6655" y="1966"/>
                    <a:pt x="6739" y="1938"/>
                    <a:pt x="6795" y="1910"/>
                  </a:cubicBezTo>
                  <a:cubicBezTo>
                    <a:pt x="6851" y="1882"/>
                    <a:pt x="6907" y="1826"/>
                    <a:pt x="6991" y="1854"/>
                  </a:cubicBezTo>
                  <a:cubicBezTo>
                    <a:pt x="7048" y="1910"/>
                    <a:pt x="7048" y="1994"/>
                    <a:pt x="6991" y="2050"/>
                  </a:cubicBezTo>
                  <a:cubicBezTo>
                    <a:pt x="6935" y="2163"/>
                    <a:pt x="7020" y="2247"/>
                    <a:pt x="7076" y="2331"/>
                  </a:cubicBezTo>
                  <a:cubicBezTo>
                    <a:pt x="7132" y="2415"/>
                    <a:pt x="7244" y="2415"/>
                    <a:pt x="7272" y="2303"/>
                  </a:cubicBezTo>
                  <a:cubicBezTo>
                    <a:pt x="7356" y="1966"/>
                    <a:pt x="7609" y="1966"/>
                    <a:pt x="7890" y="1938"/>
                  </a:cubicBezTo>
                  <a:cubicBezTo>
                    <a:pt x="7890" y="1770"/>
                    <a:pt x="7749" y="1742"/>
                    <a:pt x="7637" y="1685"/>
                  </a:cubicBezTo>
                  <a:cubicBezTo>
                    <a:pt x="7890" y="1601"/>
                    <a:pt x="8002" y="1657"/>
                    <a:pt x="8058" y="1854"/>
                  </a:cubicBezTo>
                  <a:cubicBezTo>
                    <a:pt x="8086" y="1910"/>
                    <a:pt x="8058" y="1966"/>
                    <a:pt x="8086" y="2050"/>
                  </a:cubicBezTo>
                  <a:cubicBezTo>
                    <a:pt x="8086" y="2219"/>
                    <a:pt x="8227" y="2247"/>
                    <a:pt x="8339" y="2275"/>
                  </a:cubicBezTo>
                  <a:cubicBezTo>
                    <a:pt x="8507" y="2275"/>
                    <a:pt x="8423" y="2106"/>
                    <a:pt x="8479" y="2078"/>
                  </a:cubicBezTo>
                  <a:lnTo>
                    <a:pt x="8507" y="2078"/>
                  </a:lnTo>
                  <a:cubicBezTo>
                    <a:pt x="8648" y="1966"/>
                    <a:pt x="8760" y="1994"/>
                    <a:pt x="8872" y="2163"/>
                  </a:cubicBezTo>
                  <a:cubicBezTo>
                    <a:pt x="8872" y="2191"/>
                    <a:pt x="8872" y="2219"/>
                    <a:pt x="8901" y="2247"/>
                  </a:cubicBezTo>
                  <a:cubicBezTo>
                    <a:pt x="9013" y="2387"/>
                    <a:pt x="9181" y="2443"/>
                    <a:pt x="9294" y="2387"/>
                  </a:cubicBezTo>
                  <a:cubicBezTo>
                    <a:pt x="9434" y="2303"/>
                    <a:pt x="9406" y="2135"/>
                    <a:pt x="9350" y="1994"/>
                  </a:cubicBezTo>
                  <a:cubicBezTo>
                    <a:pt x="9322" y="1882"/>
                    <a:pt x="9097" y="1798"/>
                    <a:pt x="9237" y="1629"/>
                  </a:cubicBezTo>
                  <a:cubicBezTo>
                    <a:pt x="9237" y="1601"/>
                    <a:pt x="9237" y="1573"/>
                    <a:pt x="9237" y="1573"/>
                  </a:cubicBezTo>
                  <a:cubicBezTo>
                    <a:pt x="9350" y="1489"/>
                    <a:pt x="9462" y="1433"/>
                    <a:pt x="9574" y="1405"/>
                  </a:cubicBezTo>
                  <a:cubicBezTo>
                    <a:pt x="9659" y="1405"/>
                    <a:pt x="9687" y="1461"/>
                    <a:pt x="9715" y="1489"/>
                  </a:cubicBezTo>
                  <a:cubicBezTo>
                    <a:pt x="9799" y="1573"/>
                    <a:pt x="9715" y="1573"/>
                    <a:pt x="9659" y="1601"/>
                  </a:cubicBezTo>
                  <a:cubicBezTo>
                    <a:pt x="9574" y="1657"/>
                    <a:pt x="9630" y="1713"/>
                    <a:pt x="9659" y="1742"/>
                  </a:cubicBezTo>
                  <a:cubicBezTo>
                    <a:pt x="9715" y="1798"/>
                    <a:pt x="9771" y="1770"/>
                    <a:pt x="9827" y="1742"/>
                  </a:cubicBezTo>
                  <a:cubicBezTo>
                    <a:pt x="9967" y="1573"/>
                    <a:pt x="9967" y="1573"/>
                    <a:pt x="10108" y="1770"/>
                  </a:cubicBezTo>
                  <a:cubicBezTo>
                    <a:pt x="10445" y="1657"/>
                    <a:pt x="10613" y="1348"/>
                    <a:pt x="10922" y="1180"/>
                  </a:cubicBezTo>
                  <a:cubicBezTo>
                    <a:pt x="10950" y="1152"/>
                    <a:pt x="11006" y="1068"/>
                    <a:pt x="11006" y="983"/>
                  </a:cubicBezTo>
                  <a:cubicBezTo>
                    <a:pt x="11034" y="871"/>
                    <a:pt x="10866" y="843"/>
                    <a:pt x="10838" y="731"/>
                  </a:cubicBezTo>
                  <a:cubicBezTo>
                    <a:pt x="10978" y="703"/>
                    <a:pt x="10978" y="590"/>
                    <a:pt x="10922" y="478"/>
                  </a:cubicBezTo>
                  <a:lnTo>
                    <a:pt x="10922" y="478"/>
                  </a:lnTo>
                  <a:cubicBezTo>
                    <a:pt x="11090" y="450"/>
                    <a:pt x="11006" y="310"/>
                    <a:pt x="11006" y="225"/>
                  </a:cubicBezTo>
                  <a:cubicBezTo>
                    <a:pt x="11034" y="197"/>
                    <a:pt x="11062" y="169"/>
                    <a:pt x="11090" y="141"/>
                  </a:cubicBezTo>
                  <a:lnTo>
                    <a:pt x="11175" y="141"/>
                  </a:lnTo>
                  <a:cubicBezTo>
                    <a:pt x="11175" y="113"/>
                    <a:pt x="11203" y="113"/>
                    <a:pt x="11231" y="85"/>
                  </a:cubicBezTo>
                  <a:lnTo>
                    <a:pt x="11231" y="85"/>
                  </a:lnTo>
                  <a:cubicBezTo>
                    <a:pt x="11343" y="113"/>
                    <a:pt x="11455" y="1"/>
                    <a:pt x="11540" y="169"/>
                  </a:cubicBezTo>
                  <a:cubicBezTo>
                    <a:pt x="11399" y="338"/>
                    <a:pt x="11399" y="534"/>
                    <a:pt x="11427" y="787"/>
                  </a:cubicBezTo>
                  <a:cubicBezTo>
                    <a:pt x="11540" y="787"/>
                    <a:pt x="11680" y="815"/>
                    <a:pt x="11736" y="675"/>
                  </a:cubicBezTo>
                  <a:cubicBezTo>
                    <a:pt x="11764" y="562"/>
                    <a:pt x="11792" y="506"/>
                    <a:pt x="11905" y="562"/>
                  </a:cubicBezTo>
                  <a:cubicBezTo>
                    <a:pt x="12017" y="647"/>
                    <a:pt x="12045" y="759"/>
                    <a:pt x="11961" y="843"/>
                  </a:cubicBezTo>
                  <a:cubicBezTo>
                    <a:pt x="11905" y="899"/>
                    <a:pt x="11905" y="1012"/>
                    <a:pt x="11820" y="983"/>
                  </a:cubicBezTo>
                  <a:cubicBezTo>
                    <a:pt x="11680" y="983"/>
                    <a:pt x="11680" y="1040"/>
                    <a:pt x="11680" y="1124"/>
                  </a:cubicBezTo>
                  <a:cubicBezTo>
                    <a:pt x="11680" y="1152"/>
                    <a:pt x="11652" y="1180"/>
                    <a:pt x="11652" y="1180"/>
                  </a:cubicBezTo>
                  <a:cubicBezTo>
                    <a:pt x="11540" y="1180"/>
                    <a:pt x="11427" y="1124"/>
                    <a:pt x="11343" y="1264"/>
                  </a:cubicBezTo>
                  <a:cubicBezTo>
                    <a:pt x="11287" y="1348"/>
                    <a:pt x="11147" y="1348"/>
                    <a:pt x="11034" y="1320"/>
                  </a:cubicBezTo>
                  <a:cubicBezTo>
                    <a:pt x="11034" y="1405"/>
                    <a:pt x="11090" y="1433"/>
                    <a:pt x="11118" y="1489"/>
                  </a:cubicBezTo>
                  <a:cubicBezTo>
                    <a:pt x="11147" y="1545"/>
                    <a:pt x="11259" y="1545"/>
                    <a:pt x="11175" y="1629"/>
                  </a:cubicBezTo>
                  <a:cubicBezTo>
                    <a:pt x="11147" y="1685"/>
                    <a:pt x="11090" y="1770"/>
                    <a:pt x="11006" y="1713"/>
                  </a:cubicBezTo>
                  <a:cubicBezTo>
                    <a:pt x="10894" y="1601"/>
                    <a:pt x="10838" y="1657"/>
                    <a:pt x="10838" y="1770"/>
                  </a:cubicBezTo>
                  <a:cubicBezTo>
                    <a:pt x="10810" y="1882"/>
                    <a:pt x="10810" y="1966"/>
                    <a:pt x="10782" y="2050"/>
                  </a:cubicBezTo>
                  <a:cubicBezTo>
                    <a:pt x="10753" y="2219"/>
                    <a:pt x="10978" y="2163"/>
                    <a:pt x="10950" y="2219"/>
                  </a:cubicBezTo>
                  <a:cubicBezTo>
                    <a:pt x="10866" y="2331"/>
                    <a:pt x="10922" y="2387"/>
                    <a:pt x="11006" y="2443"/>
                  </a:cubicBezTo>
                  <a:cubicBezTo>
                    <a:pt x="11062" y="2500"/>
                    <a:pt x="11090" y="2612"/>
                    <a:pt x="11203" y="2584"/>
                  </a:cubicBezTo>
                  <a:cubicBezTo>
                    <a:pt x="11231" y="2584"/>
                    <a:pt x="11259" y="2556"/>
                    <a:pt x="11259" y="2556"/>
                  </a:cubicBezTo>
                  <a:cubicBezTo>
                    <a:pt x="11371" y="2612"/>
                    <a:pt x="11287" y="2724"/>
                    <a:pt x="11371" y="2780"/>
                  </a:cubicBezTo>
                  <a:cubicBezTo>
                    <a:pt x="11427" y="2780"/>
                    <a:pt x="11427" y="2724"/>
                    <a:pt x="11455" y="2696"/>
                  </a:cubicBezTo>
                  <a:cubicBezTo>
                    <a:pt x="11455" y="2640"/>
                    <a:pt x="11540" y="2640"/>
                    <a:pt x="11540" y="2668"/>
                  </a:cubicBezTo>
                  <a:cubicBezTo>
                    <a:pt x="11511" y="2836"/>
                    <a:pt x="11708" y="2780"/>
                    <a:pt x="11736" y="2836"/>
                  </a:cubicBezTo>
                  <a:cubicBezTo>
                    <a:pt x="11764" y="3005"/>
                    <a:pt x="11905" y="2977"/>
                    <a:pt x="11989" y="3033"/>
                  </a:cubicBezTo>
                  <a:cubicBezTo>
                    <a:pt x="12045" y="3061"/>
                    <a:pt x="12073" y="3145"/>
                    <a:pt x="12045" y="3201"/>
                  </a:cubicBezTo>
                  <a:cubicBezTo>
                    <a:pt x="12017" y="3286"/>
                    <a:pt x="11989" y="3370"/>
                    <a:pt x="11989" y="3454"/>
                  </a:cubicBezTo>
                  <a:cubicBezTo>
                    <a:pt x="11961" y="3538"/>
                    <a:pt x="12017" y="3594"/>
                    <a:pt x="12101" y="3594"/>
                  </a:cubicBezTo>
                  <a:cubicBezTo>
                    <a:pt x="12129" y="3566"/>
                    <a:pt x="12157" y="3594"/>
                    <a:pt x="12185" y="3594"/>
                  </a:cubicBezTo>
                  <a:cubicBezTo>
                    <a:pt x="12185" y="3623"/>
                    <a:pt x="12185" y="3651"/>
                    <a:pt x="12185" y="3679"/>
                  </a:cubicBezTo>
                  <a:cubicBezTo>
                    <a:pt x="12213" y="3735"/>
                    <a:pt x="12213" y="3791"/>
                    <a:pt x="12129" y="3847"/>
                  </a:cubicBezTo>
                  <a:cubicBezTo>
                    <a:pt x="12017" y="3903"/>
                    <a:pt x="12045" y="3987"/>
                    <a:pt x="12073" y="4100"/>
                  </a:cubicBezTo>
                  <a:cubicBezTo>
                    <a:pt x="12073" y="4100"/>
                    <a:pt x="12073" y="4128"/>
                    <a:pt x="12073" y="4156"/>
                  </a:cubicBezTo>
                  <a:cubicBezTo>
                    <a:pt x="11989" y="4437"/>
                    <a:pt x="11652" y="4605"/>
                    <a:pt x="11483" y="4437"/>
                  </a:cubicBezTo>
                  <a:cubicBezTo>
                    <a:pt x="11455" y="4521"/>
                    <a:pt x="11511" y="4577"/>
                    <a:pt x="11540" y="4689"/>
                  </a:cubicBezTo>
                  <a:cubicBezTo>
                    <a:pt x="11764" y="4549"/>
                    <a:pt x="11876" y="4240"/>
                    <a:pt x="12185" y="4381"/>
                  </a:cubicBezTo>
                  <a:cubicBezTo>
                    <a:pt x="12213" y="4381"/>
                    <a:pt x="12241" y="4381"/>
                    <a:pt x="12269" y="4381"/>
                  </a:cubicBezTo>
                  <a:cubicBezTo>
                    <a:pt x="12326" y="4437"/>
                    <a:pt x="12382" y="4493"/>
                    <a:pt x="12466" y="4549"/>
                  </a:cubicBezTo>
                  <a:cubicBezTo>
                    <a:pt x="12438" y="4661"/>
                    <a:pt x="12550" y="4689"/>
                    <a:pt x="12606" y="4717"/>
                  </a:cubicBezTo>
                  <a:cubicBezTo>
                    <a:pt x="12550" y="4830"/>
                    <a:pt x="12438" y="4886"/>
                    <a:pt x="12438" y="4998"/>
                  </a:cubicBezTo>
                  <a:cubicBezTo>
                    <a:pt x="12410" y="5139"/>
                    <a:pt x="12354" y="5195"/>
                    <a:pt x="12213" y="5139"/>
                  </a:cubicBezTo>
                  <a:cubicBezTo>
                    <a:pt x="12157" y="5110"/>
                    <a:pt x="12101" y="5139"/>
                    <a:pt x="12101" y="5167"/>
                  </a:cubicBezTo>
                  <a:cubicBezTo>
                    <a:pt x="12017" y="5419"/>
                    <a:pt x="11905" y="5307"/>
                    <a:pt x="11792" y="5223"/>
                  </a:cubicBezTo>
                  <a:cubicBezTo>
                    <a:pt x="11736" y="5167"/>
                    <a:pt x="11680" y="5139"/>
                    <a:pt x="11624" y="5110"/>
                  </a:cubicBezTo>
                  <a:cubicBezTo>
                    <a:pt x="11540" y="5054"/>
                    <a:pt x="11483" y="5026"/>
                    <a:pt x="11427" y="5139"/>
                  </a:cubicBezTo>
                  <a:cubicBezTo>
                    <a:pt x="11343" y="5279"/>
                    <a:pt x="11231" y="5307"/>
                    <a:pt x="11090" y="5279"/>
                  </a:cubicBezTo>
                  <a:cubicBezTo>
                    <a:pt x="10950" y="5251"/>
                    <a:pt x="10838" y="5307"/>
                    <a:pt x="10725" y="5391"/>
                  </a:cubicBezTo>
                  <a:cubicBezTo>
                    <a:pt x="10669" y="5335"/>
                    <a:pt x="10725" y="5307"/>
                    <a:pt x="10725" y="5279"/>
                  </a:cubicBezTo>
                  <a:cubicBezTo>
                    <a:pt x="10753" y="5223"/>
                    <a:pt x="10782" y="5195"/>
                    <a:pt x="10753" y="5139"/>
                  </a:cubicBezTo>
                  <a:cubicBezTo>
                    <a:pt x="10725" y="5139"/>
                    <a:pt x="10669" y="5139"/>
                    <a:pt x="10641" y="5167"/>
                  </a:cubicBezTo>
                  <a:cubicBezTo>
                    <a:pt x="10585" y="5251"/>
                    <a:pt x="10529" y="5307"/>
                    <a:pt x="10473" y="5391"/>
                  </a:cubicBezTo>
                  <a:cubicBezTo>
                    <a:pt x="10388" y="5419"/>
                    <a:pt x="10388" y="5335"/>
                    <a:pt x="10360" y="5279"/>
                  </a:cubicBezTo>
                  <a:cubicBezTo>
                    <a:pt x="10304" y="5167"/>
                    <a:pt x="10248" y="5110"/>
                    <a:pt x="10080" y="5195"/>
                  </a:cubicBezTo>
                  <a:cubicBezTo>
                    <a:pt x="9995" y="5251"/>
                    <a:pt x="9939" y="5167"/>
                    <a:pt x="9939" y="5054"/>
                  </a:cubicBezTo>
                  <a:cubicBezTo>
                    <a:pt x="9939" y="5026"/>
                    <a:pt x="10024" y="4970"/>
                    <a:pt x="10024" y="4942"/>
                  </a:cubicBezTo>
                  <a:cubicBezTo>
                    <a:pt x="9911" y="4605"/>
                    <a:pt x="10220" y="4493"/>
                    <a:pt x="10417" y="4296"/>
                  </a:cubicBezTo>
                  <a:cubicBezTo>
                    <a:pt x="10501" y="4521"/>
                    <a:pt x="10445" y="4746"/>
                    <a:pt x="10585" y="4914"/>
                  </a:cubicBezTo>
                  <a:cubicBezTo>
                    <a:pt x="10613" y="4970"/>
                    <a:pt x="10641" y="5054"/>
                    <a:pt x="10725" y="4998"/>
                  </a:cubicBezTo>
                  <a:cubicBezTo>
                    <a:pt x="10810" y="4970"/>
                    <a:pt x="10810" y="4886"/>
                    <a:pt x="10782" y="4830"/>
                  </a:cubicBezTo>
                  <a:cubicBezTo>
                    <a:pt x="10753" y="4717"/>
                    <a:pt x="10669" y="4633"/>
                    <a:pt x="10613" y="4521"/>
                  </a:cubicBezTo>
                  <a:cubicBezTo>
                    <a:pt x="10669" y="4437"/>
                    <a:pt x="10753" y="4493"/>
                    <a:pt x="10810" y="4493"/>
                  </a:cubicBezTo>
                  <a:cubicBezTo>
                    <a:pt x="10838" y="4465"/>
                    <a:pt x="10866" y="4465"/>
                    <a:pt x="10894" y="4437"/>
                  </a:cubicBezTo>
                  <a:cubicBezTo>
                    <a:pt x="10922" y="4296"/>
                    <a:pt x="11006" y="4128"/>
                    <a:pt x="11062" y="4100"/>
                  </a:cubicBezTo>
                  <a:cubicBezTo>
                    <a:pt x="11062" y="4016"/>
                    <a:pt x="10978" y="4016"/>
                    <a:pt x="10922" y="4016"/>
                  </a:cubicBezTo>
                  <a:cubicBezTo>
                    <a:pt x="10810" y="3987"/>
                    <a:pt x="10753" y="3903"/>
                    <a:pt x="10725" y="3763"/>
                  </a:cubicBezTo>
                  <a:cubicBezTo>
                    <a:pt x="10697" y="3594"/>
                    <a:pt x="10641" y="3482"/>
                    <a:pt x="10669" y="3314"/>
                  </a:cubicBezTo>
                  <a:cubicBezTo>
                    <a:pt x="10669" y="3173"/>
                    <a:pt x="10529" y="3089"/>
                    <a:pt x="10473" y="2921"/>
                  </a:cubicBezTo>
                  <a:cubicBezTo>
                    <a:pt x="10360" y="3033"/>
                    <a:pt x="10304" y="3173"/>
                    <a:pt x="10108" y="3173"/>
                  </a:cubicBezTo>
                  <a:cubicBezTo>
                    <a:pt x="9995" y="3145"/>
                    <a:pt x="9911" y="3314"/>
                    <a:pt x="9967" y="3398"/>
                  </a:cubicBezTo>
                  <a:cubicBezTo>
                    <a:pt x="10024" y="3482"/>
                    <a:pt x="10136" y="3510"/>
                    <a:pt x="10164" y="3594"/>
                  </a:cubicBezTo>
                  <a:cubicBezTo>
                    <a:pt x="10164" y="3679"/>
                    <a:pt x="9967" y="3651"/>
                    <a:pt x="10052" y="3791"/>
                  </a:cubicBezTo>
                  <a:cubicBezTo>
                    <a:pt x="9883" y="3819"/>
                    <a:pt x="9883" y="3819"/>
                    <a:pt x="9883" y="3594"/>
                  </a:cubicBezTo>
                  <a:cubicBezTo>
                    <a:pt x="9771" y="3566"/>
                    <a:pt x="9687" y="3679"/>
                    <a:pt x="9574" y="3679"/>
                  </a:cubicBezTo>
                  <a:cubicBezTo>
                    <a:pt x="9518" y="3566"/>
                    <a:pt x="9490" y="3398"/>
                    <a:pt x="9322" y="3398"/>
                  </a:cubicBezTo>
                  <a:cubicBezTo>
                    <a:pt x="9266" y="3707"/>
                    <a:pt x="9546" y="3791"/>
                    <a:pt x="9659" y="3987"/>
                  </a:cubicBezTo>
                  <a:cubicBezTo>
                    <a:pt x="9574" y="4072"/>
                    <a:pt x="9518" y="4016"/>
                    <a:pt x="9462" y="4016"/>
                  </a:cubicBezTo>
                  <a:cubicBezTo>
                    <a:pt x="9406" y="3987"/>
                    <a:pt x="9322" y="3987"/>
                    <a:pt x="9350" y="4072"/>
                  </a:cubicBezTo>
                  <a:cubicBezTo>
                    <a:pt x="9434" y="4212"/>
                    <a:pt x="9237" y="4240"/>
                    <a:pt x="9209" y="4324"/>
                  </a:cubicBezTo>
                  <a:cubicBezTo>
                    <a:pt x="9294" y="4437"/>
                    <a:pt x="9490" y="4465"/>
                    <a:pt x="9518" y="4605"/>
                  </a:cubicBezTo>
                  <a:cubicBezTo>
                    <a:pt x="9518" y="4661"/>
                    <a:pt x="9490" y="4661"/>
                    <a:pt x="9434" y="4661"/>
                  </a:cubicBezTo>
                  <a:cubicBezTo>
                    <a:pt x="9153" y="4717"/>
                    <a:pt x="9125" y="4717"/>
                    <a:pt x="9097" y="4998"/>
                  </a:cubicBezTo>
                  <a:cubicBezTo>
                    <a:pt x="9097" y="5110"/>
                    <a:pt x="9013" y="5195"/>
                    <a:pt x="8985" y="5307"/>
                  </a:cubicBezTo>
                  <a:cubicBezTo>
                    <a:pt x="9153" y="5307"/>
                    <a:pt x="9237" y="5251"/>
                    <a:pt x="9322" y="5195"/>
                  </a:cubicBezTo>
                  <a:cubicBezTo>
                    <a:pt x="9378" y="5139"/>
                    <a:pt x="9434" y="5110"/>
                    <a:pt x="9518" y="5082"/>
                  </a:cubicBezTo>
                  <a:cubicBezTo>
                    <a:pt x="9630" y="5026"/>
                    <a:pt x="9743" y="5054"/>
                    <a:pt x="9771" y="5167"/>
                  </a:cubicBezTo>
                  <a:cubicBezTo>
                    <a:pt x="9799" y="5251"/>
                    <a:pt x="9771" y="5391"/>
                    <a:pt x="9630" y="5419"/>
                  </a:cubicBezTo>
                  <a:cubicBezTo>
                    <a:pt x="9490" y="5419"/>
                    <a:pt x="9434" y="5504"/>
                    <a:pt x="9406" y="5616"/>
                  </a:cubicBezTo>
                  <a:cubicBezTo>
                    <a:pt x="9378" y="5700"/>
                    <a:pt x="9378" y="5812"/>
                    <a:pt x="9462" y="5840"/>
                  </a:cubicBezTo>
                  <a:cubicBezTo>
                    <a:pt x="9630" y="5925"/>
                    <a:pt x="9546" y="5953"/>
                    <a:pt x="9462" y="6037"/>
                  </a:cubicBezTo>
                  <a:cubicBezTo>
                    <a:pt x="9406" y="6065"/>
                    <a:pt x="9490" y="6177"/>
                    <a:pt x="9378" y="6205"/>
                  </a:cubicBezTo>
                  <a:cubicBezTo>
                    <a:pt x="9237" y="6205"/>
                    <a:pt x="9322" y="6093"/>
                    <a:pt x="9294" y="6037"/>
                  </a:cubicBezTo>
                  <a:cubicBezTo>
                    <a:pt x="9181" y="5897"/>
                    <a:pt x="8929" y="5897"/>
                    <a:pt x="8788" y="6009"/>
                  </a:cubicBezTo>
                  <a:cubicBezTo>
                    <a:pt x="8648" y="6121"/>
                    <a:pt x="8536" y="6205"/>
                    <a:pt x="8395" y="6065"/>
                  </a:cubicBezTo>
                  <a:cubicBezTo>
                    <a:pt x="8339" y="5981"/>
                    <a:pt x="8283" y="6065"/>
                    <a:pt x="8283" y="6121"/>
                  </a:cubicBezTo>
                  <a:cubicBezTo>
                    <a:pt x="8255" y="6149"/>
                    <a:pt x="8255" y="6149"/>
                    <a:pt x="8255" y="6177"/>
                  </a:cubicBezTo>
                  <a:cubicBezTo>
                    <a:pt x="8255" y="6486"/>
                    <a:pt x="8255" y="6486"/>
                    <a:pt x="8058" y="6627"/>
                  </a:cubicBezTo>
                  <a:cubicBezTo>
                    <a:pt x="8171" y="6739"/>
                    <a:pt x="8367" y="6767"/>
                    <a:pt x="8311" y="6935"/>
                  </a:cubicBezTo>
                  <a:cubicBezTo>
                    <a:pt x="8283" y="7076"/>
                    <a:pt x="8199" y="7188"/>
                    <a:pt x="8058" y="7160"/>
                  </a:cubicBezTo>
                  <a:cubicBezTo>
                    <a:pt x="8002" y="7076"/>
                    <a:pt x="7974" y="6963"/>
                    <a:pt x="7834" y="7132"/>
                  </a:cubicBezTo>
                  <a:cubicBezTo>
                    <a:pt x="7721" y="7244"/>
                    <a:pt x="7609" y="7413"/>
                    <a:pt x="7413" y="7188"/>
                  </a:cubicBezTo>
                  <a:cubicBezTo>
                    <a:pt x="7356" y="7132"/>
                    <a:pt x="7328" y="7216"/>
                    <a:pt x="7272" y="7244"/>
                  </a:cubicBezTo>
                  <a:cubicBezTo>
                    <a:pt x="7132" y="7300"/>
                    <a:pt x="6991" y="7328"/>
                    <a:pt x="6851" y="7413"/>
                  </a:cubicBezTo>
                  <a:cubicBezTo>
                    <a:pt x="6767" y="7469"/>
                    <a:pt x="6739" y="7441"/>
                    <a:pt x="6683" y="7385"/>
                  </a:cubicBezTo>
                  <a:cubicBezTo>
                    <a:pt x="6598" y="7216"/>
                    <a:pt x="6655" y="7020"/>
                    <a:pt x="6823" y="6935"/>
                  </a:cubicBezTo>
                  <a:cubicBezTo>
                    <a:pt x="6935" y="6851"/>
                    <a:pt x="7048" y="6767"/>
                    <a:pt x="6879" y="6598"/>
                  </a:cubicBezTo>
                  <a:cubicBezTo>
                    <a:pt x="6795" y="6514"/>
                    <a:pt x="6879" y="6374"/>
                    <a:pt x="6795" y="6290"/>
                  </a:cubicBezTo>
                  <a:cubicBezTo>
                    <a:pt x="6655" y="6290"/>
                    <a:pt x="6795" y="6514"/>
                    <a:pt x="6626" y="6458"/>
                  </a:cubicBezTo>
                  <a:cubicBezTo>
                    <a:pt x="6514" y="6430"/>
                    <a:pt x="6486" y="6318"/>
                    <a:pt x="6402" y="6233"/>
                  </a:cubicBezTo>
                  <a:cubicBezTo>
                    <a:pt x="6430" y="6121"/>
                    <a:pt x="6570" y="6121"/>
                    <a:pt x="6626" y="6037"/>
                  </a:cubicBezTo>
                  <a:cubicBezTo>
                    <a:pt x="6626" y="5981"/>
                    <a:pt x="6598" y="5953"/>
                    <a:pt x="6570" y="5953"/>
                  </a:cubicBezTo>
                  <a:cubicBezTo>
                    <a:pt x="6486" y="5981"/>
                    <a:pt x="6402" y="6009"/>
                    <a:pt x="6374" y="5869"/>
                  </a:cubicBezTo>
                  <a:cubicBezTo>
                    <a:pt x="6374" y="5784"/>
                    <a:pt x="6290" y="5756"/>
                    <a:pt x="6233" y="5812"/>
                  </a:cubicBezTo>
                  <a:cubicBezTo>
                    <a:pt x="6149" y="5869"/>
                    <a:pt x="6177" y="5925"/>
                    <a:pt x="6233" y="5981"/>
                  </a:cubicBezTo>
                  <a:cubicBezTo>
                    <a:pt x="6262" y="6037"/>
                    <a:pt x="6318" y="6037"/>
                    <a:pt x="6318" y="6121"/>
                  </a:cubicBezTo>
                  <a:cubicBezTo>
                    <a:pt x="5812" y="6430"/>
                    <a:pt x="5812" y="6430"/>
                    <a:pt x="5532" y="6402"/>
                  </a:cubicBezTo>
                  <a:cubicBezTo>
                    <a:pt x="5532" y="6570"/>
                    <a:pt x="5700" y="6711"/>
                    <a:pt x="5560" y="6879"/>
                  </a:cubicBezTo>
                  <a:cubicBezTo>
                    <a:pt x="5503" y="6935"/>
                    <a:pt x="5588" y="7020"/>
                    <a:pt x="5616" y="7104"/>
                  </a:cubicBezTo>
                  <a:cubicBezTo>
                    <a:pt x="5756" y="7272"/>
                    <a:pt x="5616" y="7244"/>
                    <a:pt x="5503" y="72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" name="Google Shape;2139;p70"/>
            <p:cNvSpPr/>
            <p:nvPr/>
          </p:nvSpPr>
          <p:spPr>
            <a:xfrm>
              <a:off x="5041400" y="621325"/>
              <a:ext cx="89150" cy="72325"/>
            </a:xfrm>
            <a:custGeom>
              <a:avLst/>
              <a:gdLst/>
              <a:ahLst/>
              <a:cxnLst/>
              <a:rect l="l" t="t" r="r" b="b"/>
              <a:pathLst>
                <a:path w="3566" h="2893" extrusionOk="0">
                  <a:moveTo>
                    <a:pt x="29" y="422"/>
                  </a:moveTo>
                  <a:cubicBezTo>
                    <a:pt x="57" y="450"/>
                    <a:pt x="85" y="478"/>
                    <a:pt x="113" y="478"/>
                  </a:cubicBezTo>
                  <a:cubicBezTo>
                    <a:pt x="253" y="366"/>
                    <a:pt x="478" y="366"/>
                    <a:pt x="590" y="225"/>
                  </a:cubicBezTo>
                  <a:cubicBezTo>
                    <a:pt x="674" y="85"/>
                    <a:pt x="759" y="29"/>
                    <a:pt x="927" y="85"/>
                  </a:cubicBezTo>
                  <a:cubicBezTo>
                    <a:pt x="1095" y="141"/>
                    <a:pt x="955" y="310"/>
                    <a:pt x="1011" y="394"/>
                  </a:cubicBezTo>
                  <a:cubicBezTo>
                    <a:pt x="1236" y="366"/>
                    <a:pt x="1376" y="225"/>
                    <a:pt x="1488" y="1"/>
                  </a:cubicBezTo>
                  <a:cubicBezTo>
                    <a:pt x="1601" y="169"/>
                    <a:pt x="1769" y="197"/>
                    <a:pt x="1938" y="141"/>
                  </a:cubicBezTo>
                  <a:cubicBezTo>
                    <a:pt x="1994" y="225"/>
                    <a:pt x="2106" y="197"/>
                    <a:pt x="2106" y="197"/>
                  </a:cubicBezTo>
                  <a:cubicBezTo>
                    <a:pt x="2359" y="85"/>
                    <a:pt x="2527" y="113"/>
                    <a:pt x="2724" y="282"/>
                  </a:cubicBezTo>
                  <a:cubicBezTo>
                    <a:pt x="2780" y="366"/>
                    <a:pt x="2836" y="282"/>
                    <a:pt x="2836" y="197"/>
                  </a:cubicBezTo>
                  <a:cubicBezTo>
                    <a:pt x="2836" y="169"/>
                    <a:pt x="2808" y="113"/>
                    <a:pt x="2864" y="85"/>
                  </a:cubicBezTo>
                  <a:cubicBezTo>
                    <a:pt x="2948" y="113"/>
                    <a:pt x="3004" y="141"/>
                    <a:pt x="3061" y="225"/>
                  </a:cubicBezTo>
                  <a:cubicBezTo>
                    <a:pt x="3089" y="394"/>
                    <a:pt x="3145" y="534"/>
                    <a:pt x="2976" y="703"/>
                  </a:cubicBezTo>
                  <a:cubicBezTo>
                    <a:pt x="2892" y="759"/>
                    <a:pt x="2920" y="899"/>
                    <a:pt x="3061" y="927"/>
                  </a:cubicBezTo>
                  <a:cubicBezTo>
                    <a:pt x="3201" y="955"/>
                    <a:pt x="3201" y="1040"/>
                    <a:pt x="3201" y="1124"/>
                  </a:cubicBezTo>
                  <a:cubicBezTo>
                    <a:pt x="3173" y="1208"/>
                    <a:pt x="3117" y="1264"/>
                    <a:pt x="3201" y="1320"/>
                  </a:cubicBezTo>
                  <a:cubicBezTo>
                    <a:pt x="3285" y="1376"/>
                    <a:pt x="3341" y="1320"/>
                    <a:pt x="3398" y="1264"/>
                  </a:cubicBezTo>
                  <a:cubicBezTo>
                    <a:pt x="3426" y="1236"/>
                    <a:pt x="3454" y="1208"/>
                    <a:pt x="3510" y="1236"/>
                  </a:cubicBezTo>
                  <a:cubicBezTo>
                    <a:pt x="3566" y="1292"/>
                    <a:pt x="3510" y="1320"/>
                    <a:pt x="3482" y="1376"/>
                  </a:cubicBezTo>
                  <a:cubicBezTo>
                    <a:pt x="3341" y="1489"/>
                    <a:pt x="3145" y="1601"/>
                    <a:pt x="3117" y="1826"/>
                  </a:cubicBezTo>
                  <a:cubicBezTo>
                    <a:pt x="3117" y="1854"/>
                    <a:pt x="3089" y="1882"/>
                    <a:pt x="3061" y="1854"/>
                  </a:cubicBezTo>
                  <a:cubicBezTo>
                    <a:pt x="2976" y="1826"/>
                    <a:pt x="2948" y="1938"/>
                    <a:pt x="2892" y="1938"/>
                  </a:cubicBezTo>
                  <a:cubicBezTo>
                    <a:pt x="2752" y="1994"/>
                    <a:pt x="2864" y="2247"/>
                    <a:pt x="2696" y="2219"/>
                  </a:cubicBezTo>
                  <a:cubicBezTo>
                    <a:pt x="2583" y="2191"/>
                    <a:pt x="2696" y="1994"/>
                    <a:pt x="2555" y="1938"/>
                  </a:cubicBezTo>
                  <a:cubicBezTo>
                    <a:pt x="2471" y="2191"/>
                    <a:pt x="2359" y="2247"/>
                    <a:pt x="2022" y="2219"/>
                  </a:cubicBezTo>
                  <a:cubicBezTo>
                    <a:pt x="1853" y="2191"/>
                    <a:pt x="1881" y="2331"/>
                    <a:pt x="1910" y="2471"/>
                  </a:cubicBezTo>
                  <a:cubicBezTo>
                    <a:pt x="1910" y="2556"/>
                    <a:pt x="1825" y="2612"/>
                    <a:pt x="1769" y="2696"/>
                  </a:cubicBezTo>
                  <a:cubicBezTo>
                    <a:pt x="1713" y="2752"/>
                    <a:pt x="1657" y="2808"/>
                    <a:pt x="1601" y="2893"/>
                  </a:cubicBezTo>
                  <a:cubicBezTo>
                    <a:pt x="1517" y="2752"/>
                    <a:pt x="1488" y="2612"/>
                    <a:pt x="1657" y="2499"/>
                  </a:cubicBezTo>
                  <a:cubicBezTo>
                    <a:pt x="1685" y="2471"/>
                    <a:pt x="1741" y="2443"/>
                    <a:pt x="1713" y="2359"/>
                  </a:cubicBezTo>
                  <a:cubicBezTo>
                    <a:pt x="1685" y="2303"/>
                    <a:pt x="1601" y="2219"/>
                    <a:pt x="1517" y="2247"/>
                  </a:cubicBezTo>
                  <a:cubicBezTo>
                    <a:pt x="1292" y="2359"/>
                    <a:pt x="1067" y="2106"/>
                    <a:pt x="843" y="2219"/>
                  </a:cubicBezTo>
                  <a:cubicBezTo>
                    <a:pt x="843" y="2247"/>
                    <a:pt x="787" y="2219"/>
                    <a:pt x="787" y="2191"/>
                  </a:cubicBezTo>
                  <a:cubicBezTo>
                    <a:pt x="787" y="1910"/>
                    <a:pt x="534" y="1994"/>
                    <a:pt x="394" y="1910"/>
                  </a:cubicBezTo>
                  <a:cubicBezTo>
                    <a:pt x="365" y="1826"/>
                    <a:pt x="450" y="1798"/>
                    <a:pt x="478" y="1798"/>
                  </a:cubicBezTo>
                  <a:cubicBezTo>
                    <a:pt x="730" y="1713"/>
                    <a:pt x="787" y="1601"/>
                    <a:pt x="674" y="1376"/>
                  </a:cubicBezTo>
                  <a:cubicBezTo>
                    <a:pt x="646" y="1264"/>
                    <a:pt x="590" y="1152"/>
                    <a:pt x="759" y="1096"/>
                  </a:cubicBezTo>
                  <a:cubicBezTo>
                    <a:pt x="871" y="1068"/>
                    <a:pt x="955" y="1096"/>
                    <a:pt x="899" y="1236"/>
                  </a:cubicBezTo>
                  <a:cubicBezTo>
                    <a:pt x="899" y="1264"/>
                    <a:pt x="843" y="1292"/>
                    <a:pt x="871" y="1320"/>
                  </a:cubicBezTo>
                  <a:cubicBezTo>
                    <a:pt x="899" y="1320"/>
                    <a:pt x="955" y="1320"/>
                    <a:pt x="983" y="1320"/>
                  </a:cubicBezTo>
                  <a:cubicBezTo>
                    <a:pt x="1123" y="1236"/>
                    <a:pt x="1067" y="1068"/>
                    <a:pt x="1208" y="983"/>
                  </a:cubicBezTo>
                  <a:cubicBezTo>
                    <a:pt x="1123" y="899"/>
                    <a:pt x="1067" y="1012"/>
                    <a:pt x="1011" y="1012"/>
                  </a:cubicBezTo>
                  <a:cubicBezTo>
                    <a:pt x="955" y="927"/>
                    <a:pt x="1039" y="899"/>
                    <a:pt x="1067" y="843"/>
                  </a:cubicBezTo>
                  <a:cubicBezTo>
                    <a:pt x="1095" y="815"/>
                    <a:pt x="1095" y="787"/>
                    <a:pt x="1067" y="731"/>
                  </a:cubicBezTo>
                  <a:cubicBezTo>
                    <a:pt x="1011" y="618"/>
                    <a:pt x="787" y="927"/>
                    <a:pt x="759" y="647"/>
                  </a:cubicBezTo>
                  <a:cubicBezTo>
                    <a:pt x="759" y="618"/>
                    <a:pt x="450" y="675"/>
                    <a:pt x="450" y="759"/>
                  </a:cubicBezTo>
                  <a:cubicBezTo>
                    <a:pt x="422" y="927"/>
                    <a:pt x="309" y="871"/>
                    <a:pt x="225" y="843"/>
                  </a:cubicBezTo>
                  <a:cubicBezTo>
                    <a:pt x="141" y="843"/>
                    <a:pt x="29" y="787"/>
                    <a:pt x="0" y="675"/>
                  </a:cubicBezTo>
                  <a:cubicBezTo>
                    <a:pt x="0" y="590"/>
                    <a:pt x="29" y="506"/>
                    <a:pt x="29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" name="Google Shape;2140;p70"/>
            <p:cNvSpPr/>
            <p:nvPr/>
          </p:nvSpPr>
          <p:spPr>
            <a:xfrm>
              <a:off x="5036475" y="593250"/>
              <a:ext cx="27400" cy="33725"/>
            </a:xfrm>
            <a:custGeom>
              <a:avLst/>
              <a:gdLst/>
              <a:ahLst/>
              <a:cxnLst/>
              <a:rect l="l" t="t" r="r" b="b"/>
              <a:pathLst>
                <a:path w="1096" h="1349" extrusionOk="0">
                  <a:moveTo>
                    <a:pt x="1" y="675"/>
                  </a:moveTo>
                  <a:cubicBezTo>
                    <a:pt x="29" y="450"/>
                    <a:pt x="197" y="310"/>
                    <a:pt x="310" y="113"/>
                  </a:cubicBezTo>
                  <a:cubicBezTo>
                    <a:pt x="394" y="1"/>
                    <a:pt x="534" y="29"/>
                    <a:pt x="562" y="141"/>
                  </a:cubicBezTo>
                  <a:cubicBezTo>
                    <a:pt x="647" y="310"/>
                    <a:pt x="956" y="394"/>
                    <a:pt x="815" y="675"/>
                  </a:cubicBezTo>
                  <a:cubicBezTo>
                    <a:pt x="787" y="675"/>
                    <a:pt x="787" y="703"/>
                    <a:pt x="815" y="703"/>
                  </a:cubicBezTo>
                  <a:cubicBezTo>
                    <a:pt x="1096" y="983"/>
                    <a:pt x="759" y="1096"/>
                    <a:pt x="647" y="1264"/>
                  </a:cubicBezTo>
                  <a:cubicBezTo>
                    <a:pt x="619" y="1348"/>
                    <a:pt x="562" y="1348"/>
                    <a:pt x="478" y="1320"/>
                  </a:cubicBezTo>
                  <a:cubicBezTo>
                    <a:pt x="422" y="1264"/>
                    <a:pt x="338" y="1264"/>
                    <a:pt x="310" y="1152"/>
                  </a:cubicBezTo>
                  <a:cubicBezTo>
                    <a:pt x="310" y="1124"/>
                    <a:pt x="310" y="1096"/>
                    <a:pt x="338" y="1068"/>
                  </a:cubicBezTo>
                  <a:cubicBezTo>
                    <a:pt x="450" y="871"/>
                    <a:pt x="310" y="815"/>
                    <a:pt x="169" y="815"/>
                  </a:cubicBezTo>
                  <a:cubicBezTo>
                    <a:pt x="113" y="787"/>
                    <a:pt x="85" y="787"/>
                    <a:pt x="57" y="759"/>
                  </a:cubicBezTo>
                  <a:cubicBezTo>
                    <a:pt x="29" y="731"/>
                    <a:pt x="29" y="703"/>
                    <a:pt x="1" y="67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1" name="Google Shape;2141;p70"/>
            <p:cNvSpPr/>
            <p:nvPr/>
          </p:nvSpPr>
          <p:spPr>
            <a:xfrm>
              <a:off x="5136150" y="715375"/>
              <a:ext cx="11950" cy="13375"/>
            </a:xfrm>
            <a:custGeom>
              <a:avLst/>
              <a:gdLst/>
              <a:ahLst/>
              <a:cxnLst/>
              <a:rect l="l" t="t" r="r" b="b"/>
              <a:pathLst>
                <a:path w="478" h="535" extrusionOk="0">
                  <a:moveTo>
                    <a:pt x="422" y="366"/>
                  </a:moveTo>
                  <a:cubicBezTo>
                    <a:pt x="422" y="422"/>
                    <a:pt x="422" y="506"/>
                    <a:pt x="337" y="506"/>
                  </a:cubicBezTo>
                  <a:cubicBezTo>
                    <a:pt x="281" y="534"/>
                    <a:pt x="253" y="478"/>
                    <a:pt x="225" y="422"/>
                  </a:cubicBezTo>
                  <a:cubicBezTo>
                    <a:pt x="197" y="310"/>
                    <a:pt x="57" y="282"/>
                    <a:pt x="29" y="169"/>
                  </a:cubicBezTo>
                  <a:cubicBezTo>
                    <a:pt x="1" y="113"/>
                    <a:pt x="1" y="57"/>
                    <a:pt x="29" y="29"/>
                  </a:cubicBezTo>
                  <a:cubicBezTo>
                    <a:pt x="85" y="1"/>
                    <a:pt x="113" y="29"/>
                    <a:pt x="141" y="85"/>
                  </a:cubicBezTo>
                  <a:cubicBezTo>
                    <a:pt x="141" y="169"/>
                    <a:pt x="225" y="141"/>
                    <a:pt x="281" y="169"/>
                  </a:cubicBezTo>
                  <a:cubicBezTo>
                    <a:pt x="394" y="169"/>
                    <a:pt x="478" y="225"/>
                    <a:pt x="422" y="3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2" name="Google Shape;2142;p70"/>
            <p:cNvSpPr/>
            <p:nvPr/>
          </p:nvSpPr>
          <p:spPr>
            <a:xfrm>
              <a:off x="5160025" y="718900"/>
              <a:ext cx="6325" cy="6325"/>
            </a:xfrm>
            <a:custGeom>
              <a:avLst/>
              <a:gdLst/>
              <a:ahLst/>
              <a:cxnLst/>
              <a:rect l="l" t="t" r="r" b="b"/>
              <a:pathLst>
                <a:path w="253" h="253" extrusionOk="0">
                  <a:moveTo>
                    <a:pt x="253" y="169"/>
                  </a:moveTo>
                  <a:cubicBezTo>
                    <a:pt x="225" y="253"/>
                    <a:pt x="140" y="225"/>
                    <a:pt x="84" y="225"/>
                  </a:cubicBezTo>
                  <a:cubicBezTo>
                    <a:pt x="28" y="225"/>
                    <a:pt x="0" y="169"/>
                    <a:pt x="28" y="141"/>
                  </a:cubicBezTo>
                  <a:cubicBezTo>
                    <a:pt x="56" y="84"/>
                    <a:pt x="56" y="0"/>
                    <a:pt x="140" y="28"/>
                  </a:cubicBezTo>
                  <a:cubicBezTo>
                    <a:pt x="197" y="28"/>
                    <a:pt x="253" y="113"/>
                    <a:pt x="253" y="1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3" name="Google Shape;2143;p70"/>
            <p:cNvSpPr/>
            <p:nvPr/>
          </p:nvSpPr>
          <p:spPr>
            <a:xfrm>
              <a:off x="5135450" y="706250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254" h="254" extrusionOk="0">
                  <a:moveTo>
                    <a:pt x="0" y="169"/>
                  </a:moveTo>
                  <a:cubicBezTo>
                    <a:pt x="29" y="141"/>
                    <a:pt x="29" y="113"/>
                    <a:pt x="57" y="113"/>
                  </a:cubicBezTo>
                  <a:cubicBezTo>
                    <a:pt x="113" y="85"/>
                    <a:pt x="141" y="1"/>
                    <a:pt x="225" y="57"/>
                  </a:cubicBezTo>
                  <a:cubicBezTo>
                    <a:pt x="253" y="57"/>
                    <a:pt x="253" y="113"/>
                    <a:pt x="225" y="141"/>
                  </a:cubicBezTo>
                  <a:cubicBezTo>
                    <a:pt x="169" y="254"/>
                    <a:pt x="85" y="225"/>
                    <a:pt x="0" y="1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4" name="Google Shape;2144;p70"/>
            <p:cNvSpPr/>
            <p:nvPr/>
          </p:nvSpPr>
          <p:spPr>
            <a:xfrm>
              <a:off x="5035775" y="628350"/>
              <a:ext cx="6350" cy="4950"/>
            </a:xfrm>
            <a:custGeom>
              <a:avLst/>
              <a:gdLst/>
              <a:ahLst/>
              <a:cxnLst/>
              <a:rect l="l" t="t" r="r" b="b"/>
              <a:pathLst>
                <a:path w="254" h="198" extrusionOk="0">
                  <a:moveTo>
                    <a:pt x="113" y="1"/>
                  </a:moveTo>
                  <a:cubicBezTo>
                    <a:pt x="169" y="29"/>
                    <a:pt x="225" y="85"/>
                    <a:pt x="254" y="141"/>
                  </a:cubicBezTo>
                  <a:cubicBezTo>
                    <a:pt x="169" y="113"/>
                    <a:pt x="85" y="197"/>
                    <a:pt x="1" y="169"/>
                  </a:cubicBezTo>
                  <a:cubicBezTo>
                    <a:pt x="1" y="85"/>
                    <a:pt x="85" y="57"/>
                    <a:pt x="1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5" name="Google Shape;2145;p70"/>
            <p:cNvSpPr/>
            <p:nvPr/>
          </p:nvSpPr>
          <p:spPr>
            <a:xfrm>
              <a:off x="5125625" y="740650"/>
              <a:ext cx="4225" cy="3525"/>
            </a:xfrm>
            <a:custGeom>
              <a:avLst/>
              <a:gdLst/>
              <a:ahLst/>
              <a:cxnLst/>
              <a:rect l="l" t="t" r="r" b="b"/>
              <a:pathLst>
                <a:path w="169" h="141" extrusionOk="0">
                  <a:moveTo>
                    <a:pt x="113" y="1"/>
                  </a:moveTo>
                  <a:cubicBezTo>
                    <a:pt x="113" y="29"/>
                    <a:pt x="169" y="29"/>
                    <a:pt x="169" y="29"/>
                  </a:cubicBezTo>
                  <a:cubicBezTo>
                    <a:pt x="169" y="113"/>
                    <a:pt x="113" y="113"/>
                    <a:pt x="57" y="141"/>
                  </a:cubicBezTo>
                  <a:cubicBezTo>
                    <a:pt x="29" y="141"/>
                    <a:pt x="0" y="113"/>
                    <a:pt x="0" y="113"/>
                  </a:cubicBezTo>
                  <a:cubicBezTo>
                    <a:pt x="0" y="57"/>
                    <a:pt x="57" y="29"/>
                    <a:pt x="1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" name="Google Shape;2146;p70"/>
            <p:cNvSpPr/>
            <p:nvPr/>
          </p:nvSpPr>
          <p:spPr>
            <a:xfrm>
              <a:off x="5148075" y="709075"/>
              <a:ext cx="3550" cy="2825"/>
            </a:xfrm>
            <a:custGeom>
              <a:avLst/>
              <a:gdLst/>
              <a:ahLst/>
              <a:cxnLst/>
              <a:rect l="l" t="t" r="r" b="b"/>
              <a:pathLst>
                <a:path w="142" h="113" extrusionOk="0">
                  <a:moveTo>
                    <a:pt x="85" y="0"/>
                  </a:moveTo>
                  <a:cubicBezTo>
                    <a:pt x="113" y="28"/>
                    <a:pt x="113" y="56"/>
                    <a:pt x="141" y="56"/>
                  </a:cubicBezTo>
                  <a:cubicBezTo>
                    <a:pt x="113" y="84"/>
                    <a:pt x="85" y="84"/>
                    <a:pt x="57" y="112"/>
                  </a:cubicBezTo>
                  <a:cubicBezTo>
                    <a:pt x="1" y="112"/>
                    <a:pt x="1" y="112"/>
                    <a:pt x="29" y="84"/>
                  </a:cubicBezTo>
                  <a:cubicBezTo>
                    <a:pt x="57" y="56"/>
                    <a:pt x="57" y="28"/>
                    <a:pt x="8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7" name="Google Shape;2147;p70"/>
            <p:cNvSpPr/>
            <p:nvPr/>
          </p:nvSpPr>
          <p:spPr>
            <a:xfrm>
              <a:off x="5145975" y="704150"/>
              <a:ext cx="3525" cy="2825"/>
            </a:xfrm>
            <a:custGeom>
              <a:avLst/>
              <a:gdLst/>
              <a:ahLst/>
              <a:cxnLst/>
              <a:rect l="l" t="t" r="r" b="b"/>
              <a:pathLst>
                <a:path w="141" h="113" extrusionOk="0">
                  <a:moveTo>
                    <a:pt x="85" y="85"/>
                  </a:moveTo>
                  <a:cubicBezTo>
                    <a:pt x="85" y="85"/>
                    <a:pt x="57" y="85"/>
                    <a:pt x="29" y="113"/>
                  </a:cubicBezTo>
                  <a:cubicBezTo>
                    <a:pt x="29" y="85"/>
                    <a:pt x="1" y="85"/>
                    <a:pt x="1" y="57"/>
                  </a:cubicBezTo>
                  <a:cubicBezTo>
                    <a:pt x="29" y="57"/>
                    <a:pt x="57" y="29"/>
                    <a:pt x="85" y="29"/>
                  </a:cubicBezTo>
                  <a:cubicBezTo>
                    <a:pt x="113" y="1"/>
                    <a:pt x="141" y="29"/>
                    <a:pt x="85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8" name="Google Shape;2148;p70"/>
            <p:cNvSpPr/>
            <p:nvPr/>
          </p:nvSpPr>
          <p:spPr>
            <a:xfrm>
              <a:off x="5067375" y="74415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9"/>
                  </a:moveTo>
                  <a:cubicBezTo>
                    <a:pt x="28" y="29"/>
                    <a:pt x="0" y="29"/>
                    <a:pt x="0" y="29"/>
                  </a:cubicBezTo>
                  <a:cubicBezTo>
                    <a:pt x="0" y="29"/>
                    <a:pt x="0" y="1"/>
                    <a:pt x="0" y="1"/>
                  </a:cubicBezTo>
                  <a:cubicBezTo>
                    <a:pt x="0" y="1"/>
                    <a:pt x="28" y="1"/>
                    <a:pt x="28" y="1"/>
                  </a:cubicBezTo>
                  <a:cubicBezTo>
                    <a:pt x="28" y="1"/>
                    <a:pt x="28" y="29"/>
                    <a:pt x="28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" name="Google Shape;2149;p70"/>
            <p:cNvSpPr/>
            <p:nvPr/>
          </p:nvSpPr>
          <p:spPr>
            <a:xfrm>
              <a:off x="5015425" y="66625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29"/>
                  </a:moveTo>
                  <a:lnTo>
                    <a:pt x="1" y="1"/>
                  </a:lnTo>
                  <a:lnTo>
                    <a:pt x="2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0" name="Google Shape;2150;p70"/>
            <p:cNvSpPr/>
            <p:nvPr/>
          </p:nvSpPr>
          <p:spPr>
            <a:xfrm>
              <a:off x="5104575" y="683800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0" y="85"/>
                  </a:moveTo>
                  <a:cubicBezTo>
                    <a:pt x="28" y="57"/>
                    <a:pt x="56" y="29"/>
                    <a:pt x="84" y="0"/>
                  </a:cubicBezTo>
                  <a:cubicBezTo>
                    <a:pt x="56" y="29"/>
                    <a:pt x="28" y="57"/>
                    <a:pt x="0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" name="Google Shape;2151;p70"/>
            <p:cNvSpPr/>
            <p:nvPr/>
          </p:nvSpPr>
          <p:spPr>
            <a:xfrm>
              <a:off x="5147375" y="71187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7" y="0"/>
                  </a:moveTo>
                  <a:lnTo>
                    <a:pt x="29" y="2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" name="Google Shape;2152;p70"/>
            <p:cNvSpPr/>
            <p:nvPr/>
          </p:nvSpPr>
          <p:spPr>
            <a:xfrm>
              <a:off x="5152300" y="7238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9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" name="Google Shape;2153;p70"/>
            <p:cNvSpPr/>
            <p:nvPr/>
          </p:nvSpPr>
          <p:spPr>
            <a:xfrm>
              <a:off x="4719950" y="582025"/>
              <a:ext cx="77925" cy="89175"/>
            </a:xfrm>
            <a:custGeom>
              <a:avLst/>
              <a:gdLst/>
              <a:ahLst/>
              <a:cxnLst/>
              <a:rect l="l" t="t" r="r" b="b"/>
              <a:pathLst>
                <a:path w="3117" h="3567" extrusionOk="0">
                  <a:moveTo>
                    <a:pt x="2527" y="2303"/>
                  </a:moveTo>
                  <a:cubicBezTo>
                    <a:pt x="2527" y="2134"/>
                    <a:pt x="2359" y="2078"/>
                    <a:pt x="2330" y="1938"/>
                  </a:cubicBezTo>
                  <a:cubicBezTo>
                    <a:pt x="2246" y="2022"/>
                    <a:pt x="2106" y="2050"/>
                    <a:pt x="1994" y="2078"/>
                  </a:cubicBezTo>
                  <a:cubicBezTo>
                    <a:pt x="1825" y="2106"/>
                    <a:pt x="1685" y="2134"/>
                    <a:pt x="1488" y="2022"/>
                  </a:cubicBezTo>
                  <a:cubicBezTo>
                    <a:pt x="1460" y="2275"/>
                    <a:pt x="1657" y="2387"/>
                    <a:pt x="1769" y="2471"/>
                  </a:cubicBezTo>
                  <a:cubicBezTo>
                    <a:pt x="1966" y="2584"/>
                    <a:pt x="1937" y="2696"/>
                    <a:pt x="1853" y="2836"/>
                  </a:cubicBezTo>
                  <a:cubicBezTo>
                    <a:pt x="1741" y="2948"/>
                    <a:pt x="1713" y="3061"/>
                    <a:pt x="1741" y="3229"/>
                  </a:cubicBezTo>
                  <a:cubicBezTo>
                    <a:pt x="1769" y="3342"/>
                    <a:pt x="1713" y="3454"/>
                    <a:pt x="1657" y="3566"/>
                  </a:cubicBezTo>
                  <a:cubicBezTo>
                    <a:pt x="1460" y="3566"/>
                    <a:pt x="1348" y="3398"/>
                    <a:pt x="1179" y="3370"/>
                  </a:cubicBezTo>
                  <a:cubicBezTo>
                    <a:pt x="1095" y="3342"/>
                    <a:pt x="1123" y="3229"/>
                    <a:pt x="1123" y="3145"/>
                  </a:cubicBezTo>
                  <a:cubicBezTo>
                    <a:pt x="1123" y="3033"/>
                    <a:pt x="1179" y="2920"/>
                    <a:pt x="1011" y="2892"/>
                  </a:cubicBezTo>
                  <a:cubicBezTo>
                    <a:pt x="758" y="2864"/>
                    <a:pt x="674" y="2724"/>
                    <a:pt x="674" y="2499"/>
                  </a:cubicBezTo>
                  <a:cubicBezTo>
                    <a:pt x="674" y="2443"/>
                    <a:pt x="674" y="2387"/>
                    <a:pt x="702" y="2331"/>
                  </a:cubicBezTo>
                  <a:cubicBezTo>
                    <a:pt x="758" y="2275"/>
                    <a:pt x="786" y="2134"/>
                    <a:pt x="871" y="2162"/>
                  </a:cubicBezTo>
                  <a:cubicBezTo>
                    <a:pt x="1011" y="2190"/>
                    <a:pt x="955" y="2303"/>
                    <a:pt x="955" y="2415"/>
                  </a:cubicBezTo>
                  <a:cubicBezTo>
                    <a:pt x="927" y="2527"/>
                    <a:pt x="1095" y="2640"/>
                    <a:pt x="1179" y="2584"/>
                  </a:cubicBezTo>
                  <a:cubicBezTo>
                    <a:pt x="1236" y="2555"/>
                    <a:pt x="1236" y="2499"/>
                    <a:pt x="1208" y="2471"/>
                  </a:cubicBezTo>
                  <a:cubicBezTo>
                    <a:pt x="1151" y="2387"/>
                    <a:pt x="1095" y="2303"/>
                    <a:pt x="1123" y="2190"/>
                  </a:cubicBezTo>
                  <a:cubicBezTo>
                    <a:pt x="1179" y="2190"/>
                    <a:pt x="1292" y="2162"/>
                    <a:pt x="1236" y="2078"/>
                  </a:cubicBezTo>
                  <a:cubicBezTo>
                    <a:pt x="1067" y="1882"/>
                    <a:pt x="1208" y="1685"/>
                    <a:pt x="1179" y="1489"/>
                  </a:cubicBezTo>
                  <a:cubicBezTo>
                    <a:pt x="1179" y="1432"/>
                    <a:pt x="1236" y="1376"/>
                    <a:pt x="1320" y="1376"/>
                  </a:cubicBezTo>
                  <a:cubicBezTo>
                    <a:pt x="1404" y="1432"/>
                    <a:pt x="1348" y="1489"/>
                    <a:pt x="1320" y="1545"/>
                  </a:cubicBezTo>
                  <a:cubicBezTo>
                    <a:pt x="1320" y="1573"/>
                    <a:pt x="1348" y="1601"/>
                    <a:pt x="1348" y="1629"/>
                  </a:cubicBezTo>
                  <a:cubicBezTo>
                    <a:pt x="1629" y="1573"/>
                    <a:pt x="1629" y="1825"/>
                    <a:pt x="1741" y="1966"/>
                  </a:cubicBezTo>
                  <a:cubicBezTo>
                    <a:pt x="1769" y="1994"/>
                    <a:pt x="1853" y="2022"/>
                    <a:pt x="1881" y="1966"/>
                  </a:cubicBezTo>
                  <a:cubicBezTo>
                    <a:pt x="1937" y="1825"/>
                    <a:pt x="2106" y="1769"/>
                    <a:pt x="2190" y="1601"/>
                  </a:cubicBezTo>
                  <a:cubicBezTo>
                    <a:pt x="1881" y="1573"/>
                    <a:pt x="1685" y="1404"/>
                    <a:pt x="1713" y="1067"/>
                  </a:cubicBezTo>
                  <a:cubicBezTo>
                    <a:pt x="1516" y="1124"/>
                    <a:pt x="1572" y="1264"/>
                    <a:pt x="1572" y="1404"/>
                  </a:cubicBezTo>
                  <a:cubicBezTo>
                    <a:pt x="1460" y="1376"/>
                    <a:pt x="1488" y="1236"/>
                    <a:pt x="1376" y="1208"/>
                  </a:cubicBezTo>
                  <a:cubicBezTo>
                    <a:pt x="1208" y="1292"/>
                    <a:pt x="983" y="1320"/>
                    <a:pt x="1067" y="1629"/>
                  </a:cubicBezTo>
                  <a:cubicBezTo>
                    <a:pt x="843" y="1517"/>
                    <a:pt x="899" y="1320"/>
                    <a:pt x="786" y="1208"/>
                  </a:cubicBezTo>
                  <a:cubicBezTo>
                    <a:pt x="730" y="1152"/>
                    <a:pt x="730" y="1067"/>
                    <a:pt x="702" y="1011"/>
                  </a:cubicBezTo>
                  <a:cubicBezTo>
                    <a:pt x="618" y="843"/>
                    <a:pt x="562" y="843"/>
                    <a:pt x="449" y="1039"/>
                  </a:cubicBezTo>
                  <a:cubicBezTo>
                    <a:pt x="449" y="1067"/>
                    <a:pt x="393" y="1067"/>
                    <a:pt x="365" y="1067"/>
                  </a:cubicBezTo>
                  <a:lnTo>
                    <a:pt x="365" y="1067"/>
                  </a:lnTo>
                  <a:cubicBezTo>
                    <a:pt x="309" y="1180"/>
                    <a:pt x="506" y="1236"/>
                    <a:pt x="365" y="1376"/>
                  </a:cubicBezTo>
                  <a:cubicBezTo>
                    <a:pt x="169" y="1545"/>
                    <a:pt x="197" y="1573"/>
                    <a:pt x="393" y="1713"/>
                  </a:cubicBezTo>
                  <a:cubicBezTo>
                    <a:pt x="169" y="1741"/>
                    <a:pt x="56" y="1685"/>
                    <a:pt x="0" y="1517"/>
                  </a:cubicBezTo>
                  <a:cubicBezTo>
                    <a:pt x="0" y="1461"/>
                    <a:pt x="0" y="1404"/>
                    <a:pt x="0" y="1376"/>
                  </a:cubicBezTo>
                  <a:cubicBezTo>
                    <a:pt x="309" y="1236"/>
                    <a:pt x="197" y="955"/>
                    <a:pt x="253" y="703"/>
                  </a:cubicBezTo>
                  <a:cubicBezTo>
                    <a:pt x="281" y="731"/>
                    <a:pt x="281" y="731"/>
                    <a:pt x="309" y="731"/>
                  </a:cubicBezTo>
                  <a:cubicBezTo>
                    <a:pt x="590" y="815"/>
                    <a:pt x="590" y="815"/>
                    <a:pt x="702" y="562"/>
                  </a:cubicBezTo>
                  <a:cubicBezTo>
                    <a:pt x="955" y="703"/>
                    <a:pt x="955" y="703"/>
                    <a:pt x="927" y="983"/>
                  </a:cubicBezTo>
                  <a:cubicBezTo>
                    <a:pt x="983" y="1011"/>
                    <a:pt x="1011" y="955"/>
                    <a:pt x="1039" y="955"/>
                  </a:cubicBezTo>
                  <a:cubicBezTo>
                    <a:pt x="1348" y="899"/>
                    <a:pt x="1348" y="899"/>
                    <a:pt x="1348" y="590"/>
                  </a:cubicBezTo>
                  <a:cubicBezTo>
                    <a:pt x="1320" y="450"/>
                    <a:pt x="1320" y="309"/>
                    <a:pt x="1376" y="169"/>
                  </a:cubicBezTo>
                  <a:cubicBezTo>
                    <a:pt x="1404" y="113"/>
                    <a:pt x="1432" y="1"/>
                    <a:pt x="1544" y="1"/>
                  </a:cubicBezTo>
                  <a:cubicBezTo>
                    <a:pt x="1601" y="29"/>
                    <a:pt x="1657" y="85"/>
                    <a:pt x="1657" y="169"/>
                  </a:cubicBezTo>
                  <a:cubicBezTo>
                    <a:pt x="1657" y="253"/>
                    <a:pt x="1685" y="281"/>
                    <a:pt x="1769" y="253"/>
                  </a:cubicBezTo>
                  <a:cubicBezTo>
                    <a:pt x="1937" y="197"/>
                    <a:pt x="2022" y="225"/>
                    <a:pt x="1881" y="422"/>
                  </a:cubicBezTo>
                  <a:cubicBezTo>
                    <a:pt x="1853" y="478"/>
                    <a:pt x="1909" y="478"/>
                    <a:pt x="1937" y="478"/>
                  </a:cubicBezTo>
                  <a:cubicBezTo>
                    <a:pt x="2134" y="422"/>
                    <a:pt x="2106" y="646"/>
                    <a:pt x="2218" y="703"/>
                  </a:cubicBezTo>
                  <a:cubicBezTo>
                    <a:pt x="2302" y="759"/>
                    <a:pt x="2050" y="843"/>
                    <a:pt x="2190" y="927"/>
                  </a:cubicBezTo>
                  <a:cubicBezTo>
                    <a:pt x="2190" y="983"/>
                    <a:pt x="2162" y="1039"/>
                    <a:pt x="2162" y="1096"/>
                  </a:cubicBezTo>
                  <a:cubicBezTo>
                    <a:pt x="2162" y="1180"/>
                    <a:pt x="2218" y="1236"/>
                    <a:pt x="2302" y="1180"/>
                  </a:cubicBezTo>
                  <a:cubicBezTo>
                    <a:pt x="2387" y="1124"/>
                    <a:pt x="2471" y="1039"/>
                    <a:pt x="2527" y="955"/>
                  </a:cubicBezTo>
                  <a:cubicBezTo>
                    <a:pt x="2583" y="899"/>
                    <a:pt x="2527" y="815"/>
                    <a:pt x="2499" y="731"/>
                  </a:cubicBezTo>
                  <a:lnTo>
                    <a:pt x="2499" y="731"/>
                  </a:lnTo>
                  <a:cubicBezTo>
                    <a:pt x="2583" y="731"/>
                    <a:pt x="2639" y="787"/>
                    <a:pt x="2695" y="815"/>
                  </a:cubicBezTo>
                  <a:cubicBezTo>
                    <a:pt x="2695" y="899"/>
                    <a:pt x="2724" y="1011"/>
                    <a:pt x="2780" y="1039"/>
                  </a:cubicBezTo>
                  <a:cubicBezTo>
                    <a:pt x="2976" y="1152"/>
                    <a:pt x="2920" y="1404"/>
                    <a:pt x="3089" y="1545"/>
                  </a:cubicBezTo>
                  <a:cubicBezTo>
                    <a:pt x="3117" y="1545"/>
                    <a:pt x="3117" y="1601"/>
                    <a:pt x="3117" y="1629"/>
                  </a:cubicBezTo>
                  <a:cubicBezTo>
                    <a:pt x="2892" y="1797"/>
                    <a:pt x="2808" y="2106"/>
                    <a:pt x="2555" y="2275"/>
                  </a:cubicBezTo>
                  <a:cubicBezTo>
                    <a:pt x="2555" y="2303"/>
                    <a:pt x="2527" y="2275"/>
                    <a:pt x="2527" y="23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4" name="Google Shape;2154;p70"/>
            <p:cNvSpPr/>
            <p:nvPr/>
          </p:nvSpPr>
          <p:spPr>
            <a:xfrm>
              <a:off x="4842775" y="648700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85" y="57"/>
                  </a:moveTo>
                  <a:cubicBezTo>
                    <a:pt x="57" y="57"/>
                    <a:pt x="57" y="85"/>
                    <a:pt x="28" y="113"/>
                  </a:cubicBezTo>
                  <a:cubicBezTo>
                    <a:pt x="0" y="85"/>
                    <a:pt x="0" y="85"/>
                    <a:pt x="0" y="57"/>
                  </a:cubicBezTo>
                  <a:cubicBezTo>
                    <a:pt x="28" y="57"/>
                    <a:pt x="57" y="29"/>
                    <a:pt x="85" y="29"/>
                  </a:cubicBezTo>
                  <a:cubicBezTo>
                    <a:pt x="113" y="1"/>
                    <a:pt x="113" y="29"/>
                    <a:pt x="85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5" name="Google Shape;2155;p70"/>
            <p:cNvSpPr/>
            <p:nvPr/>
          </p:nvSpPr>
          <p:spPr>
            <a:xfrm>
              <a:off x="4859625" y="608700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8" y="57"/>
                  </a:moveTo>
                  <a:lnTo>
                    <a:pt x="0" y="29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6" name="Google Shape;2156;p70"/>
            <p:cNvSpPr/>
            <p:nvPr/>
          </p:nvSpPr>
          <p:spPr>
            <a:xfrm>
              <a:off x="4845575" y="6487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9"/>
                  </a:moveTo>
                  <a:lnTo>
                    <a:pt x="29" y="1"/>
                  </a:lnTo>
                  <a:lnTo>
                    <a:pt x="2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7" name="Google Shape;2157;p70"/>
            <p:cNvSpPr/>
            <p:nvPr/>
          </p:nvSpPr>
          <p:spPr>
            <a:xfrm>
              <a:off x="4883475" y="6732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0"/>
                  </a:moveTo>
                  <a:lnTo>
                    <a:pt x="1" y="2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" name="Google Shape;2158;p70"/>
            <p:cNvSpPr/>
            <p:nvPr/>
          </p:nvSpPr>
          <p:spPr>
            <a:xfrm>
              <a:off x="4692575" y="636775"/>
              <a:ext cx="54775" cy="75825"/>
            </a:xfrm>
            <a:custGeom>
              <a:avLst/>
              <a:gdLst/>
              <a:ahLst/>
              <a:cxnLst/>
              <a:rect l="l" t="t" r="r" b="b"/>
              <a:pathLst>
                <a:path w="2191" h="3033" extrusionOk="0">
                  <a:moveTo>
                    <a:pt x="1769" y="309"/>
                  </a:moveTo>
                  <a:cubicBezTo>
                    <a:pt x="1853" y="478"/>
                    <a:pt x="1966" y="590"/>
                    <a:pt x="2106" y="702"/>
                  </a:cubicBezTo>
                  <a:cubicBezTo>
                    <a:pt x="2050" y="843"/>
                    <a:pt x="1909" y="927"/>
                    <a:pt x="1881" y="1067"/>
                  </a:cubicBezTo>
                  <a:cubicBezTo>
                    <a:pt x="1853" y="1152"/>
                    <a:pt x="1797" y="1264"/>
                    <a:pt x="1966" y="1264"/>
                  </a:cubicBezTo>
                  <a:cubicBezTo>
                    <a:pt x="2022" y="1264"/>
                    <a:pt x="2078" y="1348"/>
                    <a:pt x="2134" y="1376"/>
                  </a:cubicBezTo>
                  <a:cubicBezTo>
                    <a:pt x="2162" y="1404"/>
                    <a:pt x="2190" y="1432"/>
                    <a:pt x="2162" y="1460"/>
                  </a:cubicBezTo>
                  <a:cubicBezTo>
                    <a:pt x="2162" y="1488"/>
                    <a:pt x="2106" y="1517"/>
                    <a:pt x="2078" y="1517"/>
                  </a:cubicBezTo>
                  <a:cubicBezTo>
                    <a:pt x="1881" y="1320"/>
                    <a:pt x="1685" y="1657"/>
                    <a:pt x="1460" y="1517"/>
                  </a:cubicBezTo>
                  <a:cubicBezTo>
                    <a:pt x="1404" y="1460"/>
                    <a:pt x="1236" y="1769"/>
                    <a:pt x="1320" y="1797"/>
                  </a:cubicBezTo>
                  <a:cubicBezTo>
                    <a:pt x="1432" y="1881"/>
                    <a:pt x="1404" y="1910"/>
                    <a:pt x="1320" y="1966"/>
                  </a:cubicBezTo>
                  <a:cubicBezTo>
                    <a:pt x="1292" y="1966"/>
                    <a:pt x="1292" y="1966"/>
                    <a:pt x="1264" y="1994"/>
                  </a:cubicBezTo>
                  <a:cubicBezTo>
                    <a:pt x="1180" y="2078"/>
                    <a:pt x="1067" y="2190"/>
                    <a:pt x="983" y="2275"/>
                  </a:cubicBezTo>
                  <a:cubicBezTo>
                    <a:pt x="871" y="2387"/>
                    <a:pt x="1011" y="2527"/>
                    <a:pt x="871" y="2639"/>
                  </a:cubicBezTo>
                  <a:cubicBezTo>
                    <a:pt x="1011" y="2639"/>
                    <a:pt x="1208" y="2527"/>
                    <a:pt x="1180" y="2780"/>
                  </a:cubicBezTo>
                  <a:cubicBezTo>
                    <a:pt x="1180" y="2864"/>
                    <a:pt x="1236" y="2920"/>
                    <a:pt x="1180" y="2976"/>
                  </a:cubicBezTo>
                  <a:cubicBezTo>
                    <a:pt x="1067" y="3033"/>
                    <a:pt x="1039" y="2948"/>
                    <a:pt x="983" y="2892"/>
                  </a:cubicBezTo>
                  <a:cubicBezTo>
                    <a:pt x="955" y="2836"/>
                    <a:pt x="927" y="2808"/>
                    <a:pt x="871" y="2836"/>
                  </a:cubicBezTo>
                  <a:cubicBezTo>
                    <a:pt x="730" y="2864"/>
                    <a:pt x="674" y="2808"/>
                    <a:pt x="674" y="2668"/>
                  </a:cubicBezTo>
                  <a:cubicBezTo>
                    <a:pt x="674" y="2471"/>
                    <a:pt x="590" y="2387"/>
                    <a:pt x="365" y="2443"/>
                  </a:cubicBezTo>
                  <a:cubicBezTo>
                    <a:pt x="393" y="2246"/>
                    <a:pt x="562" y="2190"/>
                    <a:pt x="674" y="2162"/>
                  </a:cubicBezTo>
                  <a:cubicBezTo>
                    <a:pt x="899" y="2134"/>
                    <a:pt x="927" y="1994"/>
                    <a:pt x="899" y="1825"/>
                  </a:cubicBezTo>
                  <a:cubicBezTo>
                    <a:pt x="871" y="1797"/>
                    <a:pt x="871" y="1769"/>
                    <a:pt x="871" y="1713"/>
                  </a:cubicBezTo>
                  <a:cubicBezTo>
                    <a:pt x="758" y="1741"/>
                    <a:pt x="758" y="1853"/>
                    <a:pt x="702" y="1910"/>
                  </a:cubicBezTo>
                  <a:cubicBezTo>
                    <a:pt x="646" y="1966"/>
                    <a:pt x="590" y="2050"/>
                    <a:pt x="478" y="1994"/>
                  </a:cubicBezTo>
                  <a:cubicBezTo>
                    <a:pt x="534" y="1881"/>
                    <a:pt x="618" y="1825"/>
                    <a:pt x="646" y="1713"/>
                  </a:cubicBezTo>
                  <a:cubicBezTo>
                    <a:pt x="646" y="1629"/>
                    <a:pt x="618" y="1573"/>
                    <a:pt x="534" y="1545"/>
                  </a:cubicBezTo>
                  <a:cubicBezTo>
                    <a:pt x="478" y="1517"/>
                    <a:pt x="506" y="1629"/>
                    <a:pt x="422" y="1629"/>
                  </a:cubicBezTo>
                  <a:cubicBezTo>
                    <a:pt x="365" y="1292"/>
                    <a:pt x="28" y="1067"/>
                    <a:pt x="0" y="702"/>
                  </a:cubicBezTo>
                  <a:cubicBezTo>
                    <a:pt x="309" y="815"/>
                    <a:pt x="309" y="787"/>
                    <a:pt x="365" y="478"/>
                  </a:cubicBezTo>
                  <a:cubicBezTo>
                    <a:pt x="365" y="450"/>
                    <a:pt x="365" y="394"/>
                    <a:pt x="365" y="337"/>
                  </a:cubicBezTo>
                  <a:cubicBezTo>
                    <a:pt x="393" y="225"/>
                    <a:pt x="478" y="197"/>
                    <a:pt x="562" y="281"/>
                  </a:cubicBezTo>
                  <a:cubicBezTo>
                    <a:pt x="618" y="309"/>
                    <a:pt x="674" y="365"/>
                    <a:pt x="674" y="394"/>
                  </a:cubicBezTo>
                  <a:cubicBezTo>
                    <a:pt x="786" y="590"/>
                    <a:pt x="843" y="422"/>
                    <a:pt x="927" y="394"/>
                  </a:cubicBezTo>
                  <a:lnTo>
                    <a:pt x="927" y="394"/>
                  </a:lnTo>
                  <a:cubicBezTo>
                    <a:pt x="815" y="169"/>
                    <a:pt x="1039" y="113"/>
                    <a:pt x="1151" y="0"/>
                  </a:cubicBezTo>
                  <a:cubicBezTo>
                    <a:pt x="1292" y="281"/>
                    <a:pt x="1432" y="365"/>
                    <a:pt x="1769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9" name="Google Shape;2159;p70"/>
            <p:cNvSpPr/>
            <p:nvPr/>
          </p:nvSpPr>
          <p:spPr>
            <a:xfrm>
              <a:off x="4719250" y="716075"/>
              <a:ext cx="9150" cy="8450"/>
            </a:xfrm>
            <a:custGeom>
              <a:avLst/>
              <a:gdLst/>
              <a:ahLst/>
              <a:cxnLst/>
              <a:rect l="l" t="t" r="r" b="b"/>
              <a:pathLst>
                <a:path w="366" h="338" extrusionOk="0">
                  <a:moveTo>
                    <a:pt x="197" y="338"/>
                  </a:moveTo>
                  <a:cubicBezTo>
                    <a:pt x="169" y="310"/>
                    <a:pt x="141" y="282"/>
                    <a:pt x="141" y="254"/>
                  </a:cubicBezTo>
                  <a:cubicBezTo>
                    <a:pt x="197" y="113"/>
                    <a:pt x="84" y="113"/>
                    <a:pt x="0" y="113"/>
                  </a:cubicBezTo>
                  <a:cubicBezTo>
                    <a:pt x="113" y="1"/>
                    <a:pt x="225" y="29"/>
                    <a:pt x="309" y="169"/>
                  </a:cubicBezTo>
                  <a:cubicBezTo>
                    <a:pt x="365" y="254"/>
                    <a:pt x="253" y="310"/>
                    <a:pt x="197" y="33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0" name="Google Shape;2160;p70"/>
            <p:cNvSpPr/>
            <p:nvPr/>
          </p:nvSpPr>
          <p:spPr>
            <a:xfrm>
              <a:off x="4741000" y="685200"/>
              <a:ext cx="2825" cy="2825"/>
            </a:xfrm>
            <a:custGeom>
              <a:avLst/>
              <a:gdLst/>
              <a:ahLst/>
              <a:cxnLst/>
              <a:rect l="l" t="t" r="r" b="b"/>
              <a:pathLst>
                <a:path w="113" h="113" extrusionOk="0">
                  <a:moveTo>
                    <a:pt x="57" y="57"/>
                  </a:moveTo>
                  <a:cubicBezTo>
                    <a:pt x="57" y="57"/>
                    <a:pt x="57" y="113"/>
                    <a:pt x="29" y="113"/>
                  </a:cubicBezTo>
                  <a:cubicBezTo>
                    <a:pt x="1" y="113"/>
                    <a:pt x="1" y="85"/>
                    <a:pt x="29" y="57"/>
                  </a:cubicBezTo>
                  <a:cubicBezTo>
                    <a:pt x="29" y="29"/>
                    <a:pt x="57" y="1"/>
                    <a:pt x="57" y="29"/>
                  </a:cubicBezTo>
                  <a:cubicBezTo>
                    <a:pt x="113" y="29"/>
                    <a:pt x="57" y="1"/>
                    <a:pt x="57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1" name="Google Shape;2161;p70"/>
            <p:cNvSpPr/>
            <p:nvPr/>
          </p:nvSpPr>
          <p:spPr>
            <a:xfrm>
              <a:off x="4747325" y="6360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2" name="Google Shape;2162;p70"/>
            <p:cNvSpPr/>
            <p:nvPr/>
          </p:nvSpPr>
          <p:spPr>
            <a:xfrm>
              <a:off x="4760650" y="6964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29"/>
                  </a:moveTo>
                  <a:lnTo>
                    <a:pt x="1" y="2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3" name="Google Shape;2163;p70"/>
            <p:cNvSpPr/>
            <p:nvPr/>
          </p:nvSpPr>
          <p:spPr>
            <a:xfrm>
              <a:off x="4906650" y="588350"/>
              <a:ext cx="33700" cy="28800"/>
            </a:xfrm>
            <a:custGeom>
              <a:avLst/>
              <a:gdLst/>
              <a:ahLst/>
              <a:cxnLst/>
              <a:rect l="l" t="t" r="r" b="b"/>
              <a:pathLst>
                <a:path w="1348" h="1152" extrusionOk="0">
                  <a:moveTo>
                    <a:pt x="899" y="0"/>
                  </a:moveTo>
                  <a:cubicBezTo>
                    <a:pt x="870" y="85"/>
                    <a:pt x="1067" y="225"/>
                    <a:pt x="814" y="281"/>
                  </a:cubicBezTo>
                  <a:cubicBezTo>
                    <a:pt x="1039" y="253"/>
                    <a:pt x="1179" y="365"/>
                    <a:pt x="1348" y="534"/>
                  </a:cubicBezTo>
                  <a:cubicBezTo>
                    <a:pt x="1207" y="618"/>
                    <a:pt x="1039" y="618"/>
                    <a:pt x="899" y="590"/>
                  </a:cubicBezTo>
                  <a:cubicBezTo>
                    <a:pt x="730" y="562"/>
                    <a:pt x="618" y="590"/>
                    <a:pt x="590" y="786"/>
                  </a:cubicBezTo>
                  <a:cubicBezTo>
                    <a:pt x="562" y="899"/>
                    <a:pt x="449" y="983"/>
                    <a:pt x="506" y="1151"/>
                  </a:cubicBezTo>
                  <a:cubicBezTo>
                    <a:pt x="365" y="983"/>
                    <a:pt x="141" y="1095"/>
                    <a:pt x="56" y="927"/>
                  </a:cubicBezTo>
                  <a:cubicBezTo>
                    <a:pt x="28" y="899"/>
                    <a:pt x="28" y="899"/>
                    <a:pt x="28" y="871"/>
                  </a:cubicBezTo>
                  <a:cubicBezTo>
                    <a:pt x="56" y="871"/>
                    <a:pt x="56" y="843"/>
                    <a:pt x="56" y="871"/>
                  </a:cubicBezTo>
                  <a:cubicBezTo>
                    <a:pt x="28" y="814"/>
                    <a:pt x="28" y="758"/>
                    <a:pt x="0" y="702"/>
                  </a:cubicBezTo>
                  <a:cubicBezTo>
                    <a:pt x="56" y="646"/>
                    <a:pt x="169" y="590"/>
                    <a:pt x="197" y="478"/>
                  </a:cubicBezTo>
                  <a:cubicBezTo>
                    <a:pt x="253" y="393"/>
                    <a:pt x="225" y="169"/>
                    <a:pt x="449" y="337"/>
                  </a:cubicBezTo>
                  <a:cubicBezTo>
                    <a:pt x="506" y="393"/>
                    <a:pt x="534" y="169"/>
                    <a:pt x="674" y="197"/>
                  </a:cubicBezTo>
                  <a:cubicBezTo>
                    <a:pt x="730" y="141"/>
                    <a:pt x="730" y="28"/>
                    <a:pt x="814" y="0"/>
                  </a:cubicBezTo>
                  <a:cubicBezTo>
                    <a:pt x="842" y="0"/>
                    <a:pt x="870" y="0"/>
                    <a:pt x="8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4" name="Google Shape;2164;p70"/>
            <p:cNvSpPr/>
            <p:nvPr/>
          </p:nvSpPr>
          <p:spPr>
            <a:xfrm>
              <a:off x="4861025" y="583425"/>
              <a:ext cx="3525" cy="2850"/>
            </a:xfrm>
            <a:custGeom>
              <a:avLst/>
              <a:gdLst/>
              <a:ahLst/>
              <a:cxnLst/>
              <a:rect l="l" t="t" r="r" b="b"/>
              <a:pathLst>
                <a:path w="141" h="114" extrusionOk="0">
                  <a:moveTo>
                    <a:pt x="113" y="57"/>
                  </a:moveTo>
                  <a:cubicBezTo>
                    <a:pt x="113" y="57"/>
                    <a:pt x="85" y="113"/>
                    <a:pt x="85" y="113"/>
                  </a:cubicBezTo>
                  <a:cubicBezTo>
                    <a:pt x="28" y="113"/>
                    <a:pt x="0" y="85"/>
                    <a:pt x="28" y="57"/>
                  </a:cubicBezTo>
                  <a:cubicBezTo>
                    <a:pt x="28" y="29"/>
                    <a:pt x="85" y="29"/>
                    <a:pt x="113" y="1"/>
                  </a:cubicBezTo>
                  <a:cubicBezTo>
                    <a:pt x="141" y="1"/>
                    <a:pt x="141" y="1"/>
                    <a:pt x="113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5" name="Google Shape;2165;p70"/>
            <p:cNvSpPr/>
            <p:nvPr/>
          </p:nvSpPr>
          <p:spPr>
            <a:xfrm>
              <a:off x="4923475" y="588350"/>
              <a:ext cx="3550" cy="4925"/>
            </a:xfrm>
            <a:custGeom>
              <a:avLst/>
              <a:gdLst/>
              <a:ahLst/>
              <a:cxnLst/>
              <a:rect l="l" t="t" r="r" b="b"/>
              <a:pathLst>
                <a:path w="142" h="197" extrusionOk="0">
                  <a:moveTo>
                    <a:pt x="141" y="0"/>
                  </a:moveTo>
                  <a:cubicBezTo>
                    <a:pt x="113" y="56"/>
                    <a:pt x="85" y="169"/>
                    <a:pt x="1" y="197"/>
                  </a:cubicBezTo>
                  <a:cubicBezTo>
                    <a:pt x="1" y="85"/>
                    <a:pt x="1" y="0"/>
                    <a:pt x="1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70"/>
            <p:cNvSpPr/>
            <p:nvPr/>
          </p:nvSpPr>
          <p:spPr>
            <a:xfrm>
              <a:off x="4883475" y="59817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5" y="57"/>
                  </a:moveTo>
                  <a:cubicBezTo>
                    <a:pt x="57" y="85"/>
                    <a:pt x="29" y="85"/>
                    <a:pt x="29" y="85"/>
                  </a:cubicBezTo>
                  <a:cubicBezTo>
                    <a:pt x="1" y="85"/>
                    <a:pt x="1" y="57"/>
                    <a:pt x="1" y="28"/>
                  </a:cubicBezTo>
                  <a:cubicBezTo>
                    <a:pt x="29" y="28"/>
                    <a:pt x="29" y="0"/>
                    <a:pt x="57" y="0"/>
                  </a:cubicBezTo>
                  <a:cubicBezTo>
                    <a:pt x="57" y="28"/>
                    <a:pt x="57" y="57"/>
                    <a:pt x="85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7" name="Google Shape;2167;p70"/>
            <p:cNvSpPr/>
            <p:nvPr/>
          </p:nvSpPr>
          <p:spPr>
            <a:xfrm>
              <a:off x="4864525" y="58202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1"/>
                  </a:moveTo>
                  <a:cubicBezTo>
                    <a:pt x="57" y="29"/>
                    <a:pt x="29" y="57"/>
                    <a:pt x="1" y="57"/>
                  </a:cubicBezTo>
                  <a:cubicBezTo>
                    <a:pt x="29" y="57"/>
                    <a:pt x="57" y="29"/>
                    <a:pt x="5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8" name="Google Shape;2168;p70"/>
            <p:cNvSpPr/>
            <p:nvPr/>
          </p:nvSpPr>
          <p:spPr>
            <a:xfrm>
              <a:off x="5235825" y="784875"/>
              <a:ext cx="7025" cy="9850"/>
            </a:xfrm>
            <a:custGeom>
              <a:avLst/>
              <a:gdLst/>
              <a:ahLst/>
              <a:cxnLst/>
              <a:rect l="l" t="t" r="r" b="b"/>
              <a:pathLst>
                <a:path w="281" h="394" extrusionOk="0">
                  <a:moveTo>
                    <a:pt x="0" y="84"/>
                  </a:moveTo>
                  <a:cubicBezTo>
                    <a:pt x="169" y="0"/>
                    <a:pt x="225" y="113"/>
                    <a:pt x="281" y="225"/>
                  </a:cubicBezTo>
                  <a:cubicBezTo>
                    <a:pt x="197" y="253"/>
                    <a:pt x="281" y="393"/>
                    <a:pt x="197" y="393"/>
                  </a:cubicBezTo>
                  <a:cubicBezTo>
                    <a:pt x="84" y="393"/>
                    <a:pt x="28" y="337"/>
                    <a:pt x="28" y="253"/>
                  </a:cubicBezTo>
                  <a:cubicBezTo>
                    <a:pt x="28" y="197"/>
                    <a:pt x="28" y="141"/>
                    <a:pt x="0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9" name="Google Shape;2169;p70"/>
            <p:cNvSpPr/>
            <p:nvPr/>
          </p:nvSpPr>
          <p:spPr>
            <a:xfrm>
              <a:off x="5243525" y="805225"/>
              <a:ext cx="7750" cy="4925"/>
            </a:xfrm>
            <a:custGeom>
              <a:avLst/>
              <a:gdLst/>
              <a:ahLst/>
              <a:cxnLst/>
              <a:rect l="l" t="t" r="r" b="b"/>
              <a:pathLst>
                <a:path w="310" h="197" extrusionOk="0">
                  <a:moveTo>
                    <a:pt x="1" y="0"/>
                  </a:moveTo>
                  <a:cubicBezTo>
                    <a:pt x="169" y="28"/>
                    <a:pt x="254" y="57"/>
                    <a:pt x="310" y="197"/>
                  </a:cubicBezTo>
                  <a:cubicBezTo>
                    <a:pt x="169" y="169"/>
                    <a:pt x="85" y="141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0" name="Google Shape;2170;p70"/>
            <p:cNvSpPr/>
            <p:nvPr/>
          </p:nvSpPr>
          <p:spPr>
            <a:xfrm>
              <a:off x="5249150" y="847325"/>
              <a:ext cx="3525" cy="4950"/>
            </a:xfrm>
            <a:custGeom>
              <a:avLst/>
              <a:gdLst/>
              <a:ahLst/>
              <a:cxnLst/>
              <a:rect l="l" t="t" r="r" b="b"/>
              <a:pathLst>
                <a:path w="141" h="198" extrusionOk="0">
                  <a:moveTo>
                    <a:pt x="141" y="1"/>
                  </a:moveTo>
                  <a:cubicBezTo>
                    <a:pt x="141" y="57"/>
                    <a:pt x="141" y="85"/>
                    <a:pt x="141" y="113"/>
                  </a:cubicBezTo>
                  <a:cubicBezTo>
                    <a:pt x="113" y="141"/>
                    <a:pt x="113" y="169"/>
                    <a:pt x="85" y="169"/>
                  </a:cubicBezTo>
                  <a:cubicBezTo>
                    <a:pt x="29" y="197"/>
                    <a:pt x="1" y="141"/>
                    <a:pt x="1" y="113"/>
                  </a:cubicBezTo>
                  <a:cubicBezTo>
                    <a:pt x="1" y="57"/>
                    <a:pt x="1" y="29"/>
                    <a:pt x="1" y="1"/>
                  </a:cubicBezTo>
                  <a:cubicBezTo>
                    <a:pt x="57" y="1"/>
                    <a:pt x="85" y="1"/>
                    <a:pt x="14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" name="Google Shape;2171;p70"/>
            <p:cNvSpPr/>
            <p:nvPr/>
          </p:nvSpPr>
          <p:spPr>
            <a:xfrm>
              <a:off x="5244950" y="78767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0" y="141"/>
                  </a:moveTo>
                  <a:cubicBezTo>
                    <a:pt x="28" y="57"/>
                    <a:pt x="56" y="29"/>
                    <a:pt x="141" y="1"/>
                  </a:cubicBezTo>
                  <a:cubicBezTo>
                    <a:pt x="141" y="85"/>
                    <a:pt x="84" y="141"/>
                    <a:pt x="0" y="14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70"/>
            <p:cNvSpPr/>
            <p:nvPr/>
          </p:nvSpPr>
          <p:spPr>
            <a:xfrm>
              <a:off x="4630800" y="750475"/>
              <a:ext cx="110925" cy="75825"/>
            </a:xfrm>
            <a:custGeom>
              <a:avLst/>
              <a:gdLst/>
              <a:ahLst/>
              <a:cxnLst/>
              <a:rect l="l" t="t" r="r" b="b"/>
              <a:pathLst>
                <a:path w="4437" h="3033" extrusionOk="0">
                  <a:moveTo>
                    <a:pt x="4072" y="2022"/>
                  </a:moveTo>
                  <a:cubicBezTo>
                    <a:pt x="4015" y="1910"/>
                    <a:pt x="3931" y="1938"/>
                    <a:pt x="3847" y="1966"/>
                  </a:cubicBezTo>
                  <a:cubicBezTo>
                    <a:pt x="3707" y="1994"/>
                    <a:pt x="3566" y="2078"/>
                    <a:pt x="3398" y="2050"/>
                  </a:cubicBezTo>
                  <a:cubicBezTo>
                    <a:pt x="3229" y="2022"/>
                    <a:pt x="3145" y="2218"/>
                    <a:pt x="3257" y="2359"/>
                  </a:cubicBezTo>
                  <a:cubicBezTo>
                    <a:pt x="3314" y="2415"/>
                    <a:pt x="3370" y="2443"/>
                    <a:pt x="3398" y="2527"/>
                  </a:cubicBezTo>
                  <a:lnTo>
                    <a:pt x="3398" y="2527"/>
                  </a:lnTo>
                  <a:cubicBezTo>
                    <a:pt x="3510" y="2555"/>
                    <a:pt x="3566" y="2612"/>
                    <a:pt x="3482" y="2724"/>
                  </a:cubicBezTo>
                  <a:cubicBezTo>
                    <a:pt x="3454" y="2780"/>
                    <a:pt x="3398" y="2836"/>
                    <a:pt x="3370" y="2864"/>
                  </a:cubicBezTo>
                  <a:cubicBezTo>
                    <a:pt x="3342" y="2696"/>
                    <a:pt x="3229" y="2583"/>
                    <a:pt x="3089" y="2471"/>
                  </a:cubicBezTo>
                  <a:cubicBezTo>
                    <a:pt x="2949" y="2668"/>
                    <a:pt x="2949" y="2696"/>
                    <a:pt x="2724" y="2583"/>
                  </a:cubicBezTo>
                  <a:cubicBezTo>
                    <a:pt x="2556" y="2499"/>
                    <a:pt x="2415" y="2555"/>
                    <a:pt x="2275" y="2583"/>
                  </a:cubicBezTo>
                  <a:cubicBezTo>
                    <a:pt x="2219" y="2612"/>
                    <a:pt x="2191" y="2668"/>
                    <a:pt x="2247" y="2696"/>
                  </a:cubicBezTo>
                  <a:cubicBezTo>
                    <a:pt x="2359" y="2836"/>
                    <a:pt x="2050" y="2864"/>
                    <a:pt x="2191" y="3005"/>
                  </a:cubicBezTo>
                  <a:cubicBezTo>
                    <a:pt x="2134" y="3033"/>
                    <a:pt x="2078" y="3033"/>
                    <a:pt x="2078" y="2977"/>
                  </a:cubicBezTo>
                  <a:cubicBezTo>
                    <a:pt x="2022" y="2864"/>
                    <a:pt x="1994" y="2752"/>
                    <a:pt x="1854" y="2696"/>
                  </a:cubicBezTo>
                  <a:cubicBezTo>
                    <a:pt x="1798" y="2668"/>
                    <a:pt x="1798" y="2612"/>
                    <a:pt x="1826" y="2555"/>
                  </a:cubicBezTo>
                  <a:cubicBezTo>
                    <a:pt x="1854" y="2443"/>
                    <a:pt x="1798" y="2415"/>
                    <a:pt x="1713" y="2443"/>
                  </a:cubicBezTo>
                  <a:cubicBezTo>
                    <a:pt x="1629" y="2443"/>
                    <a:pt x="1573" y="2499"/>
                    <a:pt x="1601" y="2583"/>
                  </a:cubicBezTo>
                  <a:cubicBezTo>
                    <a:pt x="1601" y="2612"/>
                    <a:pt x="1601" y="2668"/>
                    <a:pt x="1573" y="2640"/>
                  </a:cubicBezTo>
                  <a:cubicBezTo>
                    <a:pt x="1461" y="2640"/>
                    <a:pt x="1348" y="2752"/>
                    <a:pt x="1292" y="2612"/>
                  </a:cubicBezTo>
                  <a:cubicBezTo>
                    <a:pt x="1236" y="2555"/>
                    <a:pt x="1208" y="2471"/>
                    <a:pt x="1124" y="2471"/>
                  </a:cubicBezTo>
                  <a:cubicBezTo>
                    <a:pt x="983" y="2471"/>
                    <a:pt x="871" y="2527"/>
                    <a:pt x="731" y="2555"/>
                  </a:cubicBezTo>
                  <a:cubicBezTo>
                    <a:pt x="703" y="2555"/>
                    <a:pt x="675" y="2583"/>
                    <a:pt x="703" y="2640"/>
                  </a:cubicBezTo>
                  <a:cubicBezTo>
                    <a:pt x="731" y="2808"/>
                    <a:pt x="590" y="2836"/>
                    <a:pt x="506" y="2920"/>
                  </a:cubicBezTo>
                  <a:cubicBezTo>
                    <a:pt x="394" y="2864"/>
                    <a:pt x="394" y="2780"/>
                    <a:pt x="394" y="2696"/>
                  </a:cubicBezTo>
                  <a:cubicBezTo>
                    <a:pt x="366" y="2527"/>
                    <a:pt x="366" y="2331"/>
                    <a:pt x="141" y="2247"/>
                  </a:cubicBezTo>
                  <a:cubicBezTo>
                    <a:pt x="85" y="2218"/>
                    <a:pt x="113" y="2134"/>
                    <a:pt x="113" y="2078"/>
                  </a:cubicBezTo>
                  <a:cubicBezTo>
                    <a:pt x="85" y="2022"/>
                    <a:pt x="1" y="1994"/>
                    <a:pt x="57" y="1910"/>
                  </a:cubicBezTo>
                  <a:cubicBezTo>
                    <a:pt x="141" y="1769"/>
                    <a:pt x="225" y="1910"/>
                    <a:pt x="310" y="1910"/>
                  </a:cubicBezTo>
                  <a:cubicBezTo>
                    <a:pt x="366" y="1938"/>
                    <a:pt x="338" y="1825"/>
                    <a:pt x="338" y="1882"/>
                  </a:cubicBezTo>
                  <a:cubicBezTo>
                    <a:pt x="310" y="1882"/>
                    <a:pt x="310" y="1882"/>
                    <a:pt x="310" y="1882"/>
                  </a:cubicBezTo>
                  <a:cubicBezTo>
                    <a:pt x="57" y="1629"/>
                    <a:pt x="85" y="1236"/>
                    <a:pt x="422" y="983"/>
                  </a:cubicBezTo>
                  <a:cubicBezTo>
                    <a:pt x="478" y="927"/>
                    <a:pt x="506" y="871"/>
                    <a:pt x="478" y="787"/>
                  </a:cubicBezTo>
                  <a:cubicBezTo>
                    <a:pt x="338" y="534"/>
                    <a:pt x="422" y="281"/>
                    <a:pt x="534" y="1"/>
                  </a:cubicBezTo>
                  <a:cubicBezTo>
                    <a:pt x="675" y="85"/>
                    <a:pt x="815" y="141"/>
                    <a:pt x="703" y="366"/>
                  </a:cubicBezTo>
                  <a:cubicBezTo>
                    <a:pt x="675" y="422"/>
                    <a:pt x="815" y="534"/>
                    <a:pt x="787" y="646"/>
                  </a:cubicBezTo>
                  <a:cubicBezTo>
                    <a:pt x="759" y="674"/>
                    <a:pt x="731" y="674"/>
                    <a:pt x="675" y="674"/>
                  </a:cubicBezTo>
                  <a:cubicBezTo>
                    <a:pt x="731" y="702"/>
                    <a:pt x="759" y="674"/>
                    <a:pt x="787" y="646"/>
                  </a:cubicBezTo>
                  <a:cubicBezTo>
                    <a:pt x="955" y="787"/>
                    <a:pt x="1124" y="927"/>
                    <a:pt x="1096" y="1208"/>
                  </a:cubicBezTo>
                  <a:cubicBezTo>
                    <a:pt x="1068" y="1320"/>
                    <a:pt x="1236" y="1348"/>
                    <a:pt x="1320" y="1264"/>
                  </a:cubicBezTo>
                  <a:cubicBezTo>
                    <a:pt x="1348" y="1208"/>
                    <a:pt x="1405" y="1208"/>
                    <a:pt x="1461" y="1180"/>
                  </a:cubicBezTo>
                  <a:cubicBezTo>
                    <a:pt x="1517" y="1152"/>
                    <a:pt x="1517" y="1095"/>
                    <a:pt x="1461" y="1067"/>
                  </a:cubicBezTo>
                  <a:cubicBezTo>
                    <a:pt x="1264" y="983"/>
                    <a:pt x="1489" y="927"/>
                    <a:pt x="1489" y="843"/>
                  </a:cubicBezTo>
                  <a:cubicBezTo>
                    <a:pt x="1657" y="702"/>
                    <a:pt x="1826" y="618"/>
                    <a:pt x="2050" y="731"/>
                  </a:cubicBezTo>
                  <a:cubicBezTo>
                    <a:pt x="2134" y="759"/>
                    <a:pt x="2219" y="702"/>
                    <a:pt x="2303" y="731"/>
                  </a:cubicBezTo>
                  <a:cubicBezTo>
                    <a:pt x="2303" y="731"/>
                    <a:pt x="2331" y="759"/>
                    <a:pt x="2331" y="759"/>
                  </a:cubicBezTo>
                  <a:cubicBezTo>
                    <a:pt x="2359" y="871"/>
                    <a:pt x="2443" y="899"/>
                    <a:pt x="2528" y="927"/>
                  </a:cubicBezTo>
                  <a:cubicBezTo>
                    <a:pt x="2668" y="955"/>
                    <a:pt x="2808" y="1011"/>
                    <a:pt x="2949" y="1067"/>
                  </a:cubicBezTo>
                  <a:cubicBezTo>
                    <a:pt x="2977" y="1208"/>
                    <a:pt x="2864" y="1236"/>
                    <a:pt x="2808" y="1292"/>
                  </a:cubicBezTo>
                  <a:cubicBezTo>
                    <a:pt x="2752" y="1404"/>
                    <a:pt x="2780" y="1517"/>
                    <a:pt x="2893" y="1545"/>
                  </a:cubicBezTo>
                  <a:cubicBezTo>
                    <a:pt x="2949" y="1573"/>
                    <a:pt x="3061" y="1545"/>
                    <a:pt x="3033" y="1489"/>
                  </a:cubicBezTo>
                  <a:cubicBezTo>
                    <a:pt x="2921" y="1264"/>
                    <a:pt x="3089" y="1348"/>
                    <a:pt x="3201" y="1292"/>
                  </a:cubicBezTo>
                  <a:cubicBezTo>
                    <a:pt x="3257" y="1292"/>
                    <a:pt x="3454" y="1208"/>
                    <a:pt x="3229" y="1095"/>
                  </a:cubicBezTo>
                  <a:cubicBezTo>
                    <a:pt x="3145" y="1067"/>
                    <a:pt x="3173" y="983"/>
                    <a:pt x="3173" y="927"/>
                  </a:cubicBezTo>
                  <a:cubicBezTo>
                    <a:pt x="3201" y="843"/>
                    <a:pt x="3229" y="759"/>
                    <a:pt x="3229" y="674"/>
                  </a:cubicBezTo>
                  <a:cubicBezTo>
                    <a:pt x="3229" y="618"/>
                    <a:pt x="3061" y="534"/>
                    <a:pt x="3201" y="450"/>
                  </a:cubicBezTo>
                  <a:cubicBezTo>
                    <a:pt x="3286" y="562"/>
                    <a:pt x="3454" y="422"/>
                    <a:pt x="3510" y="562"/>
                  </a:cubicBezTo>
                  <a:cubicBezTo>
                    <a:pt x="3566" y="646"/>
                    <a:pt x="3651" y="731"/>
                    <a:pt x="3735" y="787"/>
                  </a:cubicBezTo>
                  <a:lnTo>
                    <a:pt x="3735" y="787"/>
                  </a:lnTo>
                  <a:cubicBezTo>
                    <a:pt x="3791" y="899"/>
                    <a:pt x="3791" y="983"/>
                    <a:pt x="3622" y="1011"/>
                  </a:cubicBezTo>
                  <a:cubicBezTo>
                    <a:pt x="3538" y="1011"/>
                    <a:pt x="3510" y="1067"/>
                    <a:pt x="3510" y="1124"/>
                  </a:cubicBezTo>
                  <a:cubicBezTo>
                    <a:pt x="3510" y="1236"/>
                    <a:pt x="3566" y="1236"/>
                    <a:pt x="3622" y="1264"/>
                  </a:cubicBezTo>
                  <a:cubicBezTo>
                    <a:pt x="3735" y="1320"/>
                    <a:pt x="3847" y="1376"/>
                    <a:pt x="3987" y="1348"/>
                  </a:cubicBezTo>
                  <a:cubicBezTo>
                    <a:pt x="4100" y="1320"/>
                    <a:pt x="4296" y="1545"/>
                    <a:pt x="4296" y="1685"/>
                  </a:cubicBezTo>
                  <a:cubicBezTo>
                    <a:pt x="4296" y="1769"/>
                    <a:pt x="4352" y="1825"/>
                    <a:pt x="4380" y="1910"/>
                  </a:cubicBezTo>
                  <a:cubicBezTo>
                    <a:pt x="4437" y="1994"/>
                    <a:pt x="4437" y="2078"/>
                    <a:pt x="4352" y="2134"/>
                  </a:cubicBezTo>
                  <a:cubicBezTo>
                    <a:pt x="4240" y="2190"/>
                    <a:pt x="4156" y="2162"/>
                    <a:pt x="4128" y="2050"/>
                  </a:cubicBezTo>
                  <a:cubicBezTo>
                    <a:pt x="4100" y="2050"/>
                    <a:pt x="4072" y="2022"/>
                    <a:pt x="4072" y="20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" name="Google Shape;2173;p70"/>
            <p:cNvSpPr/>
            <p:nvPr/>
          </p:nvSpPr>
          <p:spPr>
            <a:xfrm>
              <a:off x="4656075" y="726625"/>
              <a:ext cx="78625" cy="46325"/>
            </a:xfrm>
            <a:custGeom>
              <a:avLst/>
              <a:gdLst/>
              <a:ahLst/>
              <a:cxnLst/>
              <a:rect l="l" t="t" r="r" b="b"/>
              <a:pathLst>
                <a:path w="3145" h="1853" extrusionOk="0">
                  <a:moveTo>
                    <a:pt x="2611" y="253"/>
                  </a:moveTo>
                  <a:cubicBezTo>
                    <a:pt x="2752" y="309"/>
                    <a:pt x="2752" y="28"/>
                    <a:pt x="2920" y="112"/>
                  </a:cubicBezTo>
                  <a:cubicBezTo>
                    <a:pt x="2948" y="140"/>
                    <a:pt x="3033" y="112"/>
                    <a:pt x="3033" y="168"/>
                  </a:cubicBezTo>
                  <a:cubicBezTo>
                    <a:pt x="3061" y="253"/>
                    <a:pt x="3089" y="309"/>
                    <a:pt x="3033" y="393"/>
                  </a:cubicBezTo>
                  <a:cubicBezTo>
                    <a:pt x="2976" y="449"/>
                    <a:pt x="3061" y="505"/>
                    <a:pt x="3089" y="562"/>
                  </a:cubicBezTo>
                  <a:cubicBezTo>
                    <a:pt x="3145" y="646"/>
                    <a:pt x="3061" y="702"/>
                    <a:pt x="3089" y="842"/>
                  </a:cubicBezTo>
                  <a:cubicBezTo>
                    <a:pt x="2892" y="758"/>
                    <a:pt x="2752" y="674"/>
                    <a:pt x="2611" y="842"/>
                  </a:cubicBezTo>
                  <a:cubicBezTo>
                    <a:pt x="2499" y="983"/>
                    <a:pt x="2527" y="1067"/>
                    <a:pt x="2611" y="1179"/>
                  </a:cubicBezTo>
                  <a:cubicBezTo>
                    <a:pt x="2555" y="1235"/>
                    <a:pt x="2499" y="1235"/>
                    <a:pt x="2471" y="1179"/>
                  </a:cubicBezTo>
                  <a:cubicBezTo>
                    <a:pt x="2331" y="1011"/>
                    <a:pt x="2190" y="1011"/>
                    <a:pt x="2050" y="1179"/>
                  </a:cubicBezTo>
                  <a:cubicBezTo>
                    <a:pt x="1966" y="1320"/>
                    <a:pt x="1769" y="1151"/>
                    <a:pt x="1685" y="1291"/>
                  </a:cubicBezTo>
                  <a:cubicBezTo>
                    <a:pt x="1601" y="1432"/>
                    <a:pt x="1741" y="1544"/>
                    <a:pt x="1629" y="1656"/>
                  </a:cubicBezTo>
                  <a:cubicBezTo>
                    <a:pt x="1573" y="1713"/>
                    <a:pt x="1573" y="1853"/>
                    <a:pt x="1460" y="1685"/>
                  </a:cubicBezTo>
                  <a:cubicBezTo>
                    <a:pt x="1432" y="1628"/>
                    <a:pt x="1376" y="1713"/>
                    <a:pt x="1320" y="1713"/>
                  </a:cubicBezTo>
                  <a:lnTo>
                    <a:pt x="1320" y="1713"/>
                  </a:lnTo>
                  <a:cubicBezTo>
                    <a:pt x="1320" y="1348"/>
                    <a:pt x="1208" y="1123"/>
                    <a:pt x="759" y="1320"/>
                  </a:cubicBezTo>
                  <a:cubicBezTo>
                    <a:pt x="702" y="1348"/>
                    <a:pt x="618" y="1207"/>
                    <a:pt x="506" y="1235"/>
                  </a:cubicBezTo>
                  <a:cubicBezTo>
                    <a:pt x="562" y="1572"/>
                    <a:pt x="562" y="1572"/>
                    <a:pt x="281" y="1572"/>
                  </a:cubicBezTo>
                  <a:cubicBezTo>
                    <a:pt x="225" y="1460"/>
                    <a:pt x="113" y="1488"/>
                    <a:pt x="1" y="1404"/>
                  </a:cubicBezTo>
                  <a:cubicBezTo>
                    <a:pt x="225" y="1348"/>
                    <a:pt x="309" y="1207"/>
                    <a:pt x="337" y="1011"/>
                  </a:cubicBezTo>
                  <a:cubicBezTo>
                    <a:pt x="365" y="842"/>
                    <a:pt x="422" y="646"/>
                    <a:pt x="674" y="618"/>
                  </a:cubicBezTo>
                  <a:cubicBezTo>
                    <a:pt x="562" y="590"/>
                    <a:pt x="422" y="590"/>
                    <a:pt x="281" y="590"/>
                  </a:cubicBezTo>
                  <a:cubicBezTo>
                    <a:pt x="253" y="533"/>
                    <a:pt x="225" y="477"/>
                    <a:pt x="225" y="421"/>
                  </a:cubicBezTo>
                  <a:cubicBezTo>
                    <a:pt x="225" y="309"/>
                    <a:pt x="253" y="197"/>
                    <a:pt x="394" y="253"/>
                  </a:cubicBezTo>
                  <a:cubicBezTo>
                    <a:pt x="478" y="281"/>
                    <a:pt x="534" y="253"/>
                    <a:pt x="590" y="197"/>
                  </a:cubicBezTo>
                  <a:lnTo>
                    <a:pt x="590" y="197"/>
                  </a:lnTo>
                  <a:cubicBezTo>
                    <a:pt x="646" y="168"/>
                    <a:pt x="674" y="140"/>
                    <a:pt x="730" y="84"/>
                  </a:cubicBezTo>
                  <a:cubicBezTo>
                    <a:pt x="871" y="28"/>
                    <a:pt x="983" y="0"/>
                    <a:pt x="1039" y="168"/>
                  </a:cubicBezTo>
                  <a:cubicBezTo>
                    <a:pt x="1123" y="337"/>
                    <a:pt x="1348" y="309"/>
                    <a:pt x="1432" y="421"/>
                  </a:cubicBezTo>
                  <a:cubicBezTo>
                    <a:pt x="1545" y="590"/>
                    <a:pt x="1685" y="533"/>
                    <a:pt x="1853" y="533"/>
                  </a:cubicBezTo>
                  <a:cubicBezTo>
                    <a:pt x="1994" y="505"/>
                    <a:pt x="2162" y="533"/>
                    <a:pt x="2331" y="533"/>
                  </a:cubicBezTo>
                  <a:cubicBezTo>
                    <a:pt x="2443" y="505"/>
                    <a:pt x="2527" y="421"/>
                    <a:pt x="2611" y="337"/>
                  </a:cubicBezTo>
                  <a:cubicBezTo>
                    <a:pt x="2611" y="309"/>
                    <a:pt x="2611" y="281"/>
                    <a:pt x="2611" y="25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" name="Google Shape;2174;p70"/>
            <p:cNvSpPr/>
            <p:nvPr/>
          </p:nvSpPr>
          <p:spPr>
            <a:xfrm>
              <a:off x="4610450" y="753275"/>
              <a:ext cx="33025" cy="49875"/>
            </a:xfrm>
            <a:custGeom>
              <a:avLst/>
              <a:gdLst/>
              <a:ahLst/>
              <a:cxnLst/>
              <a:rect l="l" t="t" r="r" b="b"/>
              <a:pathLst>
                <a:path w="1321" h="1995" extrusionOk="0">
                  <a:moveTo>
                    <a:pt x="1236" y="871"/>
                  </a:moveTo>
                  <a:cubicBezTo>
                    <a:pt x="1208" y="927"/>
                    <a:pt x="1180" y="1012"/>
                    <a:pt x="1124" y="1068"/>
                  </a:cubicBezTo>
                  <a:cubicBezTo>
                    <a:pt x="1039" y="1180"/>
                    <a:pt x="983" y="1264"/>
                    <a:pt x="1096" y="1405"/>
                  </a:cubicBezTo>
                  <a:cubicBezTo>
                    <a:pt x="1152" y="1461"/>
                    <a:pt x="1039" y="1545"/>
                    <a:pt x="1067" y="1629"/>
                  </a:cubicBezTo>
                  <a:cubicBezTo>
                    <a:pt x="1067" y="1685"/>
                    <a:pt x="1096" y="1770"/>
                    <a:pt x="1152" y="1685"/>
                  </a:cubicBezTo>
                  <a:cubicBezTo>
                    <a:pt x="1208" y="1629"/>
                    <a:pt x="1208" y="1573"/>
                    <a:pt x="1264" y="1657"/>
                  </a:cubicBezTo>
                  <a:cubicBezTo>
                    <a:pt x="1320" y="1713"/>
                    <a:pt x="1292" y="1798"/>
                    <a:pt x="1236" y="1826"/>
                  </a:cubicBezTo>
                  <a:cubicBezTo>
                    <a:pt x="1152" y="1854"/>
                    <a:pt x="1067" y="1826"/>
                    <a:pt x="983" y="1798"/>
                  </a:cubicBezTo>
                  <a:cubicBezTo>
                    <a:pt x="899" y="1798"/>
                    <a:pt x="899" y="1798"/>
                    <a:pt x="927" y="1966"/>
                  </a:cubicBezTo>
                  <a:cubicBezTo>
                    <a:pt x="899" y="1966"/>
                    <a:pt x="843" y="1966"/>
                    <a:pt x="787" y="1966"/>
                  </a:cubicBezTo>
                  <a:cubicBezTo>
                    <a:pt x="759" y="1966"/>
                    <a:pt x="731" y="1994"/>
                    <a:pt x="703" y="1994"/>
                  </a:cubicBezTo>
                  <a:cubicBezTo>
                    <a:pt x="646" y="1994"/>
                    <a:pt x="534" y="1938"/>
                    <a:pt x="618" y="1882"/>
                  </a:cubicBezTo>
                  <a:cubicBezTo>
                    <a:pt x="731" y="1742"/>
                    <a:pt x="646" y="1601"/>
                    <a:pt x="646" y="1489"/>
                  </a:cubicBezTo>
                  <a:cubicBezTo>
                    <a:pt x="646" y="1433"/>
                    <a:pt x="674" y="1377"/>
                    <a:pt x="674" y="1348"/>
                  </a:cubicBezTo>
                  <a:cubicBezTo>
                    <a:pt x="731" y="1208"/>
                    <a:pt x="843" y="1068"/>
                    <a:pt x="590" y="1068"/>
                  </a:cubicBezTo>
                  <a:cubicBezTo>
                    <a:pt x="506" y="1012"/>
                    <a:pt x="422" y="955"/>
                    <a:pt x="366" y="871"/>
                  </a:cubicBezTo>
                  <a:cubicBezTo>
                    <a:pt x="366" y="843"/>
                    <a:pt x="338" y="787"/>
                    <a:pt x="366" y="759"/>
                  </a:cubicBezTo>
                  <a:cubicBezTo>
                    <a:pt x="366" y="703"/>
                    <a:pt x="422" y="647"/>
                    <a:pt x="366" y="619"/>
                  </a:cubicBezTo>
                  <a:cubicBezTo>
                    <a:pt x="169" y="619"/>
                    <a:pt x="85" y="478"/>
                    <a:pt x="1" y="338"/>
                  </a:cubicBezTo>
                  <a:cubicBezTo>
                    <a:pt x="1" y="338"/>
                    <a:pt x="1" y="310"/>
                    <a:pt x="1" y="282"/>
                  </a:cubicBezTo>
                  <a:cubicBezTo>
                    <a:pt x="85" y="197"/>
                    <a:pt x="57" y="57"/>
                    <a:pt x="169" y="1"/>
                  </a:cubicBezTo>
                  <a:cubicBezTo>
                    <a:pt x="169" y="85"/>
                    <a:pt x="197" y="113"/>
                    <a:pt x="281" y="113"/>
                  </a:cubicBezTo>
                  <a:cubicBezTo>
                    <a:pt x="366" y="85"/>
                    <a:pt x="450" y="85"/>
                    <a:pt x="534" y="141"/>
                  </a:cubicBezTo>
                  <a:cubicBezTo>
                    <a:pt x="618" y="197"/>
                    <a:pt x="759" y="254"/>
                    <a:pt x="618" y="394"/>
                  </a:cubicBezTo>
                  <a:cubicBezTo>
                    <a:pt x="534" y="506"/>
                    <a:pt x="759" y="534"/>
                    <a:pt x="731" y="619"/>
                  </a:cubicBezTo>
                  <a:cubicBezTo>
                    <a:pt x="703" y="675"/>
                    <a:pt x="562" y="675"/>
                    <a:pt x="562" y="759"/>
                  </a:cubicBezTo>
                  <a:cubicBezTo>
                    <a:pt x="562" y="815"/>
                    <a:pt x="618" y="871"/>
                    <a:pt x="646" y="843"/>
                  </a:cubicBezTo>
                  <a:cubicBezTo>
                    <a:pt x="731" y="815"/>
                    <a:pt x="815" y="731"/>
                    <a:pt x="899" y="703"/>
                  </a:cubicBezTo>
                  <a:cubicBezTo>
                    <a:pt x="1011" y="703"/>
                    <a:pt x="1096" y="759"/>
                    <a:pt x="1152" y="843"/>
                  </a:cubicBezTo>
                  <a:cubicBezTo>
                    <a:pt x="1180" y="843"/>
                    <a:pt x="1208" y="871"/>
                    <a:pt x="1236" y="8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" name="Google Shape;2175;p70"/>
            <p:cNvSpPr/>
            <p:nvPr/>
          </p:nvSpPr>
          <p:spPr>
            <a:xfrm>
              <a:off x="4663100" y="751875"/>
              <a:ext cx="28100" cy="22500"/>
            </a:xfrm>
            <a:custGeom>
              <a:avLst/>
              <a:gdLst/>
              <a:ahLst/>
              <a:cxnLst/>
              <a:rect l="l" t="t" r="r" b="b"/>
              <a:pathLst>
                <a:path w="1124" h="900" extrusionOk="0">
                  <a:moveTo>
                    <a:pt x="0" y="562"/>
                  </a:moveTo>
                  <a:cubicBezTo>
                    <a:pt x="84" y="562"/>
                    <a:pt x="141" y="534"/>
                    <a:pt x="253" y="450"/>
                  </a:cubicBezTo>
                  <a:cubicBezTo>
                    <a:pt x="84" y="422"/>
                    <a:pt x="56" y="310"/>
                    <a:pt x="113" y="169"/>
                  </a:cubicBezTo>
                  <a:cubicBezTo>
                    <a:pt x="141" y="29"/>
                    <a:pt x="281" y="1"/>
                    <a:pt x="365" y="141"/>
                  </a:cubicBezTo>
                  <a:cubicBezTo>
                    <a:pt x="449" y="281"/>
                    <a:pt x="590" y="281"/>
                    <a:pt x="646" y="197"/>
                  </a:cubicBezTo>
                  <a:cubicBezTo>
                    <a:pt x="786" y="29"/>
                    <a:pt x="899" y="57"/>
                    <a:pt x="1011" y="197"/>
                  </a:cubicBezTo>
                  <a:cubicBezTo>
                    <a:pt x="1039" y="197"/>
                    <a:pt x="1095" y="169"/>
                    <a:pt x="1123" y="253"/>
                  </a:cubicBezTo>
                  <a:cubicBezTo>
                    <a:pt x="1067" y="394"/>
                    <a:pt x="1039" y="534"/>
                    <a:pt x="1039" y="703"/>
                  </a:cubicBezTo>
                  <a:cubicBezTo>
                    <a:pt x="955" y="703"/>
                    <a:pt x="927" y="731"/>
                    <a:pt x="871" y="787"/>
                  </a:cubicBezTo>
                  <a:cubicBezTo>
                    <a:pt x="786" y="899"/>
                    <a:pt x="730" y="871"/>
                    <a:pt x="702" y="759"/>
                  </a:cubicBezTo>
                  <a:cubicBezTo>
                    <a:pt x="674" y="618"/>
                    <a:pt x="646" y="646"/>
                    <a:pt x="534" y="731"/>
                  </a:cubicBezTo>
                  <a:cubicBezTo>
                    <a:pt x="449" y="787"/>
                    <a:pt x="281" y="703"/>
                    <a:pt x="197" y="787"/>
                  </a:cubicBezTo>
                  <a:lnTo>
                    <a:pt x="197" y="787"/>
                  </a:lnTo>
                  <a:cubicBezTo>
                    <a:pt x="169" y="759"/>
                    <a:pt x="169" y="759"/>
                    <a:pt x="169" y="731"/>
                  </a:cubicBezTo>
                  <a:cubicBezTo>
                    <a:pt x="169" y="731"/>
                    <a:pt x="197" y="703"/>
                    <a:pt x="197" y="703"/>
                  </a:cubicBezTo>
                  <a:cubicBezTo>
                    <a:pt x="169" y="646"/>
                    <a:pt x="113" y="646"/>
                    <a:pt x="56" y="618"/>
                  </a:cubicBezTo>
                  <a:cubicBezTo>
                    <a:pt x="28" y="646"/>
                    <a:pt x="0" y="646"/>
                    <a:pt x="0" y="618"/>
                  </a:cubicBezTo>
                  <a:cubicBezTo>
                    <a:pt x="0" y="618"/>
                    <a:pt x="0" y="590"/>
                    <a:pt x="0" y="5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6" name="Google Shape;2176;p70"/>
            <p:cNvSpPr/>
            <p:nvPr/>
          </p:nvSpPr>
          <p:spPr>
            <a:xfrm>
              <a:off x="4632925" y="765225"/>
              <a:ext cx="8425" cy="9150"/>
            </a:xfrm>
            <a:custGeom>
              <a:avLst/>
              <a:gdLst/>
              <a:ahLst/>
              <a:cxnLst/>
              <a:rect l="l" t="t" r="r" b="b"/>
              <a:pathLst>
                <a:path w="337" h="366" extrusionOk="0">
                  <a:moveTo>
                    <a:pt x="253" y="365"/>
                  </a:moveTo>
                  <a:cubicBezTo>
                    <a:pt x="140" y="365"/>
                    <a:pt x="56" y="309"/>
                    <a:pt x="0" y="225"/>
                  </a:cubicBezTo>
                  <a:cubicBezTo>
                    <a:pt x="28" y="0"/>
                    <a:pt x="168" y="169"/>
                    <a:pt x="225" y="197"/>
                  </a:cubicBezTo>
                  <a:cubicBezTo>
                    <a:pt x="337" y="197"/>
                    <a:pt x="309" y="309"/>
                    <a:pt x="253" y="36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" name="Google Shape;2177;p70"/>
            <p:cNvSpPr/>
            <p:nvPr/>
          </p:nvSpPr>
          <p:spPr>
            <a:xfrm>
              <a:off x="4714325" y="735025"/>
              <a:ext cx="7050" cy="6350"/>
            </a:xfrm>
            <a:custGeom>
              <a:avLst/>
              <a:gdLst/>
              <a:ahLst/>
              <a:cxnLst/>
              <a:rect l="l" t="t" r="r" b="b"/>
              <a:pathLst>
                <a:path w="282" h="254" extrusionOk="0">
                  <a:moveTo>
                    <a:pt x="281" y="1"/>
                  </a:moveTo>
                  <a:cubicBezTo>
                    <a:pt x="197" y="254"/>
                    <a:pt x="197" y="254"/>
                    <a:pt x="1" y="197"/>
                  </a:cubicBezTo>
                  <a:cubicBezTo>
                    <a:pt x="57" y="85"/>
                    <a:pt x="141" y="1"/>
                    <a:pt x="2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" name="Google Shape;2178;p70"/>
            <p:cNvSpPr/>
            <p:nvPr/>
          </p:nvSpPr>
          <p:spPr>
            <a:xfrm>
              <a:off x="4665200" y="725900"/>
              <a:ext cx="4225" cy="4250"/>
            </a:xfrm>
            <a:custGeom>
              <a:avLst/>
              <a:gdLst/>
              <a:ahLst/>
              <a:cxnLst/>
              <a:rect l="l" t="t" r="r" b="b"/>
              <a:pathLst>
                <a:path w="169" h="170" extrusionOk="0">
                  <a:moveTo>
                    <a:pt x="169" y="141"/>
                  </a:moveTo>
                  <a:cubicBezTo>
                    <a:pt x="85" y="169"/>
                    <a:pt x="29" y="169"/>
                    <a:pt x="0" y="85"/>
                  </a:cubicBezTo>
                  <a:cubicBezTo>
                    <a:pt x="0" y="57"/>
                    <a:pt x="0" y="29"/>
                    <a:pt x="29" y="29"/>
                  </a:cubicBezTo>
                  <a:cubicBezTo>
                    <a:pt x="113" y="1"/>
                    <a:pt x="141" y="85"/>
                    <a:pt x="169" y="14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" name="Google Shape;2179;p70"/>
            <p:cNvSpPr/>
            <p:nvPr/>
          </p:nvSpPr>
          <p:spPr>
            <a:xfrm>
              <a:off x="4660275" y="740650"/>
              <a:ext cx="2850" cy="2825"/>
            </a:xfrm>
            <a:custGeom>
              <a:avLst/>
              <a:gdLst/>
              <a:ahLst/>
              <a:cxnLst/>
              <a:rect l="l" t="t" r="r" b="b"/>
              <a:pathLst>
                <a:path w="114" h="113" extrusionOk="0">
                  <a:moveTo>
                    <a:pt x="85" y="57"/>
                  </a:moveTo>
                  <a:cubicBezTo>
                    <a:pt x="57" y="85"/>
                    <a:pt x="29" y="85"/>
                    <a:pt x="29" y="113"/>
                  </a:cubicBezTo>
                  <a:cubicBezTo>
                    <a:pt x="1" y="85"/>
                    <a:pt x="1" y="85"/>
                    <a:pt x="1" y="57"/>
                  </a:cubicBezTo>
                  <a:cubicBezTo>
                    <a:pt x="29" y="57"/>
                    <a:pt x="57" y="29"/>
                    <a:pt x="85" y="29"/>
                  </a:cubicBezTo>
                  <a:cubicBezTo>
                    <a:pt x="113" y="1"/>
                    <a:pt x="113" y="29"/>
                    <a:pt x="85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" name="Google Shape;2180;p70"/>
            <p:cNvSpPr/>
            <p:nvPr/>
          </p:nvSpPr>
          <p:spPr>
            <a:xfrm>
              <a:off x="4657475" y="74697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57" y="0"/>
                  </a:moveTo>
                  <a:cubicBezTo>
                    <a:pt x="85" y="0"/>
                    <a:pt x="85" y="0"/>
                    <a:pt x="85" y="28"/>
                  </a:cubicBezTo>
                  <a:cubicBezTo>
                    <a:pt x="85" y="56"/>
                    <a:pt x="57" y="56"/>
                    <a:pt x="57" y="56"/>
                  </a:cubicBezTo>
                  <a:cubicBezTo>
                    <a:pt x="29" y="84"/>
                    <a:pt x="1" y="56"/>
                    <a:pt x="1" y="28"/>
                  </a:cubicBezTo>
                  <a:cubicBezTo>
                    <a:pt x="1" y="28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" name="Google Shape;2181;p70"/>
            <p:cNvSpPr/>
            <p:nvPr/>
          </p:nvSpPr>
          <p:spPr>
            <a:xfrm>
              <a:off x="4632200" y="704150"/>
              <a:ext cx="3550" cy="2825"/>
            </a:xfrm>
            <a:custGeom>
              <a:avLst/>
              <a:gdLst/>
              <a:ahLst/>
              <a:cxnLst/>
              <a:rect l="l" t="t" r="r" b="b"/>
              <a:pathLst>
                <a:path w="142" h="113" extrusionOk="0">
                  <a:moveTo>
                    <a:pt x="1" y="1"/>
                  </a:moveTo>
                  <a:cubicBezTo>
                    <a:pt x="29" y="1"/>
                    <a:pt x="57" y="1"/>
                    <a:pt x="85" y="1"/>
                  </a:cubicBezTo>
                  <a:cubicBezTo>
                    <a:pt x="113" y="29"/>
                    <a:pt x="141" y="57"/>
                    <a:pt x="113" y="85"/>
                  </a:cubicBezTo>
                  <a:cubicBezTo>
                    <a:pt x="57" y="113"/>
                    <a:pt x="29" y="29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Google Shape;2182;p70"/>
            <p:cNvSpPr/>
            <p:nvPr/>
          </p:nvSpPr>
          <p:spPr>
            <a:xfrm>
              <a:off x="4657475" y="7547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8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9" y="28"/>
                    <a:pt x="29" y="28"/>
                    <a:pt x="1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" name="Google Shape;2183;p70"/>
            <p:cNvSpPr/>
            <p:nvPr/>
          </p:nvSpPr>
          <p:spPr>
            <a:xfrm>
              <a:off x="4662400" y="76732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28" y="0"/>
                  </a:moveTo>
                  <a:cubicBezTo>
                    <a:pt x="28" y="0"/>
                    <a:pt x="56" y="0"/>
                    <a:pt x="84" y="28"/>
                  </a:cubicBezTo>
                  <a:cubicBezTo>
                    <a:pt x="56" y="57"/>
                    <a:pt x="28" y="85"/>
                    <a:pt x="0" y="57"/>
                  </a:cubicBezTo>
                  <a:cubicBezTo>
                    <a:pt x="0" y="28"/>
                    <a:pt x="0" y="28"/>
                    <a:pt x="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" name="Google Shape;2184;p70"/>
            <p:cNvSpPr/>
            <p:nvPr/>
          </p:nvSpPr>
          <p:spPr>
            <a:xfrm>
              <a:off x="4669400" y="729425"/>
              <a:ext cx="1450" cy="2125"/>
            </a:xfrm>
            <a:custGeom>
              <a:avLst/>
              <a:gdLst/>
              <a:ahLst/>
              <a:cxnLst/>
              <a:rect l="l" t="t" r="r" b="b"/>
              <a:pathLst>
                <a:path w="58" h="85" extrusionOk="0">
                  <a:moveTo>
                    <a:pt x="57" y="85"/>
                  </a:moveTo>
                  <a:cubicBezTo>
                    <a:pt x="29" y="56"/>
                    <a:pt x="1" y="28"/>
                    <a:pt x="1" y="0"/>
                  </a:cubicBezTo>
                  <a:lnTo>
                    <a:pt x="1" y="0"/>
                  </a:lnTo>
                  <a:cubicBezTo>
                    <a:pt x="1" y="28"/>
                    <a:pt x="29" y="56"/>
                    <a:pt x="57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" name="Google Shape;2185;p70"/>
            <p:cNvSpPr/>
            <p:nvPr/>
          </p:nvSpPr>
          <p:spPr>
            <a:xfrm>
              <a:off x="4666600" y="76942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57" y="1"/>
                  </a:moveTo>
                  <a:cubicBezTo>
                    <a:pt x="57" y="29"/>
                    <a:pt x="57" y="57"/>
                    <a:pt x="57" y="85"/>
                  </a:cubicBezTo>
                  <a:cubicBezTo>
                    <a:pt x="1" y="57"/>
                    <a:pt x="1" y="29"/>
                    <a:pt x="5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" name="Google Shape;2186;p70"/>
            <p:cNvSpPr/>
            <p:nvPr/>
          </p:nvSpPr>
          <p:spPr>
            <a:xfrm>
              <a:off x="5090525" y="823475"/>
              <a:ext cx="67400" cy="36525"/>
            </a:xfrm>
            <a:custGeom>
              <a:avLst/>
              <a:gdLst/>
              <a:ahLst/>
              <a:cxnLst/>
              <a:rect l="l" t="t" r="r" b="b"/>
              <a:pathLst>
                <a:path w="2696" h="1461" extrusionOk="0">
                  <a:moveTo>
                    <a:pt x="1" y="421"/>
                  </a:moveTo>
                  <a:cubicBezTo>
                    <a:pt x="85" y="337"/>
                    <a:pt x="197" y="309"/>
                    <a:pt x="310" y="281"/>
                  </a:cubicBezTo>
                  <a:cubicBezTo>
                    <a:pt x="506" y="253"/>
                    <a:pt x="675" y="169"/>
                    <a:pt x="787" y="0"/>
                  </a:cubicBezTo>
                  <a:cubicBezTo>
                    <a:pt x="843" y="28"/>
                    <a:pt x="871" y="85"/>
                    <a:pt x="843" y="141"/>
                  </a:cubicBezTo>
                  <a:cubicBezTo>
                    <a:pt x="899" y="225"/>
                    <a:pt x="787" y="309"/>
                    <a:pt x="843" y="421"/>
                  </a:cubicBezTo>
                  <a:cubicBezTo>
                    <a:pt x="871" y="421"/>
                    <a:pt x="899" y="450"/>
                    <a:pt x="927" y="450"/>
                  </a:cubicBezTo>
                  <a:cubicBezTo>
                    <a:pt x="1011" y="506"/>
                    <a:pt x="1068" y="337"/>
                    <a:pt x="1124" y="421"/>
                  </a:cubicBezTo>
                  <a:cubicBezTo>
                    <a:pt x="1208" y="478"/>
                    <a:pt x="1236" y="618"/>
                    <a:pt x="1236" y="730"/>
                  </a:cubicBezTo>
                  <a:cubicBezTo>
                    <a:pt x="1292" y="786"/>
                    <a:pt x="1376" y="815"/>
                    <a:pt x="1433" y="871"/>
                  </a:cubicBezTo>
                  <a:cubicBezTo>
                    <a:pt x="1573" y="786"/>
                    <a:pt x="1685" y="674"/>
                    <a:pt x="1769" y="534"/>
                  </a:cubicBezTo>
                  <a:cubicBezTo>
                    <a:pt x="1882" y="590"/>
                    <a:pt x="1882" y="674"/>
                    <a:pt x="1826" y="730"/>
                  </a:cubicBezTo>
                  <a:cubicBezTo>
                    <a:pt x="1741" y="815"/>
                    <a:pt x="1685" y="899"/>
                    <a:pt x="1769" y="983"/>
                  </a:cubicBezTo>
                  <a:cubicBezTo>
                    <a:pt x="1882" y="1067"/>
                    <a:pt x="1938" y="927"/>
                    <a:pt x="2022" y="871"/>
                  </a:cubicBezTo>
                  <a:cubicBezTo>
                    <a:pt x="2106" y="843"/>
                    <a:pt x="2050" y="702"/>
                    <a:pt x="2162" y="646"/>
                  </a:cubicBezTo>
                  <a:cubicBezTo>
                    <a:pt x="2106" y="450"/>
                    <a:pt x="2219" y="337"/>
                    <a:pt x="2359" y="225"/>
                  </a:cubicBezTo>
                  <a:cubicBezTo>
                    <a:pt x="2415" y="281"/>
                    <a:pt x="2443" y="337"/>
                    <a:pt x="2387" y="421"/>
                  </a:cubicBezTo>
                  <a:cubicBezTo>
                    <a:pt x="2359" y="450"/>
                    <a:pt x="2331" y="506"/>
                    <a:pt x="2387" y="506"/>
                  </a:cubicBezTo>
                  <a:cubicBezTo>
                    <a:pt x="2696" y="590"/>
                    <a:pt x="2556" y="758"/>
                    <a:pt x="2499" y="927"/>
                  </a:cubicBezTo>
                  <a:cubicBezTo>
                    <a:pt x="2471" y="1095"/>
                    <a:pt x="2359" y="1264"/>
                    <a:pt x="2387" y="1432"/>
                  </a:cubicBezTo>
                  <a:cubicBezTo>
                    <a:pt x="2275" y="1432"/>
                    <a:pt x="2191" y="1432"/>
                    <a:pt x="2106" y="1432"/>
                  </a:cubicBezTo>
                  <a:cubicBezTo>
                    <a:pt x="2078" y="1404"/>
                    <a:pt x="2078" y="1404"/>
                    <a:pt x="2078" y="1404"/>
                  </a:cubicBezTo>
                  <a:cubicBezTo>
                    <a:pt x="2022" y="1348"/>
                    <a:pt x="1994" y="1236"/>
                    <a:pt x="1910" y="1292"/>
                  </a:cubicBezTo>
                  <a:cubicBezTo>
                    <a:pt x="1826" y="1320"/>
                    <a:pt x="1910" y="1404"/>
                    <a:pt x="1882" y="1460"/>
                  </a:cubicBezTo>
                  <a:cubicBezTo>
                    <a:pt x="1854" y="1460"/>
                    <a:pt x="1826" y="1460"/>
                    <a:pt x="1826" y="1460"/>
                  </a:cubicBezTo>
                  <a:cubicBezTo>
                    <a:pt x="1797" y="1432"/>
                    <a:pt x="1769" y="1432"/>
                    <a:pt x="1741" y="1460"/>
                  </a:cubicBezTo>
                  <a:cubicBezTo>
                    <a:pt x="1348" y="1432"/>
                    <a:pt x="955" y="1404"/>
                    <a:pt x="562" y="1376"/>
                  </a:cubicBezTo>
                  <a:cubicBezTo>
                    <a:pt x="590" y="1320"/>
                    <a:pt x="675" y="1236"/>
                    <a:pt x="675" y="1208"/>
                  </a:cubicBezTo>
                  <a:cubicBezTo>
                    <a:pt x="562" y="1095"/>
                    <a:pt x="646" y="927"/>
                    <a:pt x="534" y="843"/>
                  </a:cubicBezTo>
                  <a:cubicBezTo>
                    <a:pt x="506" y="815"/>
                    <a:pt x="450" y="786"/>
                    <a:pt x="450" y="786"/>
                  </a:cubicBezTo>
                  <a:cubicBezTo>
                    <a:pt x="310" y="955"/>
                    <a:pt x="253" y="815"/>
                    <a:pt x="197" y="702"/>
                  </a:cubicBezTo>
                  <a:cubicBezTo>
                    <a:pt x="1" y="758"/>
                    <a:pt x="29" y="618"/>
                    <a:pt x="57" y="506"/>
                  </a:cubicBezTo>
                  <a:cubicBezTo>
                    <a:pt x="57" y="478"/>
                    <a:pt x="1" y="450"/>
                    <a:pt x="1" y="42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" name="Google Shape;2187;p70"/>
            <p:cNvSpPr/>
            <p:nvPr/>
          </p:nvSpPr>
          <p:spPr>
            <a:xfrm>
              <a:off x="5114400" y="810125"/>
              <a:ext cx="17575" cy="21800"/>
            </a:xfrm>
            <a:custGeom>
              <a:avLst/>
              <a:gdLst/>
              <a:ahLst/>
              <a:cxnLst/>
              <a:rect l="l" t="t" r="r" b="b"/>
              <a:pathLst>
                <a:path w="703" h="872" extrusionOk="0">
                  <a:moveTo>
                    <a:pt x="702" y="1"/>
                  </a:moveTo>
                  <a:cubicBezTo>
                    <a:pt x="646" y="141"/>
                    <a:pt x="618" y="254"/>
                    <a:pt x="562" y="282"/>
                  </a:cubicBezTo>
                  <a:cubicBezTo>
                    <a:pt x="449" y="338"/>
                    <a:pt x="478" y="338"/>
                    <a:pt x="534" y="394"/>
                  </a:cubicBezTo>
                  <a:cubicBezTo>
                    <a:pt x="618" y="534"/>
                    <a:pt x="590" y="675"/>
                    <a:pt x="506" y="731"/>
                  </a:cubicBezTo>
                  <a:cubicBezTo>
                    <a:pt x="281" y="871"/>
                    <a:pt x="197" y="871"/>
                    <a:pt x="84" y="731"/>
                  </a:cubicBezTo>
                  <a:cubicBezTo>
                    <a:pt x="84" y="675"/>
                    <a:pt x="0" y="591"/>
                    <a:pt x="141" y="591"/>
                  </a:cubicBezTo>
                  <a:cubicBezTo>
                    <a:pt x="281" y="619"/>
                    <a:pt x="281" y="562"/>
                    <a:pt x="281" y="422"/>
                  </a:cubicBezTo>
                  <a:cubicBezTo>
                    <a:pt x="253" y="226"/>
                    <a:pt x="421" y="85"/>
                    <a:pt x="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" name="Google Shape;2188;p70"/>
            <p:cNvSpPr/>
            <p:nvPr/>
          </p:nvSpPr>
          <p:spPr>
            <a:xfrm>
              <a:off x="5121425" y="828375"/>
              <a:ext cx="10550" cy="16875"/>
            </a:xfrm>
            <a:custGeom>
              <a:avLst/>
              <a:gdLst/>
              <a:ahLst/>
              <a:cxnLst/>
              <a:rect l="l" t="t" r="r" b="b"/>
              <a:pathLst>
                <a:path w="422" h="675" extrusionOk="0">
                  <a:moveTo>
                    <a:pt x="197" y="675"/>
                  </a:moveTo>
                  <a:cubicBezTo>
                    <a:pt x="84" y="675"/>
                    <a:pt x="0" y="675"/>
                    <a:pt x="0" y="534"/>
                  </a:cubicBezTo>
                  <a:cubicBezTo>
                    <a:pt x="112" y="338"/>
                    <a:pt x="225" y="169"/>
                    <a:pt x="309" y="1"/>
                  </a:cubicBezTo>
                  <a:cubicBezTo>
                    <a:pt x="421" y="85"/>
                    <a:pt x="393" y="225"/>
                    <a:pt x="309" y="282"/>
                  </a:cubicBezTo>
                  <a:cubicBezTo>
                    <a:pt x="140" y="394"/>
                    <a:pt x="168" y="534"/>
                    <a:pt x="197" y="67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9" name="Google Shape;2189;p70"/>
            <p:cNvSpPr/>
            <p:nvPr/>
          </p:nvSpPr>
          <p:spPr>
            <a:xfrm>
              <a:off x="5108075" y="826975"/>
              <a:ext cx="7050" cy="7050"/>
            </a:xfrm>
            <a:custGeom>
              <a:avLst/>
              <a:gdLst/>
              <a:ahLst/>
              <a:cxnLst/>
              <a:rect l="l" t="t" r="r" b="b"/>
              <a:pathLst>
                <a:path w="282" h="282" extrusionOk="0">
                  <a:moveTo>
                    <a:pt x="141" y="281"/>
                  </a:moveTo>
                  <a:cubicBezTo>
                    <a:pt x="1" y="169"/>
                    <a:pt x="113" y="85"/>
                    <a:pt x="141" y="1"/>
                  </a:cubicBezTo>
                  <a:cubicBezTo>
                    <a:pt x="281" y="85"/>
                    <a:pt x="169" y="197"/>
                    <a:pt x="141" y="28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" name="Google Shape;2190;p70"/>
            <p:cNvSpPr/>
            <p:nvPr/>
          </p:nvSpPr>
          <p:spPr>
            <a:xfrm>
              <a:off x="5009125" y="812950"/>
              <a:ext cx="19675" cy="24575"/>
            </a:xfrm>
            <a:custGeom>
              <a:avLst/>
              <a:gdLst/>
              <a:ahLst/>
              <a:cxnLst/>
              <a:rect l="l" t="t" r="r" b="b"/>
              <a:pathLst>
                <a:path w="787" h="983" extrusionOk="0">
                  <a:moveTo>
                    <a:pt x="281" y="983"/>
                  </a:moveTo>
                  <a:cubicBezTo>
                    <a:pt x="281" y="758"/>
                    <a:pt x="365" y="534"/>
                    <a:pt x="393" y="309"/>
                  </a:cubicBezTo>
                  <a:cubicBezTo>
                    <a:pt x="225" y="309"/>
                    <a:pt x="281" y="478"/>
                    <a:pt x="169" y="506"/>
                  </a:cubicBezTo>
                  <a:cubicBezTo>
                    <a:pt x="140" y="337"/>
                    <a:pt x="84" y="197"/>
                    <a:pt x="0" y="56"/>
                  </a:cubicBezTo>
                  <a:cubicBezTo>
                    <a:pt x="28" y="28"/>
                    <a:pt x="84" y="0"/>
                    <a:pt x="84" y="0"/>
                  </a:cubicBezTo>
                  <a:cubicBezTo>
                    <a:pt x="169" y="225"/>
                    <a:pt x="309" y="225"/>
                    <a:pt x="505" y="197"/>
                  </a:cubicBezTo>
                  <a:cubicBezTo>
                    <a:pt x="562" y="281"/>
                    <a:pt x="421" y="393"/>
                    <a:pt x="533" y="449"/>
                  </a:cubicBezTo>
                  <a:cubicBezTo>
                    <a:pt x="590" y="506"/>
                    <a:pt x="674" y="534"/>
                    <a:pt x="786" y="590"/>
                  </a:cubicBezTo>
                  <a:cubicBezTo>
                    <a:pt x="590" y="702"/>
                    <a:pt x="477" y="899"/>
                    <a:pt x="281" y="98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" name="Google Shape;2191;p70"/>
            <p:cNvSpPr/>
            <p:nvPr/>
          </p:nvSpPr>
          <p:spPr>
            <a:xfrm>
              <a:off x="5062450" y="80382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1" y="0"/>
                  </a:moveTo>
                  <a:cubicBezTo>
                    <a:pt x="29" y="28"/>
                    <a:pt x="57" y="56"/>
                    <a:pt x="85" y="84"/>
                  </a:cubicBezTo>
                  <a:cubicBezTo>
                    <a:pt x="57" y="56"/>
                    <a:pt x="29" y="2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" name="Google Shape;2192;p70"/>
            <p:cNvSpPr/>
            <p:nvPr/>
          </p:nvSpPr>
          <p:spPr>
            <a:xfrm>
              <a:off x="4736800" y="806625"/>
              <a:ext cx="18275" cy="15475"/>
            </a:xfrm>
            <a:custGeom>
              <a:avLst/>
              <a:gdLst/>
              <a:ahLst/>
              <a:cxnLst/>
              <a:rect l="l" t="t" r="r" b="b"/>
              <a:pathLst>
                <a:path w="731" h="619" extrusionOk="0">
                  <a:moveTo>
                    <a:pt x="140" y="422"/>
                  </a:moveTo>
                  <a:cubicBezTo>
                    <a:pt x="84" y="309"/>
                    <a:pt x="28" y="225"/>
                    <a:pt x="0" y="113"/>
                  </a:cubicBezTo>
                  <a:cubicBezTo>
                    <a:pt x="28" y="57"/>
                    <a:pt x="112" y="85"/>
                    <a:pt x="112" y="85"/>
                  </a:cubicBezTo>
                  <a:cubicBezTo>
                    <a:pt x="140" y="337"/>
                    <a:pt x="337" y="225"/>
                    <a:pt x="449" y="281"/>
                  </a:cubicBezTo>
                  <a:cubicBezTo>
                    <a:pt x="505" y="309"/>
                    <a:pt x="534" y="253"/>
                    <a:pt x="505" y="197"/>
                  </a:cubicBezTo>
                  <a:cubicBezTo>
                    <a:pt x="477" y="85"/>
                    <a:pt x="562" y="29"/>
                    <a:pt x="674" y="1"/>
                  </a:cubicBezTo>
                  <a:cubicBezTo>
                    <a:pt x="730" y="169"/>
                    <a:pt x="590" y="309"/>
                    <a:pt x="702" y="450"/>
                  </a:cubicBezTo>
                  <a:cubicBezTo>
                    <a:pt x="646" y="478"/>
                    <a:pt x="618" y="450"/>
                    <a:pt x="590" y="478"/>
                  </a:cubicBezTo>
                  <a:cubicBezTo>
                    <a:pt x="421" y="618"/>
                    <a:pt x="281" y="562"/>
                    <a:pt x="140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3" name="Google Shape;2193;p70"/>
            <p:cNvSpPr/>
            <p:nvPr/>
          </p:nvSpPr>
          <p:spPr>
            <a:xfrm>
              <a:off x="4753625" y="816450"/>
              <a:ext cx="9850" cy="11250"/>
            </a:xfrm>
            <a:custGeom>
              <a:avLst/>
              <a:gdLst/>
              <a:ahLst/>
              <a:cxnLst/>
              <a:rect l="l" t="t" r="r" b="b"/>
              <a:pathLst>
                <a:path w="394" h="450" extrusionOk="0">
                  <a:moveTo>
                    <a:pt x="29" y="57"/>
                  </a:moveTo>
                  <a:cubicBezTo>
                    <a:pt x="113" y="29"/>
                    <a:pt x="197" y="1"/>
                    <a:pt x="282" y="113"/>
                  </a:cubicBezTo>
                  <a:cubicBezTo>
                    <a:pt x="366" y="225"/>
                    <a:pt x="394" y="338"/>
                    <a:pt x="282" y="450"/>
                  </a:cubicBezTo>
                  <a:cubicBezTo>
                    <a:pt x="1" y="450"/>
                    <a:pt x="1" y="450"/>
                    <a:pt x="29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" name="Google Shape;2194;p70"/>
            <p:cNvSpPr/>
            <p:nvPr/>
          </p:nvSpPr>
          <p:spPr>
            <a:xfrm>
              <a:off x="4620975" y="803125"/>
              <a:ext cx="11250" cy="7025"/>
            </a:xfrm>
            <a:custGeom>
              <a:avLst/>
              <a:gdLst/>
              <a:ahLst/>
              <a:cxnLst/>
              <a:rect l="l" t="t" r="r" b="b"/>
              <a:pathLst>
                <a:path w="450" h="281" extrusionOk="0">
                  <a:moveTo>
                    <a:pt x="85" y="281"/>
                  </a:moveTo>
                  <a:cubicBezTo>
                    <a:pt x="1" y="225"/>
                    <a:pt x="1" y="141"/>
                    <a:pt x="29" y="84"/>
                  </a:cubicBezTo>
                  <a:cubicBezTo>
                    <a:pt x="85" y="28"/>
                    <a:pt x="169" y="0"/>
                    <a:pt x="253" y="0"/>
                  </a:cubicBezTo>
                  <a:cubicBezTo>
                    <a:pt x="282" y="0"/>
                    <a:pt x="282" y="28"/>
                    <a:pt x="310" y="28"/>
                  </a:cubicBezTo>
                  <a:cubicBezTo>
                    <a:pt x="282" y="84"/>
                    <a:pt x="450" y="197"/>
                    <a:pt x="225" y="169"/>
                  </a:cubicBezTo>
                  <a:cubicBezTo>
                    <a:pt x="169" y="169"/>
                    <a:pt x="141" y="281"/>
                    <a:pt x="85" y="28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5" name="Google Shape;2195;p70"/>
            <p:cNvSpPr/>
            <p:nvPr/>
          </p:nvSpPr>
          <p:spPr>
            <a:xfrm>
              <a:off x="4628000" y="80172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29" y="0"/>
                  </a:moveTo>
                  <a:cubicBezTo>
                    <a:pt x="57" y="0"/>
                    <a:pt x="85" y="0"/>
                    <a:pt x="85" y="28"/>
                  </a:cubicBezTo>
                  <a:cubicBezTo>
                    <a:pt x="85" y="28"/>
                    <a:pt x="57" y="56"/>
                    <a:pt x="29" y="84"/>
                  </a:cubicBezTo>
                  <a:lnTo>
                    <a:pt x="29" y="84"/>
                  </a:lnTo>
                  <a:cubicBezTo>
                    <a:pt x="1" y="56"/>
                    <a:pt x="1" y="56"/>
                    <a:pt x="1" y="28"/>
                  </a:cubicBezTo>
                  <a:cubicBezTo>
                    <a:pt x="1" y="28"/>
                    <a:pt x="29" y="0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6" name="Google Shape;2196;p70"/>
            <p:cNvSpPr/>
            <p:nvPr/>
          </p:nvSpPr>
          <p:spPr>
            <a:xfrm>
              <a:off x="4738200" y="81715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0" y="57"/>
                  </a:moveTo>
                  <a:cubicBezTo>
                    <a:pt x="28" y="57"/>
                    <a:pt x="56" y="29"/>
                    <a:pt x="84" y="1"/>
                  </a:cubicBezTo>
                  <a:cubicBezTo>
                    <a:pt x="56" y="29"/>
                    <a:pt x="28" y="57"/>
                    <a:pt x="0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" name="Google Shape;2197;p70"/>
            <p:cNvSpPr/>
            <p:nvPr/>
          </p:nvSpPr>
          <p:spPr>
            <a:xfrm>
              <a:off x="4622375" y="817150"/>
              <a:ext cx="1450" cy="2125"/>
            </a:xfrm>
            <a:custGeom>
              <a:avLst/>
              <a:gdLst/>
              <a:ahLst/>
              <a:cxnLst/>
              <a:rect l="l" t="t" r="r" b="b"/>
              <a:pathLst>
                <a:path w="58" h="85" extrusionOk="0">
                  <a:moveTo>
                    <a:pt x="57" y="85"/>
                  </a:moveTo>
                  <a:cubicBezTo>
                    <a:pt x="29" y="85"/>
                    <a:pt x="1" y="85"/>
                    <a:pt x="1" y="85"/>
                  </a:cubicBezTo>
                  <a:cubicBezTo>
                    <a:pt x="1" y="57"/>
                    <a:pt x="1" y="29"/>
                    <a:pt x="1" y="1"/>
                  </a:cubicBezTo>
                  <a:cubicBezTo>
                    <a:pt x="29" y="29"/>
                    <a:pt x="29" y="57"/>
                    <a:pt x="57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8" name="Google Shape;2198;p70"/>
            <p:cNvSpPr/>
            <p:nvPr/>
          </p:nvSpPr>
          <p:spPr>
            <a:xfrm>
              <a:off x="5197225" y="659225"/>
              <a:ext cx="8425" cy="11975"/>
            </a:xfrm>
            <a:custGeom>
              <a:avLst/>
              <a:gdLst/>
              <a:ahLst/>
              <a:cxnLst/>
              <a:rect l="l" t="t" r="r" b="b"/>
              <a:pathLst>
                <a:path w="337" h="479" extrusionOk="0">
                  <a:moveTo>
                    <a:pt x="169" y="1"/>
                  </a:moveTo>
                  <a:cubicBezTo>
                    <a:pt x="253" y="113"/>
                    <a:pt x="56" y="338"/>
                    <a:pt x="337" y="338"/>
                  </a:cubicBezTo>
                  <a:cubicBezTo>
                    <a:pt x="337" y="338"/>
                    <a:pt x="337" y="394"/>
                    <a:pt x="337" y="422"/>
                  </a:cubicBezTo>
                  <a:cubicBezTo>
                    <a:pt x="309" y="450"/>
                    <a:pt x="253" y="478"/>
                    <a:pt x="225" y="478"/>
                  </a:cubicBezTo>
                  <a:cubicBezTo>
                    <a:pt x="84" y="450"/>
                    <a:pt x="0" y="366"/>
                    <a:pt x="56" y="225"/>
                  </a:cubicBezTo>
                  <a:cubicBezTo>
                    <a:pt x="56" y="169"/>
                    <a:pt x="84" y="113"/>
                    <a:pt x="84" y="85"/>
                  </a:cubicBezTo>
                  <a:cubicBezTo>
                    <a:pt x="112" y="57"/>
                    <a:pt x="140" y="29"/>
                    <a:pt x="1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9" name="Google Shape;2199;p70"/>
            <p:cNvSpPr/>
            <p:nvPr/>
          </p:nvSpPr>
          <p:spPr>
            <a:xfrm>
              <a:off x="5256875" y="669750"/>
              <a:ext cx="5625" cy="5650"/>
            </a:xfrm>
            <a:custGeom>
              <a:avLst/>
              <a:gdLst/>
              <a:ahLst/>
              <a:cxnLst/>
              <a:rect l="l" t="t" r="r" b="b"/>
              <a:pathLst>
                <a:path w="225" h="226" extrusionOk="0">
                  <a:moveTo>
                    <a:pt x="225" y="57"/>
                  </a:moveTo>
                  <a:cubicBezTo>
                    <a:pt x="169" y="169"/>
                    <a:pt x="141" y="226"/>
                    <a:pt x="57" y="198"/>
                  </a:cubicBezTo>
                  <a:cubicBezTo>
                    <a:pt x="28" y="198"/>
                    <a:pt x="0" y="141"/>
                    <a:pt x="0" y="113"/>
                  </a:cubicBezTo>
                  <a:cubicBezTo>
                    <a:pt x="57" y="1"/>
                    <a:pt x="141" y="57"/>
                    <a:pt x="225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" name="Google Shape;2200;p70"/>
            <p:cNvSpPr/>
            <p:nvPr/>
          </p:nvSpPr>
          <p:spPr>
            <a:xfrm>
              <a:off x="5227400" y="691525"/>
              <a:ext cx="2825" cy="3525"/>
            </a:xfrm>
            <a:custGeom>
              <a:avLst/>
              <a:gdLst/>
              <a:ahLst/>
              <a:cxnLst/>
              <a:rect l="l" t="t" r="r" b="b"/>
              <a:pathLst>
                <a:path w="113" h="141" extrusionOk="0">
                  <a:moveTo>
                    <a:pt x="113" y="113"/>
                  </a:moveTo>
                  <a:cubicBezTo>
                    <a:pt x="84" y="113"/>
                    <a:pt x="56" y="141"/>
                    <a:pt x="28" y="141"/>
                  </a:cubicBezTo>
                  <a:cubicBezTo>
                    <a:pt x="0" y="141"/>
                    <a:pt x="0" y="113"/>
                    <a:pt x="0" y="85"/>
                  </a:cubicBezTo>
                  <a:cubicBezTo>
                    <a:pt x="0" y="28"/>
                    <a:pt x="28" y="0"/>
                    <a:pt x="56" y="28"/>
                  </a:cubicBezTo>
                  <a:cubicBezTo>
                    <a:pt x="113" y="28"/>
                    <a:pt x="113" y="56"/>
                    <a:pt x="113" y="1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" name="Google Shape;2201;p70"/>
            <p:cNvSpPr/>
            <p:nvPr/>
          </p:nvSpPr>
          <p:spPr>
            <a:xfrm>
              <a:off x="5217575" y="678875"/>
              <a:ext cx="2125" cy="1450"/>
            </a:xfrm>
            <a:custGeom>
              <a:avLst/>
              <a:gdLst/>
              <a:ahLst/>
              <a:cxnLst/>
              <a:rect l="l" t="t" r="r" b="b"/>
              <a:pathLst>
                <a:path w="85" h="58" extrusionOk="0">
                  <a:moveTo>
                    <a:pt x="84" y="57"/>
                  </a:moveTo>
                  <a:cubicBezTo>
                    <a:pt x="56" y="57"/>
                    <a:pt x="28" y="29"/>
                    <a:pt x="0" y="29"/>
                  </a:cubicBezTo>
                  <a:cubicBezTo>
                    <a:pt x="28" y="1"/>
                    <a:pt x="56" y="1"/>
                    <a:pt x="84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2" name="Google Shape;2202;p70"/>
            <p:cNvSpPr/>
            <p:nvPr/>
          </p:nvSpPr>
          <p:spPr>
            <a:xfrm>
              <a:off x="5216175" y="67960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6" y="0"/>
                  </a:moveTo>
                  <a:cubicBezTo>
                    <a:pt x="28" y="56"/>
                    <a:pt x="0" y="56"/>
                    <a:pt x="0" y="0"/>
                  </a:cubicBezTo>
                  <a:cubicBezTo>
                    <a:pt x="0" y="0"/>
                    <a:pt x="28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" name="Google Shape;2203;p70"/>
            <p:cNvSpPr/>
            <p:nvPr/>
          </p:nvSpPr>
          <p:spPr>
            <a:xfrm>
              <a:off x="5268800" y="770125"/>
              <a:ext cx="10550" cy="11250"/>
            </a:xfrm>
            <a:custGeom>
              <a:avLst/>
              <a:gdLst/>
              <a:ahLst/>
              <a:cxnLst/>
              <a:rect l="l" t="t" r="r" b="b"/>
              <a:pathLst>
                <a:path w="422" h="450" extrusionOk="0">
                  <a:moveTo>
                    <a:pt x="394" y="450"/>
                  </a:moveTo>
                  <a:cubicBezTo>
                    <a:pt x="338" y="394"/>
                    <a:pt x="281" y="366"/>
                    <a:pt x="281" y="281"/>
                  </a:cubicBezTo>
                  <a:cubicBezTo>
                    <a:pt x="197" y="197"/>
                    <a:pt x="1" y="309"/>
                    <a:pt x="29" y="113"/>
                  </a:cubicBezTo>
                  <a:cubicBezTo>
                    <a:pt x="57" y="29"/>
                    <a:pt x="225" y="1"/>
                    <a:pt x="338" y="29"/>
                  </a:cubicBezTo>
                  <a:cubicBezTo>
                    <a:pt x="366" y="57"/>
                    <a:pt x="394" y="85"/>
                    <a:pt x="422" y="85"/>
                  </a:cubicBezTo>
                  <a:cubicBezTo>
                    <a:pt x="422" y="197"/>
                    <a:pt x="394" y="309"/>
                    <a:pt x="394" y="4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4" name="Google Shape;2204;p70"/>
            <p:cNvSpPr/>
            <p:nvPr/>
          </p:nvSpPr>
          <p:spPr>
            <a:xfrm>
              <a:off x="5302500" y="72872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6" y="0"/>
                  </a:moveTo>
                  <a:cubicBezTo>
                    <a:pt x="28" y="0"/>
                    <a:pt x="28" y="28"/>
                    <a:pt x="28" y="0"/>
                  </a:cubicBezTo>
                  <a:cubicBezTo>
                    <a:pt x="0" y="0"/>
                    <a:pt x="0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5" name="Google Shape;2205;p70"/>
            <p:cNvSpPr/>
            <p:nvPr/>
          </p:nvSpPr>
          <p:spPr>
            <a:xfrm>
              <a:off x="5134050" y="605900"/>
              <a:ext cx="18975" cy="20375"/>
            </a:xfrm>
            <a:custGeom>
              <a:avLst/>
              <a:gdLst/>
              <a:ahLst/>
              <a:cxnLst/>
              <a:rect l="l" t="t" r="r" b="b"/>
              <a:pathLst>
                <a:path w="759" h="815" extrusionOk="0">
                  <a:moveTo>
                    <a:pt x="702" y="506"/>
                  </a:moveTo>
                  <a:cubicBezTo>
                    <a:pt x="730" y="534"/>
                    <a:pt x="758" y="562"/>
                    <a:pt x="758" y="590"/>
                  </a:cubicBezTo>
                  <a:cubicBezTo>
                    <a:pt x="758" y="618"/>
                    <a:pt x="758" y="646"/>
                    <a:pt x="758" y="674"/>
                  </a:cubicBezTo>
                  <a:cubicBezTo>
                    <a:pt x="674" y="646"/>
                    <a:pt x="590" y="674"/>
                    <a:pt x="506" y="730"/>
                  </a:cubicBezTo>
                  <a:cubicBezTo>
                    <a:pt x="393" y="814"/>
                    <a:pt x="253" y="786"/>
                    <a:pt x="141" y="758"/>
                  </a:cubicBezTo>
                  <a:cubicBezTo>
                    <a:pt x="56" y="730"/>
                    <a:pt x="0" y="674"/>
                    <a:pt x="28" y="590"/>
                  </a:cubicBezTo>
                  <a:cubicBezTo>
                    <a:pt x="141" y="393"/>
                    <a:pt x="113" y="141"/>
                    <a:pt x="337" y="0"/>
                  </a:cubicBezTo>
                  <a:cubicBezTo>
                    <a:pt x="337" y="0"/>
                    <a:pt x="365" y="0"/>
                    <a:pt x="393" y="0"/>
                  </a:cubicBezTo>
                  <a:cubicBezTo>
                    <a:pt x="421" y="28"/>
                    <a:pt x="450" y="56"/>
                    <a:pt x="450" y="84"/>
                  </a:cubicBezTo>
                  <a:cubicBezTo>
                    <a:pt x="478" y="112"/>
                    <a:pt x="506" y="141"/>
                    <a:pt x="534" y="169"/>
                  </a:cubicBezTo>
                  <a:cubicBezTo>
                    <a:pt x="506" y="253"/>
                    <a:pt x="562" y="337"/>
                    <a:pt x="646" y="365"/>
                  </a:cubicBezTo>
                  <a:cubicBezTo>
                    <a:pt x="674" y="393"/>
                    <a:pt x="702" y="421"/>
                    <a:pt x="702" y="449"/>
                  </a:cubicBezTo>
                  <a:cubicBezTo>
                    <a:pt x="702" y="477"/>
                    <a:pt x="702" y="506"/>
                    <a:pt x="702" y="50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6" name="Google Shape;2206;p70"/>
            <p:cNvSpPr/>
            <p:nvPr/>
          </p:nvSpPr>
          <p:spPr>
            <a:xfrm>
              <a:off x="5162825" y="651525"/>
              <a:ext cx="9150" cy="9150"/>
            </a:xfrm>
            <a:custGeom>
              <a:avLst/>
              <a:gdLst/>
              <a:ahLst/>
              <a:cxnLst/>
              <a:rect l="l" t="t" r="r" b="b"/>
              <a:pathLst>
                <a:path w="366" h="366" extrusionOk="0">
                  <a:moveTo>
                    <a:pt x="169" y="0"/>
                  </a:moveTo>
                  <a:cubicBezTo>
                    <a:pt x="197" y="56"/>
                    <a:pt x="253" y="84"/>
                    <a:pt x="309" y="84"/>
                  </a:cubicBezTo>
                  <a:cubicBezTo>
                    <a:pt x="365" y="337"/>
                    <a:pt x="169" y="281"/>
                    <a:pt x="0" y="365"/>
                  </a:cubicBezTo>
                  <a:cubicBezTo>
                    <a:pt x="85" y="197"/>
                    <a:pt x="113" y="112"/>
                    <a:pt x="85" y="0"/>
                  </a:cubicBezTo>
                  <a:cubicBezTo>
                    <a:pt x="113" y="0"/>
                    <a:pt x="141" y="0"/>
                    <a:pt x="1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7" name="Google Shape;2207;p70"/>
            <p:cNvSpPr/>
            <p:nvPr/>
          </p:nvSpPr>
          <p:spPr>
            <a:xfrm>
              <a:off x="5208450" y="668350"/>
              <a:ext cx="3525" cy="3550"/>
            </a:xfrm>
            <a:custGeom>
              <a:avLst/>
              <a:gdLst/>
              <a:ahLst/>
              <a:cxnLst/>
              <a:rect l="l" t="t" r="r" b="b"/>
              <a:pathLst>
                <a:path w="141" h="142" extrusionOk="0">
                  <a:moveTo>
                    <a:pt x="84" y="85"/>
                  </a:moveTo>
                  <a:cubicBezTo>
                    <a:pt x="84" y="85"/>
                    <a:pt x="84" y="113"/>
                    <a:pt x="56" y="113"/>
                  </a:cubicBezTo>
                  <a:cubicBezTo>
                    <a:pt x="28" y="141"/>
                    <a:pt x="0" y="113"/>
                    <a:pt x="0" y="57"/>
                  </a:cubicBezTo>
                  <a:cubicBezTo>
                    <a:pt x="28" y="57"/>
                    <a:pt x="56" y="29"/>
                    <a:pt x="84" y="29"/>
                  </a:cubicBezTo>
                  <a:cubicBezTo>
                    <a:pt x="113" y="1"/>
                    <a:pt x="141" y="29"/>
                    <a:pt x="84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8" name="Google Shape;2208;p70"/>
            <p:cNvSpPr/>
            <p:nvPr/>
          </p:nvSpPr>
          <p:spPr>
            <a:xfrm>
              <a:off x="5170550" y="65152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0" y="0"/>
                  </a:moveTo>
                  <a:cubicBezTo>
                    <a:pt x="28" y="28"/>
                    <a:pt x="56" y="28"/>
                    <a:pt x="56" y="28"/>
                  </a:cubicBezTo>
                  <a:cubicBezTo>
                    <a:pt x="28" y="28"/>
                    <a:pt x="28" y="56"/>
                    <a:pt x="0" y="84"/>
                  </a:cubicBezTo>
                  <a:cubicBezTo>
                    <a:pt x="0" y="56"/>
                    <a:pt x="0" y="28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" name="Google Shape;2209;p70"/>
            <p:cNvSpPr/>
            <p:nvPr/>
          </p:nvSpPr>
          <p:spPr>
            <a:xfrm>
              <a:off x="4776800" y="584825"/>
              <a:ext cx="7750" cy="15475"/>
            </a:xfrm>
            <a:custGeom>
              <a:avLst/>
              <a:gdLst/>
              <a:ahLst/>
              <a:cxnLst/>
              <a:rect l="l" t="t" r="r" b="b"/>
              <a:pathLst>
                <a:path w="310" h="619" extrusionOk="0">
                  <a:moveTo>
                    <a:pt x="225" y="619"/>
                  </a:moveTo>
                  <a:cubicBezTo>
                    <a:pt x="141" y="591"/>
                    <a:pt x="85" y="534"/>
                    <a:pt x="85" y="422"/>
                  </a:cubicBezTo>
                  <a:cubicBezTo>
                    <a:pt x="113" y="282"/>
                    <a:pt x="85" y="141"/>
                    <a:pt x="0" y="1"/>
                  </a:cubicBezTo>
                  <a:cubicBezTo>
                    <a:pt x="253" y="85"/>
                    <a:pt x="113" y="366"/>
                    <a:pt x="309" y="422"/>
                  </a:cubicBezTo>
                  <a:cubicBezTo>
                    <a:pt x="309" y="506"/>
                    <a:pt x="253" y="562"/>
                    <a:pt x="225" y="61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" name="Google Shape;2210;p70"/>
            <p:cNvSpPr/>
            <p:nvPr/>
          </p:nvSpPr>
          <p:spPr>
            <a:xfrm>
              <a:off x="4784525" y="593950"/>
              <a:ext cx="2125" cy="1450"/>
            </a:xfrm>
            <a:custGeom>
              <a:avLst/>
              <a:gdLst/>
              <a:ahLst/>
              <a:cxnLst/>
              <a:rect l="l" t="t" r="r" b="b"/>
              <a:pathLst>
                <a:path w="85" h="58" extrusionOk="0">
                  <a:moveTo>
                    <a:pt x="28" y="1"/>
                  </a:moveTo>
                  <a:cubicBezTo>
                    <a:pt x="56" y="1"/>
                    <a:pt x="84" y="1"/>
                    <a:pt x="84" y="29"/>
                  </a:cubicBezTo>
                  <a:cubicBezTo>
                    <a:pt x="84" y="57"/>
                    <a:pt x="56" y="57"/>
                    <a:pt x="56" y="57"/>
                  </a:cubicBezTo>
                  <a:cubicBezTo>
                    <a:pt x="28" y="57"/>
                    <a:pt x="28" y="57"/>
                    <a:pt x="0" y="57"/>
                  </a:cubicBezTo>
                  <a:cubicBezTo>
                    <a:pt x="0" y="57"/>
                    <a:pt x="28" y="29"/>
                    <a:pt x="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" name="Google Shape;2211;p70"/>
            <p:cNvSpPr/>
            <p:nvPr/>
          </p:nvSpPr>
          <p:spPr>
            <a:xfrm>
              <a:off x="4774700" y="6045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lnTo>
                    <a:pt x="28" y="0"/>
                  </a:lnTo>
                  <a:lnTo>
                    <a:pt x="28" y="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" name="Google Shape;2212;p70"/>
            <p:cNvSpPr/>
            <p:nvPr/>
          </p:nvSpPr>
          <p:spPr>
            <a:xfrm>
              <a:off x="4947350" y="643800"/>
              <a:ext cx="26700" cy="21075"/>
            </a:xfrm>
            <a:custGeom>
              <a:avLst/>
              <a:gdLst/>
              <a:ahLst/>
              <a:cxnLst/>
              <a:rect l="l" t="t" r="r" b="b"/>
              <a:pathLst>
                <a:path w="1068" h="843" extrusionOk="0">
                  <a:moveTo>
                    <a:pt x="730" y="0"/>
                  </a:moveTo>
                  <a:cubicBezTo>
                    <a:pt x="702" y="141"/>
                    <a:pt x="899" y="169"/>
                    <a:pt x="899" y="281"/>
                  </a:cubicBezTo>
                  <a:cubicBezTo>
                    <a:pt x="899" y="393"/>
                    <a:pt x="1039" y="421"/>
                    <a:pt x="1039" y="506"/>
                  </a:cubicBezTo>
                  <a:cubicBezTo>
                    <a:pt x="1067" y="562"/>
                    <a:pt x="927" y="590"/>
                    <a:pt x="927" y="702"/>
                  </a:cubicBezTo>
                  <a:cubicBezTo>
                    <a:pt x="927" y="842"/>
                    <a:pt x="815" y="842"/>
                    <a:pt x="646" y="842"/>
                  </a:cubicBezTo>
                  <a:cubicBezTo>
                    <a:pt x="422" y="814"/>
                    <a:pt x="309" y="786"/>
                    <a:pt x="281" y="534"/>
                  </a:cubicBezTo>
                  <a:cubicBezTo>
                    <a:pt x="253" y="393"/>
                    <a:pt x="85" y="421"/>
                    <a:pt x="0" y="449"/>
                  </a:cubicBezTo>
                  <a:cubicBezTo>
                    <a:pt x="57" y="365"/>
                    <a:pt x="29" y="225"/>
                    <a:pt x="141" y="225"/>
                  </a:cubicBezTo>
                  <a:cubicBezTo>
                    <a:pt x="225" y="225"/>
                    <a:pt x="394" y="169"/>
                    <a:pt x="422" y="365"/>
                  </a:cubicBezTo>
                  <a:cubicBezTo>
                    <a:pt x="450" y="449"/>
                    <a:pt x="506" y="562"/>
                    <a:pt x="590" y="618"/>
                  </a:cubicBezTo>
                  <a:cubicBezTo>
                    <a:pt x="646" y="674"/>
                    <a:pt x="702" y="730"/>
                    <a:pt x="759" y="674"/>
                  </a:cubicBezTo>
                  <a:cubicBezTo>
                    <a:pt x="843" y="618"/>
                    <a:pt x="815" y="562"/>
                    <a:pt x="815" y="477"/>
                  </a:cubicBezTo>
                  <a:cubicBezTo>
                    <a:pt x="787" y="365"/>
                    <a:pt x="646" y="225"/>
                    <a:pt x="478" y="169"/>
                  </a:cubicBezTo>
                  <a:cubicBezTo>
                    <a:pt x="506" y="28"/>
                    <a:pt x="646" y="56"/>
                    <a:pt x="7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3" name="Google Shape;2213;p70"/>
            <p:cNvSpPr/>
            <p:nvPr/>
          </p:nvSpPr>
          <p:spPr>
            <a:xfrm>
              <a:off x="4959975" y="631150"/>
              <a:ext cx="4250" cy="5650"/>
            </a:xfrm>
            <a:custGeom>
              <a:avLst/>
              <a:gdLst/>
              <a:ahLst/>
              <a:cxnLst/>
              <a:rect l="l" t="t" r="r" b="b"/>
              <a:pathLst>
                <a:path w="170" h="226" extrusionOk="0">
                  <a:moveTo>
                    <a:pt x="169" y="1"/>
                  </a:moveTo>
                  <a:cubicBezTo>
                    <a:pt x="169" y="57"/>
                    <a:pt x="169" y="113"/>
                    <a:pt x="113" y="169"/>
                  </a:cubicBezTo>
                  <a:cubicBezTo>
                    <a:pt x="85" y="197"/>
                    <a:pt x="57" y="225"/>
                    <a:pt x="1" y="225"/>
                  </a:cubicBezTo>
                  <a:cubicBezTo>
                    <a:pt x="1" y="85"/>
                    <a:pt x="1" y="85"/>
                    <a:pt x="1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4" name="Google Shape;2214;p70"/>
            <p:cNvSpPr/>
            <p:nvPr/>
          </p:nvSpPr>
          <p:spPr>
            <a:xfrm>
              <a:off x="5000000" y="582725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56" y="57"/>
                  </a:moveTo>
                  <a:cubicBezTo>
                    <a:pt x="56" y="85"/>
                    <a:pt x="28" y="113"/>
                    <a:pt x="28" y="113"/>
                  </a:cubicBezTo>
                  <a:cubicBezTo>
                    <a:pt x="0" y="113"/>
                    <a:pt x="0" y="85"/>
                    <a:pt x="0" y="57"/>
                  </a:cubicBezTo>
                  <a:cubicBezTo>
                    <a:pt x="28" y="29"/>
                    <a:pt x="56" y="29"/>
                    <a:pt x="56" y="29"/>
                  </a:cubicBezTo>
                  <a:cubicBezTo>
                    <a:pt x="112" y="57"/>
                    <a:pt x="56" y="1"/>
                    <a:pt x="56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5" name="Google Shape;2215;p70"/>
            <p:cNvSpPr/>
            <p:nvPr/>
          </p:nvSpPr>
          <p:spPr>
            <a:xfrm>
              <a:off x="4906650" y="61010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6" y="1"/>
                  </a:moveTo>
                  <a:cubicBezTo>
                    <a:pt x="56" y="1"/>
                    <a:pt x="56" y="29"/>
                    <a:pt x="56" y="57"/>
                  </a:cubicBezTo>
                  <a:cubicBezTo>
                    <a:pt x="0" y="29"/>
                    <a:pt x="0" y="1"/>
                    <a:pt x="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6" name="Google Shape;2216;p70"/>
            <p:cNvSpPr/>
            <p:nvPr/>
          </p:nvSpPr>
          <p:spPr>
            <a:xfrm>
              <a:off x="4983150" y="601675"/>
              <a:ext cx="26000" cy="29500"/>
            </a:xfrm>
            <a:custGeom>
              <a:avLst/>
              <a:gdLst/>
              <a:ahLst/>
              <a:cxnLst/>
              <a:rect l="l" t="t" r="r" b="b"/>
              <a:pathLst>
                <a:path w="1040" h="1180" extrusionOk="0">
                  <a:moveTo>
                    <a:pt x="983" y="534"/>
                  </a:moveTo>
                  <a:cubicBezTo>
                    <a:pt x="843" y="562"/>
                    <a:pt x="786" y="618"/>
                    <a:pt x="702" y="759"/>
                  </a:cubicBezTo>
                  <a:cubicBezTo>
                    <a:pt x="590" y="1011"/>
                    <a:pt x="393" y="1180"/>
                    <a:pt x="85" y="1152"/>
                  </a:cubicBezTo>
                  <a:cubicBezTo>
                    <a:pt x="0" y="1068"/>
                    <a:pt x="141" y="983"/>
                    <a:pt x="85" y="927"/>
                  </a:cubicBezTo>
                  <a:cubicBezTo>
                    <a:pt x="0" y="843"/>
                    <a:pt x="56" y="843"/>
                    <a:pt x="113" y="815"/>
                  </a:cubicBezTo>
                  <a:cubicBezTo>
                    <a:pt x="169" y="787"/>
                    <a:pt x="225" y="759"/>
                    <a:pt x="281" y="731"/>
                  </a:cubicBezTo>
                  <a:cubicBezTo>
                    <a:pt x="421" y="646"/>
                    <a:pt x="506" y="534"/>
                    <a:pt x="421" y="338"/>
                  </a:cubicBezTo>
                  <a:cubicBezTo>
                    <a:pt x="393" y="253"/>
                    <a:pt x="309" y="169"/>
                    <a:pt x="393" y="85"/>
                  </a:cubicBezTo>
                  <a:cubicBezTo>
                    <a:pt x="506" y="1"/>
                    <a:pt x="590" y="85"/>
                    <a:pt x="646" y="141"/>
                  </a:cubicBezTo>
                  <a:cubicBezTo>
                    <a:pt x="674" y="169"/>
                    <a:pt x="674" y="197"/>
                    <a:pt x="702" y="197"/>
                  </a:cubicBezTo>
                  <a:cubicBezTo>
                    <a:pt x="1039" y="113"/>
                    <a:pt x="983" y="338"/>
                    <a:pt x="983" y="53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7" name="Google Shape;2217;p70"/>
            <p:cNvSpPr/>
            <p:nvPr/>
          </p:nvSpPr>
          <p:spPr>
            <a:xfrm>
              <a:off x="4950850" y="603775"/>
              <a:ext cx="725" cy="1450"/>
            </a:xfrm>
            <a:custGeom>
              <a:avLst/>
              <a:gdLst/>
              <a:ahLst/>
              <a:cxnLst/>
              <a:rect l="l" t="t" r="r" b="b"/>
              <a:pathLst>
                <a:path w="29" h="58" extrusionOk="0">
                  <a:moveTo>
                    <a:pt x="1" y="1"/>
                  </a:moveTo>
                  <a:lnTo>
                    <a:pt x="29" y="29"/>
                  </a:lnTo>
                  <a:lnTo>
                    <a:pt x="1" y="57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8" name="Google Shape;2218;p70"/>
            <p:cNvSpPr/>
            <p:nvPr/>
          </p:nvSpPr>
          <p:spPr>
            <a:xfrm>
              <a:off x="5227400" y="830500"/>
              <a:ext cx="16875" cy="20375"/>
            </a:xfrm>
            <a:custGeom>
              <a:avLst/>
              <a:gdLst/>
              <a:ahLst/>
              <a:cxnLst/>
              <a:rect l="l" t="t" r="r" b="b"/>
              <a:pathLst>
                <a:path w="675" h="815" extrusionOk="0">
                  <a:moveTo>
                    <a:pt x="141" y="140"/>
                  </a:moveTo>
                  <a:cubicBezTo>
                    <a:pt x="197" y="140"/>
                    <a:pt x="309" y="0"/>
                    <a:pt x="309" y="169"/>
                  </a:cubicBezTo>
                  <a:cubicBezTo>
                    <a:pt x="309" y="253"/>
                    <a:pt x="337" y="309"/>
                    <a:pt x="393" y="337"/>
                  </a:cubicBezTo>
                  <a:cubicBezTo>
                    <a:pt x="478" y="365"/>
                    <a:pt x="618" y="365"/>
                    <a:pt x="506" y="534"/>
                  </a:cubicBezTo>
                  <a:cubicBezTo>
                    <a:pt x="478" y="562"/>
                    <a:pt x="618" y="534"/>
                    <a:pt x="674" y="534"/>
                  </a:cubicBezTo>
                  <a:cubicBezTo>
                    <a:pt x="674" y="618"/>
                    <a:pt x="674" y="702"/>
                    <a:pt x="646" y="814"/>
                  </a:cubicBezTo>
                  <a:cubicBezTo>
                    <a:pt x="534" y="814"/>
                    <a:pt x="478" y="674"/>
                    <a:pt x="393" y="646"/>
                  </a:cubicBezTo>
                  <a:cubicBezTo>
                    <a:pt x="225" y="505"/>
                    <a:pt x="0" y="393"/>
                    <a:pt x="84" y="140"/>
                  </a:cubicBezTo>
                  <a:cubicBezTo>
                    <a:pt x="84" y="140"/>
                    <a:pt x="113" y="140"/>
                    <a:pt x="141" y="14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9" name="Google Shape;2219;p70"/>
            <p:cNvSpPr/>
            <p:nvPr/>
          </p:nvSpPr>
          <p:spPr>
            <a:xfrm>
              <a:off x="5278625" y="829800"/>
              <a:ext cx="2850" cy="2825"/>
            </a:xfrm>
            <a:custGeom>
              <a:avLst/>
              <a:gdLst/>
              <a:ahLst/>
              <a:cxnLst/>
              <a:rect l="l" t="t" r="r" b="b"/>
              <a:pathLst>
                <a:path w="114" h="113" extrusionOk="0">
                  <a:moveTo>
                    <a:pt x="57" y="56"/>
                  </a:moveTo>
                  <a:cubicBezTo>
                    <a:pt x="57" y="84"/>
                    <a:pt x="57" y="112"/>
                    <a:pt x="29" y="112"/>
                  </a:cubicBezTo>
                  <a:cubicBezTo>
                    <a:pt x="1" y="112"/>
                    <a:pt x="1" y="84"/>
                    <a:pt x="29" y="56"/>
                  </a:cubicBezTo>
                  <a:cubicBezTo>
                    <a:pt x="29" y="56"/>
                    <a:pt x="57" y="28"/>
                    <a:pt x="57" y="28"/>
                  </a:cubicBezTo>
                  <a:cubicBezTo>
                    <a:pt x="113" y="56"/>
                    <a:pt x="85" y="0"/>
                    <a:pt x="57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0" name="Google Shape;2220;p70"/>
            <p:cNvSpPr/>
            <p:nvPr/>
          </p:nvSpPr>
          <p:spPr>
            <a:xfrm>
              <a:off x="5291975" y="831900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6" y="0"/>
                  </a:moveTo>
                  <a:cubicBezTo>
                    <a:pt x="28" y="0"/>
                    <a:pt x="28" y="28"/>
                    <a:pt x="28" y="28"/>
                  </a:cubicBezTo>
                  <a:cubicBezTo>
                    <a:pt x="28" y="28"/>
                    <a:pt x="0" y="28"/>
                    <a:pt x="0" y="28"/>
                  </a:cubicBezTo>
                  <a:cubicBezTo>
                    <a:pt x="0" y="0"/>
                    <a:pt x="0" y="0"/>
                    <a:pt x="28" y="0"/>
                  </a:cubicBezTo>
                  <a:cubicBezTo>
                    <a:pt x="28" y="0"/>
                    <a:pt x="28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1" name="Google Shape;2221;p70"/>
            <p:cNvSpPr/>
            <p:nvPr/>
          </p:nvSpPr>
          <p:spPr>
            <a:xfrm>
              <a:off x="5071575" y="845925"/>
              <a:ext cx="18975" cy="10550"/>
            </a:xfrm>
            <a:custGeom>
              <a:avLst/>
              <a:gdLst/>
              <a:ahLst/>
              <a:cxnLst/>
              <a:rect l="l" t="t" r="r" b="b"/>
              <a:pathLst>
                <a:path w="759" h="422" extrusionOk="0">
                  <a:moveTo>
                    <a:pt x="338" y="422"/>
                  </a:moveTo>
                  <a:cubicBezTo>
                    <a:pt x="310" y="422"/>
                    <a:pt x="281" y="394"/>
                    <a:pt x="253" y="394"/>
                  </a:cubicBezTo>
                  <a:cubicBezTo>
                    <a:pt x="225" y="366"/>
                    <a:pt x="169" y="310"/>
                    <a:pt x="113" y="253"/>
                  </a:cubicBezTo>
                  <a:cubicBezTo>
                    <a:pt x="57" y="197"/>
                    <a:pt x="1" y="141"/>
                    <a:pt x="29" y="85"/>
                  </a:cubicBezTo>
                  <a:cubicBezTo>
                    <a:pt x="85" y="1"/>
                    <a:pt x="141" y="85"/>
                    <a:pt x="225" y="113"/>
                  </a:cubicBezTo>
                  <a:cubicBezTo>
                    <a:pt x="422" y="225"/>
                    <a:pt x="562" y="113"/>
                    <a:pt x="731" y="1"/>
                  </a:cubicBezTo>
                  <a:cubicBezTo>
                    <a:pt x="731" y="1"/>
                    <a:pt x="759" y="29"/>
                    <a:pt x="759" y="29"/>
                  </a:cubicBezTo>
                  <a:cubicBezTo>
                    <a:pt x="731" y="422"/>
                    <a:pt x="731" y="422"/>
                    <a:pt x="338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2" name="Google Shape;2222;p70"/>
            <p:cNvSpPr/>
            <p:nvPr/>
          </p:nvSpPr>
          <p:spPr>
            <a:xfrm>
              <a:off x="5075800" y="603775"/>
              <a:ext cx="11950" cy="12675"/>
            </a:xfrm>
            <a:custGeom>
              <a:avLst/>
              <a:gdLst/>
              <a:ahLst/>
              <a:cxnLst/>
              <a:rect l="l" t="t" r="r" b="b"/>
              <a:pathLst>
                <a:path w="478" h="507" extrusionOk="0">
                  <a:moveTo>
                    <a:pt x="309" y="1"/>
                  </a:moveTo>
                  <a:cubicBezTo>
                    <a:pt x="309" y="226"/>
                    <a:pt x="477" y="394"/>
                    <a:pt x="225" y="478"/>
                  </a:cubicBezTo>
                  <a:cubicBezTo>
                    <a:pt x="169" y="478"/>
                    <a:pt x="141" y="506"/>
                    <a:pt x="112" y="450"/>
                  </a:cubicBezTo>
                  <a:cubicBezTo>
                    <a:pt x="84" y="366"/>
                    <a:pt x="169" y="310"/>
                    <a:pt x="84" y="226"/>
                  </a:cubicBezTo>
                  <a:cubicBezTo>
                    <a:pt x="0" y="141"/>
                    <a:pt x="169" y="197"/>
                    <a:pt x="197" y="141"/>
                  </a:cubicBezTo>
                  <a:cubicBezTo>
                    <a:pt x="225" y="113"/>
                    <a:pt x="253" y="85"/>
                    <a:pt x="3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3" name="Google Shape;2223;p70"/>
            <p:cNvSpPr/>
            <p:nvPr/>
          </p:nvSpPr>
          <p:spPr>
            <a:xfrm>
              <a:off x="5007700" y="835400"/>
              <a:ext cx="4950" cy="10550"/>
            </a:xfrm>
            <a:custGeom>
              <a:avLst/>
              <a:gdLst/>
              <a:ahLst/>
              <a:cxnLst/>
              <a:rect l="l" t="t" r="r" b="b"/>
              <a:pathLst>
                <a:path w="198" h="422" extrusionOk="0">
                  <a:moveTo>
                    <a:pt x="113" y="422"/>
                  </a:moveTo>
                  <a:cubicBezTo>
                    <a:pt x="85" y="422"/>
                    <a:pt x="57" y="422"/>
                    <a:pt x="29" y="394"/>
                  </a:cubicBezTo>
                  <a:cubicBezTo>
                    <a:pt x="29" y="309"/>
                    <a:pt x="1" y="225"/>
                    <a:pt x="1" y="141"/>
                  </a:cubicBezTo>
                  <a:cubicBezTo>
                    <a:pt x="1" y="57"/>
                    <a:pt x="29" y="1"/>
                    <a:pt x="113" y="1"/>
                  </a:cubicBezTo>
                  <a:cubicBezTo>
                    <a:pt x="197" y="29"/>
                    <a:pt x="197" y="85"/>
                    <a:pt x="169" y="141"/>
                  </a:cubicBezTo>
                  <a:cubicBezTo>
                    <a:pt x="141" y="225"/>
                    <a:pt x="113" y="309"/>
                    <a:pt x="113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" name="Google Shape;2224;p70"/>
            <p:cNvSpPr/>
            <p:nvPr/>
          </p:nvSpPr>
          <p:spPr>
            <a:xfrm>
              <a:off x="5015425" y="841025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9" y="28"/>
                  </a:moveTo>
                  <a:cubicBezTo>
                    <a:pt x="29" y="28"/>
                    <a:pt x="29" y="56"/>
                    <a:pt x="1" y="56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29" y="0"/>
                    <a:pt x="29" y="0"/>
                    <a:pt x="29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" name="Google Shape;2225;p70"/>
            <p:cNvSpPr/>
            <p:nvPr/>
          </p:nvSpPr>
          <p:spPr>
            <a:xfrm>
              <a:off x="4982450" y="8220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8" y="0"/>
                    <a:pt x="28" y="0"/>
                    <a:pt x="0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6" name="Google Shape;2226;p70"/>
            <p:cNvSpPr/>
            <p:nvPr/>
          </p:nvSpPr>
          <p:spPr>
            <a:xfrm>
              <a:off x="5207750" y="846625"/>
              <a:ext cx="18975" cy="11975"/>
            </a:xfrm>
            <a:custGeom>
              <a:avLst/>
              <a:gdLst/>
              <a:ahLst/>
              <a:cxnLst/>
              <a:rect l="l" t="t" r="r" b="b"/>
              <a:pathLst>
                <a:path w="759" h="479" extrusionOk="0">
                  <a:moveTo>
                    <a:pt x="253" y="1"/>
                  </a:moveTo>
                  <a:cubicBezTo>
                    <a:pt x="337" y="1"/>
                    <a:pt x="421" y="1"/>
                    <a:pt x="506" y="1"/>
                  </a:cubicBezTo>
                  <a:cubicBezTo>
                    <a:pt x="590" y="85"/>
                    <a:pt x="477" y="141"/>
                    <a:pt x="477" y="225"/>
                  </a:cubicBezTo>
                  <a:cubicBezTo>
                    <a:pt x="562" y="310"/>
                    <a:pt x="674" y="169"/>
                    <a:pt x="758" y="310"/>
                  </a:cubicBezTo>
                  <a:cubicBezTo>
                    <a:pt x="590" y="478"/>
                    <a:pt x="365" y="422"/>
                    <a:pt x="141" y="450"/>
                  </a:cubicBezTo>
                  <a:cubicBezTo>
                    <a:pt x="84" y="478"/>
                    <a:pt x="0" y="366"/>
                    <a:pt x="84" y="310"/>
                  </a:cubicBezTo>
                  <a:cubicBezTo>
                    <a:pt x="225" y="253"/>
                    <a:pt x="225" y="113"/>
                    <a:pt x="25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7" name="Google Shape;2227;p70"/>
            <p:cNvSpPr/>
            <p:nvPr/>
          </p:nvSpPr>
          <p:spPr>
            <a:xfrm>
              <a:off x="5223875" y="834000"/>
              <a:ext cx="13375" cy="15475"/>
            </a:xfrm>
            <a:custGeom>
              <a:avLst/>
              <a:gdLst/>
              <a:ahLst/>
              <a:cxnLst/>
              <a:rect l="l" t="t" r="r" b="b"/>
              <a:pathLst>
                <a:path w="535" h="619" extrusionOk="0">
                  <a:moveTo>
                    <a:pt x="225" y="0"/>
                  </a:moveTo>
                  <a:cubicBezTo>
                    <a:pt x="254" y="197"/>
                    <a:pt x="478" y="281"/>
                    <a:pt x="534" y="506"/>
                  </a:cubicBezTo>
                  <a:cubicBezTo>
                    <a:pt x="366" y="618"/>
                    <a:pt x="254" y="534"/>
                    <a:pt x="141" y="422"/>
                  </a:cubicBezTo>
                  <a:cubicBezTo>
                    <a:pt x="1" y="281"/>
                    <a:pt x="85" y="113"/>
                    <a:pt x="22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8" name="Google Shape;2228;p70"/>
            <p:cNvSpPr/>
            <p:nvPr/>
          </p:nvSpPr>
          <p:spPr>
            <a:xfrm>
              <a:off x="5210550" y="841725"/>
              <a:ext cx="3525" cy="4925"/>
            </a:xfrm>
            <a:custGeom>
              <a:avLst/>
              <a:gdLst/>
              <a:ahLst/>
              <a:cxnLst/>
              <a:rect l="l" t="t" r="r" b="b"/>
              <a:pathLst>
                <a:path w="141" h="197" extrusionOk="0">
                  <a:moveTo>
                    <a:pt x="141" y="197"/>
                  </a:moveTo>
                  <a:cubicBezTo>
                    <a:pt x="85" y="197"/>
                    <a:pt x="57" y="197"/>
                    <a:pt x="0" y="197"/>
                  </a:cubicBezTo>
                  <a:cubicBezTo>
                    <a:pt x="0" y="141"/>
                    <a:pt x="0" y="113"/>
                    <a:pt x="29" y="85"/>
                  </a:cubicBezTo>
                  <a:cubicBezTo>
                    <a:pt x="29" y="56"/>
                    <a:pt x="57" y="0"/>
                    <a:pt x="113" y="28"/>
                  </a:cubicBezTo>
                  <a:cubicBezTo>
                    <a:pt x="113" y="28"/>
                    <a:pt x="141" y="56"/>
                    <a:pt x="141" y="85"/>
                  </a:cubicBezTo>
                  <a:cubicBezTo>
                    <a:pt x="141" y="141"/>
                    <a:pt x="141" y="169"/>
                    <a:pt x="141" y="1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9" name="Google Shape;2229;p70"/>
            <p:cNvSpPr/>
            <p:nvPr/>
          </p:nvSpPr>
          <p:spPr>
            <a:xfrm>
              <a:off x="5235125" y="850850"/>
              <a:ext cx="2825" cy="2125"/>
            </a:xfrm>
            <a:custGeom>
              <a:avLst/>
              <a:gdLst/>
              <a:ahLst/>
              <a:cxnLst/>
              <a:rect l="l" t="t" r="r" b="b"/>
              <a:pathLst>
                <a:path w="113" h="85" extrusionOk="0">
                  <a:moveTo>
                    <a:pt x="56" y="0"/>
                  </a:moveTo>
                  <a:cubicBezTo>
                    <a:pt x="56" y="0"/>
                    <a:pt x="84" y="0"/>
                    <a:pt x="84" y="28"/>
                  </a:cubicBezTo>
                  <a:cubicBezTo>
                    <a:pt x="112" y="28"/>
                    <a:pt x="84" y="56"/>
                    <a:pt x="84" y="84"/>
                  </a:cubicBezTo>
                  <a:cubicBezTo>
                    <a:pt x="56" y="56"/>
                    <a:pt x="28" y="56"/>
                    <a:pt x="28" y="56"/>
                  </a:cubicBezTo>
                  <a:cubicBezTo>
                    <a:pt x="0" y="28"/>
                    <a:pt x="28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0" name="Google Shape;2230;p70"/>
            <p:cNvSpPr/>
            <p:nvPr/>
          </p:nvSpPr>
          <p:spPr>
            <a:xfrm>
              <a:off x="4604125" y="761700"/>
              <a:ext cx="30225" cy="43550"/>
            </a:xfrm>
            <a:custGeom>
              <a:avLst/>
              <a:gdLst/>
              <a:ahLst/>
              <a:cxnLst/>
              <a:rect l="l" t="t" r="r" b="b"/>
              <a:pathLst>
                <a:path w="1209" h="1742" extrusionOk="0">
                  <a:moveTo>
                    <a:pt x="984" y="1601"/>
                  </a:moveTo>
                  <a:cubicBezTo>
                    <a:pt x="984" y="1629"/>
                    <a:pt x="984" y="1657"/>
                    <a:pt x="984" y="1685"/>
                  </a:cubicBezTo>
                  <a:cubicBezTo>
                    <a:pt x="899" y="1713"/>
                    <a:pt x="787" y="1741"/>
                    <a:pt x="703" y="1741"/>
                  </a:cubicBezTo>
                  <a:cubicBezTo>
                    <a:pt x="731" y="1657"/>
                    <a:pt x="759" y="1601"/>
                    <a:pt x="647" y="1573"/>
                  </a:cubicBezTo>
                  <a:cubicBezTo>
                    <a:pt x="591" y="1573"/>
                    <a:pt x="562" y="1489"/>
                    <a:pt x="562" y="1433"/>
                  </a:cubicBezTo>
                  <a:lnTo>
                    <a:pt x="562" y="1433"/>
                  </a:lnTo>
                  <a:cubicBezTo>
                    <a:pt x="422" y="1348"/>
                    <a:pt x="394" y="1208"/>
                    <a:pt x="338" y="1068"/>
                  </a:cubicBezTo>
                  <a:cubicBezTo>
                    <a:pt x="226" y="871"/>
                    <a:pt x="226" y="843"/>
                    <a:pt x="1" y="703"/>
                  </a:cubicBezTo>
                  <a:cubicBezTo>
                    <a:pt x="198" y="506"/>
                    <a:pt x="282" y="282"/>
                    <a:pt x="254" y="1"/>
                  </a:cubicBezTo>
                  <a:cubicBezTo>
                    <a:pt x="310" y="29"/>
                    <a:pt x="366" y="29"/>
                    <a:pt x="366" y="57"/>
                  </a:cubicBezTo>
                  <a:cubicBezTo>
                    <a:pt x="450" y="141"/>
                    <a:pt x="506" y="225"/>
                    <a:pt x="647" y="169"/>
                  </a:cubicBezTo>
                  <a:cubicBezTo>
                    <a:pt x="647" y="197"/>
                    <a:pt x="647" y="225"/>
                    <a:pt x="647" y="253"/>
                  </a:cubicBezTo>
                  <a:cubicBezTo>
                    <a:pt x="647" y="253"/>
                    <a:pt x="647" y="282"/>
                    <a:pt x="647" y="282"/>
                  </a:cubicBezTo>
                  <a:cubicBezTo>
                    <a:pt x="647" y="310"/>
                    <a:pt x="647" y="338"/>
                    <a:pt x="647" y="366"/>
                  </a:cubicBezTo>
                  <a:lnTo>
                    <a:pt x="647" y="394"/>
                  </a:lnTo>
                  <a:cubicBezTo>
                    <a:pt x="647" y="450"/>
                    <a:pt x="647" y="478"/>
                    <a:pt x="647" y="534"/>
                  </a:cubicBezTo>
                  <a:lnTo>
                    <a:pt x="647" y="562"/>
                  </a:lnTo>
                  <a:cubicBezTo>
                    <a:pt x="647" y="590"/>
                    <a:pt x="647" y="618"/>
                    <a:pt x="675" y="646"/>
                  </a:cubicBezTo>
                  <a:cubicBezTo>
                    <a:pt x="675" y="675"/>
                    <a:pt x="647" y="703"/>
                    <a:pt x="647" y="731"/>
                  </a:cubicBezTo>
                  <a:cubicBezTo>
                    <a:pt x="619" y="731"/>
                    <a:pt x="619" y="759"/>
                    <a:pt x="619" y="787"/>
                  </a:cubicBezTo>
                  <a:cubicBezTo>
                    <a:pt x="703" y="815"/>
                    <a:pt x="731" y="731"/>
                    <a:pt x="787" y="703"/>
                  </a:cubicBezTo>
                  <a:cubicBezTo>
                    <a:pt x="815" y="703"/>
                    <a:pt x="815" y="703"/>
                    <a:pt x="843" y="675"/>
                  </a:cubicBezTo>
                  <a:cubicBezTo>
                    <a:pt x="899" y="675"/>
                    <a:pt x="956" y="759"/>
                    <a:pt x="1040" y="703"/>
                  </a:cubicBezTo>
                  <a:cubicBezTo>
                    <a:pt x="1068" y="675"/>
                    <a:pt x="1068" y="534"/>
                    <a:pt x="1152" y="646"/>
                  </a:cubicBezTo>
                  <a:cubicBezTo>
                    <a:pt x="1208" y="675"/>
                    <a:pt x="1180" y="759"/>
                    <a:pt x="1124" y="815"/>
                  </a:cubicBezTo>
                  <a:cubicBezTo>
                    <a:pt x="1068" y="871"/>
                    <a:pt x="1012" y="955"/>
                    <a:pt x="1012" y="1040"/>
                  </a:cubicBezTo>
                  <a:cubicBezTo>
                    <a:pt x="984" y="1068"/>
                    <a:pt x="984" y="1096"/>
                    <a:pt x="956" y="1124"/>
                  </a:cubicBezTo>
                  <a:cubicBezTo>
                    <a:pt x="956" y="1180"/>
                    <a:pt x="984" y="1208"/>
                    <a:pt x="1012" y="1264"/>
                  </a:cubicBezTo>
                  <a:cubicBezTo>
                    <a:pt x="1096" y="1376"/>
                    <a:pt x="1096" y="1489"/>
                    <a:pt x="927" y="1545"/>
                  </a:cubicBezTo>
                  <a:cubicBezTo>
                    <a:pt x="871" y="1573"/>
                    <a:pt x="956" y="1601"/>
                    <a:pt x="984" y="160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1" name="Google Shape;2231;p70"/>
            <p:cNvSpPr/>
            <p:nvPr/>
          </p:nvSpPr>
          <p:spPr>
            <a:xfrm>
              <a:off x="4922075" y="539925"/>
              <a:ext cx="3550" cy="4225"/>
            </a:xfrm>
            <a:custGeom>
              <a:avLst/>
              <a:gdLst/>
              <a:ahLst/>
              <a:cxnLst/>
              <a:rect l="l" t="t" r="r" b="b"/>
              <a:pathLst>
                <a:path w="142" h="169" extrusionOk="0">
                  <a:moveTo>
                    <a:pt x="29" y="0"/>
                  </a:moveTo>
                  <a:cubicBezTo>
                    <a:pt x="85" y="0"/>
                    <a:pt x="113" y="28"/>
                    <a:pt x="113" y="56"/>
                  </a:cubicBezTo>
                  <a:cubicBezTo>
                    <a:pt x="113" y="112"/>
                    <a:pt x="141" y="169"/>
                    <a:pt x="85" y="169"/>
                  </a:cubicBezTo>
                  <a:cubicBezTo>
                    <a:pt x="85" y="169"/>
                    <a:pt x="57" y="141"/>
                    <a:pt x="29" y="84"/>
                  </a:cubicBezTo>
                  <a:cubicBezTo>
                    <a:pt x="1" y="56"/>
                    <a:pt x="1" y="28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2" name="Google Shape;2232;p70"/>
            <p:cNvSpPr/>
            <p:nvPr/>
          </p:nvSpPr>
          <p:spPr>
            <a:xfrm>
              <a:off x="5331275" y="755400"/>
              <a:ext cx="2125" cy="3525"/>
            </a:xfrm>
            <a:custGeom>
              <a:avLst/>
              <a:gdLst/>
              <a:ahLst/>
              <a:cxnLst/>
              <a:rect l="l" t="t" r="r" b="b"/>
              <a:pathLst>
                <a:path w="85" h="141" extrusionOk="0">
                  <a:moveTo>
                    <a:pt x="0" y="0"/>
                  </a:moveTo>
                  <a:cubicBezTo>
                    <a:pt x="28" y="0"/>
                    <a:pt x="56" y="0"/>
                    <a:pt x="85" y="0"/>
                  </a:cubicBezTo>
                  <a:cubicBezTo>
                    <a:pt x="85" y="28"/>
                    <a:pt x="85" y="84"/>
                    <a:pt x="85" y="140"/>
                  </a:cubicBezTo>
                  <a:cubicBezTo>
                    <a:pt x="28" y="84"/>
                    <a:pt x="0" y="56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3" name="Google Shape;2233;p70"/>
            <p:cNvSpPr/>
            <p:nvPr/>
          </p:nvSpPr>
          <p:spPr>
            <a:xfrm>
              <a:off x="5333375" y="75890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0"/>
                  </a:moveTo>
                  <a:cubicBezTo>
                    <a:pt x="57" y="29"/>
                    <a:pt x="57" y="57"/>
                    <a:pt x="57" y="57"/>
                  </a:cubicBezTo>
                  <a:cubicBezTo>
                    <a:pt x="29" y="29"/>
                    <a:pt x="1" y="29"/>
                    <a:pt x="1" y="0"/>
                  </a:cubicBezTo>
                  <a:cubicBezTo>
                    <a:pt x="1" y="0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4" name="Google Shape;2234;p70"/>
            <p:cNvSpPr/>
            <p:nvPr/>
          </p:nvSpPr>
          <p:spPr>
            <a:xfrm>
              <a:off x="5134050" y="859275"/>
              <a:ext cx="2125" cy="725"/>
            </a:xfrm>
            <a:custGeom>
              <a:avLst/>
              <a:gdLst/>
              <a:ahLst/>
              <a:cxnLst/>
              <a:rect l="l" t="t" r="r" b="b"/>
              <a:pathLst>
                <a:path w="85" h="29" extrusionOk="0">
                  <a:moveTo>
                    <a:pt x="0" y="28"/>
                  </a:moveTo>
                  <a:cubicBezTo>
                    <a:pt x="28" y="0"/>
                    <a:pt x="56" y="0"/>
                    <a:pt x="85" y="28"/>
                  </a:cubicBezTo>
                  <a:lnTo>
                    <a:pt x="28" y="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5" name="Google Shape;2235;p70"/>
            <p:cNvSpPr/>
            <p:nvPr/>
          </p:nvSpPr>
          <p:spPr>
            <a:xfrm>
              <a:off x="5014025" y="605200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57" y="0"/>
                  </a:moveTo>
                  <a:cubicBezTo>
                    <a:pt x="29" y="28"/>
                    <a:pt x="29" y="56"/>
                    <a:pt x="1" y="84"/>
                  </a:cubicBezTo>
                  <a:cubicBezTo>
                    <a:pt x="1" y="56"/>
                    <a:pt x="1" y="28"/>
                    <a:pt x="1" y="0"/>
                  </a:cubicBezTo>
                  <a:cubicBezTo>
                    <a:pt x="29" y="0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6" name="Google Shape;2236;p70"/>
            <p:cNvSpPr/>
            <p:nvPr/>
          </p:nvSpPr>
          <p:spPr>
            <a:xfrm>
              <a:off x="5121425" y="753975"/>
              <a:ext cx="35100" cy="44950"/>
            </a:xfrm>
            <a:custGeom>
              <a:avLst/>
              <a:gdLst/>
              <a:ahLst/>
              <a:cxnLst/>
              <a:rect l="l" t="t" r="r" b="b"/>
              <a:pathLst>
                <a:path w="1404" h="1798" extrusionOk="0">
                  <a:moveTo>
                    <a:pt x="0" y="1601"/>
                  </a:moveTo>
                  <a:cubicBezTo>
                    <a:pt x="0" y="1405"/>
                    <a:pt x="112" y="1264"/>
                    <a:pt x="309" y="1208"/>
                  </a:cubicBezTo>
                  <a:cubicBezTo>
                    <a:pt x="421" y="1152"/>
                    <a:pt x="449" y="1096"/>
                    <a:pt x="337" y="1012"/>
                  </a:cubicBezTo>
                  <a:cubicBezTo>
                    <a:pt x="281" y="955"/>
                    <a:pt x="337" y="955"/>
                    <a:pt x="337" y="899"/>
                  </a:cubicBezTo>
                  <a:cubicBezTo>
                    <a:pt x="393" y="703"/>
                    <a:pt x="393" y="506"/>
                    <a:pt x="140" y="394"/>
                  </a:cubicBezTo>
                  <a:cubicBezTo>
                    <a:pt x="0" y="310"/>
                    <a:pt x="28" y="226"/>
                    <a:pt x="168" y="141"/>
                  </a:cubicBezTo>
                  <a:cubicBezTo>
                    <a:pt x="225" y="113"/>
                    <a:pt x="281" y="85"/>
                    <a:pt x="337" y="1"/>
                  </a:cubicBezTo>
                  <a:cubicBezTo>
                    <a:pt x="449" y="29"/>
                    <a:pt x="561" y="29"/>
                    <a:pt x="674" y="29"/>
                  </a:cubicBezTo>
                  <a:cubicBezTo>
                    <a:pt x="702" y="57"/>
                    <a:pt x="730" y="85"/>
                    <a:pt x="730" y="113"/>
                  </a:cubicBezTo>
                  <a:cubicBezTo>
                    <a:pt x="702" y="197"/>
                    <a:pt x="646" y="282"/>
                    <a:pt x="674" y="366"/>
                  </a:cubicBezTo>
                  <a:cubicBezTo>
                    <a:pt x="842" y="282"/>
                    <a:pt x="842" y="282"/>
                    <a:pt x="898" y="113"/>
                  </a:cubicBezTo>
                  <a:cubicBezTo>
                    <a:pt x="983" y="197"/>
                    <a:pt x="1011" y="282"/>
                    <a:pt x="983" y="394"/>
                  </a:cubicBezTo>
                  <a:cubicBezTo>
                    <a:pt x="955" y="422"/>
                    <a:pt x="983" y="450"/>
                    <a:pt x="1011" y="450"/>
                  </a:cubicBezTo>
                  <a:cubicBezTo>
                    <a:pt x="1039" y="450"/>
                    <a:pt x="1067" y="422"/>
                    <a:pt x="1095" y="394"/>
                  </a:cubicBezTo>
                  <a:cubicBezTo>
                    <a:pt x="1123" y="338"/>
                    <a:pt x="1039" y="254"/>
                    <a:pt x="1151" y="197"/>
                  </a:cubicBezTo>
                  <a:cubicBezTo>
                    <a:pt x="1207" y="226"/>
                    <a:pt x="1207" y="310"/>
                    <a:pt x="1207" y="366"/>
                  </a:cubicBezTo>
                  <a:cubicBezTo>
                    <a:pt x="1179" y="534"/>
                    <a:pt x="1207" y="647"/>
                    <a:pt x="1291" y="787"/>
                  </a:cubicBezTo>
                  <a:cubicBezTo>
                    <a:pt x="1376" y="899"/>
                    <a:pt x="1404" y="984"/>
                    <a:pt x="1207" y="955"/>
                  </a:cubicBezTo>
                  <a:cubicBezTo>
                    <a:pt x="1151" y="927"/>
                    <a:pt x="1095" y="984"/>
                    <a:pt x="1095" y="1012"/>
                  </a:cubicBezTo>
                  <a:cubicBezTo>
                    <a:pt x="1263" y="1292"/>
                    <a:pt x="926" y="1433"/>
                    <a:pt x="955" y="1685"/>
                  </a:cubicBezTo>
                  <a:cubicBezTo>
                    <a:pt x="983" y="1770"/>
                    <a:pt x="870" y="1798"/>
                    <a:pt x="786" y="1714"/>
                  </a:cubicBezTo>
                  <a:cubicBezTo>
                    <a:pt x="730" y="1685"/>
                    <a:pt x="674" y="1657"/>
                    <a:pt x="618" y="1657"/>
                  </a:cubicBezTo>
                  <a:cubicBezTo>
                    <a:pt x="533" y="1545"/>
                    <a:pt x="590" y="1461"/>
                    <a:pt x="674" y="1377"/>
                  </a:cubicBezTo>
                  <a:cubicBezTo>
                    <a:pt x="365" y="1292"/>
                    <a:pt x="281" y="1685"/>
                    <a:pt x="0" y="160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7" name="Google Shape;2237;p70"/>
            <p:cNvSpPr/>
            <p:nvPr/>
          </p:nvSpPr>
          <p:spPr>
            <a:xfrm>
              <a:off x="5121425" y="783475"/>
              <a:ext cx="22475" cy="18975"/>
            </a:xfrm>
            <a:custGeom>
              <a:avLst/>
              <a:gdLst/>
              <a:ahLst/>
              <a:cxnLst/>
              <a:rect l="l" t="t" r="r" b="b"/>
              <a:pathLst>
                <a:path w="899" h="759" extrusionOk="0">
                  <a:moveTo>
                    <a:pt x="0" y="421"/>
                  </a:moveTo>
                  <a:cubicBezTo>
                    <a:pt x="140" y="365"/>
                    <a:pt x="253" y="281"/>
                    <a:pt x="365" y="169"/>
                  </a:cubicBezTo>
                  <a:cubicBezTo>
                    <a:pt x="421" y="84"/>
                    <a:pt x="533" y="0"/>
                    <a:pt x="674" y="112"/>
                  </a:cubicBezTo>
                  <a:cubicBezTo>
                    <a:pt x="730" y="169"/>
                    <a:pt x="898" y="225"/>
                    <a:pt x="674" y="309"/>
                  </a:cubicBezTo>
                  <a:cubicBezTo>
                    <a:pt x="646" y="337"/>
                    <a:pt x="646" y="421"/>
                    <a:pt x="618" y="477"/>
                  </a:cubicBezTo>
                  <a:cubicBezTo>
                    <a:pt x="561" y="702"/>
                    <a:pt x="393" y="758"/>
                    <a:pt x="253" y="646"/>
                  </a:cubicBezTo>
                  <a:cubicBezTo>
                    <a:pt x="140" y="590"/>
                    <a:pt x="28" y="562"/>
                    <a:pt x="0" y="42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8" name="Google Shape;2238;p70"/>
            <p:cNvSpPr/>
            <p:nvPr/>
          </p:nvSpPr>
          <p:spPr>
            <a:xfrm>
              <a:off x="5135450" y="749075"/>
              <a:ext cx="4950" cy="7750"/>
            </a:xfrm>
            <a:custGeom>
              <a:avLst/>
              <a:gdLst/>
              <a:ahLst/>
              <a:cxnLst/>
              <a:rect l="l" t="t" r="r" b="b"/>
              <a:pathLst>
                <a:path w="198" h="310" extrusionOk="0">
                  <a:moveTo>
                    <a:pt x="169" y="309"/>
                  </a:moveTo>
                  <a:cubicBezTo>
                    <a:pt x="169" y="281"/>
                    <a:pt x="141" y="253"/>
                    <a:pt x="113" y="225"/>
                  </a:cubicBezTo>
                  <a:cubicBezTo>
                    <a:pt x="0" y="85"/>
                    <a:pt x="0" y="0"/>
                    <a:pt x="141" y="0"/>
                  </a:cubicBezTo>
                  <a:cubicBezTo>
                    <a:pt x="197" y="0"/>
                    <a:pt x="197" y="57"/>
                    <a:pt x="197" y="113"/>
                  </a:cubicBezTo>
                  <a:cubicBezTo>
                    <a:pt x="197" y="141"/>
                    <a:pt x="197" y="197"/>
                    <a:pt x="197" y="253"/>
                  </a:cubicBezTo>
                  <a:cubicBezTo>
                    <a:pt x="197" y="253"/>
                    <a:pt x="197" y="281"/>
                    <a:pt x="197" y="281"/>
                  </a:cubicBezTo>
                  <a:cubicBezTo>
                    <a:pt x="197" y="309"/>
                    <a:pt x="197" y="309"/>
                    <a:pt x="169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9" name="Google Shape;2239;p70"/>
            <p:cNvSpPr/>
            <p:nvPr/>
          </p:nvSpPr>
          <p:spPr>
            <a:xfrm>
              <a:off x="5148075" y="753975"/>
              <a:ext cx="1425" cy="1450"/>
            </a:xfrm>
            <a:custGeom>
              <a:avLst/>
              <a:gdLst/>
              <a:ahLst/>
              <a:cxnLst/>
              <a:rect l="l" t="t" r="r" b="b"/>
              <a:pathLst>
                <a:path w="57" h="58" extrusionOk="0">
                  <a:moveTo>
                    <a:pt x="57" y="57"/>
                  </a:moveTo>
                  <a:cubicBezTo>
                    <a:pt x="29" y="57"/>
                    <a:pt x="29" y="57"/>
                    <a:pt x="29" y="57"/>
                  </a:cubicBezTo>
                  <a:cubicBezTo>
                    <a:pt x="29" y="29"/>
                    <a:pt x="1" y="29"/>
                    <a:pt x="1" y="29"/>
                  </a:cubicBezTo>
                  <a:cubicBezTo>
                    <a:pt x="29" y="1"/>
                    <a:pt x="57" y="29"/>
                    <a:pt x="57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0" name="Google Shape;2240;p70"/>
            <p:cNvSpPr/>
            <p:nvPr/>
          </p:nvSpPr>
          <p:spPr>
            <a:xfrm>
              <a:off x="5150200" y="78837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0" y="57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28" y="1"/>
                    <a:pt x="28" y="29"/>
                  </a:cubicBezTo>
                  <a:cubicBezTo>
                    <a:pt x="56" y="57"/>
                    <a:pt x="28" y="57"/>
                    <a:pt x="0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1" name="Google Shape;2241;p70"/>
            <p:cNvSpPr/>
            <p:nvPr/>
          </p:nvSpPr>
          <p:spPr>
            <a:xfrm>
              <a:off x="5139650" y="755400"/>
              <a:ext cx="1450" cy="1425"/>
            </a:xfrm>
            <a:custGeom>
              <a:avLst/>
              <a:gdLst/>
              <a:ahLst/>
              <a:cxnLst/>
              <a:rect l="l" t="t" r="r" b="b"/>
              <a:pathLst>
                <a:path w="58" h="57" extrusionOk="0">
                  <a:moveTo>
                    <a:pt x="1" y="56"/>
                  </a:moveTo>
                  <a:cubicBezTo>
                    <a:pt x="1" y="28"/>
                    <a:pt x="1" y="0"/>
                    <a:pt x="29" y="0"/>
                  </a:cubicBezTo>
                  <a:cubicBezTo>
                    <a:pt x="57" y="0"/>
                    <a:pt x="57" y="28"/>
                    <a:pt x="1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2" name="Google Shape;2242;p70"/>
            <p:cNvSpPr/>
            <p:nvPr/>
          </p:nvSpPr>
          <p:spPr>
            <a:xfrm>
              <a:off x="5165625" y="7940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0"/>
                  </a:moveTo>
                  <a:cubicBezTo>
                    <a:pt x="1" y="0"/>
                    <a:pt x="29" y="0"/>
                    <a:pt x="1" y="0"/>
                  </a:cubicBezTo>
                  <a:cubicBezTo>
                    <a:pt x="1" y="28"/>
                    <a:pt x="1" y="2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3" name="Google Shape;2243;p70"/>
            <p:cNvSpPr/>
            <p:nvPr/>
          </p:nvSpPr>
          <p:spPr>
            <a:xfrm>
              <a:off x="5243525" y="732925"/>
              <a:ext cx="14075" cy="14075"/>
            </a:xfrm>
            <a:custGeom>
              <a:avLst/>
              <a:gdLst/>
              <a:ahLst/>
              <a:cxnLst/>
              <a:rect l="l" t="t" r="r" b="b"/>
              <a:pathLst>
                <a:path w="563" h="563" extrusionOk="0">
                  <a:moveTo>
                    <a:pt x="562" y="450"/>
                  </a:moveTo>
                  <a:cubicBezTo>
                    <a:pt x="562" y="534"/>
                    <a:pt x="506" y="534"/>
                    <a:pt x="450" y="534"/>
                  </a:cubicBezTo>
                  <a:cubicBezTo>
                    <a:pt x="254" y="562"/>
                    <a:pt x="169" y="394"/>
                    <a:pt x="29" y="310"/>
                  </a:cubicBezTo>
                  <a:cubicBezTo>
                    <a:pt x="1" y="281"/>
                    <a:pt x="1" y="169"/>
                    <a:pt x="85" y="85"/>
                  </a:cubicBezTo>
                  <a:cubicBezTo>
                    <a:pt x="141" y="29"/>
                    <a:pt x="226" y="1"/>
                    <a:pt x="338" y="57"/>
                  </a:cubicBezTo>
                  <a:cubicBezTo>
                    <a:pt x="478" y="141"/>
                    <a:pt x="478" y="338"/>
                    <a:pt x="562" y="4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4" name="Google Shape;2244;p70"/>
            <p:cNvSpPr/>
            <p:nvPr/>
          </p:nvSpPr>
          <p:spPr>
            <a:xfrm>
              <a:off x="5211950" y="788375"/>
              <a:ext cx="5650" cy="7750"/>
            </a:xfrm>
            <a:custGeom>
              <a:avLst/>
              <a:gdLst/>
              <a:ahLst/>
              <a:cxnLst/>
              <a:rect l="l" t="t" r="r" b="b"/>
              <a:pathLst>
                <a:path w="226" h="310" extrusionOk="0">
                  <a:moveTo>
                    <a:pt x="169" y="1"/>
                  </a:moveTo>
                  <a:cubicBezTo>
                    <a:pt x="225" y="169"/>
                    <a:pt x="169" y="253"/>
                    <a:pt x="113" y="309"/>
                  </a:cubicBezTo>
                  <a:cubicBezTo>
                    <a:pt x="85" y="309"/>
                    <a:pt x="57" y="309"/>
                    <a:pt x="57" y="309"/>
                  </a:cubicBezTo>
                  <a:cubicBezTo>
                    <a:pt x="1" y="309"/>
                    <a:pt x="1" y="253"/>
                    <a:pt x="29" y="225"/>
                  </a:cubicBezTo>
                  <a:cubicBezTo>
                    <a:pt x="85" y="197"/>
                    <a:pt x="113" y="113"/>
                    <a:pt x="1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5" name="Google Shape;2245;p70"/>
            <p:cNvSpPr/>
            <p:nvPr/>
          </p:nvSpPr>
          <p:spPr>
            <a:xfrm>
              <a:off x="5221775" y="78907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29" y="29"/>
                  </a:moveTo>
                  <a:cubicBezTo>
                    <a:pt x="1" y="1"/>
                    <a:pt x="29" y="1"/>
                    <a:pt x="57" y="1"/>
                  </a:cubicBezTo>
                  <a:cubicBezTo>
                    <a:pt x="57" y="1"/>
                    <a:pt x="57" y="1"/>
                    <a:pt x="57" y="29"/>
                  </a:cubicBezTo>
                  <a:cubicBezTo>
                    <a:pt x="57" y="29"/>
                    <a:pt x="57" y="57"/>
                    <a:pt x="57" y="85"/>
                  </a:cubicBezTo>
                  <a:cubicBezTo>
                    <a:pt x="57" y="57"/>
                    <a:pt x="29" y="57"/>
                    <a:pt x="29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6" name="Google Shape;2246;p70"/>
            <p:cNvSpPr/>
            <p:nvPr/>
          </p:nvSpPr>
          <p:spPr>
            <a:xfrm>
              <a:off x="5018250" y="706950"/>
              <a:ext cx="21775" cy="17575"/>
            </a:xfrm>
            <a:custGeom>
              <a:avLst/>
              <a:gdLst/>
              <a:ahLst/>
              <a:cxnLst/>
              <a:rect l="l" t="t" r="r" b="b"/>
              <a:pathLst>
                <a:path w="871" h="703" extrusionOk="0">
                  <a:moveTo>
                    <a:pt x="842" y="226"/>
                  </a:moveTo>
                  <a:cubicBezTo>
                    <a:pt x="842" y="282"/>
                    <a:pt x="870" y="394"/>
                    <a:pt x="758" y="394"/>
                  </a:cubicBezTo>
                  <a:cubicBezTo>
                    <a:pt x="674" y="394"/>
                    <a:pt x="730" y="282"/>
                    <a:pt x="618" y="226"/>
                  </a:cubicBezTo>
                  <a:cubicBezTo>
                    <a:pt x="449" y="338"/>
                    <a:pt x="365" y="562"/>
                    <a:pt x="197" y="703"/>
                  </a:cubicBezTo>
                  <a:cubicBezTo>
                    <a:pt x="0" y="254"/>
                    <a:pt x="0" y="254"/>
                    <a:pt x="253" y="85"/>
                  </a:cubicBezTo>
                  <a:cubicBezTo>
                    <a:pt x="337" y="169"/>
                    <a:pt x="225" y="254"/>
                    <a:pt x="225" y="366"/>
                  </a:cubicBezTo>
                  <a:cubicBezTo>
                    <a:pt x="393" y="226"/>
                    <a:pt x="590" y="169"/>
                    <a:pt x="730" y="1"/>
                  </a:cubicBezTo>
                  <a:cubicBezTo>
                    <a:pt x="814" y="57"/>
                    <a:pt x="758" y="169"/>
                    <a:pt x="842" y="22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7" name="Google Shape;2247;p70"/>
            <p:cNvSpPr/>
            <p:nvPr/>
          </p:nvSpPr>
          <p:spPr>
            <a:xfrm>
              <a:off x="5039300" y="704850"/>
              <a:ext cx="7025" cy="13375"/>
            </a:xfrm>
            <a:custGeom>
              <a:avLst/>
              <a:gdLst/>
              <a:ahLst/>
              <a:cxnLst/>
              <a:rect l="l" t="t" r="r" b="b"/>
              <a:pathLst>
                <a:path w="281" h="535" extrusionOk="0">
                  <a:moveTo>
                    <a:pt x="281" y="478"/>
                  </a:moveTo>
                  <a:cubicBezTo>
                    <a:pt x="113" y="534"/>
                    <a:pt x="84" y="450"/>
                    <a:pt x="84" y="310"/>
                  </a:cubicBezTo>
                  <a:cubicBezTo>
                    <a:pt x="253" y="197"/>
                    <a:pt x="0" y="113"/>
                    <a:pt x="84" y="1"/>
                  </a:cubicBezTo>
                  <a:cubicBezTo>
                    <a:pt x="253" y="113"/>
                    <a:pt x="225" y="310"/>
                    <a:pt x="281" y="47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8" name="Google Shape;2248;p70"/>
            <p:cNvSpPr/>
            <p:nvPr/>
          </p:nvSpPr>
          <p:spPr>
            <a:xfrm>
              <a:off x="4950150" y="760300"/>
              <a:ext cx="7050" cy="6350"/>
            </a:xfrm>
            <a:custGeom>
              <a:avLst/>
              <a:gdLst/>
              <a:ahLst/>
              <a:cxnLst/>
              <a:rect l="l" t="t" r="r" b="b"/>
              <a:pathLst>
                <a:path w="282" h="254" extrusionOk="0">
                  <a:moveTo>
                    <a:pt x="141" y="253"/>
                  </a:moveTo>
                  <a:cubicBezTo>
                    <a:pt x="29" y="197"/>
                    <a:pt x="1" y="85"/>
                    <a:pt x="1" y="1"/>
                  </a:cubicBezTo>
                  <a:cubicBezTo>
                    <a:pt x="282" y="57"/>
                    <a:pt x="282" y="57"/>
                    <a:pt x="141" y="25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9" name="Google Shape;2249;p70"/>
            <p:cNvSpPr/>
            <p:nvPr/>
          </p:nvSpPr>
          <p:spPr>
            <a:xfrm>
              <a:off x="5032975" y="695025"/>
              <a:ext cx="7750" cy="10550"/>
            </a:xfrm>
            <a:custGeom>
              <a:avLst/>
              <a:gdLst/>
              <a:ahLst/>
              <a:cxnLst/>
              <a:rect l="l" t="t" r="r" b="b"/>
              <a:pathLst>
                <a:path w="310" h="422" extrusionOk="0">
                  <a:moveTo>
                    <a:pt x="141" y="422"/>
                  </a:moveTo>
                  <a:cubicBezTo>
                    <a:pt x="29" y="281"/>
                    <a:pt x="1" y="169"/>
                    <a:pt x="197" y="85"/>
                  </a:cubicBezTo>
                  <a:cubicBezTo>
                    <a:pt x="225" y="85"/>
                    <a:pt x="225" y="29"/>
                    <a:pt x="253" y="1"/>
                  </a:cubicBezTo>
                  <a:cubicBezTo>
                    <a:pt x="309" y="57"/>
                    <a:pt x="309" y="141"/>
                    <a:pt x="225" y="197"/>
                  </a:cubicBezTo>
                  <a:cubicBezTo>
                    <a:pt x="141" y="253"/>
                    <a:pt x="141" y="338"/>
                    <a:pt x="141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0" name="Google Shape;2250;p70"/>
            <p:cNvSpPr/>
            <p:nvPr/>
          </p:nvSpPr>
          <p:spPr>
            <a:xfrm>
              <a:off x="5059650" y="695725"/>
              <a:ext cx="4925" cy="4950"/>
            </a:xfrm>
            <a:custGeom>
              <a:avLst/>
              <a:gdLst/>
              <a:ahLst/>
              <a:cxnLst/>
              <a:rect l="l" t="t" r="r" b="b"/>
              <a:pathLst>
                <a:path w="197" h="198" extrusionOk="0">
                  <a:moveTo>
                    <a:pt x="113" y="1"/>
                  </a:moveTo>
                  <a:cubicBezTo>
                    <a:pt x="169" y="1"/>
                    <a:pt x="197" y="57"/>
                    <a:pt x="197" y="85"/>
                  </a:cubicBezTo>
                  <a:cubicBezTo>
                    <a:pt x="197" y="169"/>
                    <a:pt x="169" y="197"/>
                    <a:pt x="85" y="197"/>
                  </a:cubicBezTo>
                  <a:cubicBezTo>
                    <a:pt x="57" y="197"/>
                    <a:pt x="0" y="197"/>
                    <a:pt x="0" y="141"/>
                  </a:cubicBezTo>
                  <a:cubicBezTo>
                    <a:pt x="29" y="85"/>
                    <a:pt x="57" y="29"/>
                    <a:pt x="1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1" name="Google Shape;2251;p70"/>
            <p:cNvSpPr/>
            <p:nvPr/>
          </p:nvSpPr>
          <p:spPr>
            <a:xfrm>
              <a:off x="4942425" y="782775"/>
              <a:ext cx="5650" cy="4925"/>
            </a:xfrm>
            <a:custGeom>
              <a:avLst/>
              <a:gdLst/>
              <a:ahLst/>
              <a:cxnLst/>
              <a:rect l="l" t="t" r="r" b="b"/>
              <a:pathLst>
                <a:path w="226" h="197" extrusionOk="0">
                  <a:moveTo>
                    <a:pt x="85" y="28"/>
                  </a:moveTo>
                  <a:cubicBezTo>
                    <a:pt x="169" y="0"/>
                    <a:pt x="197" y="56"/>
                    <a:pt x="226" y="112"/>
                  </a:cubicBezTo>
                  <a:cubicBezTo>
                    <a:pt x="226" y="140"/>
                    <a:pt x="197" y="197"/>
                    <a:pt x="141" y="168"/>
                  </a:cubicBezTo>
                  <a:cubicBezTo>
                    <a:pt x="113" y="140"/>
                    <a:pt x="57" y="112"/>
                    <a:pt x="1" y="84"/>
                  </a:cubicBezTo>
                  <a:cubicBezTo>
                    <a:pt x="29" y="56"/>
                    <a:pt x="57" y="28"/>
                    <a:pt x="85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2" name="Google Shape;2252;p70"/>
            <p:cNvSpPr/>
            <p:nvPr/>
          </p:nvSpPr>
          <p:spPr>
            <a:xfrm>
              <a:off x="4985950" y="697825"/>
              <a:ext cx="4250" cy="3550"/>
            </a:xfrm>
            <a:custGeom>
              <a:avLst/>
              <a:gdLst/>
              <a:ahLst/>
              <a:cxnLst/>
              <a:rect l="l" t="t" r="r" b="b"/>
              <a:pathLst>
                <a:path w="170" h="142" extrusionOk="0">
                  <a:moveTo>
                    <a:pt x="169" y="113"/>
                  </a:moveTo>
                  <a:cubicBezTo>
                    <a:pt x="141" y="113"/>
                    <a:pt x="113" y="141"/>
                    <a:pt x="113" y="141"/>
                  </a:cubicBezTo>
                  <a:cubicBezTo>
                    <a:pt x="29" y="141"/>
                    <a:pt x="29" y="113"/>
                    <a:pt x="1" y="57"/>
                  </a:cubicBezTo>
                  <a:cubicBezTo>
                    <a:pt x="1" y="1"/>
                    <a:pt x="1" y="1"/>
                    <a:pt x="29" y="29"/>
                  </a:cubicBezTo>
                  <a:cubicBezTo>
                    <a:pt x="85" y="29"/>
                    <a:pt x="141" y="57"/>
                    <a:pt x="169" y="1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3" name="Google Shape;2253;p70"/>
            <p:cNvSpPr/>
            <p:nvPr/>
          </p:nvSpPr>
          <p:spPr>
            <a:xfrm>
              <a:off x="5048425" y="72802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41" y="84"/>
                  </a:moveTo>
                  <a:cubicBezTo>
                    <a:pt x="113" y="84"/>
                    <a:pt x="84" y="112"/>
                    <a:pt x="56" y="141"/>
                  </a:cubicBezTo>
                  <a:cubicBezTo>
                    <a:pt x="28" y="141"/>
                    <a:pt x="0" y="112"/>
                    <a:pt x="28" y="84"/>
                  </a:cubicBezTo>
                  <a:cubicBezTo>
                    <a:pt x="28" y="56"/>
                    <a:pt x="56" y="0"/>
                    <a:pt x="84" y="0"/>
                  </a:cubicBezTo>
                  <a:cubicBezTo>
                    <a:pt x="113" y="0"/>
                    <a:pt x="141" y="28"/>
                    <a:pt x="141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4" name="Google Shape;2254;p70"/>
            <p:cNvSpPr/>
            <p:nvPr/>
          </p:nvSpPr>
          <p:spPr>
            <a:xfrm>
              <a:off x="5056850" y="703450"/>
              <a:ext cx="3525" cy="2825"/>
            </a:xfrm>
            <a:custGeom>
              <a:avLst/>
              <a:gdLst/>
              <a:ahLst/>
              <a:cxnLst/>
              <a:rect l="l" t="t" r="r" b="b"/>
              <a:pathLst>
                <a:path w="141" h="113" extrusionOk="0">
                  <a:moveTo>
                    <a:pt x="141" y="57"/>
                  </a:moveTo>
                  <a:cubicBezTo>
                    <a:pt x="141" y="85"/>
                    <a:pt x="112" y="113"/>
                    <a:pt x="112" y="113"/>
                  </a:cubicBezTo>
                  <a:cubicBezTo>
                    <a:pt x="84" y="113"/>
                    <a:pt x="56" y="85"/>
                    <a:pt x="56" y="57"/>
                  </a:cubicBezTo>
                  <a:cubicBezTo>
                    <a:pt x="56" y="57"/>
                    <a:pt x="0" y="1"/>
                    <a:pt x="56" y="1"/>
                  </a:cubicBezTo>
                  <a:cubicBezTo>
                    <a:pt x="84" y="1"/>
                    <a:pt x="112" y="29"/>
                    <a:pt x="141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5" name="Google Shape;2255;p70"/>
            <p:cNvSpPr/>
            <p:nvPr/>
          </p:nvSpPr>
          <p:spPr>
            <a:xfrm>
              <a:off x="5055425" y="699950"/>
              <a:ext cx="4250" cy="3525"/>
            </a:xfrm>
            <a:custGeom>
              <a:avLst/>
              <a:gdLst/>
              <a:ahLst/>
              <a:cxnLst/>
              <a:rect l="l" t="t" r="r" b="b"/>
              <a:pathLst>
                <a:path w="170" h="141" extrusionOk="0">
                  <a:moveTo>
                    <a:pt x="85" y="141"/>
                  </a:moveTo>
                  <a:cubicBezTo>
                    <a:pt x="1" y="28"/>
                    <a:pt x="85" y="0"/>
                    <a:pt x="1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6" name="Google Shape;2256;p70"/>
            <p:cNvSpPr/>
            <p:nvPr/>
          </p:nvSpPr>
          <p:spPr>
            <a:xfrm>
              <a:off x="4955775" y="756800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8" y="28"/>
                  </a:moveTo>
                  <a:cubicBezTo>
                    <a:pt x="28" y="28"/>
                    <a:pt x="28" y="56"/>
                    <a:pt x="0" y="56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0"/>
                    <a:pt x="0" y="0"/>
                    <a:pt x="28" y="0"/>
                  </a:cubicBezTo>
                  <a:cubicBezTo>
                    <a:pt x="28" y="0"/>
                    <a:pt x="28" y="28"/>
                    <a:pt x="28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7" name="Google Shape;2257;p70"/>
            <p:cNvSpPr/>
            <p:nvPr/>
          </p:nvSpPr>
          <p:spPr>
            <a:xfrm>
              <a:off x="4935425" y="787675"/>
              <a:ext cx="2125" cy="3525"/>
            </a:xfrm>
            <a:custGeom>
              <a:avLst/>
              <a:gdLst/>
              <a:ahLst/>
              <a:cxnLst/>
              <a:rect l="l" t="t" r="r" b="b"/>
              <a:pathLst>
                <a:path w="85" h="141" extrusionOk="0">
                  <a:moveTo>
                    <a:pt x="0" y="141"/>
                  </a:moveTo>
                  <a:cubicBezTo>
                    <a:pt x="0" y="85"/>
                    <a:pt x="0" y="29"/>
                    <a:pt x="0" y="1"/>
                  </a:cubicBezTo>
                  <a:cubicBezTo>
                    <a:pt x="84" y="57"/>
                    <a:pt x="56" y="85"/>
                    <a:pt x="0" y="14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8" name="Google Shape;2258;p70"/>
            <p:cNvSpPr/>
            <p:nvPr/>
          </p:nvSpPr>
          <p:spPr>
            <a:xfrm>
              <a:off x="5037200" y="692225"/>
              <a:ext cx="2125" cy="725"/>
            </a:xfrm>
            <a:custGeom>
              <a:avLst/>
              <a:gdLst/>
              <a:ahLst/>
              <a:cxnLst/>
              <a:rect l="l" t="t" r="r" b="b"/>
              <a:pathLst>
                <a:path w="85" h="29" extrusionOk="0">
                  <a:moveTo>
                    <a:pt x="84" y="28"/>
                  </a:moveTo>
                  <a:cubicBezTo>
                    <a:pt x="56" y="28"/>
                    <a:pt x="28" y="28"/>
                    <a:pt x="0" y="28"/>
                  </a:cubicBezTo>
                  <a:cubicBezTo>
                    <a:pt x="28" y="0"/>
                    <a:pt x="56" y="0"/>
                    <a:pt x="84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9" name="Google Shape;2259;p70"/>
            <p:cNvSpPr/>
            <p:nvPr/>
          </p:nvSpPr>
          <p:spPr>
            <a:xfrm>
              <a:off x="4738200" y="756100"/>
              <a:ext cx="72300" cy="61775"/>
            </a:xfrm>
            <a:custGeom>
              <a:avLst/>
              <a:gdLst/>
              <a:ahLst/>
              <a:cxnLst/>
              <a:rect l="l" t="t" r="r" b="b"/>
              <a:pathLst>
                <a:path w="2892" h="2471" extrusionOk="0">
                  <a:moveTo>
                    <a:pt x="1629" y="449"/>
                  </a:moveTo>
                  <a:cubicBezTo>
                    <a:pt x="1629" y="477"/>
                    <a:pt x="1629" y="506"/>
                    <a:pt x="1629" y="506"/>
                  </a:cubicBezTo>
                  <a:cubicBezTo>
                    <a:pt x="1657" y="646"/>
                    <a:pt x="1881" y="618"/>
                    <a:pt x="1853" y="758"/>
                  </a:cubicBezTo>
                  <a:cubicBezTo>
                    <a:pt x="1825" y="899"/>
                    <a:pt x="1769" y="1039"/>
                    <a:pt x="1657" y="1179"/>
                  </a:cubicBezTo>
                  <a:cubicBezTo>
                    <a:pt x="1629" y="1179"/>
                    <a:pt x="1600" y="1207"/>
                    <a:pt x="1629" y="1264"/>
                  </a:cubicBezTo>
                  <a:cubicBezTo>
                    <a:pt x="1685" y="1292"/>
                    <a:pt x="1713" y="1235"/>
                    <a:pt x="1769" y="1235"/>
                  </a:cubicBezTo>
                  <a:cubicBezTo>
                    <a:pt x="1741" y="1404"/>
                    <a:pt x="1853" y="1488"/>
                    <a:pt x="1994" y="1488"/>
                  </a:cubicBezTo>
                  <a:cubicBezTo>
                    <a:pt x="2218" y="1488"/>
                    <a:pt x="2443" y="1460"/>
                    <a:pt x="2611" y="1600"/>
                  </a:cubicBezTo>
                  <a:cubicBezTo>
                    <a:pt x="2695" y="1685"/>
                    <a:pt x="2752" y="1516"/>
                    <a:pt x="2864" y="1572"/>
                  </a:cubicBezTo>
                  <a:cubicBezTo>
                    <a:pt x="2892" y="1713"/>
                    <a:pt x="2836" y="1853"/>
                    <a:pt x="2836" y="2022"/>
                  </a:cubicBezTo>
                  <a:cubicBezTo>
                    <a:pt x="2780" y="1993"/>
                    <a:pt x="2723" y="2274"/>
                    <a:pt x="2639" y="2022"/>
                  </a:cubicBezTo>
                  <a:cubicBezTo>
                    <a:pt x="2611" y="1965"/>
                    <a:pt x="2555" y="1965"/>
                    <a:pt x="2527" y="2022"/>
                  </a:cubicBezTo>
                  <a:cubicBezTo>
                    <a:pt x="2387" y="2246"/>
                    <a:pt x="2162" y="2358"/>
                    <a:pt x="1881" y="2302"/>
                  </a:cubicBezTo>
                  <a:cubicBezTo>
                    <a:pt x="1769" y="2274"/>
                    <a:pt x="1685" y="2274"/>
                    <a:pt x="1600" y="2387"/>
                  </a:cubicBezTo>
                  <a:cubicBezTo>
                    <a:pt x="1544" y="2471"/>
                    <a:pt x="1432" y="2443"/>
                    <a:pt x="1348" y="2443"/>
                  </a:cubicBezTo>
                  <a:cubicBezTo>
                    <a:pt x="1207" y="2471"/>
                    <a:pt x="1207" y="2358"/>
                    <a:pt x="1207" y="2274"/>
                  </a:cubicBezTo>
                  <a:cubicBezTo>
                    <a:pt x="1179" y="2106"/>
                    <a:pt x="983" y="2190"/>
                    <a:pt x="927" y="2106"/>
                  </a:cubicBezTo>
                  <a:cubicBezTo>
                    <a:pt x="871" y="2050"/>
                    <a:pt x="927" y="1965"/>
                    <a:pt x="955" y="1909"/>
                  </a:cubicBezTo>
                  <a:cubicBezTo>
                    <a:pt x="1011" y="1797"/>
                    <a:pt x="1067" y="1657"/>
                    <a:pt x="1039" y="1516"/>
                  </a:cubicBezTo>
                  <a:cubicBezTo>
                    <a:pt x="1039" y="1432"/>
                    <a:pt x="955" y="1320"/>
                    <a:pt x="1067" y="1235"/>
                  </a:cubicBezTo>
                  <a:cubicBezTo>
                    <a:pt x="1151" y="1123"/>
                    <a:pt x="1151" y="1067"/>
                    <a:pt x="1011" y="1039"/>
                  </a:cubicBezTo>
                  <a:cubicBezTo>
                    <a:pt x="927" y="1039"/>
                    <a:pt x="983" y="983"/>
                    <a:pt x="1011" y="955"/>
                  </a:cubicBezTo>
                  <a:cubicBezTo>
                    <a:pt x="1039" y="870"/>
                    <a:pt x="1039" y="786"/>
                    <a:pt x="1039" y="702"/>
                  </a:cubicBezTo>
                  <a:cubicBezTo>
                    <a:pt x="1039" y="646"/>
                    <a:pt x="1039" y="590"/>
                    <a:pt x="983" y="562"/>
                  </a:cubicBezTo>
                  <a:cubicBezTo>
                    <a:pt x="955" y="562"/>
                    <a:pt x="927" y="534"/>
                    <a:pt x="899" y="562"/>
                  </a:cubicBezTo>
                  <a:cubicBezTo>
                    <a:pt x="842" y="618"/>
                    <a:pt x="983" y="674"/>
                    <a:pt x="927" y="786"/>
                  </a:cubicBezTo>
                  <a:cubicBezTo>
                    <a:pt x="786" y="646"/>
                    <a:pt x="590" y="674"/>
                    <a:pt x="421" y="590"/>
                  </a:cubicBezTo>
                  <a:cubicBezTo>
                    <a:pt x="281" y="674"/>
                    <a:pt x="421" y="814"/>
                    <a:pt x="309" y="870"/>
                  </a:cubicBezTo>
                  <a:cubicBezTo>
                    <a:pt x="197" y="927"/>
                    <a:pt x="113" y="814"/>
                    <a:pt x="0" y="758"/>
                  </a:cubicBezTo>
                  <a:cubicBezTo>
                    <a:pt x="56" y="618"/>
                    <a:pt x="225" y="562"/>
                    <a:pt x="281" y="421"/>
                  </a:cubicBezTo>
                  <a:cubicBezTo>
                    <a:pt x="449" y="393"/>
                    <a:pt x="646" y="393"/>
                    <a:pt x="674" y="141"/>
                  </a:cubicBezTo>
                  <a:cubicBezTo>
                    <a:pt x="674" y="112"/>
                    <a:pt x="674" y="56"/>
                    <a:pt x="730" y="84"/>
                  </a:cubicBezTo>
                  <a:cubicBezTo>
                    <a:pt x="871" y="169"/>
                    <a:pt x="983" y="56"/>
                    <a:pt x="1095" y="28"/>
                  </a:cubicBezTo>
                  <a:cubicBezTo>
                    <a:pt x="1207" y="0"/>
                    <a:pt x="1264" y="0"/>
                    <a:pt x="1320" y="84"/>
                  </a:cubicBezTo>
                  <a:cubicBezTo>
                    <a:pt x="1376" y="169"/>
                    <a:pt x="1376" y="281"/>
                    <a:pt x="1292" y="337"/>
                  </a:cubicBezTo>
                  <a:cubicBezTo>
                    <a:pt x="1151" y="421"/>
                    <a:pt x="1095" y="534"/>
                    <a:pt x="1123" y="702"/>
                  </a:cubicBezTo>
                  <a:cubicBezTo>
                    <a:pt x="1292" y="590"/>
                    <a:pt x="1432" y="449"/>
                    <a:pt x="1629" y="44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0" name="Google Shape;2260;p70"/>
            <p:cNvSpPr/>
            <p:nvPr/>
          </p:nvSpPr>
          <p:spPr>
            <a:xfrm>
              <a:off x="4793650" y="775750"/>
              <a:ext cx="9150" cy="8450"/>
            </a:xfrm>
            <a:custGeom>
              <a:avLst/>
              <a:gdLst/>
              <a:ahLst/>
              <a:cxnLst/>
              <a:rect l="l" t="t" r="r" b="b"/>
              <a:pathLst>
                <a:path w="366" h="338" extrusionOk="0">
                  <a:moveTo>
                    <a:pt x="0" y="337"/>
                  </a:moveTo>
                  <a:cubicBezTo>
                    <a:pt x="56" y="0"/>
                    <a:pt x="56" y="0"/>
                    <a:pt x="365" y="84"/>
                  </a:cubicBezTo>
                  <a:cubicBezTo>
                    <a:pt x="337" y="309"/>
                    <a:pt x="169" y="337"/>
                    <a:pt x="0" y="33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1" name="Google Shape;2261;p70"/>
            <p:cNvSpPr/>
            <p:nvPr/>
          </p:nvSpPr>
          <p:spPr>
            <a:xfrm>
              <a:off x="4894000" y="765225"/>
              <a:ext cx="7050" cy="8450"/>
            </a:xfrm>
            <a:custGeom>
              <a:avLst/>
              <a:gdLst/>
              <a:ahLst/>
              <a:cxnLst/>
              <a:rect l="l" t="t" r="r" b="b"/>
              <a:pathLst>
                <a:path w="282" h="338" extrusionOk="0">
                  <a:moveTo>
                    <a:pt x="253" y="337"/>
                  </a:moveTo>
                  <a:cubicBezTo>
                    <a:pt x="141" y="309"/>
                    <a:pt x="113" y="225"/>
                    <a:pt x="29" y="169"/>
                  </a:cubicBezTo>
                  <a:cubicBezTo>
                    <a:pt x="1" y="141"/>
                    <a:pt x="1" y="84"/>
                    <a:pt x="29" y="56"/>
                  </a:cubicBezTo>
                  <a:cubicBezTo>
                    <a:pt x="57" y="28"/>
                    <a:pt x="113" y="0"/>
                    <a:pt x="141" y="56"/>
                  </a:cubicBezTo>
                  <a:cubicBezTo>
                    <a:pt x="253" y="112"/>
                    <a:pt x="282" y="225"/>
                    <a:pt x="253" y="33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2" name="Google Shape;2262;p70"/>
            <p:cNvSpPr/>
            <p:nvPr/>
          </p:nvSpPr>
          <p:spPr>
            <a:xfrm>
              <a:off x="4785225" y="78627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4" y="28"/>
                  </a:moveTo>
                  <a:cubicBezTo>
                    <a:pt x="84" y="57"/>
                    <a:pt x="56" y="85"/>
                    <a:pt x="56" y="85"/>
                  </a:cubicBezTo>
                  <a:cubicBezTo>
                    <a:pt x="28" y="85"/>
                    <a:pt x="0" y="57"/>
                    <a:pt x="28" y="28"/>
                  </a:cubicBezTo>
                  <a:cubicBezTo>
                    <a:pt x="28" y="28"/>
                    <a:pt x="28" y="28"/>
                    <a:pt x="28" y="28"/>
                  </a:cubicBezTo>
                  <a:cubicBezTo>
                    <a:pt x="56" y="0"/>
                    <a:pt x="84" y="0"/>
                    <a:pt x="84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3" name="Google Shape;2263;p70"/>
            <p:cNvSpPr/>
            <p:nvPr/>
          </p:nvSpPr>
          <p:spPr>
            <a:xfrm>
              <a:off x="4931900" y="791875"/>
              <a:ext cx="725" cy="750"/>
            </a:xfrm>
            <a:custGeom>
              <a:avLst/>
              <a:gdLst/>
              <a:ahLst/>
              <a:cxnLst/>
              <a:rect l="l" t="t" r="r" b="b"/>
              <a:pathLst>
                <a:path w="29" h="30" extrusionOk="0">
                  <a:moveTo>
                    <a:pt x="1" y="29"/>
                  </a:moveTo>
                  <a:cubicBezTo>
                    <a:pt x="1" y="29"/>
                    <a:pt x="1" y="1"/>
                    <a:pt x="1" y="1"/>
                  </a:cubicBezTo>
                  <a:cubicBezTo>
                    <a:pt x="29" y="1"/>
                    <a:pt x="29" y="29"/>
                    <a:pt x="1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4" name="Google Shape;2264;p70"/>
            <p:cNvSpPr/>
            <p:nvPr/>
          </p:nvSpPr>
          <p:spPr>
            <a:xfrm>
              <a:off x="4844875" y="80452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56"/>
                  </a:moveTo>
                  <a:cubicBezTo>
                    <a:pt x="29" y="28"/>
                    <a:pt x="1" y="28"/>
                    <a:pt x="1" y="28"/>
                  </a:cubicBezTo>
                  <a:cubicBezTo>
                    <a:pt x="29" y="0"/>
                    <a:pt x="29" y="0"/>
                    <a:pt x="57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5" name="Google Shape;2265;p70"/>
            <p:cNvSpPr/>
            <p:nvPr/>
          </p:nvSpPr>
          <p:spPr>
            <a:xfrm>
              <a:off x="4731175" y="728725"/>
              <a:ext cx="23900" cy="42125"/>
            </a:xfrm>
            <a:custGeom>
              <a:avLst/>
              <a:gdLst/>
              <a:ahLst/>
              <a:cxnLst/>
              <a:rect l="l" t="t" r="r" b="b"/>
              <a:pathLst>
                <a:path w="956" h="1685" extrusionOk="0">
                  <a:moveTo>
                    <a:pt x="394" y="309"/>
                  </a:moveTo>
                  <a:cubicBezTo>
                    <a:pt x="478" y="337"/>
                    <a:pt x="590" y="337"/>
                    <a:pt x="702" y="365"/>
                  </a:cubicBezTo>
                  <a:cubicBezTo>
                    <a:pt x="759" y="253"/>
                    <a:pt x="646" y="0"/>
                    <a:pt x="955" y="28"/>
                  </a:cubicBezTo>
                  <a:cubicBezTo>
                    <a:pt x="730" y="281"/>
                    <a:pt x="871" y="590"/>
                    <a:pt x="843" y="871"/>
                  </a:cubicBezTo>
                  <a:cubicBezTo>
                    <a:pt x="702" y="843"/>
                    <a:pt x="674" y="702"/>
                    <a:pt x="562" y="646"/>
                  </a:cubicBezTo>
                  <a:cubicBezTo>
                    <a:pt x="534" y="618"/>
                    <a:pt x="478" y="618"/>
                    <a:pt x="422" y="646"/>
                  </a:cubicBezTo>
                  <a:cubicBezTo>
                    <a:pt x="394" y="674"/>
                    <a:pt x="394" y="702"/>
                    <a:pt x="422" y="758"/>
                  </a:cubicBezTo>
                  <a:cubicBezTo>
                    <a:pt x="506" y="814"/>
                    <a:pt x="562" y="927"/>
                    <a:pt x="618" y="983"/>
                  </a:cubicBezTo>
                  <a:cubicBezTo>
                    <a:pt x="787" y="1151"/>
                    <a:pt x="787" y="1292"/>
                    <a:pt x="618" y="1432"/>
                  </a:cubicBezTo>
                  <a:cubicBezTo>
                    <a:pt x="590" y="1432"/>
                    <a:pt x="590" y="1488"/>
                    <a:pt x="562" y="1516"/>
                  </a:cubicBezTo>
                  <a:cubicBezTo>
                    <a:pt x="450" y="1544"/>
                    <a:pt x="309" y="1516"/>
                    <a:pt x="197" y="1601"/>
                  </a:cubicBezTo>
                  <a:cubicBezTo>
                    <a:pt x="57" y="1685"/>
                    <a:pt x="0" y="1544"/>
                    <a:pt x="0" y="1460"/>
                  </a:cubicBezTo>
                  <a:cubicBezTo>
                    <a:pt x="0" y="1348"/>
                    <a:pt x="29" y="1179"/>
                    <a:pt x="85" y="1151"/>
                  </a:cubicBezTo>
                  <a:cubicBezTo>
                    <a:pt x="281" y="1067"/>
                    <a:pt x="225" y="899"/>
                    <a:pt x="253" y="786"/>
                  </a:cubicBezTo>
                  <a:cubicBezTo>
                    <a:pt x="309" y="674"/>
                    <a:pt x="225" y="506"/>
                    <a:pt x="422" y="478"/>
                  </a:cubicBezTo>
                  <a:cubicBezTo>
                    <a:pt x="534" y="449"/>
                    <a:pt x="394" y="365"/>
                    <a:pt x="394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6" name="Google Shape;2266;p70"/>
            <p:cNvSpPr/>
            <p:nvPr/>
          </p:nvSpPr>
          <p:spPr>
            <a:xfrm>
              <a:off x="4723450" y="760300"/>
              <a:ext cx="5650" cy="9850"/>
            </a:xfrm>
            <a:custGeom>
              <a:avLst/>
              <a:gdLst/>
              <a:ahLst/>
              <a:cxnLst/>
              <a:rect l="l" t="t" r="r" b="b"/>
              <a:pathLst>
                <a:path w="226" h="394" extrusionOk="0">
                  <a:moveTo>
                    <a:pt x="29" y="394"/>
                  </a:moveTo>
                  <a:cubicBezTo>
                    <a:pt x="29" y="309"/>
                    <a:pt x="29" y="197"/>
                    <a:pt x="1" y="85"/>
                  </a:cubicBezTo>
                  <a:cubicBezTo>
                    <a:pt x="1" y="57"/>
                    <a:pt x="29" y="1"/>
                    <a:pt x="85" y="1"/>
                  </a:cubicBezTo>
                  <a:cubicBezTo>
                    <a:pt x="113" y="1"/>
                    <a:pt x="141" y="29"/>
                    <a:pt x="169" y="57"/>
                  </a:cubicBezTo>
                  <a:cubicBezTo>
                    <a:pt x="225" y="169"/>
                    <a:pt x="169" y="309"/>
                    <a:pt x="29" y="39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7" name="Google Shape;2267;p70"/>
            <p:cNvSpPr/>
            <p:nvPr/>
          </p:nvSpPr>
          <p:spPr>
            <a:xfrm>
              <a:off x="4731175" y="801000"/>
              <a:ext cx="1425" cy="750"/>
            </a:xfrm>
            <a:custGeom>
              <a:avLst/>
              <a:gdLst/>
              <a:ahLst/>
              <a:cxnLst/>
              <a:rect l="l" t="t" r="r" b="b"/>
              <a:pathLst>
                <a:path w="57" h="30" extrusionOk="0">
                  <a:moveTo>
                    <a:pt x="57" y="1"/>
                  </a:moveTo>
                  <a:cubicBezTo>
                    <a:pt x="57" y="1"/>
                    <a:pt x="29" y="29"/>
                    <a:pt x="29" y="29"/>
                  </a:cubicBezTo>
                  <a:cubicBezTo>
                    <a:pt x="0" y="1"/>
                    <a:pt x="29" y="1"/>
                    <a:pt x="5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8" name="Google Shape;2268;p70"/>
            <p:cNvSpPr/>
            <p:nvPr/>
          </p:nvSpPr>
          <p:spPr>
            <a:xfrm>
              <a:off x="4823125" y="749775"/>
              <a:ext cx="11250" cy="13350"/>
            </a:xfrm>
            <a:custGeom>
              <a:avLst/>
              <a:gdLst/>
              <a:ahLst/>
              <a:cxnLst/>
              <a:rect l="l" t="t" r="r" b="b"/>
              <a:pathLst>
                <a:path w="450" h="534" extrusionOk="0">
                  <a:moveTo>
                    <a:pt x="421" y="309"/>
                  </a:moveTo>
                  <a:cubicBezTo>
                    <a:pt x="365" y="394"/>
                    <a:pt x="253" y="534"/>
                    <a:pt x="169" y="534"/>
                  </a:cubicBezTo>
                  <a:cubicBezTo>
                    <a:pt x="84" y="534"/>
                    <a:pt x="0" y="394"/>
                    <a:pt x="28" y="253"/>
                  </a:cubicBezTo>
                  <a:cubicBezTo>
                    <a:pt x="28" y="113"/>
                    <a:pt x="169" y="1"/>
                    <a:pt x="337" y="1"/>
                  </a:cubicBezTo>
                  <a:cubicBezTo>
                    <a:pt x="421" y="29"/>
                    <a:pt x="449" y="85"/>
                    <a:pt x="421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9" name="Google Shape;2269;p70"/>
            <p:cNvSpPr/>
            <p:nvPr/>
          </p:nvSpPr>
          <p:spPr>
            <a:xfrm>
              <a:off x="4776100" y="754700"/>
              <a:ext cx="11250" cy="13350"/>
            </a:xfrm>
            <a:custGeom>
              <a:avLst/>
              <a:gdLst/>
              <a:ahLst/>
              <a:cxnLst/>
              <a:rect l="l" t="t" r="r" b="b"/>
              <a:pathLst>
                <a:path w="450" h="534" extrusionOk="0">
                  <a:moveTo>
                    <a:pt x="337" y="0"/>
                  </a:moveTo>
                  <a:cubicBezTo>
                    <a:pt x="449" y="140"/>
                    <a:pt x="393" y="281"/>
                    <a:pt x="393" y="393"/>
                  </a:cubicBezTo>
                  <a:cubicBezTo>
                    <a:pt x="393" y="505"/>
                    <a:pt x="309" y="505"/>
                    <a:pt x="225" y="505"/>
                  </a:cubicBezTo>
                  <a:cubicBezTo>
                    <a:pt x="28" y="533"/>
                    <a:pt x="169" y="421"/>
                    <a:pt x="141" y="365"/>
                  </a:cubicBezTo>
                  <a:cubicBezTo>
                    <a:pt x="113" y="309"/>
                    <a:pt x="0" y="281"/>
                    <a:pt x="56" y="168"/>
                  </a:cubicBezTo>
                  <a:cubicBezTo>
                    <a:pt x="84" y="140"/>
                    <a:pt x="113" y="112"/>
                    <a:pt x="3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0" name="Google Shape;2270;p70"/>
            <p:cNvSpPr/>
            <p:nvPr/>
          </p:nvSpPr>
          <p:spPr>
            <a:xfrm>
              <a:off x="5006300" y="718200"/>
              <a:ext cx="7750" cy="8450"/>
            </a:xfrm>
            <a:custGeom>
              <a:avLst/>
              <a:gdLst/>
              <a:ahLst/>
              <a:cxnLst/>
              <a:rect l="l" t="t" r="r" b="b"/>
              <a:pathLst>
                <a:path w="310" h="338" extrusionOk="0">
                  <a:moveTo>
                    <a:pt x="29" y="28"/>
                  </a:moveTo>
                  <a:cubicBezTo>
                    <a:pt x="113" y="0"/>
                    <a:pt x="113" y="84"/>
                    <a:pt x="169" y="112"/>
                  </a:cubicBezTo>
                  <a:cubicBezTo>
                    <a:pt x="225" y="112"/>
                    <a:pt x="310" y="141"/>
                    <a:pt x="282" y="225"/>
                  </a:cubicBezTo>
                  <a:cubicBezTo>
                    <a:pt x="282" y="253"/>
                    <a:pt x="253" y="281"/>
                    <a:pt x="225" y="281"/>
                  </a:cubicBezTo>
                  <a:cubicBezTo>
                    <a:pt x="141" y="337"/>
                    <a:pt x="85" y="281"/>
                    <a:pt x="57" y="197"/>
                  </a:cubicBezTo>
                  <a:cubicBezTo>
                    <a:pt x="29" y="169"/>
                    <a:pt x="1" y="112"/>
                    <a:pt x="29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1" name="Google Shape;2271;p70"/>
            <p:cNvSpPr/>
            <p:nvPr/>
          </p:nvSpPr>
          <p:spPr>
            <a:xfrm>
              <a:off x="4789425" y="765925"/>
              <a:ext cx="4950" cy="8450"/>
            </a:xfrm>
            <a:custGeom>
              <a:avLst/>
              <a:gdLst/>
              <a:ahLst/>
              <a:cxnLst/>
              <a:rect l="l" t="t" r="r" b="b"/>
              <a:pathLst>
                <a:path w="198" h="338" extrusionOk="0">
                  <a:moveTo>
                    <a:pt x="197" y="0"/>
                  </a:moveTo>
                  <a:cubicBezTo>
                    <a:pt x="169" y="113"/>
                    <a:pt x="113" y="225"/>
                    <a:pt x="85" y="337"/>
                  </a:cubicBezTo>
                  <a:cubicBezTo>
                    <a:pt x="1" y="141"/>
                    <a:pt x="1" y="141"/>
                    <a:pt x="1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2" name="Google Shape;2272;p70"/>
            <p:cNvSpPr/>
            <p:nvPr/>
          </p:nvSpPr>
          <p:spPr>
            <a:xfrm>
              <a:off x="4778900" y="746275"/>
              <a:ext cx="4250" cy="4225"/>
            </a:xfrm>
            <a:custGeom>
              <a:avLst/>
              <a:gdLst/>
              <a:ahLst/>
              <a:cxnLst/>
              <a:rect l="l" t="t" r="r" b="b"/>
              <a:pathLst>
                <a:path w="170" h="169" extrusionOk="0">
                  <a:moveTo>
                    <a:pt x="169" y="84"/>
                  </a:moveTo>
                  <a:cubicBezTo>
                    <a:pt x="141" y="141"/>
                    <a:pt x="113" y="169"/>
                    <a:pt x="85" y="169"/>
                  </a:cubicBezTo>
                  <a:cubicBezTo>
                    <a:pt x="29" y="169"/>
                    <a:pt x="1" y="112"/>
                    <a:pt x="1" y="56"/>
                  </a:cubicBezTo>
                  <a:cubicBezTo>
                    <a:pt x="29" y="28"/>
                    <a:pt x="57" y="0"/>
                    <a:pt x="85" y="0"/>
                  </a:cubicBezTo>
                  <a:cubicBezTo>
                    <a:pt x="141" y="28"/>
                    <a:pt x="169" y="28"/>
                    <a:pt x="169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2273;p70"/>
            <p:cNvSpPr/>
            <p:nvPr/>
          </p:nvSpPr>
          <p:spPr>
            <a:xfrm>
              <a:off x="4794350" y="756800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4" y="28"/>
                  </a:moveTo>
                  <a:cubicBezTo>
                    <a:pt x="84" y="56"/>
                    <a:pt x="56" y="84"/>
                    <a:pt x="56" y="84"/>
                  </a:cubicBezTo>
                  <a:cubicBezTo>
                    <a:pt x="28" y="84"/>
                    <a:pt x="28" y="56"/>
                    <a:pt x="0" y="56"/>
                  </a:cubicBezTo>
                  <a:cubicBezTo>
                    <a:pt x="0" y="28"/>
                    <a:pt x="28" y="0"/>
                    <a:pt x="28" y="0"/>
                  </a:cubicBezTo>
                  <a:cubicBezTo>
                    <a:pt x="56" y="0"/>
                    <a:pt x="56" y="28"/>
                    <a:pt x="84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2274;p70"/>
            <p:cNvSpPr/>
            <p:nvPr/>
          </p:nvSpPr>
          <p:spPr>
            <a:xfrm>
              <a:off x="5014725" y="612200"/>
              <a:ext cx="2825" cy="2150"/>
            </a:xfrm>
            <a:custGeom>
              <a:avLst/>
              <a:gdLst/>
              <a:ahLst/>
              <a:cxnLst/>
              <a:rect l="l" t="t" r="r" b="b"/>
              <a:pathLst>
                <a:path w="113" h="86" extrusionOk="0">
                  <a:moveTo>
                    <a:pt x="113" y="57"/>
                  </a:moveTo>
                  <a:cubicBezTo>
                    <a:pt x="85" y="57"/>
                    <a:pt x="57" y="85"/>
                    <a:pt x="57" y="57"/>
                  </a:cubicBezTo>
                  <a:cubicBezTo>
                    <a:pt x="29" y="57"/>
                    <a:pt x="1" y="57"/>
                    <a:pt x="1" y="29"/>
                  </a:cubicBezTo>
                  <a:cubicBezTo>
                    <a:pt x="29" y="29"/>
                    <a:pt x="29" y="1"/>
                    <a:pt x="57" y="29"/>
                  </a:cubicBezTo>
                  <a:cubicBezTo>
                    <a:pt x="85" y="29"/>
                    <a:pt x="85" y="29"/>
                    <a:pt x="113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5" name="Google Shape;2275;p70"/>
            <p:cNvSpPr/>
            <p:nvPr/>
          </p:nvSpPr>
          <p:spPr>
            <a:xfrm>
              <a:off x="4826625" y="76802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57" y="0"/>
                  </a:moveTo>
                  <a:cubicBezTo>
                    <a:pt x="85" y="0"/>
                    <a:pt x="85" y="29"/>
                    <a:pt x="57" y="57"/>
                  </a:cubicBezTo>
                  <a:cubicBezTo>
                    <a:pt x="57" y="57"/>
                    <a:pt x="29" y="57"/>
                    <a:pt x="29" y="57"/>
                  </a:cubicBezTo>
                  <a:cubicBezTo>
                    <a:pt x="1" y="57"/>
                    <a:pt x="1" y="29"/>
                    <a:pt x="1" y="29"/>
                  </a:cubicBezTo>
                  <a:cubicBezTo>
                    <a:pt x="29" y="0"/>
                    <a:pt x="57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6" name="Google Shape;2276;p70"/>
            <p:cNvSpPr/>
            <p:nvPr/>
          </p:nvSpPr>
          <p:spPr>
            <a:xfrm>
              <a:off x="4989450" y="721000"/>
              <a:ext cx="1450" cy="2125"/>
            </a:xfrm>
            <a:custGeom>
              <a:avLst/>
              <a:gdLst/>
              <a:ahLst/>
              <a:cxnLst/>
              <a:rect l="l" t="t" r="r" b="b"/>
              <a:pathLst>
                <a:path w="58" h="85" extrusionOk="0">
                  <a:moveTo>
                    <a:pt x="57" y="0"/>
                  </a:moveTo>
                  <a:cubicBezTo>
                    <a:pt x="57" y="0"/>
                    <a:pt x="57" y="29"/>
                    <a:pt x="57" y="57"/>
                  </a:cubicBezTo>
                  <a:cubicBezTo>
                    <a:pt x="57" y="57"/>
                    <a:pt x="57" y="85"/>
                    <a:pt x="29" y="85"/>
                  </a:cubicBezTo>
                  <a:cubicBezTo>
                    <a:pt x="29" y="85"/>
                    <a:pt x="1" y="57"/>
                    <a:pt x="1" y="29"/>
                  </a:cubicBezTo>
                  <a:cubicBezTo>
                    <a:pt x="1" y="29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7" name="Google Shape;2277;p70"/>
            <p:cNvSpPr/>
            <p:nvPr/>
          </p:nvSpPr>
          <p:spPr>
            <a:xfrm>
              <a:off x="5017525" y="629750"/>
              <a:ext cx="1450" cy="725"/>
            </a:xfrm>
            <a:custGeom>
              <a:avLst/>
              <a:gdLst/>
              <a:ahLst/>
              <a:cxnLst/>
              <a:rect l="l" t="t" r="r" b="b"/>
              <a:pathLst>
                <a:path w="58" h="29" extrusionOk="0">
                  <a:moveTo>
                    <a:pt x="29" y="1"/>
                  </a:moveTo>
                  <a:cubicBezTo>
                    <a:pt x="29" y="1"/>
                    <a:pt x="57" y="1"/>
                    <a:pt x="57" y="1"/>
                  </a:cubicBezTo>
                  <a:cubicBezTo>
                    <a:pt x="57" y="29"/>
                    <a:pt x="29" y="29"/>
                    <a:pt x="29" y="29"/>
                  </a:cubicBezTo>
                  <a:cubicBezTo>
                    <a:pt x="29" y="29"/>
                    <a:pt x="1" y="29"/>
                    <a:pt x="1" y="29"/>
                  </a:cubicBezTo>
                  <a:cubicBezTo>
                    <a:pt x="1" y="29"/>
                    <a:pt x="29" y="1"/>
                    <a:pt x="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8" name="Google Shape;2278;p70"/>
            <p:cNvSpPr/>
            <p:nvPr/>
          </p:nvSpPr>
          <p:spPr>
            <a:xfrm>
              <a:off x="5012625" y="7111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29" y="28"/>
                    <a:pt x="0" y="28"/>
                    <a:pt x="0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9" name="Google Shape;2279;p70"/>
            <p:cNvSpPr/>
            <p:nvPr/>
          </p:nvSpPr>
          <p:spPr>
            <a:xfrm>
              <a:off x="5013325" y="716775"/>
              <a:ext cx="725" cy="1450"/>
            </a:xfrm>
            <a:custGeom>
              <a:avLst/>
              <a:gdLst/>
              <a:ahLst/>
              <a:cxnLst/>
              <a:rect l="l" t="t" r="r" b="b"/>
              <a:pathLst>
                <a:path w="29" h="58" extrusionOk="0">
                  <a:moveTo>
                    <a:pt x="29" y="29"/>
                  </a:moveTo>
                  <a:cubicBezTo>
                    <a:pt x="29" y="57"/>
                    <a:pt x="1" y="57"/>
                    <a:pt x="1" y="57"/>
                  </a:cubicBezTo>
                  <a:cubicBezTo>
                    <a:pt x="1" y="57"/>
                    <a:pt x="1" y="29"/>
                    <a:pt x="1" y="29"/>
                  </a:cubicBezTo>
                  <a:cubicBezTo>
                    <a:pt x="1" y="29"/>
                    <a:pt x="1" y="29"/>
                    <a:pt x="29" y="1"/>
                  </a:cubicBezTo>
                  <a:cubicBezTo>
                    <a:pt x="29" y="29"/>
                    <a:pt x="29" y="29"/>
                    <a:pt x="29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0" name="Google Shape;2280;p70"/>
            <p:cNvSpPr/>
            <p:nvPr/>
          </p:nvSpPr>
          <p:spPr>
            <a:xfrm>
              <a:off x="4788025" y="763800"/>
              <a:ext cx="1425" cy="1450"/>
            </a:xfrm>
            <a:custGeom>
              <a:avLst/>
              <a:gdLst/>
              <a:ahLst/>
              <a:cxnLst/>
              <a:rect l="l" t="t" r="r" b="b"/>
              <a:pathLst>
                <a:path w="57" h="58" extrusionOk="0">
                  <a:moveTo>
                    <a:pt x="29" y="1"/>
                  </a:moveTo>
                  <a:cubicBezTo>
                    <a:pt x="29" y="1"/>
                    <a:pt x="57" y="29"/>
                    <a:pt x="57" y="29"/>
                  </a:cubicBezTo>
                  <a:cubicBezTo>
                    <a:pt x="29" y="29"/>
                    <a:pt x="29" y="57"/>
                    <a:pt x="29" y="57"/>
                  </a:cubicBezTo>
                  <a:cubicBezTo>
                    <a:pt x="1" y="29"/>
                    <a:pt x="1" y="1"/>
                    <a:pt x="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1" name="Google Shape;2281;p70"/>
            <p:cNvSpPr/>
            <p:nvPr/>
          </p:nvSpPr>
          <p:spPr>
            <a:xfrm>
              <a:off x="4879975" y="6564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9"/>
                  </a:moveTo>
                  <a:lnTo>
                    <a:pt x="28" y="1"/>
                  </a:lnTo>
                  <a:lnTo>
                    <a:pt x="2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" name="Google Shape;2282;p70"/>
            <p:cNvSpPr/>
            <p:nvPr/>
          </p:nvSpPr>
          <p:spPr>
            <a:xfrm>
              <a:off x="5013325" y="7294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8"/>
                  </a:moveTo>
                  <a:lnTo>
                    <a:pt x="29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2283;p70"/>
            <p:cNvSpPr/>
            <p:nvPr/>
          </p:nvSpPr>
          <p:spPr>
            <a:xfrm>
              <a:off x="5012625" y="7301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0"/>
                  </a:moveTo>
                  <a:lnTo>
                    <a:pt x="29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70"/>
            <p:cNvSpPr/>
            <p:nvPr/>
          </p:nvSpPr>
          <p:spPr>
            <a:xfrm>
              <a:off x="4871550" y="7841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lnTo>
                    <a:pt x="0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70"/>
            <p:cNvSpPr/>
            <p:nvPr/>
          </p:nvSpPr>
          <p:spPr>
            <a:xfrm>
              <a:off x="4738200" y="60027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13" y="57"/>
                  </a:moveTo>
                  <a:cubicBezTo>
                    <a:pt x="141" y="85"/>
                    <a:pt x="113" y="141"/>
                    <a:pt x="84" y="113"/>
                  </a:cubicBezTo>
                  <a:cubicBezTo>
                    <a:pt x="56" y="113"/>
                    <a:pt x="28" y="85"/>
                    <a:pt x="28" y="57"/>
                  </a:cubicBezTo>
                  <a:cubicBezTo>
                    <a:pt x="0" y="29"/>
                    <a:pt x="28" y="1"/>
                    <a:pt x="56" y="1"/>
                  </a:cubicBezTo>
                  <a:cubicBezTo>
                    <a:pt x="84" y="1"/>
                    <a:pt x="113" y="29"/>
                    <a:pt x="113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70"/>
            <p:cNvSpPr/>
            <p:nvPr/>
          </p:nvSpPr>
          <p:spPr>
            <a:xfrm>
              <a:off x="4728375" y="6080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0"/>
                    <a:pt x="0" y="0"/>
                    <a:pt x="28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70"/>
            <p:cNvSpPr/>
            <p:nvPr/>
          </p:nvSpPr>
          <p:spPr>
            <a:xfrm>
              <a:off x="4715725" y="6466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1"/>
                  </a:moveTo>
                  <a:cubicBezTo>
                    <a:pt x="1" y="1"/>
                    <a:pt x="29" y="29"/>
                    <a:pt x="29" y="29"/>
                  </a:cubicBezTo>
                  <a:cubicBezTo>
                    <a:pt x="29" y="29"/>
                    <a:pt x="1" y="29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" name="Google Shape;2288;p70"/>
            <p:cNvSpPr/>
            <p:nvPr/>
          </p:nvSpPr>
          <p:spPr>
            <a:xfrm>
              <a:off x="4642750" y="763100"/>
              <a:ext cx="8425" cy="9150"/>
            </a:xfrm>
            <a:custGeom>
              <a:avLst/>
              <a:gdLst/>
              <a:ahLst/>
              <a:cxnLst/>
              <a:rect l="l" t="t" r="r" b="b"/>
              <a:pathLst>
                <a:path w="337" h="366" extrusionOk="0">
                  <a:moveTo>
                    <a:pt x="309" y="141"/>
                  </a:moveTo>
                  <a:cubicBezTo>
                    <a:pt x="309" y="226"/>
                    <a:pt x="337" y="366"/>
                    <a:pt x="169" y="282"/>
                  </a:cubicBezTo>
                  <a:cubicBezTo>
                    <a:pt x="56" y="226"/>
                    <a:pt x="0" y="141"/>
                    <a:pt x="84" y="29"/>
                  </a:cubicBezTo>
                  <a:cubicBezTo>
                    <a:pt x="197" y="1"/>
                    <a:pt x="197" y="141"/>
                    <a:pt x="309" y="14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70"/>
            <p:cNvSpPr/>
            <p:nvPr/>
          </p:nvSpPr>
          <p:spPr>
            <a:xfrm>
              <a:off x="4689775" y="777150"/>
              <a:ext cx="7025" cy="6350"/>
            </a:xfrm>
            <a:custGeom>
              <a:avLst/>
              <a:gdLst/>
              <a:ahLst/>
              <a:cxnLst/>
              <a:rect l="l" t="t" r="r" b="b"/>
              <a:pathLst>
                <a:path w="281" h="254" extrusionOk="0">
                  <a:moveTo>
                    <a:pt x="281" y="0"/>
                  </a:moveTo>
                  <a:cubicBezTo>
                    <a:pt x="197" y="85"/>
                    <a:pt x="197" y="253"/>
                    <a:pt x="56" y="197"/>
                  </a:cubicBezTo>
                  <a:cubicBezTo>
                    <a:pt x="28" y="197"/>
                    <a:pt x="0" y="141"/>
                    <a:pt x="0" y="113"/>
                  </a:cubicBezTo>
                  <a:cubicBezTo>
                    <a:pt x="28" y="0"/>
                    <a:pt x="112" y="0"/>
                    <a:pt x="2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70"/>
            <p:cNvSpPr/>
            <p:nvPr/>
          </p:nvSpPr>
          <p:spPr>
            <a:xfrm>
              <a:off x="4714325" y="813650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7" y="0"/>
                  </a:moveTo>
                  <a:cubicBezTo>
                    <a:pt x="57" y="0"/>
                    <a:pt x="29" y="28"/>
                    <a:pt x="29" y="28"/>
                  </a:cubicBezTo>
                  <a:cubicBezTo>
                    <a:pt x="1" y="28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70"/>
            <p:cNvSpPr/>
            <p:nvPr/>
          </p:nvSpPr>
          <p:spPr>
            <a:xfrm>
              <a:off x="4619575" y="775050"/>
              <a:ext cx="5650" cy="8450"/>
            </a:xfrm>
            <a:custGeom>
              <a:avLst/>
              <a:gdLst/>
              <a:ahLst/>
              <a:cxnLst/>
              <a:rect l="l" t="t" r="r" b="b"/>
              <a:pathLst>
                <a:path w="226" h="338" extrusionOk="0">
                  <a:moveTo>
                    <a:pt x="29" y="0"/>
                  </a:moveTo>
                  <a:cubicBezTo>
                    <a:pt x="113" y="0"/>
                    <a:pt x="197" y="56"/>
                    <a:pt x="225" y="141"/>
                  </a:cubicBezTo>
                  <a:lnTo>
                    <a:pt x="225" y="141"/>
                  </a:lnTo>
                  <a:cubicBezTo>
                    <a:pt x="57" y="337"/>
                    <a:pt x="57" y="141"/>
                    <a:pt x="29" y="56"/>
                  </a:cubicBezTo>
                  <a:lnTo>
                    <a:pt x="29" y="56"/>
                  </a:lnTo>
                  <a:cubicBezTo>
                    <a:pt x="1" y="56"/>
                    <a:pt x="1" y="28"/>
                    <a:pt x="1" y="28"/>
                  </a:cubicBezTo>
                  <a:cubicBezTo>
                    <a:pt x="1" y="0"/>
                    <a:pt x="29" y="0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70"/>
            <p:cNvSpPr/>
            <p:nvPr/>
          </p:nvSpPr>
          <p:spPr>
            <a:xfrm>
              <a:off x="4619575" y="76802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29" y="0"/>
                  </a:moveTo>
                  <a:cubicBezTo>
                    <a:pt x="57" y="0"/>
                    <a:pt x="113" y="29"/>
                    <a:pt x="113" y="29"/>
                  </a:cubicBezTo>
                  <a:cubicBezTo>
                    <a:pt x="141" y="113"/>
                    <a:pt x="85" y="113"/>
                    <a:pt x="29" y="141"/>
                  </a:cubicBezTo>
                  <a:lnTo>
                    <a:pt x="29" y="141"/>
                  </a:lnTo>
                  <a:cubicBezTo>
                    <a:pt x="1" y="85"/>
                    <a:pt x="1" y="29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70"/>
            <p:cNvSpPr/>
            <p:nvPr/>
          </p:nvSpPr>
          <p:spPr>
            <a:xfrm>
              <a:off x="4628000" y="78767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1" y="85"/>
                  </a:moveTo>
                  <a:cubicBezTo>
                    <a:pt x="29" y="57"/>
                    <a:pt x="29" y="29"/>
                    <a:pt x="57" y="1"/>
                  </a:cubicBezTo>
                  <a:cubicBezTo>
                    <a:pt x="29" y="29"/>
                    <a:pt x="29" y="57"/>
                    <a:pt x="1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70"/>
            <p:cNvSpPr/>
            <p:nvPr/>
          </p:nvSpPr>
          <p:spPr>
            <a:xfrm>
              <a:off x="5148075" y="842425"/>
              <a:ext cx="2150" cy="2125"/>
            </a:xfrm>
            <a:custGeom>
              <a:avLst/>
              <a:gdLst/>
              <a:ahLst/>
              <a:cxnLst/>
              <a:rect l="l" t="t" r="r" b="b"/>
              <a:pathLst>
                <a:path w="86" h="85" extrusionOk="0">
                  <a:moveTo>
                    <a:pt x="57" y="0"/>
                  </a:moveTo>
                  <a:cubicBezTo>
                    <a:pt x="85" y="0"/>
                    <a:pt x="85" y="28"/>
                    <a:pt x="57" y="57"/>
                  </a:cubicBezTo>
                  <a:cubicBezTo>
                    <a:pt x="57" y="57"/>
                    <a:pt x="29" y="57"/>
                    <a:pt x="29" y="85"/>
                  </a:cubicBezTo>
                  <a:cubicBezTo>
                    <a:pt x="1" y="57"/>
                    <a:pt x="1" y="28"/>
                    <a:pt x="1" y="28"/>
                  </a:cubicBezTo>
                  <a:cubicBezTo>
                    <a:pt x="29" y="0"/>
                    <a:pt x="57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70"/>
            <p:cNvSpPr/>
            <p:nvPr/>
          </p:nvSpPr>
          <p:spPr>
            <a:xfrm>
              <a:off x="5145275" y="853650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7" y="29"/>
                  </a:moveTo>
                  <a:cubicBezTo>
                    <a:pt x="29" y="29"/>
                    <a:pt x="29" y="29"/>
                    <a:pt x="29" y="29"/>
                  </a:cubicBezTo>
                  <a:cubicBezTo>
                    <a:pt x="1" y="29"/>
                    <a:pt x="1" y="1"/>
                    <a:pt x="1" y="1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9" y="1"/>
                    <a:pt x="29" y="1"/>
                    <a:pt x="57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70"/>
            <p:cNvSpPr/>
            <p:nvPr/>
          </p:nvSpPr>
          <p:spPr>
            <a:xfrm>
              <a:off x="5144575" y="8396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0"/>
                  </a:moveTo>
                  <a:lnTo>
                    <a:pt x="29" y="28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70"/>
            <p:cNvSpPr/>
            <p:nvPr/>
          </p:nvSpPr>
          <p:spPr>
            <a:xfrm>
              <a:off x="5275125" y="775050"/>
              <a:ext cx="2125" cy="2825"/>
            </a:xfrm>
            <a:custGeom>
              <a:avLst/>
              <a:gdLst/>
              <a:ahLst/>
              <a:cxnLst/>
              <a:rect l="l" t="t" r="r" b="b"/>
              <a:pathLst>
                <a:path w="85" h="113" extrusionOk="0">
                  <a:moveTo>
                    <a:pt x="56" y="0"/>
                  </a:moveTo>
                  <a:cubicBezTo>
                    <a:pt x="56" y="0"/>
                    <a:pt x="85" y="28"/>
                    <a:pt x="85" y="28"/>
                  </a:cubicBezTo>
                  <a:cubicBezTo>
                    <a:pt x="56" y="28"/>
                    <a:pt x="56" y="56"/>
                    <a:pt x="56" y="84"/>
                  </a:cubicBezTo>
                  <a:cubicBezTo>
                    <a:pt x="28" y="112"/>
                    <a:pt x="0" y="84"/>
                    <a:pt x="28" y="56"/>
                  </a:cubicBezTo>
                  <a:cubicBezTo>
                    <a:pt x="28" y="28"/>
                    <a:pt x="28" y="28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70"/>
            <p:cNvSpPr/>
            <p:nvPr/>
          </p:nvSpPr>
          <p:spPr>
            <a:xfrm>
              <a:off x="4613975" y="776450"/>
              <a:ext cx="11250" cy="8450"/>
            </a:xfrm>
            <a:custGeom>
              <a:avLst/>
              <a:gdLst/>
              <a:ahLst/>
              <a:cxnLst/>
              <a:rect l="l" t="t" r="r" b="b"/>
              <a:pathLst>
                <a:path w="450" h="338" extrusionOk="0">
                  <a:moveTo>
                    <a:pt x="253" y="0"/>
                  </a:moveTo>
                  <a:cubicBezTo>
                    <a:pt x="309" y="56"/>
                    <a:pt x="337" y="169"/>
                    <a:pt x="449" y="85"/>
                  </a:cubicBezTo>
                  <a:cubicBezTo>
                    <a:pt x="421" y="169"/>
                    <a:pt x="421" y="253"/>
                    <a:pt x="337" y="253"/>
                  </a:cubicBezTo>
                  <a:cubicBezTo>
                    <a:pt x="225" y="309"/>
                    <a:pt x="112" y="337"/>
                    <a:pt x="56" y="225"/>
                  </a:cubicBezTo>
                  <a:cubicBezTo>
                    <a:pt x="0" y="85"/>
                    <a:pt x="168" y="141"/>
                    <a:pt x="225" y="85"/>
                  </a:cubicBezTo>
                  <a:cubicBezTo>
                    <a:pt x="225" y="56"/>
                    <a:pt x="225" y="28"/>
                    <a:pt x="2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9" name="Google Shape;2299;p70"/>
            <p:cNvSpPr/>
            <p:nvPr/>
          </p:nvSpPr>
          <p:spPr>
            <a:xfrm>
              <a:off x="4618175" y="794700"/>
              <a:ext cx="2825" cy="2825"/>
            </a:xfrm>
            <a:custGeom>
              <a:avLst/>
              <a:gdLst/>
              <a:ahLst/>
              <a:cxnLst/>
              <a:rect l="l" t="t" r="r" b="b"/>
              <a:pathLst>
                <a:path w="113" h="113" extrusionOk="0">
                  <a:moveTo>
                    <a:pt x="0" y="113"/>
                  </a:moveTo>
                  <a:cubicBezTo>
                    <a:pt x="29" y="56"/>
                    <a:pt x="29" y="0"/>
                    <a:pt x="113" y="28"/>
                  </a:cubicBezTo>
                  <a:cubicBezTo>
                    <a:pt x="113" y="28"/>
                    <a:pt x="113" y="28"/>
                    <a:pt x="113" y="56"/>
                  </a:cubicBezTo>
                  <a:cubicBezTo>
                    <a:pt x="113" y="113"/>
                    <a:pt x="57" y="113"/>
                    <a:pt x="0" y="1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0" name="Google Shape;2300;p70"/>
            <p:cNvSpPr/>
            <p:nvPr/>
          </p:nvSpPr>
          <p:spPr>
            <a:xfrm>
              <a:off x="4618875" y="768025"/>
              <a:ext cx="1425" cy="3525"/>
            </a:xfrm>
            <a:custGeom>
              <a:avLst/>
              <a:gdLst/>
              <a:ahLst/>
              <a:cxnLst/>
              <a:rect l="l" t="t" r="r" b="b"/>
              <a:pathLst>
                <a:path w="57" h="141" extrusionOk="0">
                  <a:moveTo>
                    <a:pt x="57" y="0"/>
                  </a:moveTo>
                  <a:cubicBezTo>
                    <a:pt x="57" y="57"/>
                    <a:pt x="57" y="85"/>
                    <a:pt x="57" y="141"/>
                  </a:cubicBezTo>
                  <a:cubicBezTo>
                    <a:pt x="1" y="85"/>
                    <a:pt x="1" y="29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Google Shape;2301;p70"/>
            <p:cNvSpPr/>
            <p:nvPr/>
          </p:nvSpPr>
          <p:spPr>
            <a:xfrm>
              <a:off x="4618875" y="7750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0"/>
                  </a:moveTo>
                  <a:cubicBezTo>
                    <a:pt x="57" y="28"/>
                    <a:pt x="57" y="56"/>
                    <a:pt x="57" y="56"/>
                  </a:cubicBezTo>
                  <a:cubicBezTo>
                    <a:pt x="1" y="28"/>
                    <a:pt x="1" y="28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70"/>
            <p:cNvSpPr/>
            <p:nvPr/>
          </p:nvSpPr>
          <p:spPr>
            <a:xfrm>
              <a:off x="4766275" y="80592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28" y="0"/>
                  </a:moveTo>
                  <a:cubicBezTo>
                    <a:pt x="56" y="0"/>
                    <a:pt x="84" y="29"/>
                    <a:pt x="84" y="29"/>
                  </a:cubicBezTo>
                  <a:cubicBezTo>
                    <a:pt x="84" y="57"/>
                    <a:pt x="56" y="57"/>
                    <a:pt x="28" y="57"/>
                  </a:cubicBezTo>
                  <a:cubicBezTo>
                    <a:pt x="28" y="57"/>
                    <a:pt x="28" y="57"/>
                    <a:pt x="0" y="29"/>
                  </a:cubicBezTo>
                  <a:cubicBezTo>
                    <a:pt x="0" y="0"/>
                    <a:pt x="0" y="0"/>
                    <a:pt x="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0" name="Rounded Rectangular Callout 459"/>
          <p:cNvSpPr/>
          <p:nvPr/>
        </p:nvSpPr>
        <p:spPr>
          <a:xfrm>
            <a:off x="590403" y="1227898"/>
            <a:ext cx="7812911" cy="838752"/>
          </a:xfrm>
          <a:prstGeom prst="wedgeRoundRectCallout">
            <a:avLst>
              <a:gd name="adj1" fmla="val -50506"/>
              <a:gd name="adj2" fmla="val 110979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What </a:t>
            </a:r>
            <a:r>
              <a:rPr lang="en-US" sz="4000" err="1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colour</a:t>
            </a:r>
            <a:r>
              <a:rPr lang="en-US" sz="400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 is ________?</a:t>
            </a:r>
            <a:endParaRPr lang="en-US" sz="4000" dirty="0">
              <a:solidFill>
                <a:schemeClr val="bg1">
                  <a:lumMod val="10000"/>
                </a:schemeClr>
              </a:solidFill>
              <a:latin typeface="Script MT Bold" panose="03040602040607080904" pitchFamily="66" charset="0"/>
            </a:endParaRPr>
          </a:p>
        </p:txBody>
      </p:sp>
      <p:sp>
        <p:nvSpPr>
          <p:cNvPr id="461" name="Rounded Rectangular Callout 460"/>
          <p:cNvSpPr/>
          <p:nvPr/>
        </p:nvSpPr>
        <p:spPr>
          <a:xfrm>
            <a:off x="731806" y="4135515"/>
            <a:ext cx="7812911" cy="765340"/>
          </a:xfrm>
          <a:prstGeom prst="wedgeRoundRectCallout">
            <a:avLst>
              <a:gd name="adj1" fmla="val 43060"/>
              <a:gd name="adj2" fmla="val 74339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It’s </a:t>
            </a:r>
            <a:r>
              <a:rPr lang="en-US" sz="4000" dirty="0">
                <a:solidFill>
                  <a:srgbClr val="189BD7"/>
                </a:solidFill>
                <a:latin typeface="Script MT Bold" panose="03040602040607080904" pitchFamily="66" charset="0"/>
              </a:rPr>
              <a:t>blue</a:t>
            </a:r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228881" y="403285"/>
            <a:ext cx="48187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#9Slide07 IcielCrocante" panose="02000000000000000000" pitchFamily="2" charset="0"/>
              </a:rPr>
              <a:t>Read and complete.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624495" y="1320161"/>
            <a:ext cx="4523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bg1">
                    <a:lumMod val="50000"/>
                  </a:schemeClr>
                </a:solidFill>
                <a:latin typeface="Script MT Bold" panose="03040602040607080904" pitchFamily="66" charset="0"/>
                <a:ea typeface="+mn-ea"/>
                <a:cs typeface="+mn-cs"/>
              </a:rPr>
              <a:t>it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4444" l="291" r="99419"/>
                    </a14:imgEffect>
                  </a14:imgLayer>
                </a14:imgProps>
              </a:ext>
            </a:extLst>
          </a:blip>
          <a:srcRect l="869" t="6940" b="14301"/>
          <a:stretch/>
        </p:blipFill>
        <p:spPr>
          <a:xfrm>
            <a:off x="2872798" y="2589377"/>
            <a:ext cx="3248120" cy="945223"/>
          </a:xfrm>
          <a:prstGeom prst="rect">
            <a:avLst/>
          </a:prstGeom>
          <a:noFill/>
          <a:ln>
            <a:noFill/>
          </a:ln>
        </p:spPr>
      </p:pic>
      <p:sp>
        <p:nvSpPr>
          <p:cNvPr id="467" name="Action Button: Go Home 465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142B850A-6DC4-44F6-9BE4-C75F904F2C42}"/>
              </a:ext>
            </a:extLst>
          </p:cNvPr>
          <p:cNvSpPr/>
          <p:nvPr/>
        </p:nvSpPr>
        <p:spPr>
          <a:xfrm>
            <a:off x="108744" y="4327424"/>
            <a:ext cx="573077" cy="603785"/>
          </a:xfrm>
          <a:prstGeom prst="actionButtonHom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531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460" grpId="0" animBg="1"/>
      <p:bldP spid="46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6" name="Google Shape;1676;p70"/>
          <p:cNvGrpSpPr/>
          <p:nvPr/>
        </p:nvGrpSpPr>
        <p:grpSpPr>
          <a:xfrm>
            <a:off x="0" y="3035694"/>
            <a:ext cx="690275" cy="874262"/>
            <a:chOff x="2561700" y="588350"/>
            <a:chExt cx="423950" cy="536950"/>
          </a:xfrm>
        </p:grpSpPr>
        <p:sp>
          <p:nvSpPr>
            <p:cNvPr id="1677" name="Google Shape;1677;p70"/>
            <p:cNvSpPr/>
            <p:nvPr/>
          </p:nvSpPr>
          <p:spPr>
            <a:xfrm>
              <a:off x="2616450" y="903475"/>
              <a:ext cx="103200" cy="105325"/>
            </a:xfrm>
            <a:custGeom>
              <a:avLst/>
              <a:gdLst/>
              <a:ahLst/>
              <a:cxnLst/>
              <a:rect l="l" t="t" r="r" b="b"/>
              <a:pathLst>
                <a:path w="4128" h="4213" extrusionOk="0">
                  <a:moveTo>
                    <a:pt x="1938" y="338"/>
                  </a:moveTo>
                  <a:cubicBezTo>
                    <a:pt x="1938" y="310"/>
                    <a:pt x="1938" y="282"/>
                    <a:pt x="1938" y="254"/>
                  </a:cubicBezTo>
                  <a:cubicBezTo>
                    <a:pt x="1966" y="225"/>
                    <a:pt x="1994" y="225"/>
                    <a:pt x="2022" y="254"/>
                  </a:cubicBezTo>
                  <a:cubicBezTo>
                    <a:pt x="2078" y="338"/>
                    <a:pt x="2106" y="422"/>
                    <a:pt x="2162" y="506"/>
                  </a:cubicBezTo>
                  <a:cubicBezTo>
                    <a:pt x="2190" y="534"/>
                    <a:pt x="2218" y="562"/>
                    <a:pt x="2218" y="562"/>
                  </a:cubicBezTo>
                  <a:cubicBezTo>
                    <a:pt x="2583" y="254"/>
                    <a:pt x="2555" y="675"/>
                    <a:pt x="2668" y="815"/>
                  </a:cubicBezTo>
                  <a:cubicBezTo>
                    <a:pt x="2780" y="927"/>
                    <a:pt x="2864" y="843"/>
                    <a:pt x="2948" y="787"/>
                  </a:cubicBezTo>
                  <a:cubicBezTo>
                    <a:pt x="3033" y="731"/>
                    <a:pt x="3145" y="675"/>
                    <a:pt x="3173" y="534"/>
                  </a:cubicBezTo>
                  <a:cubicBezTo>
                    <a:pt x="3173" y="506"/>
                    <a:pt x="3173" y="478"/>
                    <a:pt x="3201" y="450"/>
                  </a:cubicBezTo>
                  <a:cubicBezTo>
                    <a:pt x="3341" y="394"/>
                    <a:pt x="3454" y="450"/>
                    <a:pt x="3454" y="562"/>
                  </a:cubicBezTo>
                  <a:cubicBezTo>
                    <a:pt x="3482" y="843"/>
                    <a:pt x="3650" y="787"/>
                    <a:pt x="3847" y="815"/>
                  </a:cubicBezTo>
                  <a:cubicBezTo>
                    <a:pt x="4043" y="815"/>
                    <a:pt x="4071" y="983"/>
                    <a:pt x="4099" y="1124"/>
                  </a:cubicBezTo>
                  <a:cubicBezTo>
                    <a:pt x="4128" y="1264"/>
                    <a:pt x="4128" y="1405"/>
                    <a:pt x="3931" y="1377"/>
                  </a:cubicBezTo>
                  <a:cubicBezTo>
                    <a:pt x="3903" y="1377"/>
                    <a:pt x="3875" y="1377"/>
                    <a:pt x="3847" y="1377"/>
                  </a:cubicBezTo>
                  <a:cubicBezTo>
                    <a:pt x="3791" y="1348"/>
                    <a:pt x="3763" y="1348"/>
                    <a:pt x="3706" y="1377"/>
                  </a:cubicBezTo>
                  <a:cubicBezTo>
                    <a:pt x="3650" y="1461"/>
                    <a:pt x="3454" y="1433"/>
                    <a:pt x="3482" y="1657"/>
                  </a:cubicBezTo>
                  <a:cubicBezTo>
                    <a:pt x="3510" y="1770"/>
                    <a:pt x="3370" y="1770"/>
                    <a:pt x="3285" y="1770"/>
                  </a:cubicBezTo>
                  <a:cubicBezTo>
                    <a:pt x="3033" y="1770"/>
                    <a:pt x="3089" y="1966"/>
                    <a:pt x="3145" y="2078"/>
                  </a:cubicBezTo>
                  <a:cubicBezTo>
                    <a:pt x="3398" y="2528"/>
                    <a:pt x="3398" y="2528"/>
                    <a:pt x="3089" y="2921"/>
                  </a:cubicBezTo>
                  <a:cubicBezTo>
                    <a:pt x="3061" y="2977"/>
                    <a:pt x="3005" y="3005"/>
                    <a:pt x="2948" y="3033"/>
                  </a:cubicBezTo>
                  <a:cubicBezTo>
                    <a:pt x="3061" y="3145"/>
                    <a:pt x="2948" y="3173"/>
                    <a:pt x="2892" y="3258"/>
                  </a:cubicBezTo>
                  <a:cubicBezTo>
                    <a:pt x="2780" y="3342"/>
                    <a:pt x="2724" y="3482"/>
                    <a:pt x="2583" y="3538"/>
                  </a:cubicBezTo>
                  <a:cubicBezTo>
                    <a:pt x="2527" y="3566"/>
                    <a:pt x="2471" y="3566"/>
                    <a:pt x="2443" y="3594"/>
                  </a:cubicBezTo>
                  <a:cubicBezTo>
                    <a:pt x="2471" y="3651"/>
                    <a:pt x="2499" y="3594"/>
                    <a:pt x="2555" y="3594"/>
                  </a:cubicBezTo>
                  <a:cubicBezTo>
                    <a:pt x="2640" y="3594"/>
                    <a:pt x="2724" y="3623"/>
                    <a:pt x="2808" y="3594"/>
                  </a:cubicBezTo>
                  <a:cubicBezTo>
                    <a:pt x="2836" y="3594"/>
                    <a:pt x="2864" y="3594"/>
                    <a:pt x="2892" y="3623"/>
                  </a:cubicBezTo>
                  <a:cubicBezTo>
                    <a:pt x="2976" y="3735"/>
                    <a:pt x="2892" y="3819"/>
                    <a:pt x="2864" y="3903"/>
                  </a:cubicBezTo>
                  <a:cubicBezTo>
                    <a:pt x="2780" y="4016"/>
                    <a:pt x="2752" y="4156"/>
                    <a:pt x="2611" y="4212"/>
                  </a:cubicBezTo>
                  <a:cubicBezTo>
                    <a:pt x="2583" y="4212"/>
                    <a:pt x="2555" y="4184"/>
                    <a:pt x="2527" y="4184"/>
                  </a:cubicBezTo>
                  <a:cubicBezTo>
                    <a:pt x="2471" y="4156"/>
                    <a:pt x="2443" y="4128"/>
                    <a:pt x="2387" y="4128"/>
                  </a:cubicBezTo>
                  <a:cubicBezTo>
                    <a:pt x="2218" y="4044"/>
                    <a:pt x="2162" y="3819"/>
                    <a:pt x="1938" y="3735"/>
                  </a:cubicBezTo>
                  <a:cubicBezTo>
                    <a:pt x="1797" y="3651"/>
                    <a:pt x="1938" y="3370"/>
                    <a:pt x="2022" y="3258"/>
                  </a:cubicBezTo>
                  <a:cubicBezTo>
                    <a:pt x="2218" y="3005"/>
                    <a:pt x="2134" y="2696"/>
                    <a:pt x="2303" y="2443"/>
                  </a:cubicBezTo>
                  <a:cubicBezTo>
                    <a:pt x="2359" y="2359"/>
                    <a:pt x="2303" y="2247"/>
                    <a:pt x="2190" y="2191"/>
                  </a:cubicBezTo>
                  <a:cubicBezTo>
                    <a:pt x="2106" y="2163"/>
                    <a:pt x="2050" y="2135"/>
                    <a:pt x="1910" y="2219"/>
                  </a:cubicBezTo>
                  <a:cubicBezTo>
                    <a:pt x="1629" y="2415"/>
                    <a:pt x="1432" y="2668"/>
                    <a:pt x="1376" y="3005"/>
                  </a:cubicBezTo>
                  <a:cubicBezTo>
                    <a:pt x="1348" y="3117"/>
                    <a:pt x="1348" y="3201"/>
                    <a:pt x="1376" y="3314"/>
                  </a:cubicBezTo>
                  <a:cubicBezTo>
                    <a:pt x="1489" y="3707"/>
                    <a:pt x="1404" y="3847"/>
                    <a:pt x="1011" y="3847"/>
                  </a:cubicBezTo>
                  <a:cubicBezTo>
                    <a:pt x="955" y="3847"/>
                    <a:pt x="899" y="3875"/>
                    <a:pt x="815" y="3847"/>
                  </a:cubicBezTo>
                  <a:cubicBezTo>
                    <a:pt x="702" y="3791"/>
                    <a:pt x="618" y="3707"/>
                    <a:pt x="590" y="3566"/>
                  </a:cubicBezTo>
                  <a:cubicBezTo>
                    <a:pt x="646" y="3510"/>
                    <a:pt x="702" y="3482"/>
                    <a:pt x="787" y="3482"/>
                  </a:cubicBezTo>
                  <a:cubicBezTo>
                    <a:pt x="787" y="3482"/>
                    <a:pt x="815" y="3482"/>
                    <a:pt x="815" y="3482"/>
                  </a:cubicBezTo>
                  <a:cubicBezTo>
                    <a:pt x="815" y="3482"/>
                    <a:pt x="787" y="3482"/>
                    <a:pt x="787" y="3482"/>
                  </a:cubicBezTo>
                  <a:cubicBezTo>
                    <a:pt x="702" y="3482"/>
                    <a:pt x="646" y="3510"/>
                    <a:pt x="590" y="3566"/>
                  </a:cubicBezTo>
                  <a:cubicBezTo>
                    <a:pt x="450" y="3623"/>
                    <a:pt x="450" y="3510"/>
                    <a:pt x="450" y="3426"/>
                  </a:cubicBezTo>
                  <a:cubicBezTo>
                    <a:pt x="450" y="3342"/>
                    <a:pt x="534" y="3258"/>
                    <a:pt x="450" y="3173"/>
                  </a:cubicBezTo>
                  <a:cubicBezTo>
                    <a:pt x="422" y="3145"/>
                    <a:pt x="394" y="3145"/>
                    <a:pt x="394" y="3117"/>
                  </a:cubicBezTo>
                  <a:cubicBezTo>
                    <a:pt x="113" y="3033"/>
                    <a:pt x="1" y="2864"/>
                    <a:pt x="1" y="2584"/>
                  </a:cubicBezTo>
                  <a:cubicBezTo>
                    <a:pt x="169" y="2135"/>
                    <a:pt x="590" y="1994"/>
                    <a:pt x="1067" y="2247"/>
                  </a:cubicBezTo>
                  <a:cubicBezTo>
                    <a:pt x="1067" y="2219"/>
                    <a:pt x="1095" y="2191"/>
                    <a:pt x="1095" y="2163"/>
                  </a:cubicBezTo>
                  <a:cubicBezTo>
                    <a:pt x="1124" y="2050"/>
                    <a:pt x="1039" y="2022"/>
                    <a:pt x="983" y="1966"/>
                  </a:cubicBezTo>
                  <a:cubicBezTo>
                    <a:pt x="871" y="1882"/>
                    <a:pt x="759" y="1798"/>
                    <a:pt x="843" y="1629"/>
                  </a:cubicBezTo>
                  <a:cubicBezTo>
                    <a:pt x="899" y="1405"/>
                    <a:pt x="1067" y="1517"/>
                    <a:pt x="1180" y="1489"/>
                  </a:cubicBezTo>
                  <a:cubicBezTo>
                    <a:pt x="1264" y="1489"/>
                    <a:pt x="1320" y="1489"/>
                    <a:pt x="1348" y="1433"/>
                  </a:cubicBezTo>
                  <a:cubicBezTo>
                    <a:pt x="1460" y="1236"/>
                    <a:pt x="1404" y="1068"/>
                    <a:pt x="1236" y="955"/>
                  </a:cubicBezTo>
                  <a:cubicBezTo>
                    <a:pt x="1095" y="843"/>
                    <a:pt x="1039" y="703"/>
                    <a:pt x="983" y="562"/>
                  </a:cubicBezTo>
                  <a:cubicBezTo>
                    <a:pt x="843" y="254"/>
                    <a:pt x="1124" y="169"/>
                    <a:pt x="1292" y="29"/>
                  </a:cubicBezTo>
                  <a:cubicBezTo>
                    <a:pt x="1320" y="1"/>
                    <a:pt x="1348" y="29"/>
                    <a:pt x="1376" y="57"/>
                  </a:cubicBezTo>
                  <a:lnTo>
                    <a:pt x="1376" y="57"/>
                  </a:lnTo>
                  <a:cubicBezTo>
                    <a:pt x="1404" y="57"/>
                    <a:pt x="1432" y="85"/>
                    <a:pt x="1432" y="113"/>
                  </a:cubicBezTo>
                  <a:lnTo>
                    <a:pt x="1432" y="113"/>
                  </a:lnTo>
                  <a:cubicBezTo>
                    <a:pt x="1460" y="141"/>
                    <a:pt x="1489" y="169"/>
                    <a:pt x="1517" y="197"/>
                  </a:cubicBezTo>
                  <a:lnTo>
                    <a:pt x="1517" y="197"/>
                  </a:lnTo>
                  <a:cubicBezTo>
                    <a:pt x="1545" y="197"/>
                    <a:pt x="1545" y="254"/>
                    <a:pt x="1573" y="282"/>
                  </a:cubicBezTo>
                  <a:cubicBezTo>
                    <a:pt x="1573" y="282"/>
                    <a:pt x="1601" y="310"/>
                    <a:pt x="1629" y="338"/>
                  </a:cubicBezTo>
                  <a:cubicBezTo>
                    <a:pt x="1629" y="338"/>
                    <a:pt x="1657" y="366"/>
                    <a:pt x="1657" y="366"/>
                  </a:cubicBezTo>
                  <a:cubicBezTo>
                    <a:pt x="1685" y="366"/>
                    <a:pt x="1685" y="394"/>
                    <a:pt x="1685" y="394"/>
                  </a:cubicBezTo>
                  <a:cubicBezTo>
                    <a:pt x="1713" y="394"/>
                    <a:pt x="1741" y="422"/>
                    <a:pt x="1741" y="422"/>
                  </a:cubicBezTo>
                  <a:cubicBezTo>
                    <a:pt x="1741" y="422"/>
                    <a:pt x="1769" y="450"/>
                    <a:pt x="1769" y="450"/>
                  </a:cubicBezTo>
                  <a:cubicBezTo>
                    <a:pt x="1797" y="478"/>
                    <a:pt x="1797" y="478"/>
                    <a:pt x="1825" y="478"/>
                  </a:cubicBezTo>
                  <a:cubicBezTo>
                    <a:pt x="1825" y="478"/>
                    <a:pt x="1853" y="478"/>
                    <a:pt x="1853" y="478"/>
                  </a:cubicBezTo>
                  <a:cubicBezTo>
                    <a:pt x="1882" y="450"/>
                    <a:pt x="1882" y="422"/>
                    <a:pt x="1882" y="394"/>
                  </a:cubicBezTo>
                  <a:cubicBezTo>
                    <a:pt x="1910" y="366"/>
                    <a:pt x="1910" y="338"/>
                    <a:pt x="1938" y="3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70"/>
            <p:cNvSpPr/>
            <p:nvPr/>
          </p:nvSpPr>
          <p:spPr>
            <a:xfrm>
              <a:off x="2679625" y="934375"/>
              <a:ext cx="77925" cy="82825"/>
            </a:xfrm>
            <a:custGeom>
              <a:avLst/>
              <a:gdLst/>
              <a:ahLst/>
              <a:cxnLst/>
              <a:rect l="l" t="t" r="r" b="b"/>
              <a:pathLst>
                <a:path w="3117" h="3313" extrusionOk="0">
                  <a:moveTo>
                    <a:pt x="534" y="1685"/>
                  </a:moveTo>
                  <a:cubicBezTo>
                    <a:pt x="534" y="1600"/>
                    <a:pt x="562" y="1460"/>
                    <a:pt x="646" y="1432"/>
                  </a:cubicBezTo>
                  <a:cubicBezTo>
                    <a:pt x="871" y="1348"/>
                    <a:pt x="786" y="1235"/>
                    <a:pt x="702" y="1123"/>
                  </a:cubicBezTo>
                  <a:cubicBezTo>
                    <a:pt x="618" y="1011"/>
                    <a:pt x="618" y="814"/>
                    <a:pt x="393" y="842"/>
                  </a:cubicBezTo>
                  <a:cubicBezTo>
                    <a:pt x="393" y="730"/>
                    <a:pt x="702" y="814"/>
                    <a:pt x="478" y="646"/>
                  </a:cubicBezTo>
                  <a:cubicBezTo>
                    <a:pt x="393" y="562"/>
                    <a:pt x="478" y="534"/>
                    <a:pt x="506" y="477"/>
                  </a:cubicBezTo>
                  <a:cubicBezTo>
                    <a:pt x="646" y="365"/>
                    <a:pt x="786" y="449"/>
                    <a:pt x="899" y="477"/>
                  </a:cubicBezTo>
                  <a:cubicBezTo>
                    <a:pt x="955" y="337"/>
                    <a:pt x="814" y="365"/>
                    <a:pt x="786" y="309"/>
                  </a:cubicBezTo>
                  <a:cubicBezTo>
                    <a:pt x="955" y="253"/>
                    <a:pt x="1067" y="56"/>
                    <a:pt x="1236" y="0"/>
                  </a:cubicBezTo>
                  <a:cubicBezTo>
                    <a:pt x="1264" y="28"/>
                    <a:pt x="1292" y="56"/>
                    <a:pt x="1292" y="84"/>
                  </a:cubicBezTo>
                  <a:lnTo>
                    <a:pt x="1292" y="84"/>
                  </a:lnTo>
                  <a:cubicBezTo>
                    <a:pt x="1460" y="141"/>
                    <a:pt x="1292" y="393"/>
                    <a:pt x="1516" y="449"/>
                  </a:cubicBezTo>
                  <a:cubicBezTo>
                    <a:pt x="1544" y="449"/>
                    <a:pt x="1488" y="562"/>
                    <a:pt x="1432" y="590"/>
                  </a:cubicBezTo>
                  <a:cubicBezTo>
                    <a:pt x="1207" y="646"/>
                    <a:pt x="1236" y="814"/>
                    <a:pt x="1236" y="1011"/>
                  </a:cubicBezTo>
                  <a:cubicBezTo>
                    <a:pt x="1488" y="1011"/>
                    <a:pt x="1685" y="899"/>
                    <a:pt x="1853" y="730"/>
                  </a:cubicBezTo>
                  <a:cubicBezTo>
                    <a:pt x="1965" y="618"/>
                    <a:pt x="2050" y="534"/>
                    <a:pt x="2190" y="590"/>
                  </a:cubicBezTo>
                  <a:cubicBezTo>
                    <a:pt x="2218" y="618"/>
                    <a:pt x="2246" y="646"/>
                    <a:pt x="2246" y="674"/>
                  </a:cubicBezTo>
                  <a:cubicBezTo>
                    <a:pt x="2274" y="758"/>
                    <a:pt x="2190" y="899"/>
                    <a:pt x="2330" y="983"/>
                  </a:cubicBezTo>
                  <a:cubicBezTo>
                    <a:pt x="2471" y="1235"/>
                    <a:pt x="2583" y="1516"/>
                    <a:pt x="2695" y="1797"/>
                  </a:cubicBezTo>
                  <a:cubicBezTo>
                    <a:pt x="2808" y="1713"/>
                    <a:pt x="2752" y="1628"/>
                    <a:pt x="2724" y="1544"/>
                  </a:cubicBezTo>
                  <a:cubicBezTo>
                    <a:pt x="2667" y="1460"/>
                    <a:pt x="2527" y="1348"/>
                    <a:pt x="2639" y="1292"/>
                  </a:cubicBezTo>
                  <a:cubicBezTo>
                    <a:pt x="2752" y="1179"/>
                    <a:pt x="2892" y="1039"/>
                    <a:pt x="3088" y="1151"/>
                  </a:cubicBezTo>
                  <a:cubicBezTo>
                    <a:pt x="3088" y="1235"/>
                    <a:pt x="3117" y="1320"/>
                    <a:pt x="3060" y="1404"/>
                  </a:cubicBezTo>
                  <a:cubicBezTo>
                    <a:pt x="3060" y="1460"/>
                    <a:pt x="3060" y="1488"/>
                    <a:pt x="3060" y="1544"/>
                  </a:cubicBezTo>
                  <a:cubicBezTo>
                    <a:pt x="2976" y="1657"/>
                    <a:pt x="3060" y="1825"/>
                    <a:pt x="2976" y="1965"/>
                  </a:cubicBezTo>
                  <a:cubicBezTo>
                    <a:pt x="2976" y="1993"/>
                    <a:pt x="2976" y="2022"/>
                    <a:pt x="2976" y="2022"/>
                  </a:cubicBezTo>
                  <a:cubicBezTo>
                    <a:pt x="2920" y="2106"/>
                    <a:pt x="2976" y="2218"/>
                    <a:pt x="2920" y="2302"/>
                  </a:cubicBezTo>
                  <a:cubicBezTo>
                    <a:pt x="2920" y="2330"/>
                    <a:pt x="2920" y="2358"/>
                    <a:pt x="2920" y="2387"/>
                  </a:cubicBezTo>
                  <a:cubicBezTo>
                    <a:pt x="2892" y="2415"/>
                    <a:pt x="2864" y="2415"/>
                    <a:pt x="2836" y="2415"/>
                  </a:cubicBezTo>
                  <a:cubicBezTo>
                    <a:pt x="2752" y="2415"/>
                    <a:pt x="2667" y="2415"/>
                    <a:pt x="2639" y="2555"/>
                  </a:cubicBezTo>
                  <a:cubicBezTo>
                    <a:pt x="2639" y="2667"/>
                    <a:pt x="2639" y="2808"/>
                    <a:pt x="2499" y="2864"/>
                  </a:cubicBezTo>
                  <a:cubicBezTo>
                    <a:pt x="2274" y="2836"/>
                    <a:pt x="2078" y="3004"/>
                    <a:pt x="1853" y="2920"/>
                  </a:cubicBezTo>
                  <a:cubicBezTo>
                    <a:pt x="1825" y="2920"/>
                    <a:pt x="1797" y="2892"/>
                    <a:pt x="1769" y="2864"/>
                  </a:cubicBezTo>
                  <a:cubicBezTo>
                    <a:pt x="1797" y="2892"/>
                    <a:pt x="1825" y="2892"/>
                    <a:pt x="1825" y="2948"/>
                  </a:cubicBezTo>
                  <a:cubicBezTo>
                    <a:pt x="1797" y="3173"/>
                    <a:pt x="1713" y="3313"/>
                    <a:pt x="1432" y="3173"/>
                  </a:cubicBezTo>
                  <a:cubicBezTo>
                    <a:pt x="1348" y="3116"/>
                    <a:pt x="1264" y="3145"/>
                    <a:pt x="1179" y="3145"/>
                  </a:cubicBezTo>
                  <a:cubicBezTo>
                    <a:pt x="1095" y="3145"/>
                    <a:pt x="955" y="3173"/>
                    <a:pt x="955" y="3088"/>
                  </a:cubicBezTo>
                  <a:cubicBezTo>
                    <a:pt x="814" y="2751"/>
                    <a:pt x="449" y="2808"/>
                    <a:pt x="253" y="2583"/>
                  </a:cubicBezTo>
                  <a:cubicBezTo>
                    <a:pt x="309" y="2527"/>
                    <a:pt x="393" y="2499"/>
                    <a:pt x="337" y="2387"/>
                  </a:cubicBezTo>
                  <a:cubicBezTo>
                    <a:pt x="225" y="2443"/>
                    <a:pt x="141" y="2527"/>
                    <a:pt x="56" y="2387"/>
                  </a:cubicBezTo>
                  <a:cubicBezTo>
                    <a:pt x="0" y="2330"/>
                    <a:pt x="0" y="2302"/>
                    <a:pt x="56" y="2246"/>
                  </a:cubicBezTo>
                  <a:cubicBezTo>
                    <a:pt x="141" y="2162"/>
                    <a:pt x="197" y="2022"/>
                    <a:pt x="337" y="1965"/>
                  </a:cubicBezTo>
                  <a:cubicBezTo>
                    <a:pt x="337" y="1965"/>
                    <a:pt x="365" y="1965"/>
                    <a:pt x="365" y="1965"/>
                  </a:cubicBezTo>
                  <a:cubicBezTo>
                    <a:pt x="478" y="2050"/>
                    <a:pt x="506" y="2162"/>
                    <a:pt x="534" y="2246"/>
                  </a:cubicBezTo>
                  <a:cubicBezTo>
                    <a:pt x="590" y="2387"/>
                    <a:pt x="646" y="2443"/>
                    <a:pt x="786" y="2443"/>
                  </a:cubicBezTo>
                  <a:cubicBezTo>
                    <a:pt x="843" y="2443"/>
                    <a:pt x="814" y="2499"/>
                    <a:pt x="843" y="2527"/>
                  </a:cubicBezTo>
                  <a:cubicBezTo>
                    <a:pt x="843" y="2471"/>
                    <a:pt x="786" y="2443"/>
                    <a:pt x="786" y="2415"/>
                  </a:cubicBezTo>
                  <a:cubicBezTo>
                    <a:pt x="758" y="2274"/>
                    <a:pt x="814" y="2134"/>
                    <a:pt x="899" y="2190"/>
                  </a:cubicBezTo>
                  <a:cubicBezTo>
                    <a:pt x="1179" y="2302"/>
                    <a:pt x="1207" y="2078"/>
                    <a:pt x="1292" y="1937"/>
                  </a:cubicBezTo>
                  <a:cubicBezTo>
                    <a:pt x="1320" y="1881"/>
                    <a:pt x="1404" y="1881"/>
                    <a:pt x="1460" y="1769"/>
                  </a:cubicBezTo>
                  <a:cubicBezTo>
                    <a:pt x="1264" y="1853"/>
                    <a:pt x="1067" y="1909"/>
                    <a:pt x="927" y="1713"/>
                  </a:cubicBezTo>
                  <a:cubicBezTo>
                    <a:pt x="927" y="1657"/>
                    <a:pt x="871" y="1713"/>
                    <a:pt x="899" y="1713"/>
                  </a:cubicBezTo>
                  <a:cubicBezTo>
                    <a:pt x="927" y="1685"/>
                    <a:pt x="927" y="1713"/>
                    <a:pt x="927" y="1713"/>
                  </a:cubicBezTo>
                  <a:cubicBezTo>
                    <a:pt x="983" y="1797"/>
                    <a:pt x="1039" y="1881"/>
                    <a:pt x="927" y="1965"/>
                  </a:cubicBezTo>
                  <a:cubicBezTo>
                    <a:pt x="871" y="2022"/>
                    <a:pt x="786" y="1937"/>
                    <a:pt x="730" y="1909"/>
                  </a:cubicBezTo>
                  <a:cubicBezTo>
                    <a:pt x="646" y="1853"/>
                    <a:pt x="590" y="1797"/>
                    <a:pt x="534" y="1741"/>
                  </a:cubicBezTo>
                  <a:cubicBezTo>
                    <a:pt x="534" y="1713"/>
                    <a:pt x="534" y="1713"/>
                    <a:pt x="534" y="16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70"/>
            <p:cNvSpPr/>
            <p:nvPr/>
          </p:nvSpPr>
          <p:spPr>
            <a:xfrm>
              <a:off x="2691550" y="873300"/>
              <a:ext cx="70200" cy="110925"/>
            </a:xfrm>
            <a:custGeom>
              <a:avLst/>
              <a:gdLst/>
              <a:ahLst/>
              <a:cxnLst/>
              <a:rect l="l" t="t" r="r" b="b"/>
              <a:pathLst>
                <a:path w="2808" h="4437" extrusionOk="0">
                  <a:moveTo>
                    <a:pt x="2583" y="3566"/>
                  </a:moveTo>
                  <a:cubicBezTo>
                    <a:pt x="2415" y="3594"/>
                    <a:pt x="2359" y="3791"/>
                    <a:pt x="2162" y="3763"/>
                  </a:cubicBezTo>
                  <a:cubicBezTo>
                    <a:pt x="2471" y="4071"/>
                    <a:pt x="2443" y="4100"/>
                    <a:pt x="2247" y="4436"/>
                  </a:cubicBezTo>
                  <a:cubicBezTo>
                    <a:pt x="2050" y="4128"/>
                    <a:pt x="1910" y="3763"/>
                    <a:pt x="1797" y="3426"/>
                  </a:cubicBezTo>
                  <a:cubicBezTo>
                    <a:pt x="1797" y="3342"/>
                    <a:pt x="1797" y="3229"/>
                    <a:pt x="1741" y="3145"/>
                  </a:cubicBezTo>
                  <a:lnTo>
                    <a:pt x="1741" y="3089"/>
                  </a:lnTo>
                  <a:cubicBezTo>
                    <a:pt x="1713" y="3033"/>
                    <a:pt x="1910" y="2892"/>
                    <a:pt x="1741" y="2920"/>
                  </a:cubicBezTo>
                  <a:cubicBezTo>
                    <a:pt x="1573" y="2949"/>
                    <a:pt x="1488" y="2920"/>
                    <a:pt x="1488" y="2780"/>
                  </a:cubicBezTo>
                  <a:cubicBezTo>
                    <a:pt x="1460" y="2640"/>
                    <a:pt x="1545" y="2527"/>
                    <a:pt x="1685" y="2527"/>
                  </a:cubicBezTo>
                  <a:cubicBezTo>
                    <a:pt x="1853" y="2555"/>
                    <a:pt x="1994" y="2471"/>
                    <a:pt x="2134" y="2387"/>
                  </a:cubicBezTo>
                  <a:cubicBezTo>
                    <a:pt x="1769" y="2190"/>
                    <a:pt x="1404" y="1994"/>
                    <a:pt x="1348" y="1517"/>
                  </a:cubicBezTo>
                  <a:cubicBezTo>
                    <a:pt x="1320" y="1320"/>
                    <a:pt x="1180" y="1067"/>
                    <a:pt x="1348" y="843"/>
                  </a:cubicBezTo>
                  <a:cubicBezTo>
                    <a:pt x="1208" y="871"/>
                    <a:pt x="1067" y="787"/>
                    <a:pt x="983" y="674"/>
                  </a:cubicBezTo>
                  <a:cubicBezTo>
                    <a:pt x="927" y="590"/>
                    <a:pt x="899" y="478"/>
                    <a:pt x="787" y="450"/>
                  </a:cubicBezTo>
                  <a:cubicBezTo>
                    <a:pt x="702" y="394"/>
                    <a:pt x="590" y="450"/>
                    <a:pt x="506" y="450"/>
                  </a:cubicBezTo>
                  <a:cubicBezTo>
                    <a:pt x="478" y="450"/>
                    <a:pt x="450" y="450"/>
                    <a:pt x="450" y="478"/>
                  </a:cubicBezTo>
                  <a:cubicBezTo>
                    <a:pt x="478" y="562"/>
                    <a:pt x="450" y="646"/>
                    <a:pt x="422" y="703"/>
                  </a:cubicBezTo>
                  <a:cubicBezTo>
                    <a:pt x="422" y="731"/>
                    <a:pt x="394" y="759"/>
                    <a:pt x="394" y="787"/>
                  </a:cubicBezTo>
                  <a:cubicBezTo>
                    <a:pt x="366" y="815"/>
                    <a:pt x="366" y="815"/>
                    <a:pt x="366" y="843"/>
                  </a:cubicBezTo>
                  <a:cubicBezTo>
                    <a:pt x="337" y="843"/>
                    <a:pt x="309" y="871"/>
                    <a:pt x="281" y="871"/>
                  </a:cubicBezTo>
                  <a:cubicBezTo>
                    <a:pt x="1" y="674"/>
                    <a:pt x="141" y="450"/>
                    <a:pt x="225" y="225"/>
                  </a:cubicBezTo>
                  <a:cubicBezTo>
                    <a:pt x="281" y="85"/>
                    <a:pt x="366" y="1"/>
                    <a:pt x="534" y="57"/>
                  </a:cubicBezTo>
                  <a:cubicBezTo>
                    <a:pt x="562" y="85"/>
                    <a:pt x="618" y="85"/>
                    <a:pt x="674" y="85"/>
                  </a:cubicBezTo>
                  <a:cubicBezTo>
                    <a:pt x="730" y="57"/>
                    <a:pt x="815" y="29"/>
                    <a:pt x="871" y="85"/>
                  </a:cubicBezTo>
                  <a:cubicBezTo>
                    <a:pt x="899" y="113"/>
                    <a:pt x="927" y="141"/>
                    <a:pt x="983" y="169"/>
                  </a:cubicBezTo>
                  <a:cubicBezTo>
                    <a:pt x="1124" y="197"/>
                    <a:pt x="1292" y="309"/>
                    <a:pt x="1432" y="141"/>
                  </a:cubicBezTo>
                  <a:cubicBezTo>
                    <a:pt x="1432" y="141"/>
                    <a:pt x="1460" y="141"/>
                    <a:pt x="1460" y="141"/>
                  </a:cubicBezTo>
                  <a:cubicBezTo>
                    <a:pt x="1629" y="113"/>
                    <a:pt x="1741" y="394"/>
                    <a:pt x="1966" y="169"/>
                  </a:cubicBezTo>
                  <a:cubicBezTo>
                    <a:pt x="2050" y="85"/>
                    <a:pt x="2359" y="85"/>
                    <a:pt x="2555" y="113"/>
                  </a:cubicBezTo>
                  <a:cubicBezTo>
                    <a:pt x="2611" y="85"/>
                    <a:pt x="2640" y="113"/>
                    <a:pt x="2640" y="141"/>
                  </a:cubicBezTo>
                  <a:cubicBezTo>
                    <a:pt x="2640" y="169"/>
                    <a:pt x="2640" y="169"/>
                    <a:pt x="2640" y="197"/>
                  </a:cubicBezTo>
                  <a:cubicBezTo>
                    <a:pt x="2724" y="253"/>
                    <a:pt x="2668" y="366"/>
                    <a:pt x="2724" y="422"/>
                  </a:cubicBezTo>
                  <a:cubicBezTo>
                    <a:pt x="2724" y="450"/>
                    <a:pt x="2724" y="450"/>
                    <a:pt x="2724" y="478"/>
                  </a:cubicBezTo>
                  <a:cubicBezTo>
                    <a:pt x="2808" y="1124"/>
                    <a:pt x="2724" y="1769"/>
                    <a:pt x="2752" y="2415"/>
                  </a:cubicBezTo>
                  <a:cubicBezTo>
                    <a:pt x="2752" y="2555"/>
                    <a:pt x="2752" y="2668"/>
                    <a:pt x="2752" y="2808"/>
                  </a:cubicBezTo>
                  <a:cubicBezTo>
                    <a:pt x="2752" y="2864"/>
                    <a:pt x="2752" y="2892"/>
                    <a:pt x="2724" y="2920"/>
                  </a:cubicBezTo>
                  <a:lnTo>
                    <a:pt x="2724" y="2920"/>
                  </a:lnTo>
                  <a:cubicBezTo>
                    <a:pt x="2640" y="3061"/>
                    <a:pt x="2752" y="3229"/>
                    <a:pt x="2640" y="3342"/>
                  </a:cubicBezTo>
                  <a:lnTo>
                    <a:pt x="2640" y="3342"/>
                  </a:lnTo>
                  <a:cubicBezTo>
                    <a:pt x="2583" y="3398"/>
                    <a:pt x="2640" y="3510"/>
                    <a:pt x="2583" y="356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70"/>
            <p:cNvSpPr/>
            <p:nvPr/>
          </p:nvSpPr>
          <p:spPr>
            <a:xfrm>
              <a:off x="2565925" y="886650"/>
              <a:ext cx="44925" cy="81425"/>
            </a:xfrm>
            <a:custGeom>
              <a:avLst/>
              <a:gdLst/>
              <a:ahLst/>
              <a:cxnLst/>
              <a:rect l="l" t="t" r="r" b="b"/>
              <a:pathLst>
                <a:path w="1797" h="3257" extrusionOk="0">
                  <a:moveTo>
                    <a:pt x="112" y="2667"/>
                  </a:moveTo>
                  <a:cubicBezTo>
                    <a:pt x="112" y="2639"/>
                    <a:pt x="112" y="2639"/>
                    <a:pt x="112" y="2611"/>
                  </a:cubicBezTo>
                  <a:cubicBezTo>
                    <a:pt x="28" y="2555"/>
                    <a:pt x="84" y="2443"/>
                    <a:pt x="28" y="2386"/>
                  </a:cubicBezTo>
                  <a:cubicBezTo>
                    <a:pt x="28" y="2358"/>
                    <a:pt x="28" y="2358"/>
                    <a:pt x="28" y="2330"/>
                  </a:cubicBezTo>
                  <a:cubicBezTo>
                    <a:pt x="0" y="2302"/>
                    <a:pt x="0" y="2302"/>
                    <a:pt x="0" y="2274"/>
                  </a:cubicBezTo>
                  <a:cubicBezTo>
                    <a:pt x="28" y="2246"/>
                    <a:pt x="28" y="2246"/>
                    <a:pt x="28" y="2246"/>
                  </a:cubicBezTo>
                  <a:cubicBezTo>
                    <a:pt x="309" y="2078"/>
                    <a:pt x="225" y="1797"/>
                    <a:pt x="197" y="1572"/>
                  </a:cubicBezTo>
                  <a:cubicBezTo>
                    <a:pt x="197" y="1348"/>
                    <a:pt x="197" y="1151"/>
                    <a:pt x="309" y="955"/>
                  </a:cubicBezTo>
                  <a:cubicBezTo>
                    <a:pt x="337" y="955"/>
                    <a:pt x="365" y="1011"/>
                    <a:pt x="365" y="983"/>
                  </a:cubicBezTo>
                  <a:cubicBezTo>
                    <a:pt x="393" y="955"/>
                    <a:pt x="337" y="955"/>
                    <a:pt x="337" y="927"/>
                  </a:cubicBezTo>
                  <a:cubicBezTo>
                    <a:pt x="281" y="674"/>
                    <a:pt x="421" y="449"/>
                    <a:pt x="506" y="225"/>
                  </a:cubicBezTo>
                  <a:cubicBezTo>
                    <a:pt x="590" y="0"/>
                    <a:pt x="702" y="281"/>
                    <a:pt x="814" y="309"/>
                  </a:cubicBezTo>
                  <a:cubicBezTo>
                    <a:pt x="1011" y="421"/>
                    <a:pt x="1123" y="646"/>
                    <a:pt x="1348" y="730"/>
                  </a:cubicBezTo>
                  <a:cubicBezTo>
                    <a:pt x="1376" y="758"/>
                    <a:pt x="1404" y="758"/>
                    <a:pt x="1404" y="786"/>
                  </a:cubicBezTo>
                  <a:cubicBezTo>
                    <a:pt x="1516" y="898"/>
                    <a:pt x="1516" y="1011"/>
                    <a:pt x="1404" y="1123"/>
                  </a:cubicBezTo>
                  <a:cubicBezTo>
                    <a:pt x="1235" y="1292"/>
                    <a:pt x="1488" y="1207"/>
                    <a:pt x="1488" y="1292"/>
                  </a:cubicBezTo>
                  <a:cubicBezTo>
                    <a:pt x="1685" y="1572"/>
                    <a:pt x="1544" y="1769"/>
                    <a:pt x="1320" y="1909"/>
                  </a:cubicBezTo>
                  <a:cubicBezTo>
                    <a:pt x="1292" y="1937"/>
                    <a:pt x="1264" y="1909"/>
                    <a:pt x="1264" y="1937"/>
                  </a:cubicBezTo>
                  <a:cubicBezTo>
                    <a:pt x="1235" y="1993"/>
                    <a:pt x="1264" y="1909"/>
                    <a:pt x="1292" y="1937"/>
                  </a:cubicBezTo>
                  <a:cubicBezTo>
                    <a:pt x="1404" y="2050"/>
                    <a:pt x="1516" y="2106"/>
                    <a:pt x="1600" y="2246"/>
                  </a:cubicBezTo>
                  <a:cubicBezTo>
                    <a:pt x="1657" y="2330"/>
                    <a:pt x="1741" y="2386"/>
                    <a:pt x="1797" y="2499"/>
                  </a:cubicBezTo>
                  <a:cubicBezTo>
                    <a:pt x="1797" y="2527"/>
                    <a:pt x="1797" y="2555"/>
                    <a:pt x="1797" y="2583"/>
                  </a:cubicBezTo>
                  <a:cubicBezTo>
                    <a:pt x="1741" y="2667"/>
                    <a:pt x="1685" y="2751"/>
                    <a:pt x="1600" y="2808"/>
                  </a:cubicBezTo>
                  <a:cubicBezTo>
                    <a:pt x="1488" y="2892"/>
                    <a:pt x="1376" y="2976"/>
                    <a:pt x="1235" y="2920"/>
                  </a:cubicBezTo>
                  <a:cubicBezTo>
                    <a:pt x="1095" y="2808"/>
                    <a:pt x="1067" y="2667"/>
                    <a:pt x="1151" y="2527"/>
                  </a:cubicBezTo>
                  <a:cubicBezTo>
                    <a:pt x="1179" y="2471"/>
                    <a:pt x="1235" y="2443"/>
                    <a:pt x="1292" y="2443"/>
                  </a:cubicBezTo>
                  <a:cubicBezTo>
                    <a:pt x="1320" y="2443"/>
                    <a:pt x="1348" y="2415"/>
                    <a:pt x="1376" y="2415"/>
                  </a:cubicBezTo>
                  <a:cubicBezTo>
                    <a:pt x="1404" y="2386"/>
                    <a:pt x="1404" y="2358"/>
                    <a:pt x="1432" y="2358"/>
                  </a:cubicBezTo>
                  <a:cubicBezTo>
                    <a:pt x="1432" y="2358"/>
                    <a:pt x="1404" y="2330"/>
                    <a:pt x="1404" y="2330"/>
                  </a:cubicBezTo>
                  <a:cubicBezTo>
                    <a:pt x="1404" y="2330"/>
                    <a:pt x="1376" y="2330"/>
                    <a:pt x="1376" y="2330"/>
                  </a:cubicBezTo>
                  <a:cubicBezTo>
                    <a:pt x="1348" y="2330"/>
                    <a:pt x="1320" y="2330"/>
                    <a:pt x="1292" y="2302"/>
                  </a:cubicBezTo>
                  <a:cubicBezTo>
                    <a:pt x="1151" y="2302"/>
                    <a:pt x="1011" y="2358"/>
                    <a:pt x="814" y="2358"/>
                  </a:cubicBezTo>
                  <a:cubicBezTo>
                    <a:pt x="870" y="2555"/>
                    <a:pt x="899" y="2751"/>
                    <a:pt x="758" y="2948"/>
                  </a:cubicBezTo>
                  <a:cubicBezTo>
                    <a:pt x="562" y="3257"/>
                    <a:pt x="534" y="3257"/>
                    <a:pt x="253" y="3004"/>
                  </a:cubicBezTo>
                  <a:cubicBezTo>
                    <a:pt x="225" y="2976"/>
                    <a:pt x="197" y="2920"/>
                    <a:pt x="169" y="2892"/>
                  </a:cubicBezTo>
                  <a:lnTo>
                    <a:pt x="169" y="2892"/>
                  </a:lnTo>
                  <a:cubicBezTo>
                    <a:pt x="169" y="2864"/>
                    <a:pt x="141" y="2836"/>
                    <a:pt x="141" y="2836"/>
                  </a:cubicBezTo>
                  <a:cubicBezTo>
                    <a:pt x="141" y="2779"/>
                    <a:pt x="141" y="2723"/>
                    <a:pt x="112" y="266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70"/>
            <p:cNvSpPr/>
            <p:nvPr/>
          </p:nvSpPr>
          <p:spPr>
            <a:xfrm>
              <a:off x="2561700" y="866275"/>
              <a:ext cx="72325" cy="39350"/>
            </a:xfrm>
            <a:custGeom>
              <a:avLst/>
              <a:gdLst/>
              <a:ahLst/>
              <a:cxnLst/>
              <a:rect l="l" t="t" r="r" b="b"/>
              <a:pathLst>
                <a:path w="2893" h="1574" extrusionOk="0">
                  <a:moveTo>
                    <a:pt x="1685" y="57"/>
                  </a:moveTo>
                  <a:cubicBezTo>
                    <a:pt x="1685" y="57"/>
                    <a:pt x="1713" y="57"/>
                    <a:pt x="1741" y="57"/>
                  </a:cubicBezTo>
                  <a:cubicBezTo>
                    <a:pt x="1798" y="113"/>
                    <a:pt x="1882" y="57"/>
                    <a:pt x="1966" y="141"/>
                  </a:cubicBezTo>
                  <a:lnTo>
                    <a:pt x="1938" y="141"/>
                  </a:lnTo>
                  <a:cubicBezTo>
                    <a:pt x="2022" y="169"/>
                    <a:pt x="2106" y="226"/>
                    <a:pt x="2162" y="282"/>
                  </a:cubicBezTo>
                  <a:lnTo>
                    <a:pt x="2162" y="282"/>
                  </a:lnTo>
                  <a:cubicBezTo>
                    <a:pt x="2191" y="310"/>
                    <a:pt x="2247" y="310"/>
                    <a:pt x="2275" y="338"/>
                  </a:cubicBezTo>
                  <a:cubicBezTo>
                    <a:pt x="2303" y="366"/>
                    <a:pt x="2331" y="394"/>
                    <a:pt x="2387" y="422"/>
                  </a:cubicBezTo>
                  <a:lnTo>
                    <a:pt x="2359" y="422"/>
                  </a:lnTo>
                  <a:cubicBezTo>
                    <a:pt x="2387" y="422"/>
                    <a:pt x="2415" y="450"/>
                    <a:pt x="2443" y="450"/>
                  </a:cubicBezTo>
                  <a:cubicBezTo>
                    <a:pt x="2471" y="450"/>
                    <a:pt x="2499" y="478"/>
                    <a:pt x="2499" y="478"/>
                  </a:cubicBezTo>
                  <a:lnTo>
                    <a:pt x="2499" y="478"/>
                  </a:lnTo>
                  <a:cubicBezTo>
                    <a:pt x="2527" y="506"/>
                    <a:pt x="2556" y="534"/>
                    <a:pt x="2584" y="562"/>
                  </a:cubicBezTo>
                  <a:lnTo>
                    <a:pt x="2584" y="562"/>
                  </a:lnTo>
                  <a:cubicBezTo>
                    <a:pt x="2612" y="562"/>
                    <a:pt x="2640" y="590"/>
                    <a:pt x="2668" y="619"/>
                  </a:cubicBezTo>
                  <a:lnTo>
                    <a:pt x="2668" y="619"/>
                  </a:lnTo>
                  <a:cubicBezTo>
                    <a:pt x="2668" y="647"/>
                    <a:pt x="2696" y="647"/>
                    <a:pt x="2724" y="675"/>
                  </a:cubicBezTo>
                  <a:lnTo>
                    <a:pt x="2752" y="675"/>
                  </a:lnTo>
                  <a:cubicBezTo>
                    <a:pt x="2780" y="703"/>
                    <a:pt x="2780" y="731"/>
                    <a:pt x="2808" y="731"/>
                  </a:cubicBezTo>
                  <a:cubicBezTo>
                    <a:pt x="2808" y="759"/>
                    <a:pt x="2836" y="759"/>
                    <a:pt x="2836" y="787"/>
                  </a:cubicBezTo>
                  <a:cubicBezTo>
                    <a:pt x="2836" y="815"/>
                    <a:pt x="2864" y="815"/>
                    <a:pt x="2864" y="843"/>
                  </a:cubicBezTo>
                  <a:cubicBezTo>
                    <a:pt x="2892" y="899"/>
                    <a:pt x="2892" y="955"/>
                    <a:pt x="2892" y="984"/>
                  </a:cubicBezTo>
                  <a:cubicBezTo>
                    <a:pt x="2780" y="1208"/>
                    <a:pt x="2668" y="1180"/>
                    <a:pt x="2499" y="1068"/>
                  </a:cubicBezTo>
                  <a:cubicBezTo>
                    <a:pt x="2471" y="1040"/>
                    <a:pt x="2471" y="984"/>
                    <a:pt x="2471" y="1012"/>
                  </a:cubicBezTo>
                  <a:cubicBezTo>
                    <a:pt x="2443" y="1124"/>
                    <a:pt x="2443" y="1236"/>
                    <a:pt x="2415" y="1348"/>
                  </a:cubicBezTo>
                  <a:cubicBezTo>
                    <a:pt x="2387" y="1489"/>
                    <a:pt x="2331" y="1573"/>
                    <a:pt x="2162" y="1517"/>
                  </a:cubicBezTo>
                  <a:cubicBezTo>
                    <a:pt x="2078" y="1405"/>
                    <a:pt x="2106" y="1124"/>
                    <a:pt x="1769" y="1236"/>
                  </a:cubicBezTo>
                  <a:cubicBezTo>
                    <a:pt x="1685" y="1292"/>
                    <a:pt x="1657" y="1096"/>
                    <a:pt x="1685" y="955"/>
                  </a:cubicBezTo>
                  <a:cubicBezTo>
                    <a:pt x="1517" y="984"/>
                    <a:pt x="1376" y="1040"/>
                    <a:pt x="1292" y="1124"/>
                  </a:cubicBezTo>
                  <a:cubicBezTo>
                    <a:pt x="1124" y="1348"/>
                    <a:pt x="1039" y="1208"/>
                    <a:pt x="927" y="1096"/>
                  </a:cubicBezTo>
                  <a:cubicBezTo>
                    <a:pt x="843" y="843"/>
                    <a:pt x="1011" y="619"/>
                    <a:pt x="1039" y="366"/>
                  </a:cubicBezTo>
                  <a:cubicBezTo>
                    <a:pt x="871" y="759"/>
                    <a:pt x="450" y="955"/>
                    <a:pt x="197" y="1320"/>
                  </a:cubicBezTo>
                  <a:cubicBezTo>
                    <a:pt x="169" y="1377"/>
                    <a:pt x="113" y="1489"/>
                    <a:pt x="29" y="1348"/>
                  </a:cubicBezTo>
                  <a:cubicBezTo>
                    <a:pt x="29" y="1264"/>
                    <a:pt x="1" y="1152"/>
                    <a:pt x="57" y="1040"/>
                  </a:cubicBezTo>
                  <a:lnTo>
                    <a:pt x="57" y="1040"/>
                  </a:lnTo>
                  <a:cubicBezTo>
                    <a:pt x="141" y="955"/>
                    <a:pt x="57" y="843"/>
                    <a:pt x="141" y="759"/>
                  </a:cubicBezTo>
                  <a:lnTo>
                    <a:pt x="141" y="759"/>
                  </a:lnTo>
                  <a:cubicBezTo>
                    <a:pt x="169" y="731"/>
                    <a:pt x="169" y="647"/>
                    <a:pt x="197" y="619"/>
                  </a:cubicBezTo>
                  <a:lnTo>
                    <a:pt x="197" y="619"/>
                  </a:lnTo>
                  <a:cubicBezTo>
                    <a:pt x="225" y="590"/>
                    <a:pt x="253" y="562"/>
                    <a:pt x="281" y="562"/>
                  </a:cubicBezTo>
                  <a:lnTo>
                    <a:pt x="281" y="562"/>
                  </a:lnTo>
                  <a:cubicBezTo>
                    <a:pt x="310" y="506"/>
                    <a:pt x="310" y="450"/>
                    <a:pt x="338" y="422"/>
                  </a:cubicBezTo>
                  <a:lnTo>
                    <a:pt x="338" y="422"/>
                  </a:lnTo>
                  <a:cubicBezTo>
                    <a:pt x="366" y="394"/>
                    <a:pt x="394" y="366"/>
                    <a:pt x="422" y="338"/>
                  </a:cubicBezTo>
                  <a:lnTo>
                    <a:pt x="422" y="338"/>
                  </a:lnTo>
                  <a:cubicBezTo>
                    <a:pt x="450" y="310"/>
                    <a:pt x="506" y="310"/>
                    <a:pt x="562" y="282"/>
                  </a:cubicBezTo>
                  <a:lnTo>
                    <a:pt x="562" y="282"/>
                  </a:lnTo>
                  <a:cubicBezTo>
                    <a:pt x="590" y="254"/>
                    <a:pt x="590" y="226"/>
                    <a:pt x="618" y="197"/>
                  </a:cubicBezTo>
                  <a:lnTo>
                    <a:pt x="618" y="197"/>
                  </a:lnTo>
                  <a:cubicBezTo>
                    <a:pt x="646" y="169"/>
                    <a:pt x="731" y="169"/>
                    <a:pt x="759" y="141"/>
                  </a:cubicBezTo>
                  <a:lnTo>
                    <a:pt x="759" y="141"/>
                  </a:lnTo>
                  <a:cubicBezTo>
                    <a:pt x="815" y="57"/>
                    <a:pt x="927" y="113"/>
                    <a:pt x="983" y="57"/>
                  </a:cubicBezTo>
                  <a:lnTo>
                    <a:pt x="983" y="57"/>
                  </a:lnTo>
                  <a:cubicBezTo>
                    <a:pt x="1208" y="1"/>
                    <a:pt x="1433" y="1"/>
                    <a:pt x="16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70"/>
            <p:cNvSpPr/>
            <p:nvPr/>
          </p:nvSpPr>
          <p:spPr>
            <a:xfrm>
              <a:off x="2700675" y="1012975"/>
              <a:ext cx="42850" cy="57575"/>
            </a:xfrm>
            <a:custGeom>
              <a:avLst/>
              <a:gdLst/>
              <a:ahLst/>
              <a:cxnLst/>
              <a:rect l="l" t="t" r="r" b="b"/>
              <a:pathLst>
                <a:path w="1714" h="2303" extrusionOk="0">
                  <a:moveTo>
                    <a:pt x="1573" y="1348"/>
                  </a:moveTo>
                  <a:cubicBezTo>
                    <a:pt x="1573" y="1376"/>
                    <a:pt x="1573" y="1376"/>
                    <a:pt x="1573" y="1404"/>
                  </a:cubicBezTo>
                  <a:cubicBezTo>
                    <a:pt x="1517" y="1460"/>
                    <a:pt x="1573" y="1573"/>
                    <a:pt x="1517" y="1629"/>
                  </a:cubicBezTo>
                  <a:lnTo>
                    <a:pt x="1517" y="1629"/>
                  </a:lnTo>
                  <a:cubicBezTo>
                    <a:pt x="1460" y="1685"/>
                    <a:pt x="1517" y="1769"/>
                    <a:pt x="1432" y="1825"/>
                  </a:cubicBezTo>
                  <a:cubicBezTo>
                    <a:pt x="1432" y="1853"/>
                    <a:pt x="1432" y="1882"/>
                    <a:pt x="1432" y="1882"/>
                  </a:cubicBezTo>
                  <a:cubicBezTo>
                    <a:pt x="1404" y="1910"/>
                    <a:pt x="1404" y="1910"/>
                    <a:pt x="1376" y="1910"/>
                  </a:cubicBezTo>
                  <a:cubicBezTo>
                    <a:pt x="1208" y="1882"/>
                    <a:pt x="1152" y="1994"/>
                    <a:pt x="1039" y="2078"/>
                  </a:cubicBezTo>
                  <a:cubicBezTo>
                    <a:pt x="702" y="2303"/>
                    <a:pt x="337" y="2275"/>
                    <a:pt x="1" y="2106"/>
                  </a:cubicBezTo>
                  <a:cubicBezTo>
                    <a:pt x="1" y="2078"/>
                    <a:pt x="1" y="2050"/>
                    <a:pt x="1" y="2022"/>
                  </a:cubicBezTo>
                  <a:cubicBezTo>
                    <a:pt x="1" y="1938"/>
                    <a:pt x="29" y="1882"/>
                    <a:pt x="85" y="1853"/>
                  </a:cubicBezTo>
                  <a:cubicBezTo>
                    <a:pt x="85" y="1825"/>
                    <a:pt x="113" y="1797"/>
                    <a:pt x="141" y="1797"/>
                  </a:cubicBezTo>
                  <a:cubicBezTo>
                    <a:pt x="309" y="1629"/>
                    <a:pt x="618" y="1657"/>
                    <a:pt x="674" y="1376"/>
                  </a:cubicBezTo>
                  <a:cubicBezTo>
                    <a:pt x="702" y="1320"/>
                    <a:pt x="843" y="1264"/>
                    <a:pt x="702" y="1180"/>
                  </a:cubicBezTo>
                  <a:cubicBezTo>
                    <a:pt x="618" y="1124"/>
                    <a:pt x="562" y="1067"/>
                    <a:pt x="478" y="1039"/>
                  </a:cubicBezTo>
                  <a:cubicBezTo>
                    <a:pt x="365" y="955"/>
                    <a:pt x="113" y="1039"/>
                    <a:pt x="169" y="787"/>
                  </a:cubicBezTo>
                  <a:cubicBezTo>
                    <a:pt x="197" y="618"/>
                    <a:pt x="365" y="478"/>
                    <a:pt x="562" y="450"/>
                  </a:cubicBezTo>
                  <a:cubicBezTo>
                    <a:pt x="618" y="422"/>
                    <a:pt x="646" y="450"/>
                    <a:pt x="702" y="450"/>
                  </a:cubicBezTo>
                  <a:cubicBezTo>
                    <a:pt x="983" y="450"/>
                    <a:pt x="1264" y="562"/>
                    <a:pt x="1376" y="141"/>
                  </a:cubicBezTo>
                  <a:cubicBezTo>
                    <a:pt x="1404" y="57"/>
                    <a:pt x="1517" y="1"/>
                    <a:pt x="1601" y="57"/>
                  </a:cubicBezTo>
                  <a:cubicBezTo>
                    <a:pt x="1713" y="113"/>
                    <a:pt x="1713" y="225"/>
                    <a:pt x="1629" y="281"/>
                  </a:cubicBezTo>
                  <a:cubicBezTo>
                    <a:pt x="1488" y="478"/>
                    <a:pt x="1713" y="590"/>
                    <a:pt x="1685" y="759"/>
                  </a:cubicBezTo>
                  <a:cubicBezTo>
                    <a:pt x="1685" y="815"/>
                    <a:pt x="1713" y="927"/>
                    <a:pt x="1657" y="983"/>
                  </a:cubicBezTo>
                  <a:cubicBezTo>
                    <a:pt x="1657" y="1011"/>
                    <a:pt x="1657" y="1039"/>
                    <a:pt x="1657" y="1039"/>
                  </a:cubicBezTo>
                  <a:cubicBezTo>
                    <a:pt x="1573" y="1152"/>
                    <a:pt x="1657" y="1264"/>
                    <a:pt x="1573" y="134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70"/>
            <p:cNvSpPr/>
            <p:nvPr/>
          </p:nvSpPr>
          <p:spPr>
            <a:xfrm>
              <a:off x="2561700" y="871900"/>
              <a:ext cx="29500" cy="72325"/>
            </a:xfrm>
            <a:custGeom>
              <a:avLst/>
              <a:gdLst/>
              <a:ahLst/>
              <a:cxnLst/>
              <a:rect l="l" t="t" r="r" b="b"/>
              <a:pathLst>
                <a:path w="1180" h="2893" extrusionOk="0">
                  <a:moveTo>
                    <a:pt x="57" y="1180"/>
                  </a:moveTo>
                  <a:cubicBezTo>
                    <a:pt x="197" y="927"/>
                    <a:pt x="338" y="730"/>
                    <a:pt x="590" y="590"/>
                  </a:cubicBezTo>
                  <a:cubicBezTo>
                    <a:pt x="731" y="534"/>
                    <a:pt x="787" y="337"/>
                    <a:pt x="871" y="225"/>
                  </a:cubicBezTo>
                  <a:cubicBezTo>
                    <a:pt x="955" y="85"/>
                    <a:pt x="1039" y="29"/>
                    <a:pt x="1180" y="1"/>
                  </a:cubicBezTo>
                  <a:cubicBezTo>
                    <a:pt x="1152" y="309"/>
                    <a:pt x="955" y="562"/>
                    <a:pt x="983" y="899"/>
                  </a:cubicBezTo>
                  <a:cubicBezTo>
                    <a:pt x="983" y="899"/>
                    <a:pt x="1011" y="927"/>
                    <a:pt x="983" y="927"/>
                  </a:cubicBezTo>
                  <a:cubicBezTo>
                    <a:pt x="983" y="955"/>
                    <a:pt x="983" y="955"/>
                    <a:pt x="983" y="955"/>
                  </a:cubicBezTo>
                  <a:cubicBezTo>
                    <a:pt x="843" y="983"/>
                    <a:pt x="843" y="815"/>
                    <a:pt x="703" y="787"/>
                  </a:cubicBezTo>
                  <a:cubicBezTo>
                    <a:pt x="787" y="1095"/>
                    <a:pt x="506" y="1292"/>
                    <a:pt x="562" y="1601"/>
                  </a:cubicBezTo>
                  <a:cubicBezTo>
                    <a:pt x="534" y="1601"/>
                    <a:pt x="478" y="1601"/>
                    <a:pt x="450" y="1629"/>
                  </a:cubicBezTo>
                  <a:cubicBezTo>
                    <a:pt x="534" y="1741"/>
                    <a:pt x="506" y="1853"/>
                    <a:pt x="422" y="1966"/>
                  </a:cubicBezTo>
                  <a:cubicBezTo>
                    <a:pt x="310" y="2078"/>
                    <a:pt x="506" y="2078"/>
                    <a:pt x="506" y="2134"/>
                  </a:cubicBezTo>
                  <a:cubicBezTo>
                    <a:pt x="450" y="2331"/>
                    <a:pt x="478" y="2555"/>
                    <a:pt x="478" y="2752"/>
                  </a:cubicBezTo>
                  <a:cubicBezTo>
                    <a:pt x="450" y="2892"/>
                    <a:pt x="310" y="2836"/>
                    <a:pt x="197" y="2836"/>
                  </a:cubicBezTo>
                  <a:cubicBezTo>
                    <a:pt x="141" y="2808"/>
                    <a:pt x="169" y="2752"/>
                    <a:pt x="141" y="2696"/>
                  </a:cubicBezTo>
                  <a:cubicBezTo>
                    <a:pt x="141" y="2668"/>
                    <a:pt x="141" y="2668"/>
                    <a:pt x="141" y="2640"/>
                  </a:cubicBezTo>
                  <a:cubicBezTo>
                    <a:pt x="57" y="2555"/>
                    <a:pt x="141" y="2443"/>
                    <a:pt x="57" y="2359"/>
                  </a:cubicBezTo>
                  <a:cubicBezTo>
                    <a:pt x="57" y="2331"/>
                    <a:pt x="57" y="2303"/>
                    <a:pt x="57" y="2303"/>
                  </a:cubicBezTo>
                  <a:cubicBezTo>
                    <a:pt x="1" y="1910"/>
                    <a:pt x="1" y="1545"/>
                    <a:pt x="57" y="11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70"/>
            <p:cNvSpPr/>
            <p:nvPr/>
          </p:nvSpPr>
          <p:spPr>
            <a:xfrm>
              <a:off x="2698575" y="992625"/>
              <a:ext cx="53350" cy="55475"/>
            </a:xfrm>
            <a:custGeom>
              <a:avLst/>
              <a:gdLst/>
              <a:ahLst/>
              <a:cxnLst/>
              <a:rect l="l" t="t" r="r" b="b"/>
              <a:pathLst>
                <a:path w="2134" h="2219" extrusionOk="0">
                  <a:moveTo>
                    <a:pt x="1741" y="1544"/>
                  </a:moveTo>
                  <a:cubicBezTo>
                    <a:pt x="1544" y="1292"/>
                    <a:pt x="1544" y="1292"/>
                    <a:pt x="1685" y="1039"/>
                  </a:cubicBezTo>
                  <a:cubicBezTo>
                    <a:pt x="1713" y="1011"/>
                    <a:pt x="1741" y="955"/>
                    <a:pt x="1685" y="927"/>
                  </a:cubicBezTo>
                  <a:cubicBezTo>
                    <a:pt x="1657" y="899"/>
                    <a:pt x="1601" y="899"/>
                    <a:pt x="1601" y="927"/>
                  </a:cubicBezTo>
                  <a:cubicBezTo>
                    <a:pt x="1516" y="983"/>
                    <a:pt x="1488" y="1095"/>
                    <a:pt x="1404" y="1151"/>
                  </a:cubicBezTo>
                  <a:cubicBezTo>
                    <a:pt x="1292" y="1236"/>
                    <a:pt x="1460" y="1292"/>
                    <a:pt x="1432" y="1404"/>
                  </a:cubicBezTo>
                  <a:cubicBezTo>
                    <a:pt x="1348" y="1432"/>
                    <a:pt x="1236" y="1348"/>
                    <a:pt x="1179" y="1460"/>
                  </a:cubicBezTo>
                  <a:cubicBezTo>
                    <a:pt x="1151" y="1488"/>
                    <a:pt x="1123" y="1488"/>
                    <a:pt x="1095" y="1460"/>
                  </a:cubicBezTo>
                  <a:cubicBezTo>
                    <a:pt x="702" y="1236"/>
                    <a:pt x="562" y="1264"/>
                    <a:pt x="281" y="1685"/>
                  </a:cubicBezTo>
                  <a:cubicBezTo>
                    <a:pt x="421" y="1713"/>
                    <a:pt x="534" y="1741"/>
                    <a:pt x="646" y="1769"/>
                  </a:cubicBezTo>
                  <a:cubicBezTo>
                    <a:pt x="843" y="1797"/>
                    <a:pt x="814" y="2022"/>
                    <a:pt x="983" y="2050"/>
                  </a:cubicBezTo>
                  <a:cubicBezTo>
                    <a:pt x="927" y="2106"/>
                    <a:pt x="871" y="2162"/>
                    <a:pt x="814" y="2218"/>
                  </a:cubicBezTo>
                  <a:cubicBezTo>
                    <a:pt x="590" y="2162"/>
                    <a:pt x="365" y="2078"/>
                    <a:pt x="141" y="1994"/>
                  </a:cubicBezTo>
                  <a:cubicBezTo>
                    <a:pt x="28" y="1966"/>
                    <a:pt x="0" y="1825"/>
                    <a:pt x="56" y="1713"/>
                  </a:cubicBezTo>
                  <a:cubicBezTo>
                    <a:pt x="169" y="1348"/>
                    <a:pt x="337" y="1039"/>
                    <a:pt x="758" y="1011"/>
                  </a:cubicBezTo>
                  <a:cubicBezTo>
                    <a:pt x="814" y="1011"/>
                    <a:pt x="899" y="983"/>
                    <a:pt x="927" y="927"/>
                  </a:cubicBezTo>
                  <a:cubicBezTo>
                    <a:pt x="1123" y="646"/>
                    <a:pt x="1432" y="562"/>
                    <a:pt x="1741" y="478"/>
                  </a:cubicBezTo>
                  <a:cubicBezTo>
                    <a:pt x="1853" y="421"/>
                    <a:pt x="1769" y="281"/>
                    <a:pt x="1825" y="197"/>
                  </a:cubicBezTo>
                  <a:cubicBezTo>
                    <a:pt x="1881" y="0"/>
                    <a:pt x="1853" y="0"/>
                    <a:pt x="2106" y="57"/>
                  </a:cubicBezTo>
                  <a:cubicBezTo>
                    <a:pt x="2134" y="141"/>
                    <a:pt x="2134" y="197"/>
                    <a:pt x="2078" y="253"/>
                  </a:cubicBezTo>
                  <a:lnTo>
                    <a:pt x="2078" y="253"/>
                  </a:lnTo>
                  <a:cubicBezTo>
                    <a:pt x="1994" y="365"/>
                    <a:pt x="2106" y="506"/>
                    <a:pt x="2022" y="618"/>
                  </a:cubicBezTo>
                  <a:lnTo>
                    <a:pt x="2022" y="758"/>
                  </a:lnTo>
                  <a:cubicBezTo>
                    <a:pt x="1937" y="843"/>
                    <a:pt x="2022" y="955"/>
                    <a:pt x="1937" y="1039"/>
                  </a:cubicBezTo>
                  <a:lnTo>
                    <a:pt x="1937" y="1039"/>
                  </a:lnTo>
                  <a:cubicBezTo>
                    <a:pt x="1881" y="1095"/>
                    <a:pt x="1937" y="1180"/>
                    <a:pt x="1881" y="1236"/>
                  </a:cubicBezTo>
                  <a:cubicBezTo>
                    <a:pt x="1881" y="1264"/>
                    <a:pt x="1881" y="1292"/>
                    <a:pt x="1881" y="1320"/>
                  </a:cubicBezTo>
                  <a:cubicBezTo>
                    <a:pt x="1825" y="1376"/>
                    <a:pt x="1881" y="1460"/>
                    <a:pt x="1797" y="1516"/>
                  </a:cubicBezTo>
                  <a:lnTo>
                    <a:pt x="1797" y="1516"/>
                  </a:lnTo>
                  <a:cubicBezTo>
                    <a:pt x="1797" y="1544"/>
                    <a:pt x="1769" y="1573"/>
                    <a:pt x="1741" y="154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70"/>
            <p:cNvSpPr/>
            <p:nvPr/>
          </p:nvSpPr>
          <p:spPr>
            <a:xfrm>
              <a:off x="2691550" y="837500"/>
              <a:ext cx="56875" cy="38625"/>
            </a:xfrm>
            <a:custGeom>
              <a:avLst/>
              <a:gdLst/>
              <a:ahLst/>
              <a:cxnLst/>
              <a:rect l="l" t="t" r="r" b="b"/>
              <a:pathLst>
                <a:path w="2275" h="1545" extrusionOk="0">
                  <a:moveTo>
                    <a:pt x="1460" y="85"/>
                  </a:moveTo>
                  <a:cubicBezTo>
                    <a:pt x="1517" y="85"/>
                    <a:pt x="1545" y="85"/>
                    <a:pt x="1601" y="85"/>
                  </a:cubicBezTo>
                  <a:cubicBezTo>
                    <a:pt x="1769" y="197"/>
                    <a:pt x="2022" y="1"/>
                    <a:pt x="2162" y="225"/>
                  </a:cubicBezTo>
                  <a:lnTo>
                    <a:pt x="2162" y="225"/>
                  </a:lnTo>
                  <a:cubicBezTo>
                    <a:pt x="2190" y="282"/>
                    <a:pt x="2190" y="338"/>
                    <a:pt x="2218" y="366"/>
                  </a:cubicBezTo>
                  <a:lnTo>
                    <a:pt x="2218" y="366"/>
                  </a:lnTo>
                  <a:cubicBezTo>
                    <a:pt x="2275" y="422"/>
                    <a:pt x="2275" y="450"/>
                    <a:pt x="2247" y="506"/>
                  </a:cubicBezTo>
                  <a:cubicBezTo>
                    <a:pt x="2078" y="899"/>
                    <a:pt x="2022" y="955"/>
                    <a:pt x="1629" y="843"/>
                  </a:cubicBezTo>
                  <a:cubicBezTo>
                    <a:pt x="1180" y="703"/>
                    <a:pt x="843" y="927"/>
                    <a:pt x="534" y="1236"/>
                  </a:cubicBezTo>
                  <a:cubicBezTo>
                    <a:pt x="422" y="1348"/>
                    <a:pt x="337" y="1517"/>
                    <a:pt x="141" y="1545"/>
                  </a:cubicBezTo>
                  <a:cubicBezTo>
                    <a:pt x="113" y="1545"/>
                    <a:pt x="85" y="1517"/>
                    <a:pt x="57" y="1517"/>
                  </a:cubicBezTo>
                  <a:cubicBezTo>
                    <a:pt x="57" y="1208"/>
                    <a:pt x="1" y="871"/>
                    <a:pt x="450" y="787"/>
                  </a:cubicBezTo>
                  <a:cubicBezTo>
                    <a:pt x="534" y="787"/>
                    <a:pt x="590" y="675"/>
                    <a:pt x="534" y="562"/>
                  </a:cubicBezTo>
                  <a:cubicBezTo>
                    <a:pt x="506" y="478"/>
                    <a:pt x="478" y="394"/>
                    <a:pt x="562" y="310"/>
                  </a:cubicBezTo>
                  <a:cubicBezTo>
                    <a:pt x="590" y="282"/>
                    <a:pt x="646" y="254"/>
                    <a:pt x="674" y="225"/>
                  </a:cubicBezTo>
                  <a:lnTo>
                    <a:pt x="674" y="225"/>
                  </a:lnTo>
                  <a:cubicBezTo>
                    <a:pt x="730" y="197"/>
                    <a:pt x="787" y="197"/>
                    <a:pt x="843" y="169"/>
                  </a:cubicBezTo>
                  <a:lnTo>
                    <a:pt x="815" y="169"/>
                  </a:lnTo>
                  <a:cubicBezTo>
                    <a:pt x="1039" y="57"/>
                    <a:pt x="1264" y="197"/>
                    <a:pt x="146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70"/>
            <p:cNvSpPr/>
            <p:nvPr/>
          </p:nvSpPr>
          <p:spPr>
            <a:xfrm>
              <a:off x="2672600" y="843825"/>
              <a:ext cx="40725" cy="47050"/>
            </a:xfrm>
            <a:custGeom>
              <a:avLst/>
              <a:gdLst/>
              <a:ahLst/>
              <a:cxnLst/>
              <a:rect l="l" t="t" r="r" b="b"/>
              <a:pathLst>
                <a:path w="1629" h="1882" extrusionOk="0">
                  <a:moveTo>
                    <a:pt x="1376" y="57"/>
                  </a:moveTo>
                  <a:cubicBezTo>
                    <a:pt x="1348" y="113"/>
                    <a:pt x="1292" y="197"/>
                    <a:pt x="1348" y="225"/>
                  </a:cubicBezTo>
                  <a:cubicBezTo>
                    <a:pt x="1629" y="394"/>
                    <a:pt x="1320" y="478"/>
                    <a:pt x="1320" y="618"/>
                  </a:cubicBezTo>
                  <a:cubicBezTo>
                    <a:pt x="1320" y="702"/>
                    <a:pt x="1236" y="618"/>
                    <a:pt x="1180" y="618"/>
                  </a:cubicBezTo>
                  <a:cubicBezTo>
                    <a:pt x="983" y="646"/>
                    <a:pt x="927" y="730"/>
                    <a:pt x="955" y="927"/>
                  </a:cubicBezTo>
                  <a:cubicBezTo>
                    <a:pt x="955" y="1067"/>
                    <a:pt x="843" y="1124"/>
                    <a:pt x="815" y="1236"/>
                  </a:cubicBezTo>
                  <a:cubicBezTo>
                    <a:pt x="646" y="1573"/>
                    <a:pt x="422" y="1825"/>
                    <a:pt x="29" y="1882"/>
                  </a:cubicBezTo>
                  <a:cubicBezTo>
                    <a:pt x="1" y="1825"/>
                    <a:pt x="1" y="1769"/>
                    <a:pt x="57" y="1741"/>
                  </a:cubicBezTo>
                  <a:lnTo>
                    <a:pt x="57" y="1741"/>
                  </a:lnTo>
                  <a:cubicBezTo>
                    <a:pt x="85" y="1685"/>
                    <a:pt x="85" y="1629"/>
                    <a:pt x="113" y="1601"/>
                  </a:cubicBezTo>
                  <a:cubicBezTo>
                    <a:pt x="113" y="1573"/>
                    <a:pt x="113" y="1545"/>
                    <a:pt x="113" y="1517"/>
                  </a:cubicBezTo>
                  <a:cubicBezTo>
                    <a:pt x="169" y="1488"/>
                    <a:pt x="141" y="1404"/>
                    <a:pt x="197" y="1376"/>
                  </a:cubicBezTo>
                  <a:lnTo>
                    <a:pt x="197" y="1376"/>
                  </a:lnTo>
                  <a:cubicBezTo>
                    <a:pt x="225" y="1348"/>
                    <a:pt x="225" y="1264"/>
                    <a:pt x="253" y="1236"/>
                  </a:cubicBezTo>
                  <a:lnTo>
                    <a:pt x="253" y="1236"/>
                  </a:lnTo>
                  <a:cubicBezTo>
                    <a:pt x="281" y="1208"/>
                    <a:pt x="281" y="1124"/>
                    <a:pt x="337" y="1095"/>
                  </a:cubicBezTo>
                  <a:lnTo>
                    <a:pt x="337" y="1095"/>
                  </a:lnTo>
                  <a:cubicBezTo>
                    <a:pt x="365" y="1067"/>
                    <a:pt x="365" y="983"/>
                    <a:pt x="394" y="955"/>
                  </a:cubicBezTo>
                  <a:lnTo>
                    <a:pt x="394" y="955"/>
                  </a:lnTo>
                  <a:cubicBezTo>
                    <a:pt x="422" y="927"/>
                    <a:pt x="422" y="843"/>
                    <a:pt x="478" y="815"/>
                  </a:cubicBezTo>
                  <a:lnTo>
                    <a:pt x="478" y="815"/>
                  </a:lnTo>
                  <a:cubicBezTo>
                    <a:pt x="478" y="787"/>
                    <a:pt x="506" y="759"/>
                    <a:pt x="534" y="759"/>
                  </a:cubicBezTo>
                  <a:lnTo>
                    <a:pt x="534" y="759"/>
                  </a:lnTo>
                  <a:cubicBezTo>
                    <a:pt x="562" y="730"/>
                    <a:pt x="562" y="702"/>
                    <a:pt x="590" y="674"/>
                  </a:cubicBezTo>
                  <a:cubicBezTo>
                    <a:pt x="590" y="674"/>
                    <a:pt x="590" y="646"/>
                    <a:pt x="618" y="646"/>
                  </a:cubicBezTo>
                  <a:cubicBezTo>
                    <a:pt x="618" y="618"/>
                    <a:pt x="646" y="590"/>
                    <a:pt x="674" y="590"/>
                  </a:cubicBezTo>
                  <a:cubicBezTo>
                    <a:pt x="674" y="562"/>
                    <a:pt x="702" y="562"/>
                    <a:pt x="702" y="562"/>
                  </a:cubicBezTo>
                  <a:cubicBezTo>
                    <a:pt x="815" y="422"/>
                    <a:pt x="955" y="281"/>
                    <a:pt x="1095" y="197"/>
                  </a:cubicBezTo>
                  <a:lnTo>
                    <a:pt x="1095" y="197"/>
                  </a:lnTo>
                  <a:cubicBezTo>
                    <a:pt x="1124" y="169"/>
                    <a:pt x="1152" y="141"/>
                    <a:pt x="1180" y="113"/>
                  </a:cubicBezTo>
                  <a:lnTo>
                    <a:pt x="1180" y="113"/>
                  </a:lnTo>
                  <a:cubicBezTo>
                    <a:pt x="1180" y="85"/>
                    <a:pt x="1208" y="57"/>
                    <a:pt x="1236" y="57"/>
                  </a:cubicBezTo>
                  <a:lnTo>
                    <a:pt x="1236" y="57"/>
                  </a:lnTo>
                  <a:cubicBezTo>
                    <a:pt x="1264" y="29"/>
                    <a:pt x="1292" y="29"/>
                    <a:pt x="1320" y="29"/>
                  </a:cubicBezTo>
                  <a:cubicBezTo>
                    <a:pt x="1320" y="1"/>
                    <a:pt x="1348" y="29"/>
                    <a:pt x="1376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70"/>
            <p:cNvSpPr/>
            <p:nvPr/>
          </p:nvSpPr>
          <p:spPr>
            <a:xfrm>
              <a:off x="2702775" y="1064925"/>
              <a:ext cx="30200" cy="42125"/>
            </a:xfrm>
            <a:custGeom>
              <a:avLst/>
              <a:gdLst/>
              <a:ahLst/>
              <a:cxnLst/>
              <a:rect l="l" t="t" r="r" b="b"/>
              <a:pathLst>
                <a:path w="1208" h="1685" extrusionOk="0">
                  <a:moveTo>
                    <a:pt x="1152" y="533"/>
                  </a:moveTo>
                  <a:cubicBezTo>
                    <a:pt x="1124" y="533"/>
                    <a:pt x="1124" y="562"/>
                    <a:pt x="1152" y="590"/>
                  </a:cubicBezTo>
                  <a:cubicBezTo>
                    <a:pt x="1068" y="702"/>
                    <a:pt x="1152" y="842"/>
                    <a:pt x="1068" y="955"/>
                  </a:cubicBezTo>
                  <a:cubicBezTo>
                    <a:pt x="1068" y="955"/>
                    <a:pt x="1068" y="983"/>
                    <a:pt x="1068" y="1011"/>
                  </a:cubicBezTo>
                  <a:cubicBezTo>
                    <a:pt x="1011" y="1095"/>
                    <a:pt x="1096" y="1207"/>
                    <a:pt x="1011" y="1292"/>
                  </a:cubicBezTo>
                  <a:lnTo>
                    <a:pt x="1011" y="1292"/>
                  </a:lnTo>
                  <a:cubicBezTo>
                    <a:pt x="927" y="1404"/>
                    <a:pt x="1011" y="1544"/>
                    <a:pt x="927" y="1656"/>
                  </a:cubicBezTo>
                  <a:lnTo>
                    <a:pt x="927" y="1656"/>
                  </a:lnTo>
                  <a:cubicBezTo>
                    <a:pt x="899" y="1685"/>
                    <a:pt x="871" y="1685"/>
                    <a:pt x="843" y="1656"/>
                  </a:cubicBezTo>
                  <a:cubicBezTo>
                    <a:pt x="815" y="1628"/>
                    <a:pt x="787" y="1572"/>
                    <a:pt x="787" y="1516"/>
                  </a:cubicBezTo>
                  <a:cubicBezTo>
                    <a:pt x="703" y="1404"/>
                    <a:pt x="590" y="1376"/>
                    <a:pt x="450" y="1376"/>
                  </a:cubicBezTo>
                  <a:cubicBezTo>
                    <a:pt x="281" y="1404"/>
                    <a:pt x="169" y="1292"/>
                    <a:pt x="57" y="1179"/>
                  </a:cubicBezTo>
                  <a:cubicBezTo>
                    <a:pt x="1" y="927"/>
                    <a:pt x="169" y="814"/>
                    <a:pt x="366" y="730"/>
                  </a:cubicBezTo>
                  <a:cubicBezTo>
                    <a:pt x="534" y="646"/>
                    <a:pt x="703" y="590"/>
                    <a:pt x="618" y="337"/>
                  </a:cubicBezTo>
                  <a:cubicBezTo>
                    <a:pt x="590" y="225"/>
                    <a:pt x="675" y="112"/>
                    <a:pt x="815" y="84"/>
                  </a:cubicBezTo>
                  <a:cubicBezTo>
                    <a:pt x="983" y="0"/>
                    <a:pt x="1096" y="56"/>
                    <a:pt x="1152" y="197"/>
                  </a:cubicBezTo>
                  <a:cubicBezTo>
                    <a:pt x="1152" y="225"/>
                    <a:pt x="1180" y="253"/>
                    <a:pt x="1180" y="281"/>
                  </a:cubicBezTo>
                  <a:cubicBezTo>
                    <a:pt x="1180" y="365"/>
                    <a:pt x="1208" y="449"/>
                    <a:pt x="1152" y="53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70"/>
            <p:cNvSpPr/>
            <p:nvPr/>
          </p:nvSpPr>
          <p:spPr>
            <a:xfrm>
              <a:off x="2570825" y="942075"/>
              <a:ext cx="30900" cy="37225"/>
            </a:xfrm>
            <a:custGeom>
              <a:avLst/>
              <a:gdLst/>
              <a:ahLst/>
              <a:cxnLst/>
              <a:rect l="l" t="t" r="r" b="b"/>
              <a:pathLst>
                <a:path w="1236" h="1489" extrusionOk="0">
                  <a:moveTo>
                    <a:pt x="57" y="731"/>
                  </a:moveTo>
                  <a:cubicBezTo>
                    <a:pt x="141" y="787"/>
                    <a:pt x="225" y="899"/>
                    <a:pt x="338" y="899"/>
                  </a:cubicBezTo>
                  <a:cubicBezTo>
                    <a:pt x="759" y="310"/>
                    <a:pt x="618" y="366"/>
                    <a:pt x="422" y="85"/>
                  </a:cubicBezTo>
                  <a:cubicBezTo>
                    <a:pt x="646" y="1"/>
                    <a:pt x="899" y="29"/>
                    <a:pt x="1124" y="1"/>
                  </a:cubicBezTo>
                  <a:cubicBezTo>
                    <a:pt x="1180" y="1"/>
                    <a:pt x="1208" y="57"/>
                    <a:pt x="1236" y="113"/>
                  </a:cubicBezTo>
                  <a:cubicBezTo>
                    <a:pt x="1208" y="169"/>
                    <a:pt x="1152" y="169"/>
                    <a:pt x="1096" y="198"/>
                  </a:cubicBezTo>
                  <a:cubicBezTo>
                    <a:pt x="1068" y="198"/>
                    <a:pt x="983" y="169"/>
                    <a:pt x="1039" y="254"/>
                  </a:cubicBezTo>
                  <a:cubicBezTo>
                    <a:pt x="983" y="394"/>
                    <a:pt x="983" y="534"/>
                    <a:pt x="1039" y="675"/>
                  </a:cubicBezTo>
                  <a:cubicBezTo>
                    <a:pt x="1208" y="843"/>
                    <a:pt x="1096" y="956"/>
                    <a:pt x="927" y="1012"/>
                  </a:cubicBezTo>
                  <a:cubicBezTo>
                    <a:pt x="815" y="1068"/>
                    <a:pt x="674" y="1068"/>
                    <a:pt x="618" y="1180"/>
                  </a:cubicBezTo>
                  <a:cubicBezTo>
                    <a:pt x="590" y="1208"/>
                    <a:pt x="562" y="1236"/>
                    <a:pt x="562" y="1264"/>
                  </a:cubicBezTo>
                  <a:cubicBezTo>
                    <a:pt x="506" y="1320"/>
                    <a:pt x="450" y="1349"/>
                    <a:pt x="394" y="1405"/>
                  </a:cubicBezTo>
                  <a:cubicBezTo>
                    <a:pt x="366" y="1433"/>
                    <a:pt x="366" y="1461"/>
                    <a:pt x="338" y="1461"/>
                  </a:cubicBezTo>
                  <a:cubicBezTo>
                    <a:pt x="310" y="1489"/>
                    <a:pt x="281" y="1461"/>
                    <a:pt x="253" y="1433"/>
                  </a:cubicBezTo>
                  <a:lnTo>
                    <a:pt x="253" y="1433"/>
                  </a:lnTo>
                  <a:cubicBezTo>
                    <a:pt x="197" y="1377"/>
                    <a:pt x="253" y="1292"/>
                    <a:pt x="197" y="1236"/>
                  </a:cubicBezTo>
                  <a:lnTo>
                    <a:pt x="197" y="1236"/>
                  </a:lnTo>
                  <a:cubicBezTo>
                    <a:pt x="141" y="1208"/>
                    <a:pt x="169" y="1124"/>
                    <a:pt x="113" y="1096"/>
                  </a:cubicBezTo>
                  <a:cubicBezTo>
                    <a:pt x="113" y="1068"/>
                    <a:pt x="113" y="1040"/>
                    <a:pt x="113" y="1012"/>
                  </a:cubicBezTo>
                  <a:cubicBezTo>
                    <a:pt x="85" y="984"/>
                    <a:pt x="85" y="927"/>
                    <a:pt x="57" y="871"/>
                  </a:cubicBezTo>
                  <a:lnTo>
                    <a:pt x="57" y="871"/>
                  </a:lnTo>
                  <a:cubicBezTo>
                    <a:pt x="29" y="871"/>
                    <a:pt x="29" y="843"/>
                    <a:pt x="1" y="815"/>
                  </a:cubicBezTo>
                  <a:cubicBezTo>
                    <a:pt x="1" y="787"/>
                    <a:pt x="29" y="759"/>
                    <a:pt x="57" y="73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70"/>
            <p:cNvSpPr/>
            <p:nvPr/>
          </p:nvSpPr>
          <p:spPr>
            <a:xfrm>
              <a:off x="2728050" y="1064200"/>
              <a:ext cx="6350" cy="7750"/>
            </a:xfrm>
            <a:custGeom>
              <a:avLst/>
              <a:gdLst/>
              <a:ahLst/>
              <a:cxnLst/>
              <a:rect l="l" t="t" r="r" b="b"/>
              <a:pathLst>
                <a:path w="254" h="310" extrusionOk="0">
                  <a:moveTo>
                    <a:pt x="197" y="198"/>
                  </a:moveTo>
                  <a:cubicBezTo>
                    <a:pt x="197" y="226"/>
                    <a:pt x="197" y="254"/>
                    <a:pt x="197" y="254"/>
                  </a:cubicBezTo>
                  <a:cubicBezTo>
                    <a:pt x="197" y="310"/>
                    <a:pt x="169" y="310"/>
                    <a:pt x="141" y="282"/>
                  </a:cubicBezTo>
                  <a:lnTo>
                    <a:pt x="141" y="282"/>
                  </a:lnTo>
                  <a:cubicBezTo>
                    <a:pt x="85" y="169"/>
                    <a:pt x="0" y="57"/>
                    <a:pt x="197" y="1"/>
                  </a:cubicBezTo>
                  <a:cubicBezTo>
                    <a:pt x="253" y="57"/>
                    <a:pt x="253" y="141"/>
                    <a:pt x="197" y="1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70"/>
            <p:cNvSpPr/>
            <p:nvPr/>
          </p:nvSpPr>
          <p:spPr>
            <a:xfrm>
              <a:off x="2577850" y="977875"/>
              <a:ext cx="4925" cy="6350"/>
            </a:xfrm>
            <a:custGeom>
              <a:avLst/>
              <a:gdLst/>
              <a:ahLst/>
              <a:cxnLst/>
              <a:rect l="l" t="t" r="r" b="b"/>
              <a:pathLst>
                <a:path w="197" h="254" extrusionOk="0">
                  <a:moveTo>
                    <a:pt x="57" y="225"/>
                  </a:moveTo>
                  <a:cubicBezTo>
                    <a:pt x="57" y="197"/>
                    <a:pt x="57" y="169"/>
                    <a:pt x="57" y="141"/>
                  </a:cubicBezTo>
                  <a:cubicBezTo>
                    <a:pt x="0" y="113"/>
                    <a:pt x="0" y="57"/>
                    <a:pt x="57" y="29"/>
                  </a:cubicBezTo>
                  <a:lnTo>
                    <a:pt x="57" y="1"/>
                  </a:lnTo>
                  <a:cubicBezTo>
                    <a:pt x="197" y="29"/>
                    <a:pt x="169" y="113"/>
                    <a:pt x="141" y="197"/>
                  </a:cubicBezTo>
                  <a:cubicBezTo>
                    <a:pt x="113" y="253"/>
                    <a:pt x="85" y="253"/>
                    <a:pt x="57" y="2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70"/>
            <p:cNvSpPr/>
            <p:nvPr/>
          </p:nvSpPr>
          <p:spPr>
            <a:xfrm>
              <a:off x="2624175" y="951925"/>
              <a:ext cx="56875" cy="82825"/>
            </a:xfrm>
            <a:custGeom>
              <a:avLst/>
              <a:gdLst/>
              <a:ahLst/>
              <a:cxnLst/>
              <a:rect l="l" t="t" r="r" b="b"/>
              <a:pathLst>
                <a:path w="2275" h="3313" extrusionOk="0">
                  <a:moveTo>
                    <a:pt x="506" y="1881"/>
                  </a:moveTo>
                  <a:cubicBezTo>
                    <a:pt x="618" y="1909"/>
                    <a:pt x="674" y="1741"/>
                    <a:pt x="815" y="1853"/>
                  </a:cubicBezTo>
                  <a:cubicBezTo>
                    <a:pt x="899" y="1909"/>
                    <a:pt x="955" y="1825"/>
                    <a:pt x="983" y="1741"/>
                  </a:cubicBezTo>
                  <a:cubicBezTo>
                    <a:pt x="1039" y="1685"/>
                    <a:pt x="1151" y="1628"/>
                    <a:pt x="1039" y="1516"/>
                  </a:cubicBezTo>
                  <a:cubicBezTo>
                    <a:pt x="899" y="1348"/>
                    <a:pt x="871" y="1151"/>
                    <a:pt x="1039" y="983"/>
                  </a:cubicBezTo>
                  <a:cubicBezTo>
                    <a:pt x="1039" y="955"/>
                    <a:pt x="1067" y="870"/>
                    <a:pt x="1067" y="842"/>
                  </a:cubicBezTo>
                  <a:cubicBezTo>
                    <a:pt x="955" y="505"/>
                    <a:pt x="1292" y="477"/>
                    <a:pt x="1432" y="309"/>
                  </a:cubicBezTo>
                  <a:cubicBezTo>
                    <a:pt x="1460" y="309"/>
                    <a:pt x="1544" y="337"/>
                    <a:pt x="1544" y="281"/>
                  </a:cubicBezTo>
                  <a:cubicBezTo>
                    <a:pt x="1601" y="0"/>
                    <a:pt x="1713" y="112"/>
                    <a:pt x="1881" y="168"/>
                  </a:cubicBezTo>
                  <a:cubicBezTo>
                    <a:pt x="2134" y="309"/>
                    <a:pt x="2218" y="477"/>
                    <a:pt x="2050" y="702"/>
                  </a:cubicBezTo>
                  <a:cubicBezTo>
                    <a:pt x="1938" y="814"/>
                    <a:pt x="1881" y="926"/>
                    <a:pt x="1994" y="1067"/>
                  </a:cubicBezTo>
                  <a:cubicBezTo>
                    <a:pt x="1994" y="1095"/>
                    <a:pt x="2022" y="1151"/>
                    <a:pt x="1966" y="1179"/>
                  </a:cubicBezTo>
                  <a:cubicBezTo>
                    <a:pt x="1685" y="1263"/>
                    <a:pt x="1741" y="1544"/>
                    <a:pt x="1601" y="1797"/>
                  </a:cubicBezTo>
                  <a:cubicBezTo>
                    <a:pt x="1853" y="1713"/>
                    <a:pt x="1994" y="1769"/>
                    <a:pt x="1994" y="2021"/>
                  </a:cubicBezTo>
                  <a:cubicBezTo>
                    <a:pt x="1994" y="2106"/>
                    <a:pt x="2106" y="2106"/>
                    <a:pt x="2190" y="2106"/>
                  </a:cubicBezTo>
                  <a:cubicBezTo>
                    <a:pt x="2218" y="2134"/>
                    <a:pt x="2246" y="2162"/>
                    <a:pt x="2274" y="2162"/>
                  </a:cubicBezTo>
                  <a:lnTo>
                    <a:pt x="2274" y="2246"/>
                  </a:lnTo>
                  <a:cubicBezTo>
                    <a:pt x="2190" y="2330"/>
                    <a:pt x="2078" y="2330"/>
                    <a:pt x="1994" y="2358"/>
                  </a:cubicBezTo>
                  <a:cubicBezTo>
                    <a:pt x="1881" y="2386"/>
                    <a:pt x="1769" y="2414"/>
                    <a:pt x="1685" y="2302"/>
                  </a:cubicBezTo>
                  <a:cubicBezTo>
                    <a:pt x="1657" y="2302"/>
                    <a:pt x="1657" y="2246"/>
                    <a:pt x="1629" y="2246"/>
                  </a:cubicBezTo>
                  <a:cubicBezTo>
                    <a:pt x="1629" y="2274"/>
                    <a:pt x="1685" y="2302"/>
                    <a:pt x="1657" y="2330"/>
                  </a:cubicBezTo>
                  <a:cubicBezTo>
                    <a:pt x="1657" y="2527"/>
                    <a:pt x="1741" y="2639"/>
                    <a:pt x="1909" y="2667"/>
                  </a:cubicBezTo>
                  <a:cubicBezTo>
                    <a:pt x="2022" y="2667"/>
                    <a:pt x="2106" y="2667"/>
                    <a:pt x="2106" y="2808"/>
                  </a:cubicBezTo>
                  <a:cubicBezTo>
                    <a:pt x="2106" y="2920"/>
                    <a:pt x="2050" y="2976"/>
                    <a:pt x="1938" y="3032"/>
                  </a:cubicBezTo>
                  <a:cubicBezTo>
                    <a:pt x="1769" y="3060"/>
                    <a:pt x="1601" y="3060"/>
                    <a:pt x="1488" y="3201"/>
                  </a:cubicBezTo>
                  <a:cubicBezTo>
                    <a:pt x="1460" y="3257"/>
                    <a:pt x="1432" y="3313"/>
                    <a:pt x="1348" y="3313"/>
                  </a:cubicBezTo>
                  <a:cubicBezTo>
                    <a:pt x="1095" y="3257"/>
                    <a:pt x="955" y="3088"/>
                    <a:pt x="955" y="2836"/>
                  </a:cubicBezTo>
                  <a:cubicBezTo>
                    <a:pt x="927" y="2583"/>
                    <a:pt x="899" y="2386"/>
                    <a:pt x="590" y="2527"/>
                  </a:cubicBezTo>
                  <a:cubicBezTo>
                    <a:pt x="562" y="2583"/>
                    <a:pt x="618" y="2639"/>
                    <a:pt x="618" y="2723"/>
                  </a:cubicBezTo>
                  <a:cubicBezTo>
                    <a:pt x="618" y="2864"/>
                    <a:pt x="590" y="2976"/>
                    <a:pt x="421" y="2976"/>
                  </a:cubicBezTo>
                  <a:cubicBezTo>
                    <a:pt x="253" y="2976"/>
                    <a:pt x="281" y="2836"/>
                    <a:pt x="253" y="2723"/>
                  </a:cubicBezTo>
                  <a:cubicBezTo>
                    <a:pt x="253" y="2667"/>
                    <a:pt x="281" y="2611"/>
                    <a:pt x="253" y="2555"/>
                  </a:cubicBezTo>
                  <a:cubicBezTo>
                    <a:pt x="0" y="2218"/>
                    <a:pt x="197" y="2078"/>
                    <a:pt x="478" y="1909"/>
                  </a:cubicBezTo>
                  <a:cubicBezTo>
                    <a:pt x="478" y="1909"/>
                    <a:pt x="506" y="1909"/>
                    <a:pt x="506" y="18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70"/>
            <p:cNvSpPr/>
            <p:nvPr/>
          </p:nvSpPr>
          <p:spPr>
            <a:xfrm>
              <a:off x="2687350" y="887350"/>
              <a:ext cx="63175" cy="76525"/>
            </a:xfrm>
            <a:custGeom>
              <a:avLst/>
              <a:gdLst/>
              <a:ahLst/>
              <a:cxnLst/>
              <a:rect l="l" t="t" r="r" b="b"/>
              <a:pathLst>
                <a:path w="2527" h="3061" extrusionOk="0">
                  <a:moveTo>
                    <a:pt x="1123" y="56"/>
                  </a:moveTo>
                  <a:cubicBezTo>
                    <a:pt x="1292" y="56"/>
                    <a:pt x="1348" y="309"/>
                    <a:pt x="1572" y="169"/>
                  </a:cubicBezTo>
                  <a:cubicBezTo>
                    <a:pt x="1600" y="141"/>
                    <a:pt x="1685" y="281"/>
                    <a:pt x="1713" y="365"/>
                  </a:cubicBezTo>
                  <a:cubicBezTo>
                    <a:pt x="1488" y="365"/>
                    <a:pt x="1488" y="365"/>
                    <a:pt x="1572" y="562"/>
                  </a:cubicBezTo>
                  <a:cubicBezTo>
                    <a:pt x="1572" y="590"/>
                    <a:pt x="1600" y="646"/>
                    <a:pt x="1600" y="646"/>
                  </a:cubicBezTo>
                  <a:cubicBezTo>
                    <a:pt x="1488" y="842"/>
                    <a:pt x="1628" y="1011"/>
                    <a:pt x="1685" y="1179"/>
                  </a:cubicBezTo>
                  <a:cubicBezTo>
                    <a:pt x="1741" y="1376"/>
                    <a:pt x="1825" y="1488"/>
                    <a:pt x="2050" y="1544"/>
                  </a:cubicBezTo>
                  <a:cubicBezTo>
                    <a:pt x="2218" y="1600"/>
                    <a:pt x="2302" y="1825"/>
                    <a:pt x="2527" y="1881"/>
                  </a:cubicBezTo>
                  <a:cubicBezTo>
                    <a:pt x="2386" y="2022"/>
                    <a:pt x="2162" y="1825"/>
                    <a:pt x="2134" y="2078"/>
                  </a:cubicBezTo>
                  <a:cubicBezTo>
                    <a:pt x="2134" y="2134"/>
                    <a:pt x="2050" y="2106"/>
                    <a:pt x="2021" y="2078"/>
                  </a:cubicBezTo>
                  <a:cubicBezTo>
                    <a:pt x="1993" y="2022"/>
                    <a:pt x="1937" y="2022"/>
                    <a:pt x="1853" y="2022"/>
                  </a:cubicBezTo>
                  <a:cubicBezTo>
                    <a:pt x="1769" y="2050"/>
                    <a:pt x="1713" y="2106"/>
                    <a:pt x="1713" y="2190"/>
                  </a:cubicBezTo>
                  <a:cubicBezTo>
                    <a:pt x="1685" y="2246"/>
                    <a:pt x="1713" y="2302"/>
                    <a:pt x="1797" y="2330"/>
                  </a:cubicBezTo>
                  <a:cubicBezTo>
                    <a:pt x="1909" y="2330"/>
                    <a:pt x="1881" y="2218"/>
                    <a:pt x="1937" y="2162"/>
                  </a:cubicBezTo>
                  <a:cubicBezTo>
                    <a:pt x="2190" y="2443"/>
                    <a:pt x="2190" y="2443"/>
                    <a:pt x="1909" y="2527"/>
                  </a:cubicBezTo>
                  <a:cubicBezTo>
                    <a:pt x="1797" y="2499"/>
                    <a:pt x="1713" y="2527"/>
                    <a:pt x="1628" y="2639"/>
                  </a:cubicBezTo>
                  <a:cubicBezTo>
                    <a:pt x="1460" y="2892"/>
                    <a:pt x="1151" y="2920"/>
                    <a:pt x="898" y="3032"/>
                  </a:cubicBezTo>
                  <a:cubicBezTo>
                    <a:pt x="842" y="3060"/>
                    <a:pt x="730" y="3032"/>
                    <a:pt x="786" y="2920"/>
                  </a:cubicBezTo>
                  <a:cubicBezTo>
                    <a:pt x="814" y="2808"/>
                    <a:pt x="955" y="2723"/>
                    <a:pt x="786" y="2611"/>
                  </a:cubicBezTo>
                  <a:cubicBezTo>
                    <a:pt x="814" y="2583"/>
                    <a:pt x="842" y="2527"/>
                    <a:pt x="870" y="2499"/>
                  </a:cubicBezTo>
                  <a:cubicBezTo>
                    <a:pt x="955" y="2415"/>
                    <a:pt x="1095" y="2471"/>
                    <a:pt x="1151" y="2358"/>
                  </a:cubicBezTo>
                  <a:cubicBezTo>
                    <a:pt x="1123" y="2274"/>
                    <a:pt x="1039" y="2330"/>
                    <a:pt x="983" y="2330"/>
                  </a:cubicBezTo>
                  <a:cubicBezTo>
                    <a:pt x="927" y="2330"/>
                    <a:pt x="898" y="2302"/>
                    <a:pt x="870" y="2274"/>
                  </a:cubicBezTo>
                  <a:cubicBezTo>
                    <a:pt x="870" y="2190"/>
                    <a:pt x="927" y="2218"/>
                    <a:pt x="955" y="2190"/>
                  </a:cubicBezTo>
                  <a:cubicBezTo>
                    <a:pt x="1095" y="2134"/>
                    <a:pt x="983" y="2022"/>
                    <a:pt x="983" y="1965"/>
                  </a:cubicBezTo>
                  <a:cubicBezTo>
                    <a:pt x="1095" y="1965"/>
                    <a:pt x="1235" y="2022"/>
                    <a:pt x="1207" y="1797"/>
                  </a:cubicBezTo>
                  <a:cubicBezTo>
                    <a:pt x="1151" y="1544"/>
                    <a:pt x="1067" y="1488"/>
                    <a:pt x="786" y="1544"/>
                  </a:cubicBezTo>
                  <a:cubicBezTo>
                    <a:pt x="562" y="1572"/>
                    <a:pt x="562" y="1572"/>
                    <a:pt x="590" y="1348"/>
                  </a:cubicBezTo>
                  <a:cubicBezTo>
                    <a:pt x="590" y="1179"/>
                    <a:pt x="562" y="1151"/>
                    <a:pt x="365" y="1179"/>
                  </a:cubicBezTo>
                  <a:lnTo>
                    <a:pt x="365" y="1179"/>
                  </a:lnTo>
                  <a:cubicBezTo>
                    <a:pt x="421" y="1348"/>
                    <a:pt x="393" y="1376"/>
                    <a:pt x="140" y="1460"/>
                  </a:cubicBezTo>
                  <a:cubicBezTo>
                    <a:pt x="28" y="1348"/>
                    <a:pt x="0" y="1179"/>
                    <a:pt x="84" y="1067"/>
                  </a:cubicBezTo>
                  <a:cubicBezTo>
                    <a:pt x="169" y="955"/>
                    <a:pt x="281" y="842"/>
                    <a:pt x="337" y="702"/>
                  </a:cubicBezTo>
                  <a:cubicBezTo>
                    <a:pt x="393" y="618"/>
                    <a:pt x="477" y="646"/>
                    <a:pt x="534" y="730"/>
                  </a:cubicBezTo>
                  <a:cubicBezTo>
                    <a:pt x="590" y="814"/>
                    <a:pt x="590" y="899"/>
                    <a:pt x="730" y="927"/>
                  </a:cubicBezTo>
                  <a:cubicBezTo>
                    <a:pt x="674" y="814"/>
                    <a:pt x="590" y="730"/>
                    <a:pt x="562" y="618"/>
                  </a:cubicBezTo>
                  <a:cubicBezTo>
                    <a:pt x="534" y="590"/>
                    <a:pt x="534" y="562"/>
                    <a:pt x="505" y="534"/>
                  </a:cubicBezTo>
                  <a:cubicBezTo>
                    <a:pt x="477" y="449"/>
                    <a:pt x="421" y="365"/>
                    <a:pt x="505" y="281"/>
                  </a:cubicBezTo>
                  <a:cubicBezTo>
                    <a:pt x="534" y="253"/>
                    <a:pt x="534" y="225"/>
                    <a:pt x="534" y="225"/>
                  </a:cubicBezTo>
                  <a:cubicBezTo>
                    <a:pt x="505" y="197"/>
                    <a:pt x="505" y="197"/>
                    <a:pt x="505" y="197"/>
                  </a:cubicBezTo>
                  <a:lnTo>
                    <a:pt x="505" y="141"/>
                  </a:lnTo>
                  <a:cubicBezTo>
                    <a:pt x="674" y="56"/>
                    <a:pt x="786" y="0"/>
                    <a:pt x="786" y="281"/>
                  </a:cubicBezTo>
                  <a:cubicBezTo>
                    <a:pt x="786" y="562"/>
                    <a:pt x="1067" y="393"/>
                    <a:pt x="1179" y="505"/>
                  </a:cubicBezTo>
                  <a:cubicBezTo>
                    <a:pt x="1123" y="337"/>
                    <a:pt x="870" y="477"/>
                    <a:pt x="870" y="281"/>
                  </a:cubicBezTo>
                  <a:cubicBezTo>
                    <a:pt x="842" y="169"/>
                    <a:pt x="955" y="141"/>
                    <a:pt x="1039" y="84"/>
                  </a:cubicBezTo>
                  <a:cubicBezTo>
                    <a:pt x="1067" y="84"/>
                    <a:pt x="1095" y="56"/>
                    <a:pt x="1123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70"/>
            <p:cNvSpPr/>
            <p:nvPr/>
          </p:nvSpPr>
          <p:spPr>
            <a:xfrm>
              <a:off x="2665575" y="874700"/>
              <a:ext cx="43550" cy="54075"/>
            </a:xfrm>
            <a:custGeom>
              <a:avLst/>
              <a:gdLst/>
              <a:ahLst/>
              <a:cxnLst/>
              <a:rect l="l" t="t" r="r" b="b"/>
              <a:pathLst>
                <a:path w="1742" h="2163" extrusionOk="0">
                  <a:moveTo>
                    <a:pt x="1433" y="1068"/>
                  </a:moveTo>
                  <a:cubicBezTo>
                    <a:pt x="1545" y="1124"/>
                    <a:pt x="1517" y="1236"/>
                    <a:pt x="1629" y="1292"/>
                  </a:cubicBezTo>
                  <a:cubicBezTo>
                    <a:pt x="1741" y="1348"/>
                    <a:pt x="1657" y="1461"/>
                    <a:pt x="1629" y="1545"/>
                  </a:cubicBezTo>
                  <a:cubicBezTo>
                    <a:pt x="1376" y="1433"/>
                    <a:pt x="1376" y="1433"/>
                    <a:pt x="1320" y="1208"/>
                  </a:cubicBezTo>
                  <a:cubicBezTo>
                    <a:pt x="1180" y="1292"/>
                    <a:pt x="1292" y="1489"/>
                    <a:pt x="1180" y="1517"/>
                  </a:cubicBezTo>
                  <a:cubicBezTo>
                    <a:pt x="899" y="1545"/>
                    <a:pt x="1011" y="1770"/>
                    <a:pt x="983" y="1910"/>
                  </a:cubicBezTo>
                  <a:cubicBezTo>
                    <a:pt x="983" y="1938"/>
                    <a:pt x="1011" y="1966"/>
                    <a:pt x="1011" y="1966"/>
                  </a:cubicBezTo>
                  <a:cubicBezTo>
                    <a:pt x="871" y="2163"/>
                    <a:pt x="759" y="2163"/>
                    <a:pt x="646" y="1994"/>
                  </a:cubicBezTo>
                  <a:cubicBezTo>
                    <a:pt x="618" y="1938"/>
                    <a:pt x="534" y="1854"/>
                    <a:pt x="534" y="1798"/>
                  </a:cubicBezTo>
                  <a:cubicBezTo>
                    <a:pt x="506" y="1713"/>
                    <a:pt x="450" y="1657"/>
                    <a:pt x="366" y="1657"/>
                  </a:cubicBezTo>
                  <a:cubicBezTo>
                    <a:pt x="282" y="1685"/>
                    <a:pt x="366" y="1798"/>
                    <a:pt x="282" y="1826"/>
                  </a:cubicBezTo>
                  <a:cubicBezTo>
                    <a:pt x="113" y="1741"/>
                    <a:pt x="1" y="1601"/>
                    <a:pt x="29" y="1405"/>
                  </a:cubicBezTo>
                  <a:lnTo>
                    <a:pt x="57" y="1208"/>
                  </a:lnTo>
                  <a:cubicBezTo>
                    <a:pt x="113" y="1152"/>
                    <a:pt x="113" y="1068"/>
                    <a:pt x="113" y="983"/>
                  </a:cubicBezTo>
                  <a:cubicBezTo>
                    <a:pt x="169" y="955"/>
                    <a:pt x="169" y="899"/>
                    <a:pt x="169" y="843"/>
                  </a:cubicBezTo>
                  <a:cubicBezTo>
                    <a:pt x="225" y="815"/>
                    <a:pt x="253" y="759"/>
                    <a:pt x="253" y="703"/>
                  </a:cubicBezTo>
                  <a:cubicBezTo>
                    <a:pt x="253" y="675"/>
                    <a:pt x="253" y="675"/>
                    <a:pt x="253" y="647"/>
                  </a:cubicBezTo>
                  <a:cubicBezTo>
                    <a:pt x="282" y="647"/>
                    <a:pt x="310" y="647"/>
                    <a:pt x="310" y="647"/>
                  </a:cubicBezTo>
                  <a:cubicBezTo>
                    <a:pt x="646" y="506"/>
                    <a:pt x="843" y="225"/>
                    <a:pt x="1096" y="1"/>
                  </a:cubicBezTo>
                  <a:lnTo>
                    <a:pt x="1152" y="1"/>
                  </a:lnTo>
                  <a:cubicBezTo>
                    <a:pt x="1208" y="57"/>
                    <a:pt x="1348" y="1"/>
                    <a:pt x="1292" y="141"/>
                  </a:cubicBezTo>
                  <a:cubicBezTo>
                    <a:pt x="1292" y="169"/>
                    <a:pt x="1320" y="225"/>
                    <a:pt x="1292" y="253"/>
                  </a:cubicBezTo>
                  <a:cubicBezTo>
                    <a:pt x="1152" y="394"/>
                    <a:pt x="1320" y="562"/>
                    <a:pt x="1292" y="731"/>
                  </a:cubicBezTo>
                  <a:cubicBezTo>
                    <a:pt x="1292" y="759"/>
                    <a:pt x="1348" y="759"/>
                    <a:pt x="1376" y="787"/>
                  </a:cubicBezTo>
                  <a:cubicBezTo>
                    <a:pt x="1405" y="871"/>
                    <a:pt x="1433" y="955"/>
                    <a:pt x="1433" y="106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70"/>
            <p:cNvSpPr/>
            <p:nvPr/>
          </p:nvSpPr>
          <p:spPr>
            <a:xfrm>
              <a:off x="2673300" y="998950"/>
              <a:ext cx="68800" cy="41425"/>
            </a:xfrm>
            <a:custGeom>
              <a:avLst/>
              <a:gdLst/>
              <a:ahLst/>
              <a:cxnLst/>
              <a:rect l="l" t="t" r="r" b="b"/>
              <a:pathLst>
                <a:path w="2752" h="1657" extrusionOk="0">
                  <a:moveTo>
                    <a:pt x="1" y="421"/>
                  </a:moveTo>
                  <a:cubicBezTo>
                    <a:pt x="85" y="337"/>
                    <a:pt x="197" y="365"/>
                    <a:pt x="281" y="365"/>
                  </a:cubicBezTo>
                  <a:cubicBezTo>
                    <a:pt x="450" y="281"/>
                    <a:pt x="478" y="168"/>
                    <a:pt x="506" y="0"/>
                  </a:cubicBezTo>
                  <a:cubicBezTo>
                    <a:pt x="731" y="0"/>
                    <a:pt x="899" y="225"/>
                    <a:pt x="1124" y="140"/>
                  </a:cubicBezTo>
                  <a:cubicBezTo>
                    <a:pt x="1152" y="477"/>
                    <a:pt x="1152" y="477"/>
                    <a:pt x="1460" y="477"/>
                  </a:cubicBezTo>
                  <a:cubicBezTo>
                    <a:pt x="1629" y="477"/>
                    <a:pt x="1797" y="449"/>
                    <a:pt x="1882" y="618"/>
                  </a:cubicBezTo>
                  <a:cubicBezTo>
                    <a:pt x="1994" y="533"/>
                    <a:pt x="1966" y="393"/>
                    <a:pt x="2050" y="281"/>
                  </a:cubicBezTo>
                  <a:cubicBezTo>
                    <a:pt x="2190" y="281"/>
                    <a:pt x="2331" y="309"/>
                    <a:pt x="2443" y="225"/>
                  </a:cubicBezTo>
                  <a:cubicBezTo>
                    <a:pt x="2555" y="168"/>
                    <a:pt x="2640" y="225"/>
                    <a:pt x="2752" y="225"/>
                  </a:cubicBezTo>
                  <a:cubicBezTo>
                    <a:pt x="2724" y="281"/>
                    <a:pt x="2668" y="337"/>
                    <a:pt x="2612" y="365"/>
                  </a:cubicBezTo>
                  <a:cubicBezTo>
                    <a:pt x="2499" y="365"/>
                    <a:pt x="2387" y="309"/>
                    <a:pt x="2359" y="505"/>
                  </a:cubicBezTo>
                  <a:cubicBezTo>
                    <a:pt x="2359" y="646"/>
                    <a:pt x="2106" y="449"/>
                    <a:pt x="2050" y="646"/>
                  </a:cubicBezTo>
                  <a:cubicBezTo>
                    <a:pt x="2022" y="786"/>
                    <a:pt x="1938" y="814"/>
                    <a:pt x="1797" y="842"/>
                  </a:cubicBezTo>
                  <a:cubicBezTo>
                    <a:pt x="1797" y="842"/>
                    <a:pt x="1797" y="842"/>
                    <a:pt x="1769" y="842"/>
                  </a:cubicBezTo>
                  <a:cubicBezTo>
                    <a:pt x="1376" y="898"/>
                    <a:pt x="1236" y="1179"/>
                    <a:pt x="1124" y="1488"/>
                  </a:cubicBezTo>
                  <a:cubicBezTo>
                    <a:pt x="899" y="1656"/>
                    <a:pt x="787" y="1600"/>
                    <a:pt x="731" y="1320"/>
                  </a:cubicBezTo>
                  <a:cubicBezTo>
                    <a:pt x="674" y="1151"/>
                    <a:pt x="590" y="955"/>
                    <a:pt x="337" y="1039"/>
                  </a:cubicBezTo>
                  <a:cubicBezTo>
                    <a:pt x="57" y="1123"/>
                    <a:pt x="113" y="955"/>
                    <a:pt x="141" y="814"/>
                  </a:cubicBezTo>
                  <a:cubicBezTo>
                    <a:pt x="169" y="730"/>
                    <a:pt x="169" y="730"/>
                    <a:pt x="85" y="646"/>
                  </a:cubicBezTo>
                  <a:cubicBezTo>
                    <a:pt x="29" y="590"/>
                    <a:pt x="1" y="505"/>
                    <a:pt x="1" y="42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70"/>
            <p:cNvSpPr/>
            <p:nvPr/>
          </p:nvSpPr>
          <p:spPr>
            <a:xfrm>
              <a:off x="2608025" y="931550"/>
              <a:ext cx="41450" cy="35825"/>
            </a:xfrm>
            <a:custGeom>
              <a:avLst/>
              <a:gdLst/>
              <a:ahLst/>
              <a:cxnLst/>
              <a:rect l="l" t="t" r="r" b="b"/>
              <a:pathLst>
                <a:path w="1658" h="1433" extrusionOk="0">
                  <a:moveTo>
                    <a:pt x="1573" y="450"/>
                  </a:moveTo>
                  <a:cubicBezTo>
                    <a:pt x="1461" y="450"/>
                    <a:pt x="1376" y="478"/>
                    <a:pt x="1264" y="422"/>
                  </a:cubicBezTo>
                  <a:cubicBezTo>
                    <a:pt x="1152" y="647"/>
                    <a:pt x="1320" y="731"/>
                    <a:pt x="1461" y="843"/>
                  </a:cubicBezTo>
                  <a:cubicBezTo>
                    <a:pt x="1573" y="927"/>
                    <a:pt x="1573" y="955"/>
                    <a:pt x="1432" y="1096"/>
                  </a:cubicBezTo>
                  <a:cubicBezTo>
                    <a:pt x="1461" y="1152"/>
                    <a:pt x="1545" y="1208"/>
                    <a:pt x="1517" y="1292"/>
                  </a:cubicBezTo>
                  <a:cubicBezTo>
                    <a:pt x="1404" y="1236"/>
                    <a:pt x="1264" y="1264"/>
                    <a:pt x="1208" y="1124"/>
                  </a:cubicBezTo>
                  <a:cubicBezTo>
                    <a:pt x="1180" y="983"/>
                    <a:pt x="1067" y="1068"/>
                    <a:pt x="1011" y="1040"/>
                  </a:cubicBezTo>
                  <a:cubicBezTo>
                    <a:pt x="899" y="955"/>
                    <a:pt x="899" y="1068"/>
                    <a:pt x="899" y="1152"/>
                  </a:cubicBezTo>
                  <a:cubicBezTo>
                    <a:pt x="899" y="1208"/>
                    <a:pt x="871" y="1236"/>
                    <a:pt x="815" y="1208"/>
                  </a:cubicBezTo>
                  <a:cubicBezTo>
                    <a:pt x="562" y="1068"/>
                    <a:pt x="478" y="1264"/>
                    <a:pt x="394" y="1433"/>
                  </a:cubicBezTo>
                  <a:cubicBezTo>
                    <a:pt x="338" y="1405"/>
                    <a:pt x="309" y="1377"/>
                    <a:pt x="281" y="1348"/>
                  </a:cubicBezTo>
                  <a:cubicBezTo>
                    <a:pt x="225" y="1320"/>
                    <a:pt x="197" y="1320"/>
                    <a:pt x="169" y="1320"/>
                  </a:cubicBezTo>
                  <a:cubicBezTo>
                    <a:pt x="141" y="1320"/>
                    <a:pt x="113" y="1320"/>
                    <a:pt x="85" y="1320"/>
                  </a:cubicBezTo>
                  <a:cubicBezTo>
                    <a:pt x="57" y="1292"/>
                    <a:pt x="29" y="1292"/>
                    <a:pt x="1" y="1264"/>
                  </a:cubicBezTo>
                  <a:cubicBezTo>
                    <a:pt x="1" y="1236"/>
                    <a:pt x="1" y="1236"/>
                    <a:pt x="1" y="1208"/>
                  </a:cubicBezTo>
                  <a:cubicBezTo>
                    <a:pt x="1" y="1180"/>
                    <a:pt x="1" y="1152"/>
                    <a:pt x="1" y="1124"/>
                  </a:cubicBezTo>
                  <a:cubicBezTo>
                    <a:pt x="1" y="1096"/>
                    <a:pt x="29" y="1068"/>
                    <a:pt x="29" y="1068"/>
                  </a:cubicBezTo>
                  <a:cubicBezTo>
                    <a:pt x="85" y="1040"/>
                    <a:pt x="113" y="1012"/>
                    <a:pt x="169" y="983"/>
                  </a:cubicBezTo>
                  <a:cubicBezTo>
                    <a:pt x="169" y="955"/>
                    <a:pt x="197" y="927"/>
                    <a:pt x="169" y="899"/>
                  </a:cubicBezTo>
                  <a:cubicBezTo>
                    <a:pt x="169" y="843"/>
                    <a:pt x="57" y="815"/>
                    <a:pt x="113" y="759"/>
                  </a:cubicBezTo>
                  <a:cubicBezTo>
                    <a:pt x="85" y="450"/>
                    <a:pt x="197" y="338"/>
                    <a:pt x="478" y="422"/>
                  </a:cubicBezTo>
                  <a:cubicBezTo>
                    <a:pt x="534" y="450"/>
                    <a:pt x="618" y="478"/>
                    <a:pt x="590" y="310"/>
                  </a:cubicBezTo>
                  <a:cubicBezTo>
                    <a:pt x="562" y="141"/>
                    <a:pt x="674" y="1"/>
                    <a:pt x="899" y="113"/>
                  </a:cubicBezTo>
                  <a:cubicBezTo>
                    <a:pt x="1067" y="197"/>
                    <a:pt x="1264" y="113"/>
                    <a:pt x="1432" y="225"/>
                  </a:cubicBezTo>
                  <a:cubicBezTo>
                    <a:pt x="1517" y="282"/>
                    <a:pt x="1657" y="282"/>
                    <a:pt x="1573" y="4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70"/>
            <p:cNvSpPr/>
            <p:nvPr/>
          </p:nvSpPr>
          <p:spPr>
            <a:xfrm>
              <a:off x="2605225" y="907000"/>
              <a:ext cx="46350" cy="43525"/>
            </a:xfrm>
            <a:custGeom>
              <a:avLst/>
              <a:gdLst/>
              <a:ahLst/>
              <a:cxnLst/>
              <a:rect l="l" t="t" r="r" b="b"/>
              <a:pathLst>
                <a:path w="1854" h="1741" extrusionOk="0">
                  <a:moveTo>
                    <a:pt x="1685" y="1432"/>
                  </a:moveTo>
                  <a:cubicBezTo>
                    <a:pt x="1657" y="1207"/>
                    <a:pt x="1432" y="1292"/>
                    <a:pt x="1292" y="1207"/>
                  </a:cubicBezTo>
                  <a:cubicBezTo>
                    <a:pt x="1151" y="1348"/>
                    <a:pt x="1067" y="1236"/>
                    <a:pt x="955" y="1123"/>
                  </a:cubicBezTo>
                  <a:cubicBezTo>
                    <a:pt x="899" y="1067"/>
                    <a:pt x="815" y="1095"/>
                    <a:pt x="786" y="1207"/>
                  </a:cubicBezTo>
                  <a:cubicBezTo>
                    <a:pt x="758" y="1292"/>
                    <a:pt x="758" y="1320"/>
                    <a:pt x="899" y="1376"/>
                  </a:cubicBezTo>
                  <a:cubicBezTo>
                    <a:pt x="702" y="1544"/>
                    <a:pt x="506" y="1516"/>
                    <a:pt x="281" y="1432"/>
                  </a:cubicBezTo>
                  <a:cubicBezTo>
                    <a:pt x="253" y="1601"/>
                    <a:pt x="393" y="1572"/>
                    <a:pt x="450" y="1629"/>
                  </a:cubicBezTo>
                  <a:cubicBezTo>
                    <a:pt x="393" y="1741"/>
                    <a:pt x="309" y="1713"/>
                    <a:pt x="225" y="1741"/>
                  </a:cubicBezTo>
                  <a:cubicBezTo>
                    <a:pt x="141" y="1629"/>
                    <a:pt x="0" y="1601"/>
                    <a:pt x="0" y="1460"/>
                  </a:cubicBezTo>
                  <a:cubicBezTo>
                    <a:pt x="0" y="1432"/>
                    <a:pt x="28" y="1432"/>
                    <a:pt x="28" y="1404"/>
                  </a:cubicBezTo>
                  <a:cubicBezTo>
                    <a:pt x="113" y="1320"/>
                    <a:pt x="253" y="1292"/>
                    <a:pt x="365" y="1236"/>
                  </a:cubicBezTo>
                  <a:cubicBezTo>
                    <a:pt x="618" y="1067"/>
                    <a:pt x="702" y="842"/>
                    <a:pt x="618" y="562"/>
                  </a:cubicBezTo>
                  <a:cubicBezTo>
                    <a:pt x="590" y="478"/>
                    <a:pt x="562" y="393"/>
                    <a:pt x="590" y="309"/>
                  </a:cubicBezTo>
                  <a:cubicBezTo>
                    <a:pt x="843" y="0"/>
                    <a:pt x="1376" y="84"/>
                    <a:pt x="1460" y="506"/>
                  </a:cubicBezTo>
                  <a:cubicBezTo>
                    <a:pt x="1544" y="786"/>
                    <a:pt x="1601" y="983"/>
                    <a:pt x="1797" y="1179"/>
                  </a:cubicBezTo>
                  <a:cubicBezTo>
                    <a:pt x="1853" y="1236"/>
                    <a:pt x="1825" y="1320"/>
                    <a:pt x="1825" y="1376"/>
                  </a:cubicBezTo>
                  <a:cubicBezTo>
                    <a:pt x="1797" y="1432"/>
                    <a:pt x="1741" y="1432"/>
                    <a:pt x="1685" y="143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70"/>
            <p:cNvSpPr/>
            <p:nvPr/>
          </p:nvSpPr>
          <p:spPr>
            <a:xfrm>
              <a:off x="2618550" y="892250"/>
              <a:ext cx="37225" cy="49150"/>
            </a:xfrm>
            <a:custGeom>
              <a:avLst/>
              <a:gdLst/>
              <a:ahLst/>
              <a:cxnLst/>
              <a:rect l="l" t="t" r="r" b="b"/>
              <a:pathLst>
                <a:path w="1489" h="1966" extrusionOk="0">
                  <a:moveTo>
                    <a:pt x="1292" y="1966"/>
                  </a:moveTo>
                  <a:cubicBezTo>
                    <a:pt x="1180" y="1826"/>
                    <a:pt x="1152" y="1657"/>
                    <a:pt x="955" y="1601"/>
                  </a:cubicBezTo>
                  <a:cubicBezTo>
                    <a:pt x="899" y="1573"/>
                    <a:pt x="871" y="1348"/>
                    <a:pt x="871" y="1236"/>
                  </a:cubicBezTo>
                  <a:cubicBezTo>
                    <a:pt x="927" y="1011"/>
                    <a:pt x="759" y="899"/>
                    <a:pt x="590" y="843"/>
                  </a:cubicBezTo>
                  <a:cubicBezTo>
                    <a:pt x="450" y="759"/>
                    <a:pt x="225" y="703"/>
                    <a:pt x="113" y="927"/>
                  </a:cubicBezTo>
                  <a:cubicBezTo>
                    <a:pt x="29" y="899"/>
                    <a:pt x="1" y="843"/>
                    <a:pt x="1" y="759"/>
                  </a:cubicBezTo>
                  <a:cubicBezTo>
                    <a:pt x="57" y="674"/>
                    <a:pt x="141" y="590"/>
                    <a:pt x="253" y="590"/>
                  </a:cubicBezTo>
                  <a:cubicBezTo>
                    <a:pt x="253" y="618"/>
                    <a:pt x="282" y="618"/>
                    <a:pt x="310" y="618"/>
                  </a:cubicBezTo>
                  <a:cubicBezTo>
                    <a:pt x="282" y="618"/>
                    <a:pt x="253" y="618"/>
                    <a:pt x="253" y="590"/>
                  </a:cubicBezTo>
                  <a:cubicBezTo>
                    <a:pt x="197" y="450"/>
                    <a:pt x="57" y="338"/>
                    <a:pt x="197" y="169"/>
                  </a:cubicBezTo>
                  <a:cubicBezTo>
                    <a:pt x="225" y="169"/>
                    <a:pt x="253" y="169"/>
                    <a:pt x="310" y="169"/>
                  </a:cubicBezTo>
                  <a:cubicBezTo>
                    <a:pt x="478" y="225"/>
                    <a:pt x="590" y="85"/>
                    <a:pt x="731" y="1"/>
                  </a:cubicBezTo>
                  <a:cubicBezTo>
                    <a:pt x="759" y="1"/>
                    <a:pt x="787" y="1"/>
                    <a:pt x="787" y="1"/>
                  </a:cubicBezTo>
                  <a:lnTo>
                    <a:pt x="871" y="85"/>
                  </a:lnTo>
                  <a:cubicBezTo>
                    <a:pt x="899" y="113"/>
                    <a:pt x="927" y="113"/>
                    <a:pt x="927" y="141"/>
                  </a:cubicBezTo>
                  <a:cubicBezTo>
                    <a:pt x="955" y="169"/>
                    <a:pt x="983" y="197"/>
                    <a:pt x="1011" y="225"/>
                  </a:cubicBezTo>
                  <a:cubicBezTo>
                    <a:pt x="1040" y="253"/>
                    <a:pt x="1068" y="253"/>
                    <a:pt x="1068" y="281"/>
                  </a:cubicBezTo>
                  <a:cubicBezTo>
                    <a:pt x="1096" y="309"/>
                    <a:pt x="1124" y="338"/>
                    <a:pt x="1152" y="366"/>
                  </a:cubicBezTo>
                  <a:cubicBezTo>
                    <a:pt x="1180" y="394"/>
                    <a:pt x="1180" y="394"/>
                    <a:pt x="1208" y="422"/>
                  </a:cubicBezTo>
                  <a:cubicBezTo>
                    <a:pt x="1208" y="450"/>
                    <a:pt x="1208" y="478"/>
                    <a:pt x="1208" y="506"/>
                  </a:cubicBezTo>
                  <a:cubicBezTo>
                    <a:pt x="1208" y="590"/>
                    <a:pt x="1180" y="646"/>
                    <a:pt x="1096" y="674"/>
                  </a:cubicBezTo>
                  <a:cubicBezTo>
                    <a:pt x="899" y="759"/>
                    <a:pt x="871" y="871"/>
                    <a:pt x="1011" y="1039"/>
                  </a:cubicBezTo>
                  <a:cubicBezTo>
                    <a:pt x="1068" y="1124"/>
                    <a:pt x="1068" y="1292"/>
                    <a:pt x="1152" y="1292"/>
                  </a:cubicBezTo>
                  <a:cubicBezTo>
                    <a:pt x="1292" y="1320"/>
                    <a:pt x="1320" y="1404"/>
                    <a:pt x="1376" y="1489"/>
                  </a:cubicBezTo>
                  <a:cubicBezTo>
                    <a:pt x="1489" y="1685"/>
                    <a:pt x="1461" y="1826"/>
                    <a:pt x="1292" y="196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70"/>
            <p:cNvSpPr/>
            <p:nvPr/>
          </p:nvSpPr>
          <p:spPr>
            <a:xfrm>
              <a:off x="2610825" y="962450"/>
              <a:ext cx="26000" cy="44925"/>
            </a:xfrm>
            <a:custGeom>
              <a:avLst/>
              <a:gdLst/>
              <a:ahLst/>
              <a:cxnLst/>
              <a:rect l="l" t="t" r="r" b="b"/>
              <a:pathLst>
                <a:path w="1040" h="1797" extrusionOk="0">
                  <a:moveTo>
                    <a:pt x="197" y="0"/>
                  </a:moveTo>
                  <a:cubicBezTo>
                    <a:pt x="282" y="56"/>
                    <a:pt x="254" y="141"/>
                    <a:pt x="282" y="197"/>
                  </a:cubicBezTo>
                  <a:cubicBezTo>
                    <a:pt x="282" y="253"/>
                    <a:pt x="338" y="309"/>
                    <a:pt x="338" y="365"/>
                  </a:cubicBezTo>
                  <a:cubicBezTo>
                    <a:pt x="338" y="534"/>
                    <a:pt x="394" y="618"/>
                    <a:pt x="562" y="646"/>
                  </a:cubicBezTo>
                  <a:cubicBezTo>
                    <a:pt x="647" y="646"/>
                    <a:pt x="675" y="702"/>
                    <a:pt x="703" y="758"/>
                  </a:cubicBezTo>
                  <a:cubicBezTo>
                    <a:pt x="731" y="758"/>
                    <a:pt x="787" y="702"/>
                    <a:pt x="871" y="758"/>
                  </a:cubicBezTo>
                  <a:cubicBezTo>
                    <a:pt x="815" y="870"/>
                    <a:pt x="731" y="983"/>
                    <a:pt x="731" y="1123"/>
                  </a:cubicBezTo>
                  <a:cubicBezTo>
                    <a:pt x="731" y="1179"/>
                    <a:pt x="787" y="1179"/>
                    <a:pt x="843" y="1179"/>
                  </a:cubicBezTo>
                  <a:cubicBezTo>
                    <a:pt x="899" y="1264"/>
                    <a:pt x="1012" y="1348"/>
                    <a:pt x="1040" y="1460"/>
                  </a:cubicBezTo>
                  <a:lnTo>
                    <a:pt x="1040" y="1460"/>
                  </a:lnTo>
                  <a:cubicBezTo>
                    <a:pt x="843" y="1600"/>
                    <a:pt x="675" y="1797"/>
                    <a:pt x="394" y="1769"/>
                  </a:cubicBezTo>
                  <a:cubicBezTo>
                    <a:pt x="366" y="1769"/>
                    <a:pt x="338" y="1769"/>
                    <a:pt x="310" y="1741"/>
                  </a:cubicBezTo>
                  <a:cubicBezTo>
                    <a:pt x="254" y="1713"/>
                    <a:pt x="226" y="1657"/>
                    <a:pt x="254" y="1600"/>
                  </a:cubicBezTo>
                  <a:cubicBezTo>
                    <a:pt x="282" y="1572"/>
                    <a:pt x="310" y="1544"/>
                    <a:pt x="310" y="1516"/>
                  </a:cubicBezTo>
                  <a:cubicBezTo>
                    <a:pt x="366" y="1488"/>
                    <a:pt x="394" y="1432"/>
                    <a:pt x="394" y="1376"/>
                  </a:cubicBezTo>
                  <a:cubicBezTo>
                    <a:pt x="338" y="1067"/>
                    <a:pt x="57" y="842"/>
                    <a:pt x="57" y="534"/>
                  </a:cubicBezTo>
                  <a:cubicBezTo>
                    <a:pt x="57" y="449"/>
                    <a:pt x="1" y="393"/>
                    <a:pt x="57" y="337"/>
                  </a:cubicBezTo>
                  <a:cubicBezTo>
                    <a:pt x="57" y="281"/>
                    <a:pt x="141" y="309"/>
                    <a:pt x="113" y="253"/>
                  </a:cubicBezTo>
                  <a:cubicBezTo>
                    <a:pt x="85" y="225"/>
                    <a:pt x="85" y="197"/>
                    <a:pt x="85" y="169"/>
                  </a:cubicBezTo>
                  <a:cubicBezTo>
                    <a:pt x="85" y="84"/>
                    <a:pt x="141" y="28"/>
                    <a:pt x="1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70"/>
            <p:cNvSpPr/>
            <p:nvPr/>
          </p:nvSpPr>
          <p:spPr>
            <a:xfrm>
              <a:off x="2673300" y="990525"/>
              <a:ext cx="7050" cy="9150"/>
            </a:xfrm>
            <a:custGeom>
              <a:avLst/>
              <a:gdLst/>
              <a:ahLst/>
              <a:cxnLst/>
              <a:rect l="l" t="t" r="r" b="b"/>
              <a:pathLst>
                <a:path w="282" h="366" extrusionOk="0">
                  <a:moveTo>
                    <a:pt x="281" y="0"/>
                  </a:moveTo>
                  <a:lnTo>
                    <a:pt x="281" y="141"/>
                  </a:lnTo>
                  <a:cubicBezTo>
                    <a:pt x="169" y="365"/>
                    <a:pt x="85" y="197"/>
                    <a:pt x="1" y="84"/>
                  </a:cubicBezTo>
                  <a:cubicBezTo>
                    <a:pt x="85" y="56"/>
                    <a:pt x="197" y="28"/>
                    <a:pt x="2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70"/>
            <p:cNvSpPr/>
            <p:nvPr/>
          </p:nvSpPr>
          <p:spPr>
            <a:xfrm>
              <a:off x="2687350" y="976475"/>
              <a:ext cx="7725" cy="7750"/>
            </a:xfrm>
            <a:custGeom>
              <a:avLst/>
              <a:gdLst/>
              <a:ahLst/>
              <a:cxnLst/>
              <a:rect l="l" t="t" r="r" b="b"/>
              <a:pathLst>
                <a:path w="309" h="310" extrusionOk="0">
                  <a:moveTo>
                    <a:pt x="0" y="281"/>
                  </a:moveTo>
                  <a:cubicBezTo>
                    <a:pt x="112" y="197"/>
                    <a:pt x="28" y="1"/>
                    <a:pt x="225" y="1"/>
                  </a:cubicBezTo>
                  <a:lnTo>
                    <a:pt x="225" y="1"/>
                  </a:lnTo>
                  <a:cubicBezTo>
                    <a:pt x="309" y="281"/>
                    <a:pt x="281" y="309"/>
                    <a:pt x="0" y="2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70"/>
            <p:cNvSpPr/>
            <p:nvPr/>
          </p:nvSpPr>
          <p:spPr>
            <a:xfrm>
              <a:off x="2631900" y="987000"/>
              <a:ext cx="7025" cy="6350"/>
            </a:xfrm>
            <a:custGeom>
              <a:avLst/>
              <a:gdLst/>
              <a:ahLst/>
              <a:cxnLst/>
              <a:rect l="l" t="t" r="r" b="b"/>
              <a:pathLst>
                <a:path w="281" h="254" extrusionOk="0">
                  <a:moveTo>
                    <a:pt x="0" y="197"/>
                  </a:moveTo>
                  <a:cubicBezTo>
                    <a:pt x="84" y="1"/>
                    <a:pt x="84" y="1"/>
                    <a:pt x="281" y="141"/>
                  </a:cubicBezTo>
                  <a:cubicBezTo>
                    <a:pt x="197" y="253"/>
                    <a:pt x="84" y="197"/>
                    <a:pt x="0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70"/>
            <p:cNvSpPr/>
            <p:nvPr/>
          </p:nvSpPr>
          <p:spPr>
            <a:xfrm>
              <a:off x="2638200" y="988400"/>
              <a:ext cx="1450" cy="2150"/>
            </a:xfrm>
            <a:custGeom>
              <a:avLst/>
              <a:gdLst/>
              <a:ahLst/>
              <a:cxnLst/>
              <a:rect l="l" t="t" r="r" b="b"/>
              <a:pathLst>
                <a:path w="58" h="86" extrusionOk="0">
                  <a:moveTo>
                    <a:pt x="29" y="1"/>
                  </a:moveTo>
                  <a:cubicBezTo>
                    <a:pt x="57" y="1"/>
                    <a:pt x="57" y="1"/>
                    <a:pt x="57" y="1"/>
                  </a:cubicBezTo>
                  <a:cubicBezTo>
                    <a:pt x="57" y="29"/>
                    <a:pt x="57" y="57"/>
                    <a:pt x="57" y="57"/>
                  </a:cubicBezTo>
                  <a:cubicBezTo>
                    <a:pt x="29" y="85"/>
                    <a:pt x="1" y="85"/>
                    <a:pt x="29" y="57"/>
                  </a:cubicBezTo>
                  <a:cubicBezTo>
                    <a:pt x="29" y="29"/>
                    <a:pt x="29" y="1"/>
                    <a:pt x="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70"/>
            <p:cNvSpPr/>
            <p:nvPr/>
          </p:nvSpPr>
          <p:spPr>
            <a:xfrm>
              <a:off x="2710500" y="93437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57" y="84"/>
                  </a:moveTo>
                  <a:cubicBezTo>
                    <a:pt x="57" y="56"/>
                    <a:pt x="29" y="28"/>
                    <a:pt x="1" y="0"/>
                  </a:cubicBezTo>
                  <a:cubicBezTo>
                    <a:pt x="29" y="28"/>
                    <a:pt x="57" y="56"/>
                    <a:pt x="57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70"/>
            <p:cNvSpPr/>
            <p:nvPr/>
          </p:nvSpPr>
          <p:spPr>
            <a:xfrm>
              <a:off x="2678925" y="10045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6" y="57"/>
                  </a:moveTo>
                  <a:cubicBezTo>
                    <a:pt x="56" y="57"/>
                    <a:pt x="28" y="29"/>
                    <a:pt x="0" y="1"/>
                  </a:cubicBezTo>
                  <a:cubicBezTo>
                    <a:pt x="28" y="29"/>
                    <a:pt x="56" y="57"/>
                    <a:pt x="56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70"/>
            <p:cNvSpPr/>
            <p:nvPr/>
          </p:nvSpPr>
          <p:spPr>
            <a:xfrm>
              <a:off x="2687350" y="971575"/>
              <a:ext cx="33700" cy="26675"/>
            </a:xfrm>
            <a:custGeom>
              <a:avLst/>
              <a:gdLst/>
              <a:ahLst/>
              <a:cxnLst/>
              <a:rect l="l" t="t" r="r" b="b"/>
              <a:pathLst>
                <a:path w="1348" h="1067" extrusionOk="0">
                  <a:moveTo>
                    <a:pt x="0" y="477"/>
                  </a:moveTo>
                  <a:cubicBezTo>
                    <a:pt x="225" y="505"/>
                    <a:pt x="225" y="337"/>
                    <a:pt x="225" y="197"/>
                  </a:cubicBezTo>
                  <a:cubicBezTo>
                    <a:pt x="365" y="281"/>
                    <a:pt x="449" y="365"/>
                    <a:pt x="618" y="421"/>
                  </a:cubicBezTo>
                  <a:cubicBezTo>
                    <a:pt x="646" y="253"/>
                    <a:pt x="477" y="197"/>
                    <a:pt x="449" y="0"/>
                  </a:cubicBezTo>
                  <a:cubicBezTo>
                    <a:pt x="590" y="112"/>
                    <a:pt x="674" y="197"/>
                    <a:pt x="786" y="253"/>
                  </a:cubicBezTo>
                  <a:cubicBezTo>
                    <a:pt x="842" y="281"/>
                    <a:pt x="955" y="421"/>
                    <a:pt x="955" y="197"/>
                  </a:cubicBezTo>
                  <a:cubicBezTo>
                    <a:pt x="955" y="140"/>
                    <a:pt x="1067" y="140"/>
                    <a:pt x="1095" y="169"/>
                  </a:cubicBezTo>
                  <a:cubicBezTo>
                    <a:pt x="1179" y="253"/>
                    <a:pt x="1292" y="281"/>
                    <a:pt x="1348" y="449"/>
                  </a:cubicBezTo>
                  <a:cubicBezTo>
                    <a:pt x="898" y="337"/>
                    <a:pt x="1011" y="758"/>
                    <a:pt x="814" y="927"/>
                  </a:cubicBezTo>
                  <a:cubicBezTo>
                    <a:pt x="674" y="955"/>
                    <a:pt x="758" y="702"/>
                    <a:pt x="618" y="730"/>
                  </a:cubicBezTo>
                  <a:cubicBezTo>
                    <a:pt x="505" y="786"/>
                    <a:pt x="505" y="870"/>
                    <a:pt x="505" y="955"/>
                  </a:cubicBezTo>
                  <a:cubicBezTo>
                    <a:pt x="309" y="1067"/>
                    <a:pt x="225" y="1039"/>
                    <a:pt x="169" y="870"/>
                  </a:cubicBezTo>
                  <a:cubicBezTo>
                    <a:pt x="169" y="730"/>
                    <a:pt x="84" y="590"/>
                    <a:pt x="0" y="47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70"/>
            <p:cNvSpPr/>
            <p:nvPr/>
          </p:nvSpPr>
          <p:spPr>
            <a:xfrm>
              <a:off x="2731550" y="951925"/>
              <a:ext cx="9150" cy="7025"/>
            </a:xfrm>
            <a:custGeom>
              <a:avLst/>
              <a:gdLst/>
              <a:ahLst/>
              <a:cxnLst/>
              <a:rect l="l" t="t" r="r" b="b"/>
              <a:pathLst>
                <a:path w="366" h="281" extrusionOk="0">
                  <a:moveTo>
                    <a:pt x="141" y="0"/>
                  </a:moveTo>
                  <a:cubicBezTo>
                    <a:pt x="366" y="112"/>
                    <a:pt x="366" y="112"/>
                    <a:pt x="197" y="281"/>
                  </a:cubicBezTo>
                  <a:cubicBezTo>
                    <a:pt x="1" y="225"/>
                    <a:pt x="113" y="112"/>
                    <a:pt x="1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70"/>
            <p:cNvSpPr/>
            <p:nvPr/>
          </p:nvSpPr>
          <p:spPr>
            <a:xfrm>
              <a:off x="2735775" y="96385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0"/>
                    <a:pt x="0" y="0"/>
                  </a:cubicBezTo>
                  <a:cubicBezTo>
                    <a:pt x="0" y="0"/>
                    <a:pt x="28" y="0"/>
                    <a:pt x="28" y="0"/>
                  </a:cubicBezTo>
                  <a:cubicBezTo>
                    <a:pt x="28" y="0"/>
                    <a:pt x="28" y="28"/>
                    <a:pt x="0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70"/>
            <p:cNvSpPr/>
            <p:nvPr/>
          </p:nvSpPr>
          <p:spPr>
            <a:xfrm>
              <a:off x="2714725" y="9708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8" y="0"/>
                    <a:pt x="28" y="28"/>
                    <a:pt x="28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70"/>
            <p:cNvSpPr/>
            <p:nvPr/>
          </p:nvSpPr>
          <p:spPr>
            <a:xfrm>
              <a:off x="2699975" y="995425"/>
              <a:ext cx="1425" cy="2825"/>
            </a:xfrm>
            <a:custGeom>
              <a:avLst/>
              <a:gdLst/>
              <a:ahLst/>
              <a:cxnLst/>
              <a:rect l="l" t="t" r="r" b="b"/>
              <a:pathLst>
                <a:path w="57" h="113" extrusionOk="0">
                  <a:moveTo>
                    <a:pt x="57" y="57"/>
                  </a:moveTo>
                  <a:cubicBezTo>
                    <a:pt x="57" y="85"/>
                    <a:pt x="57" y="113"/>
                    <a:pt x="29" y="113"/>
                  </a:cubicBezTo>
                  <a:cubicBezTo>
                    <a:pt x="29" y="113"/>
                    <a:pt x="0" y="85"/>
                    <a:pt x="0" y="85"/>
                  </a:cubicBezTo>
                  <a:cubicBezTo>
                    <a:pt x="0" y="57"/>
                    <a:pt x="0" y="29"/>
                    <a:pt x="0" y="1"/>
                  </a:cubicBezTo>
                  <a:cubicBezTo>
                    <a:pt x="29" y="29"/>
                    <a:pt x="29" y="29"/>
                    <a:pt x="57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70"/>
            <p:cNvSpPr/>
            <p:nvPr/>
          </p:nvSpPr>
          <p:spPr>
            <a:xfrm>
              <a:off x="2722425" y="1005250"/>
              <a:ext cx="2150" cy="1425"/>
            </a:xfrm>
            <a:custGeom>
              <a:avLst/>
              <a:gdLst/>
              <a:ahLst/>
              <a:cxnLst/>
              <a:rect l="l" t="t" r="r" b="b"/>
              <a:pathLst>
                <a:path w="86" h="57" extrusionOk="0">
                  <a:moveTo>
                    <a:pt x="1" y="29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29" y="1"/>
                    <a:pt x="57" y="1"/>
                    <a:pt x="57" y="1"/>
                  </a:cubicBezTo>
                  <a:cubicBezTo>
                    <a:pt x="85" y="29"/>
                    <a:pt x="85" y="57"/>
                    <a:pt x="57" y="29"/>
                  </a:cubicBezTo>
                  <a:cubicBezTo>
                    <a:pt x="29" y="29"/>
                    <a:pt x="1" y="29"/>
                    <a:pt x="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70"/>
            <p:cNvSpPr/>
            <p:nvPr/>
          </p:nvSpPr>
          <p:spPr>
            <a:xfrm>
              <a:off x="2687350" y="99332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0" y="29"/>
                  </a:moveTo>
                  <a:lnTo>
                    <a:pt x="28" y="0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70"/>
            <p:cNvSpPr/>
            <p:nvPr/>
          </p:nvSpPr>
          <p:spPr>
            <a:xfrm>
              <a:off x="2694350" y="850150"/>
              <a:ext cx="61800" cy="33700"/>
            </a:xfrm>
            <a:custGeom>
              <a:avLst/>
              <a:gdLst/>
              <a:ahLst/>
              <a:cxnLst/>
              <a:rect l="l" t="t" r="r" b="b"/>
              <a:pathLst>
                <a:path w="2472" h="1348" extrusionOk="0">
                  <a:moveTo>
                    <a:pt x="141" y="1123"/>
                  </a:moveTo>
                  <a:cubicBezTo>
                    <a:pt x="113" y="1067"/>
                    <a:pt x="57" y="1039"/>
                    <a:pt x="1" y="983"/>
                  </a:cubicBezTo>
                  <a:cubicBezTo>
                    <a:pt x="141" y="927"/>
                    <a:pt x="254" y="871"/>
                    <a:pt x="338" y="730"/>
                  </a:cubicBezTo>
                  <a:cubicBezTo>
                    <a:pt x="422" y="534"/>
                    <a:pt x="590" y="449"/>
                    <a:pt x="759" y="365"/>
                  </a:cubicBezTo>
                  <a:cubicBezTo>
                    <a:pt x="1068" y="169"/>
                    <a:pt x="1376" y="169"/>
                    <a:pt x="1685" y="309"/>
                  </a:cubicBezTo>
                  <a:cubicBezTo>
                    <a:pt x="1826" y="365"/>
                    <a:pt x="1910" y="309"/>
                    <a:pt x="1994" y="112"/>
                  </a:cubicBezTo>
                  <a:cubicBezTo>
                    <a:pt x="2022" y="28"/>
                    <a:pt x="2050" y="0"/>
                    <a:pt x="2106" y="0"/>
                  </a:cubicBezTo>
                  <a:cubicBezTo>
                    <a:pt x="2135" y="28"/>
                    <a:pt x="2135" y="56"/>
                    <a:pt x="2135" y="56"/>
                  </a:cubicBezTo>
                  <a:cubicBezTo>
                    <a:pt x="2191" y="169"/>
                    <a:pt x="2135" y="337"/>
                    <a:pt x="2247" y="421"/>
                  </a:cubicBezTo>
                  <a:lnTo>
                    <a:pt x="2331" y="506"/>
                  </a:lnTo>
                  <a:cubicBezTo>
                    <a:pt x="2331" y="562"/>
                    <a:pt x="2331" y="618"/>
                    <a:pt x="2387" y="646"/>
                  </a:cubicBezTo>
                  <a:cubicBezTo>
                    <a:pt x="2387" y="702"/>
                    <a:pt x="2387" y="786"/>
                    <a:pt x="2471" y="842"/>
                  </a:cubicBezTo>
                  <a:cubicBezTo>
                    <a:pt x="2471" y="927"/>
                    <a:pt x="2471" y="983"/>
                    <a:pt x="2471" y="1039"/>
                  </a:cubicBezTo>
                  <a:cubicBezTo>
                    <a:pt x="2471" y="1095"/>
                    <a:pt x="2443" y="1123"/>
                    <a:pt x="2443" y="1151"/>
                  </a:cubicBezTo>
                  <a:cubicBezTo>
                    <a:pt x="2275" y="1095"/>
                    <a:pt x="2106" y="1207"/>
                    <a:pt x="1966" y="1151"/>
                  </a:cubicBezTo>
                  <a:cubicBezTo>
                    <a:pt x="1741" y="1095"/>
                    <a:pt x="1741" y="1235"/>
                    <a:pt x="1657" y="1348"/>
                  </a:cubicBezTo>
                  <a:cubicBezTo>
                    <a:pt x="1601" y="1292"/>
                    <a:pt x="1517" y="1207"/>
                    <a:pt x="1433" y="1151"/>
                  </a:cubicBezTo>
                  <a:cubicBezTo>
                    <a:pt x="1376" y="1123"/>
                    <a:pt x="1236" y="1039"/>
                    <a:pt x="1292" y="1264"/>
                  </a:cubicBezTo>
                  <a:cubicBezTo>
                    <a:pt x="1320" y="1348"/>
                    <a:pt x="1208" y="1348"/>
                    <a:pt x="1180" y="1292"/>
                  </a:cubicBezTo>
                  <a:cubicBezTo>
                    <a:pt x="1068" y="1151"/>
                    <a:pt x="899" y="1207"/>
                    <a:pt x="787" y="1123"/>
                  </a:cubicBezTo>
                  <a:cubicBezTo>
                    <a:pt x="759" y="1095"/>
                    <a:pt x="731" y="1067"/>
                    <a:pt x="703" y="1067"/>
                  </a:cubicBezTo>
                  <a:cubicBezTo>
                    <a:pt x="675" y="983"/>
                    <a:pt x="618" y="1039"/>
                    <a:pt x="562" y="1067"/>
                  </a:cubicBezTo>
                  <a:cubicBezTo>
                    <a:pt x="534" y="1039"/>
                    <a:pt x="478" y="1095"/>
                    <a:pt x="422" y="1067"/>
                  </a:cubicBezTo>
                  <a:cubicBezTo>
                    <a:pt x="310" y="955"/>
                    <a:pt x="254" y="1095"/>
                    <a:pt x="141" y="11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70"/>
            <p:cNvSpPr/>
            <p:nvPr/>
          </p:nvSpPr>
          <p:spPr>
            <a:xfrm>
              <a:off x="2699975" y="879625"/>
              <a:ext cx="21775" cy="26000"/>
            </a:xfrm>
            <a:custGeom>
              <a:avLst/>
              <a:gdLst/>
              <a:ahLst/>
              <a:cxnLst/>
              <a:rect l="l" t="t" r="r" b="b"/>
              <a:pathLst>
                <a:path w="871" h="1040" extrusionOk="0">
                  <a:moveTo>
                    <a:pt x="618" y="450"/>
                  </a:moveTo>
                  <a:cubicBezTo>
                    <a:pt x="590" y="534"/>
                    <a:pt x="422" y="478"/>
                    <a:pt x="393" y="646"/>
                  </a:cubicBezTo>
                  <a:cubicBezTo>
                    <a:pt x="562" y="646"/>
                    <a:pt x="730" y="646"/>
                    <a:pt x="871" y="758"/>
                  </a:cubicBezTo>
                  <a:cubicBezTo>
                    <a:pt x="758" y="871"/>
                    <a:pt x="702" y="1039"/>
                    <a:pt x="506" y="843"/>
                  </a:cubicBezTo>
                  <a:cubicBezTo>
                    <a:pt x="478" y="814"/>
                    <a:pt x="337" y="955"/>
                    <a:pt x="225" y="786"/>
                  </a:cubicBezTo>
                  <a:cubicBezTo>
                    <a:pt x="169" y="674"/>
                    <a:pt x="225" y="590"/>
                    <a:pt x="225" y="506"/>
                  </a:cubicBezTo>
                  <a:cubicBezTo>
                    <a:pt x="197" y="393"/>
                    <a:pt x="85" y="450"/>
                    <a:pt x="0" y="450"/>
                  </a:cubicBezTo>
                  <a:cubicBezTo>
                    <a:pt x="57" y="337"/>
                    <a:pt x="85" y="253"/>
                    <a:pt x="57" y="169"/>
                  </a:cubicBezTo>
                  <a:cubicBezTo>
                    <a:pt x="169" y="169"/>
                    <a:pt x="253" y="85"/>
                    <a:pt x="365" y="56"/>
                  </a:cubicBezTo>
                  <a:cubicBezTo>
                    <a:pt x="450" y="0"/>
                    <a:pt x="478" y="85"/>
                    <a:pt x="478" y="169"/>
                  </a:cubicBezTo>
                  <a:cubicBezTo>
                    <a:pt x="534" y="253"/>
                    <a:pt x="534" y="365"/>
                    <a:pt x="618" y="4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70"/>
            <p:cNvSpPr/>
            <p:nvPr/>
          </p:nvSpPr>
          <p:spPr>
            <a:xfrm>
              <a:off x="2709800" y="883825"/>
              <a:ext cx="7750" cy="7050"/>
            </a:xfrm>
            <a:custGeom>
              <a:avLst/>
              <a:gdLst/>
              <a:ahLst/>
              <a:cxnLst/>
              <a:rect l="l" t="t" r="r" b="b"/>
              <a:pathLst>
                <a:path w="310" h="282" extrusionOk="0">
                  <a:moveTo>
                    <a:pt x="225" y="282"/>
                  </a:moveTo>
                  <a:cubicBezTo>
                    <a:pt x="0" y="225"/>
                    <a:pt x="0" y="225"/>
                    <a:pt x="85" y="1"/>
                  </a:cubicBezTo>
                  <a:cubicBezTo>
                    <a:pt x="225" y="1"/>
                    <a:pt x="309" y="57"/>
                    <a:pt x="225" y="197"/>
                  </a:cubicBezTo>
                  <a:cubicBezTo>
                    <a:pt x="225" y="225"/>
                    <a:pt x="225" y="253"/>
                    <a:pt x="225" y="2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70"/>
            <p:cNvSpPr/>
            <p:nvPr/>
          </p:nvSpPr>
          <p:spPr>
            <a:xfrm>
              <a:off x="2704875" y="874700"/>
              <a:ext cx="3550" cy="3550"/>
            </a:xfrm>
            <a:custGeom>
              <a:avLst/>
              <a:gdLst/>
              <a:ahLst/>
              <a:cxnLst/>
              <a:rect l="l" t="t" r="r" b="b"/>
              <a:pathLst>
                <a:path w="142" h="142" extrusionOk="0">
                  <a:moveTo>
                    <a:pt x="1" y="85"/>
                  </a:moveTo>
                  <a:cubicBezTo>
                    <a:pt x="57" y="57"/>
                    <a:pt x="113" y="1"/>
                    <a:pt x="141" y="85"/>
                  </a:cubicBezTo>
                  <a:cubicBezTo>
                    <a:pt x="113" y="141"/>
                    <a:pt x="57" y="141"/>
                    <a:pt x="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70"/>
            <p:cNvSpPr/>
            <p:nvPr/>
          </p:nvSpPr>
          <p:spPr>
            <a:xfrm>
              <a:off x="2699975" y="881025"/>
              <a:ext cx="1425" cy="2825"/>
            </a:xfrm>
            <a:custGeom>
              <a:avLst/>
              <a:gdLst/>
              <a:ahLst/>
              <a:cxnLst/>
              <a:rect l="l" t="t" r="r" b="b"/>
              <a:pathLst>
                <a:path w="57" h="113" extrusionOk="0">
                  <a:moveTo>
                    <a:pt x="29" y="57"/>
                  </a:moveTo>
                  <a:cubicBezTo>
                    <a:pt x="0" y="29"/>
                    <a:pt x="29" y="29"/>
                    <a:pt x="57" y="0"/>
                  </a:cubicBezTo>
                  <a:cubicBezTo>
                    <a:pt x="57" y="0"/>
                    <a:pt x="57" y="29"/>
                    <a:pt x="57" y="29"/>
                  </a:cubicBezTo>
                  <a:cubicBezTo>
                    <a:pt x="57" y="57"/>
                    <a:pt x="57" y="85"/>
                    <a:pt x="57" y="113"/>
                  </a:cubicBezTo>
                  <a:cubicBezTo>
                    <a:pt x="57" y="85"/>
                    <a:pt x="29" y="85"/>
                    <a:pt x="29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70"/>
            <p:cNvSpPr/>
            <p:nvPr/>
          </p:nvSpPr>
          <p:spPr>
            <a:xfrm>
              <a:off x="2711900" y="87682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1" y="0"/>
                  </a:moveTo>
                  <a:cubicBezTo>
                    <a:pt x="29" y="0"/>
                    <a:pt x="57" y="28"/>
                    <a:pt x="85" y="56"/>
                  </a:cubicBezTo>
                  <a:cubicBezTo>
                    <a:pt x="57" y="28"/>
                    <a:pt x="29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70"/>
            <p:cNvSpPr/>
            <p:nvPr/>
          </p:nvSpPr>
          <p:spPr>
            <a:xfrm>
              <a:off x="2699975" y="892250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0" y="1"/>
                  </a:moveTo>
                  <a:cubicBezTo>
                    <a:pt x="57" y="29"/>
                    <a:pt x="57" y="57"/>
                    <a:pt x="0" y="85"/>
                  </a:cubicBezTo>
                  <a:cubicBezTo>
                    <a:pt x="0" y="57"/>
                    <a:pt x="0" y="29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70"/>
            <p:cNvSpPr/>
            <p:nvPr/>
          </p:nvSpPr>
          <p:spPr>
            <a:xfrm>
              <a:off x="2579250" y="954725"/>
              <a:ext cx="44250" cy="51250"/>
            </a:xfrm>
            <a:custGeom>
              <a:avLst/>
              <a:gdLst/>
              <a:ahLst/>
              <a:cxnLst/>
              <a:rect l="l" t="t" r="r" b="b"/>
              <a:pathLst>
                <a:path w="1770" h="2050" extrusionOk="0">
                  <a:moveTo>
                    <a:pt x="1404" y="590"/>
                  </a:moveTo>
                  <a:cubicBezTo>
                    <a:pt x="1376" y="674"/>
                    <a:pt x="1292" y="730"/>
                    <a:pt x="1404" y="786"/>
                  </a:cubicBezTo>
                  <a:cubicBezTo>
                    <a:pt x="1489" y="871"/>
                    <a:pt x="1545" y="927"/>
                    <a:pt x="1460" y="1039"/>
                  </a:cubicBezTo>
                  <a:cubicBezTo>
                    <a:pt x="1376" y="1179"/>
                    <a:pt x="1629" y="1208"/>
                    <a:pt x="1573" y="1320"/>
                  </a:cubicBezTo>
                  <a:cubicBezTo>
                    <a:pt x="1769" y="1432"/>
                    <a:pt x="1741" y="1601"/>
                    <a:pt x="1741" y="1769"/>
                  </a:cubicBezTo>
                  <a:cubicBezTo>
                    <a:pt x="1713" y="1825"/>
                    <a:pt x="1629" y="1797"/>
                    <a:pt x="1601" y="1853"/>
                  </a:cubicBezTo>
                  <a:lnTo>
                    <a:pt x="1601" y="1853"/>
                  </a:lnTo>
                  <a:cubicBezTo>
                    <a:pt x="1460" y="1909"/>
                    <a:pt x="1292" y="1713"/>
                    <a:pt x="1152" y="1881"/>
                  </a:cubicBezTo>
                  <a:cubicBezTo>
                    <a:pt x="983" y="2050"/>
                    <a:pt x="787" y="2022"/>
                    <a:pt x="590" y="1994"/>
                  </a:cubicBezTo>
                  <a:cubicBezTo>
                    <a:pt x="562" y="1994"/>
                    <a:pt x="562" y="1994"/>
                    <a:pt x="534" y="1994"/>
                  </a:cubicBezTo>
                  <a:cubicBezTo>
                    <a:pt x="506" y="1994"/>
                    <a:pt x="506" y="1994"/>
                    <a:pt x="478" y="1994"/>
                  </a:cubicBezTo>
                  <a:cubicBezTo>
                    <a:pt x="450" y="1966"/>
                    <a:pt x="450" y="1937"/>
                    <a:pt x="422" y="1909"/>
                  </a:cubicBezTo>
                  <a:cubicBezTo>
                    <a:pt x="422" y="1853"/>
                    <a:pt x="394" y="1825"/>
                    <a:pt x="337" y="1769"/>
                  </a:cubicBezTo>
                  <a:cubicBezTo>
                    <a:pt x="309" y="1769"/>
                    <a:pt x="309" y="1741"/>
                    <a:pt x="281" y="1713"/>
                  </a:cubicBezTo>
                  <a:cubicBezTo>
                    <a:pt x="281" y="1657"/>
                    <a:pt x="253" y="1601"/>
                    <a:pt x="197" y="1573"/>
                  </a:cubicBezTo>
                  <a:cubicBezTo>
                    <a:pt x="197" y="1516"/>
                    <a:pt x="197" y="1460"/>
                    <a:pt x="141" y="1432"/>
                  </a:cubicBezTo>
                  <a:cubicBezTo>
                    <a:pt x="141" y="1376"/>
                    <a:pt x="113" y="1320"/>
                    <a:pt x="57" y="1292"/>
                  </a:cubicBezTo>
                  <a:cubicBezTo>
                    <a:pt x="57" y="1236"/>
                    <a:pt x="57" y="1208"/>
                    <a:pt x="57" y="1151"/>
                  </a:cubicBezTo>
                  <a:cubicBezTo>
                    <a:pt x="57" y="1067"/>
                    <a:pt x="85" y="983"/>
                    <a:pt x="1" y="927"/>
                  </a:cubicBezTo>
                  <a:cubicBezTo>
                    <a:pt x="1" y="814"/>
                    <a:pt x="57" y="730"/>
                    <a:pt x="197" y="730"/>
                  </a:cubicBezTo>
                  <a:cubicBezTo>
                    <a:pt x="253" y="786"/>
                    <a:pt x="366" y="730"/>
                    <a:pt x="422" y="758"/>
                  </a:cubicBezTo>
                  <a:cubicBezTo>
                    <a:pt x="366" y="702"/>
                    <a:pt x="253" y="814"/>
                    <a:pt x="197" y="730"/>
                  </a:cubicBezTo>
                  <a:cubicBezTo>
                    <a:pt x="197" y="506"/>
                    <a:pt x="337" y="450"/>
                    <a:pt x="506" y="450"/>
                  </a:cubicBezTo>
                  <a:cubicBezTo>
                    <a:pt x="702" y="450"/>
                    <a:pt x="759" y="337"/>
                    <a:pt x="702" y="169"/>
                  </a:cubicBezTo>
                  <a:cubicBezTo>
                    <a:pt x="815" y="141"/>
                    <a:pt x="955" y="113"/>
                    <a:pt x="1039" y="28"/>
                  </a:cubicBezTo>
                  <a:cubicBezTo>
                    <a:pt x="1152" y="0"/>
                    <a:pt x="1180" y="85"/>
                    <a:pt x="1180" y="169"/>
                  </a:cubicBezTo>
                  <a:cubicBezTo>
                    <a:pt x="1180" y="197"/>
                    <a:pt x="1180" y="225"/>
                    <a:pt x="1180" y="225"/>
                  </a:cubicBezTo>
                  <a:cubicBezTo>
                    <a:pt x="1152" y="253"/>
                    <a:pt x="1152" y="281"/>
                    <a:pt x="1152" y="281"/>
                  </a:cubicBezTo>
                  <a:cubicBezTo>
                    <a:pt x="1180" y="309"/>
                    <a:pt x="1180" y="309"/>
                    <a:pt x="1180" y="309"/>
                  </a:cubicBezTo>
                  <a:cubicBezTo>
                    <a:pt x="1208" y="337"/>
                    <a:pt x="1236" y="365"/>
                    <a:pt x="1264" y="365"/>
                  </a:cubicBezTo>
                  <a:cubicBezTo>
                    <a:pt x="1320" y="421"/>
                    <a:pt x="1348" y="478"/>
                    <a:pt x="1404" y="506"/>
                  </a:cubicBezTo>
                  <a:lnTo>
                    <a:pt x="1404" y="506"/>
                  </a:lnTo>
                  <a:cubicBezTo>
                    <a:pt x="1404" y="534"/>
                    <a:pt x="1404" y="562"/>
                    <a:pt x="1404" y="562"/>
                  </a:cubicBezTo>
                  <a:cubicBezTo>
                    <a:pt x="1404" y="590"/>
                    <a:pt x="1404" y="590"/>
                    <a:pt x="1404" y="59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70"/>
            <p:cNvSpPr/>
            <p:nvPr/>
          </p:nvSpPr>
          <p:spPr>
            <a:xfrm>
              <a:off x="2586275" y="885950"/>
              <a:ext cx="29500" cy="35100"/>
            </a:xfrm>
            <a:custGeom>
              <a:avLst/>
              <a:gdLst/>
              <a:ahLst/>
              <a:cxnLst/>
              <a:rect l="l" t="t" r="r" b="b"/>
              <a:pathLst>
                <a:path w="1180" h="1404" extrusionOk="0">
                  <a:moveTo>
                    <a:pt x="0" y="393"/>
                  </a:moveTo>
                  <a:cubicBezTo>
                    <a:pt x="0" y="365"/>
                    <a:pt x="0" y="337"/>
                    <a:pt x="0" y="337"/>
                  </a:cubicBezTo>
                  <a:cubicBezTo>
                    <a:pt x="56" y="281"/>
                    <a:pt x="56" y="533"/>
                    <a:pt x="197" y="337"/>
                  </a:cubicBezTo>
                  <a:cubicBezTo>
                    <a:pt x="309" y="140"/>
                    <a:pt x="562" y="0"/>
                    <a:pt x="843" y="84"/>
                  </a:cubicBezTo>
                  <a:cubicBezTo>
                    <a:pt x="871" y="197"/>
                    <a:pt x="758" y="197"/>
                    <a:pt x="730" y="253"/>
                  </a:cubicBezTo>
                  <a:cubicBezTo>
                    <a:pt x="730" y="309"/>
                    <a:pt x="730" y="337"/>
                    <a:pt x="758" y="393"/>
                  </a:cubicBezTo>
                  <a:cubicBezTo>
                    <a:pt x="815" y="449"/>
                    <a:pt x="843" y="393"/>
                    <a:pt x="871" y="365"/>
                  </a:cubicBezTo>
                  <a:cubicBezTo>
                    <a:pt x="1067" y="253"/>
                    <a:pt x="1151" y="281"/>
                    <a:pt x="1179" y="505"/>
                  </a:cubicBezTo>
                  <a:cubicBezTo>
                    <a:pt x="1179" y="590"/>
                    <a:pt x="1179" y="674"/>
                    <a:pt x="1179" y="758"/>
                  </a:cubicBezTo>
                  <a:cubicBezTo>
                    <a:pt x="1179" y="758"/>
                    <a:pt x="1179" y="758"/>
                    <a:pt x="1179" y="786"/>
                  </a:cubicBezTo>
                  <a:cubicBezTo>
                    <a:pt x="1151" y="814"/>
                    <a:pt x="1151" y="842"/>
                    <a:pt x="1151" y="898"/>
                  </a:cubicBezTo>
                  <a:cubicBezTo>
                    <a:pt x="1151" y="926"/>
                    <a:pt x="1151" y="955"/>
                    <a:pt x="1151" y="983"/>
                  </a:cubicBezTo>
                  <a:cubicBezTo>
                    <a:pt x="1039" y="1179"/>
                    <a:pt x="927" y="1348"/>
                    <a:pt x="674" y="1291"/>
                  </a:cubicBezTo>
                  <a:cubicBezTo>
                    <a:pt x="646" y="1291"/>
                    <a:pt x="646" y="1291"/>
                    <a:pt x="618" y="1320"/>
                  </a:cubicBezTo>
                  <a:cubicBezTo>
                    <a:pt x="534" y="1291"/>
                    <a:pt x="450" y="1404"/>
                    <a:pt x="393" y="1263"/>
                  </a:cubicBezTo>
                  <a:cubicBezTo>
                    <a:pt x="365" y="1151"/>
                    <a:pt x="450" y="1123"/>
                    <a:pt x="506" y="1095"/>
                  </a:cubicBezTo>
                  <a:cubicBezTo>
                    <a:pt x="702" y="1011"/>
                    <a:pt x="590" y="926"/>
                    <a:pt x="562" y="814"/>
                  </a:cubicBezTo>
                  <a:cubicBezTo>
                    <a:pt x="478" y="786"/>
                    <a:pt x="365" y="898"/>
                    <a:pt x="337" y="786"/>
                  </a:cubicBezTo>
                  <a:cubicBezTo>
                    <a:pt x="281" y="618"/>
                    <a:pt x="85" y="561"/>
                    <a:pt x="0" y="39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70"/>
            <p:cNvSpPr/>
            <p:nvPr/>
          </p:nvSpPr>
          <p:spPr>
            <a:xfrm>
              <a:off x="2596800" y="916825"/>
              <a:ext cx="18275" cy="26700"/>
            </a:xfrm>
            <a:custGeom>
              <a:avLst/>
              <a:gdLst/>
              <a:ahLst/>
              <a:cxnLst/>
              <a:rect l="l" t="t" r="r" b="b"/>
              <a:pathLst>
                <a:path w="731" h="1068" extrusionOk="0">
                  <a:moveTo>
                    <a:pt x="0" y="702"/>
                  </a:moveTo>
                  <a:cubicBezTo>
                    <a:pt x="197" y="534"/>
                    <a:pt x="365" y="365"/>
                    <a:pt x="197" y="85"/>
                  </a:cubicBezTo>
                  <a:cubicBezTo>
                    <a:pt x="365" y="0"/>
                    <a:pt x="478" y="141"/>
                    <a:pt x="618" y="141"/>
                  </a:cubicBezTo>
                  <a:cubicBezTo>
                    <a:pt x="702" y="169"/>
                    <a:pt x="730" y="253"/>
                    <a:pt x="674" y="337"/>
                  </a:cubicBezTo>
                  <a:cubicBezTo>
                    <a:pt x="618" y="478"/>
                    <a:pt x="534" y="590"/>
                    <a:pt x="394" y="618"/>
                  </a:cubicBezTo>
                  <a:cubicBezTo>
                    <a:pt x="618" y="871"/>
                    <a:pt x="618" y="871"/>
                    <a:pt x="337" y="1067"/>
                  </a:cubicBezTo>
                  <a:cubicBezTo>
                    <a:pt x="225" y="955"/>
                    <a:pt x="0" y="927"/>
                    <a:pt x="0" y="7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70"/>
            <p:cNvSpPr/>
            <p:nvPr/>
          </p:nvSpPr>
          <p:spPr>
            <a:xfrm>
              <a:off x="2605225" y="950500"/>
              <a:ext cx="13350" cy="8450"/>
            </a:xfrm>
            <a:custGeom>
              <a:avLst/>
              <a:gdLst/>
              <a:ahLst/>
              <a:cxnLst/>
              <a:rect l="l" t="t" r="r" b="b"/>
              <a:pathLst>
                <a:path w="534" h="338" extrusionOk="0">
                  <a:moveTo>
                    <a:pt x="141" y="338"/>
                  </a:moveTo>
                  <a:cubicBezTo>
                    <a:pt x="85" y="282"/>
                    <a:pt x="57" y="254"/>
                    <a:pt x="0" y="197"/>
                  </a:cubicBezTo>
                  <a:cubicBezTo>
                    <a:pt x="57" y="113"/>
                    <a:pt x="113" y="29"/>
                    <a:pt x="225" y="1"/>
                  </a:cubicBezTo>
                  <a:cubicBezTo>
                    <a:pt x="253" y="57"/>
                    <a:pt x="309" y="29"/>
                    <a:pt x="365" y="57"/>
                  </a:cubicBezTo>
                  <a:cubicBezTo>
                    <a:pt x="534" y="113"/>
                    <a:pt x="421" y="169"/>
                    <a:pt x="365" y="197"/>
                  </a:cubicBezTo>
                  <a:cubicBezTo>
                    <a:pt x="337" y="338"/>
                    <a:pt x="253" y="338"/>
                    <a:pt x="141" y="3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70"/>
            <p:cNvSpPr/>
            <p:nvPr/>
          </p:nvSpPr>
          <p:spPr>
            <a:xfrm>
              <a:off x="2591175" y="944900"/>
              <a:ext cx="11275" cy="4925"/>
            </a:xfrm>
            <a:custGeom>
              <a:avLst/>
              <a:gdLst/>
              <a:ahLst/>
              <a:cxnLst/>
              <a:rect l="l" t="t" r="r" b="b"/>
              <a:pathLst>
                <a:path w="451" h="197" extrusionOk="0">
                  <a:moveTo>
                    <a:pt x="225" y="141"/>
                  </a:moveTo>
                  <a:cubicBezTo>
                    <a:pt x="141" y="141"/>
                    <a:pt x="85" y="141"/>
                    <a:pt x="1" y="56"/>
                  </a:cubicBezTo>
                  <a:cubicBezTo>
                    <a:pt x="169" y="28"/>
                    <a:pt x="282" y="28"/>
                    <a:pt x="422" y="0"/>
                  </a:cubicBezTo>
                  <a:cubicBezTo>
                    <a:pt x="450" y="28"/>
                    <a:pt x="450" y="28"/>
                    <a:pt x="450" y="56"/>
                  </a:cubicBezTo>
                  <a:cubicBezTo>
                    <a:pt x="422" y="56"/>
                    <a:pt x="422" y="56"/>
                    <a:pt x="422" y="56"/>
                  </a:cubicBezTo>
                  <a:cubicBezTo>
                    <a:pt x="394" y="113"/>
                    <a:pt x="394" y="169"/>
                    <a:pt x="366" y="197"/>
                  </a:cubicBezTo>
                  <a:cubicBezTo>
                    <a:pt x="310" y="197"/>
                    <a:pt x="254" y="169"/>
                    <a:pt x="225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70"/>
            <p:cNvSpPr/>
            <p:nvPr/>
          </p:nvSpPr>
          <p:spPr>
            <a:xfrm>
              <a:off x="2593300" y="929450"/>
              <a:ext cx="3525" cy="4950"/>
            </a:xfrm>
            <a:custGeom>
              <a:avLst/>
              <a:gdLst/>
              <a:ahLst/>
              <a:cxnLst/>
              <a:rect l="l" t="t" r="r" b="b"/>
              <a:pathLst>
                <a:path w="141" h="198" extrusionOk="0">
                  <a:moveTo>
                    <a:pt x="0" y="85"/>
                  </a:moveTo>
                  <a:cubicBezTo>
                    <a:pt x="0" y="29"/>
                    <a:pt x="28" y="1"/>
                    <a:pt x="56" y="29"/>
                  </a:cubicBezTo>
                  <a:cubicBezTo>
                    <a:pt x="140" y="57"/>
                    <a:pt x="112" y="113"/>
                    <a:pt x="140" y="169"/>
                  </a:cubicBezTo>
                  <a:cubicBezTo>
                    <a:pt x="140" y="197"/>
                    <a:pt x="140" y="197"/>
                    <a:pt x="84" y="197"/>
                  </a:cubicBezTo>
                  <a:cubicBezTo>
                    <a:pt x="28" y="169"/>
                    <a:pt x="0" y="141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70"/>
            <p:cNvSpPr/>
            <p:nvPr/>
          </p:nvSpPr>
          <p:spPr>
            <a:xfrm>
              <a:off x="2600300" y="947000"/>
              <a:ext cx="1425" cy="3525"/>
            </a:xfrm>
            <a:custGeom>
              <a:avLst/>
              <a:gdLst/>
              <a:ahLst/>
              <a:cxnLst/>
              <a:rect l="l" t="t" r="r" b="b"/>
              <a:pathLst>
                <a:path w="57" h="141" extrusionOk="0">
                  <a:moveTo>
                    <a:pt x="1" y="141"/>
                  </a:moveTo>
                  <a:cubicBezTo>
                    <a:pt x="1" y="57"/>
                    <a:pt x="1" y="29"/>
                    <a:pt x="57" y="1"/>
                  </a:cubicBezTo>
                  <a:cubicBezTo>
                    <a:pt x="57" y="57"/>
                    <a:pt x="57" y="85"/>
                    <a:pt x="1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70"/>
            <p:cNvSpPr/>
            <p:nvPr/>
          </p:nvSpPr>
          <p:spPr>
            <a:xfrm>
              <a:off x="2575750" y="9119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1"/>
                  </a:moveTo>
                  <a:lnTo>
                    <a:pt x="28" y="1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70"/>
            <p:cNvSpPr/>
            <p:nvPr/>
          </p:nvSpPr>
          <p:spPr>
            <a:xfrm>
              <a:off x="2601700" y="944900"/>
              <a:ext cx="1450" cy="2125"/>
            </a:xfrm>
            <a:custGeom>
              <a:avLst/>
              <a:gdLst/>
              <a:ahLst/>
              <a:cxnLst/>
              <a:rect l="l" t="t" r="r" b="b"/>
              <a:pathLst>
                <a:path w="58" h="85" extrusionOk="0">
                  <a:moveTo>
                    <a:pt x="1" y="85"/>
                  </a:moveTo>
                  <a:lnTo>
                    <a:pt x="1" y="0"/>
                  </a:lnTo>
                  <a:cubicBezTo>
                    <a:pt x="57" y="28"/>
                    <a:pt x="57" y="56"/>
                    <a:pt x="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70"/>
            <p:cNvSpPr/>
            <p:nvPr/>
          </p:nvSpPr>
          <p:spPr>
            <a:xfrm>
              <a:off x="2612950" y="885950"/>
              <a:ext cx="13350" cy="25975"/>
            </a:xfrm>
            <a:custGeom>
              <a:avLst/>
              <a:gdLst/>
              <a:ahLst/>
              <a:cxnLst/>
              <a:rect l="l" t="t" r="r" b="b"/>
              <a:pathLst>
                <a:path w="534" h="1039" extrusionOk="0">
                  <a:moveTo>
                    <a:pt x="534" y="898"/>
                  </a:moveTo>
                  <a:cubicBezTo>
                    <a:pt x="421" y="870"/>
                    <a:pt x="365" y="983"/>
                    <a:pt x="253" y="1039"/>
                  </a:cubicBezTo>
                  <a:cubicBezTo>
                    <a:pt x="169" y="1011"/>
                    <a:pt x="112" y="955"/>
                    <a:pt x="56" y="898"/>
                  </a:cubicBezTo>
                  <a:cubicBezTo>
                    <a:pt x="0" y="814"/>
                    <a:pt x="84" y="786"/>
                    <a:pt x="112" y="758"/>
                  </a:cubicBezTo>
                  <a:cubicBezTo>
                    <a:pt x="225" y="702"/>
                    <a:pt x="309" y="674"/>
                    <a:pt x="309" y="505"/>
                  </a:cubicBezTo>
                  <a:cubicBezTo>
                    <a:pt x="281" y="337"/>
                    <a:pt x="421" y="168"/>
                    <a:pt x="281" y="0"/>
                  </a:cubicBezTo>
                  <a:cubicBezTo>
                    <a:pt x="477" y="28"/>
                    <a:pt x="477" y="140"/>
                    <a:pt x="477" y="253"/>
                  </a:cubicBezTo>
                  <a:cubicBezTo>
                    <a:pt x="477" y="281"/>
                    <a:pt x="477" y="281"/>
                    <a:pt x="477" y="309"/>
                  </a:cubicBezTo>
                  <a:cubicBezTo>
                    <a:pt x="477" y="365"/>
                    <a:pt x="506" y="421"/>
                    <a:pt x="477" y="477"/>
                  </a:cubicBezTo>
                  <a:cubicBezTo>
                    <a:pt x="449" y="477"/>
                    <a:pt x="421" y="505"/>
                    <a:pt x="421" y="505"/>
                  </a:cubicBezTo>
                  <a:cubicBezTo>
                    <a:pt x="365" y="646"/>
                    <a:pt x="477" y="646"/>
                    <a:pt x="534" y="702"/>
                  </a:cubicBezTo>
                  <a:cubicBezTo>
                    <a:pt x="421" y="758"/>
                    <a:pt x="449" y="814"/>
                    <a:pt x="534" y="8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70"/>
            <p:cNvSpPr/>
            <p:nvPr/>
          </p:nvSpPr>
          <p:spPr>
            <a:xfrm>
              <a:off x="2623475" y="888050"/>
              <a:ext cx="13350" cy="11950"/>
            </a:xfrm>
            <a:custGeom>
              <a:avLst/>
              <a:gdLst/>
              <a:ahLst/>
              <a:cxnLst/>
              <a:rect l="l" t="t" r="r" b="b"/>
              <a:pathLst>
                <a:path w="534" h="478" extrusionOk="0">
                  <a:moveTo>
                    <a:pt x="534" y="169"/>
                  </a:moveTo>
                  <a:cubicBezTo>
                    <a:pt x="421" y="421"/>
                    <a:pt x="337" y="477"/>
                    <a:pt x="113" y="393"/>
                  </a:cubicBezTo>
                  <a:cubicBezTo>
                    <a:pt x="85" y="309"/>
                    <a:pt x="0" y="253"/>
                    <a:pt x="56" y="169"/>
                  </a:cubicBezTo>
                  <a:cubicBezTo>
                    <a:pt x="197" y="225"/>
                    <a:pt x="337" y="253"/>
                    <a:pt x="393" y="28"/>
                  </a:cubicBezTo>
                  <a:cubicBezTo>
                    <a:pt x="393" y="28"/>
                    <a:pt x="421" y="0"/>
                    <a:pt x="421" y="0"/>
                  </a:cubicBezTo>
                  <a:cubicBezTo>
                    <a:pt x="449" y="0"/>
                    <a:pt x="449" y="28"/>
                    <a:pt x="478" y="28"/>
                  </a:cubicBezTo>
                  <a:lnTo>
                    <a:pt x="478" y="28"/>
                  </a:lnTo>
                  <a:cubicBezTo>
                    <a:pt x="478" y="56"/>
                    <a:pt x="506" y="84"/>
                    <a:pt x="534" y="113"/>
                  </a:cubicBezTo>
                  <a:cubicBezTo>
                    <a:pt x="534" y="113"/>
                    <a:pt x="534" y="141"/>
                    <a:pt x="534" y="1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70"/>
            <p:cNvSpPr/>
            <p:nvPr/>
          </p:nvSpPr>
          <p:spPr>
            <a:xfrm>
              <a:off x="2631900" y="886650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0" y="0"/>
                  </a:moveTo>
                  <a:cubicBezTo>
                    <a:pt x="28" y="0"/>
                    <a:pt x="28" y="0"/>
                    <a:pt x="56" y="0"/>
                  </a:cubicBezTo>
                  <a:lnTo>
                    <a:pt x="56" y="28"/>
                  </a:lnTo>
                  <a:cubicBezTo>
                    <a:pt x="84" y="28"/>
                    <a:pt x="84" y="28"/>
                    <a:pt x="84" y="56"/>
                  </a:cubicBezTo>
                  <a:cubicBezTo>
                    <a:pt x="84" y="84"/>
                    <a:pt x="84" y="84"/>
                    <a:pt x="56" y="84"/>
                  </a:cubicBezTo>
                  <a:lnTo>
                    <a:pt x="56" y="84"/>
                  </a:lnTo>
                  <a:cubicBezTo>
                    <a:pt x="28" y="56"/>
                    <a:pt x="28" y="28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70"/>
            <p:cNvSpPr/>
            <p:nvPr/>
          </p:nvSpPr>
          <p:spPr>
            <a:xfrm>
              <a:off x="2624875" y="1038250"/>
              <a:ext cx="89150" cy="51250"/>
            </a:xfrm>
            <a:custGeom>
              <a:avLst/>
              <a:gdLst/>
              <a:ahLst/>
              <a:cxnLst/>
              <a:rect l="l" t="t" r="r" b="b"/>
              <a:pathLst>
                <a:path w="3566" h="2050" extrusionOk="0">
                  <a:moveTo>
                    <a:pt x="337" y="955"/>
                  </a:moveTo>
                  <a:cubicBezTo>
                    <a:pt x="309" y="927"/>
                    <a:pt x="309" y="927"/>
                    <a:pt x="281" y="899"/>
                  </a:cubicBezTo>
                  <a:cubicBezTo>
                    <a:pt x="253" y="871"/>
                    <a:pt x="225" y="842"/>
                    <a:pt x="197" y="814"/>
                  </a:cubicBezTo>
                  <a:cubicBezTo>
                    <a:pt x="169" y="674"/>
                    <a:pt x="85" y="618"/>
                    <a:pt x="0" y="534"/>
                  </a:cubicBezTo>
                  <a:cubicBezTo>
                    <a:pt x="0" y="534"/>
                    <a:pt x="0" y="506"/>
                    <a:pt x="0" y="477"/>
                  </a:cubicBezTo>
                  <a:cubicBezTo>
                    <a:pt x="57" y="169"/>
                    <a:pt x="281" y="421"/>
                    <a:pt x="422" y="365"/>
                  </a:cubicBezTo>
                  <a:cubicBezTo>
                    <a:pt x="450" y="365"/>
                    <a:pt x="478" y="393"/>
                    <a:pt x="506" y="393"/>
                  </a:cubicBezTo>
                  <a:cubicBezTo>
                    <a:pt x="618" y="421"/>
                    <a:pt x="758" y="393"/>
                    <a:pt x="871" y="477"/>
                  </a:cubicBezTo>
                  <a:cubicBezTo>
                    <a:pt x="927" y="506"/>
                    <a:pt x="1039" y="534"/>
                    <a:pt x="1095" y="449"/>
                  </a:cubicBezTo>
                  <a:cubicBezTo>
                    <a:pt x="1320" y="113"/>
                    <a:pt x="1516" y="365"/>
                    <a:pt x="1657" y="534"/>
                  </a:cubicBezTo>
                  <a:cubicBezTo>
                    <a:pt x="1853" y="758"/>
                    <a:pt x="1966" y="702"/>
                    <a:pt x="2078" y="477"/>
                  </a:cubicBezTo>
                  <a:cubicBezTo>
                    <a:pt x="2106" y="449"/>
                    <a:pt x="2134" y="449"/>
                    <a:pt x="2162" y="421"/>
                  </a:cubicBezTo>
                  <a:cubicBezTo>
                    <a:pt x="2303" y="309"/>
                    <a:pt x="2274" y="28"/>
                    <a:pt x="2499" y="0"/>
                  </a:cubicBezTo>
                  <a:cubicBezTo>
                    <a:pt x="2555" y="0"/>
                    <a:pt x="2611" y="0"/>
                    <a:pt x="2639" y="28"/>
                  </a:cubicBezTo>
                  <a:cubicBezTo>
                    <a:pt x="2864" y="253"/>
                    <a:pt x="3061" y="506"/>
                    <a:pt x="3145" y="814"/>
                  </a:cubicBezTo>
                  <a:lnTo>
                    <a:pt x="3145" y="814"/>
                  </a:lnTo>
                  <a:cubicBezTo>
                    <a:pt x="3089" y="842"/>
                    <a:pt x="3089" y="927"/>
                    <a:pt x="3061" y="955"/>
                  </a:cubicBezTo>
                  <a:cubicBezTo>
                    <a:pt x="3061" y="983"/>
                    <a:pt x="3061" y="1011"/>
                    <a:pt x="3061" y="1039"/>
                  </a:cubicBezTo>
                  <a:cubicBezTo>
                    <a:pt x="3033" y="1067"/>
                    <a:pt x="2920" y="1123"/>
                    <a:pt x="2976" y="1123"/>
                  </a:cubicBezTo>
                  <a:cubicBezTo>
                    <a:pt x="3117" y="1207"/>
                    <a:pt x="3201" y="1348"/>
                    <a:pt x="3341" y="1432"/>
                  </a:cubicBezTo>
                  <a:cubicBezTo>
                    <a:pt x="3538" y="1544"/>
                    <a:pt x="3566" y="1629"/>
                    <a:pt x="3397" y="1797"/>
                  </a:cubicBezTo>
                  <a:cubicBezTo>
                    <a:pt x="3229" y="1937"/>
                    <a:pt x="3033" y="1965"/>
                    <a:pt x="2864" y="2022"/>
                  </a:cubicBezTo>
                  <a:cubicBezTo>
                    <a:pt x="2836" y="2050"/>
                    <a:pt x="2836" y="2050"/>
                    <a:pt x="2808" y="2050"/>
                  </a:cubicBezTo>
                  <a:cubicBezTo>
                    <a:pt x="2780" y="2022"/>
                    <a:pt x="2752" y="1994"/>
                    <a:pt x="2752" y="1965"/>
                  </a:cubicBezTo>
                  <a:cubicBezTo>
                    <a:pt x="2724" y="1937"/>
                    <a:pt x="2724" y="1909"/>
                    <a:pt x="2696" y="1881"/>
                  </a:cubicBezTo>
                  <a:cubicBezTo>
                    <a:pt x="2668" y="1825"/>
                    <a:pt x="2639" y="1769"/>
                    <a:pt x="2611" y="1741"/>
                  </a:cubicBezTo>
                  <a:cubicBezTo>
                    <a:pt x="2359" y="1713"/>
                    <a:pt x="2303" y="1516"/>
                    <a:pt x="2190" y="1348"/>
                  </a:cubicBezTo>
                  <a:cubicBezTo>
                    <a:pt x="2050" y="1236"/>
                    <a:pt x="1881" y="1179"/>
                    <a:pt x="1741" y="1123"/>
                  </a:cubicBezTo>
                  <a:cubicBezTo>
                    <a:pt x="1629" y="1067"/>
                    <a:pt x="1516" y="1011"/>
                    <a:pt x="1432" y="1179"/>
                  </a:cubicBezTo>
                  <a:cubicBezTo>
                    <a:pt x="1348" y="1376"/>
                    <a:pt x="1264" y="1348"/>
                    <a:pt x="1152" y="1179"/>
                  </a:cubicBezTo>
                  <a:cubicBezTo>
                    <a:pt x="1067" y="1067"/>
                    <a:pt x="927" y="1039"/>
                    <a:pt x="815" y="955"/>
                  </a:cubicBezTo>
                  <a:cubicBezTo>
                    <a:pt x="871" y="1095"/>
                    <a:pt x="787" y="1179"/>
                    <a:pt x="702" y="1264"/>
                  </a:cubicBezTo>
                  <a:cubicBezTo>
                    <a:pt x="674" y="1264"/>
                    <a:pt x="646" y="1264"/>
                    <a:pt x="618" y="1236"/>
                  </a:cubicBezTo>
                  <a:cubicBezTo>
                    <a:pt x="590" y="1236"/>
                    <a:pt x="562" y="1207"/>
                    <a:pt x="562" y="1179"/>
                  </a:cubicBezTo>
                  <a:lnTo>
                    <a:pt x="534" y="1179"/>
                  </a:lnTo>
                  <a:cubicBezTo>
                    <a:pt x="534" y="1151"/>
                    <a:pt x="506" y="1123"/>
                    <a:pt x="478" y="1095"/>
                  </a:cubicBezTo>
                  <a:lnTo>
                    <a:pt x="478" y="1095"/>
                  </a:lnTo>
                  <a:cubicBezTo>
                    <a:pt x="450" y="1095"/>
                    <a:pt x="422" y="1067"/>
                    <a:pt x="422" y="1039"/>
                  </a:cubicBezTo>
                  <a:lnTo>
                    <a:pt x="422" y="1039"/>
                  </a:lnTo>
                  <a:cubicBezTo>
                    <a:pt x="393" y="1011"/>
                    <a:pt x="365" y="983"/>
                    <a:pt x="337" y="95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70"/>
            <p:cNvSpPr/>
            <p:nvPr/>
          </p:nvSpPr>
          <p:spPr>
            <a:xfrm>
              <a:off x="2659275" y="1008075"/>
              <a:ext cx="60375" cy="51250"/>
            </a:xfrm>
            <a:custGeom>
              <a:avLst/>
              <a:gdLst/>
              <a:ahLst/>
              <a:cxnLst/>
              <a:rect l="l" t="t" r="r" b="b"/>
              <a:pathLst>
                <a:path w="2415" h="2050" extrusionOk="0">
                  <a:moveTo>
                    <a:pt x="1769" y="2021"/>
                  </a:moveTo>
                  <a:cubicBezTo>
                    <a:pt x="1769" y="1993"/>
                    <a:pt x="1769" y="1937"/>
                    <a:pt x="1713" y="1909"/>
                  </a:cubicBezTo>
                  <a:cubicBezTo>
                    <a:pt x="1544" y="1909"/>
                    <a:pt x="1516" y="1797"/>
                    <a:pt x="1460" y="1656"/>
                  </a:cubicBezTo>
                  <a:cubicBezTo>
                    <a:pt x="1404" y="1460"/>
                    <a:pt x="1320" y="1263"/>
                    <a:pt x="1067" y="1263"/>
                  </a:cubicBezTo>
                  <a:cubicBezTo>
                    <a:pt x="1039" y="1263"/>
                    <a:pt x="1039" y="1263"/>
                    <a:pt x="1011" y="1263"/>
                  </a:cubicBezTo>
                  <a:cubicBezTo>
                    <a:pt x="1011" y="1235"/>
                    <a:pt x="983" y="1207"/>
                    <a:pt x="955" y="1179"/>
                  </a:cubicBezTo>
                  <a:cubicBezTo>
                    <a:pt x="955" y="1151"/>
                    <a:pt x="955" y="1123"/>
                    <a:pt x="955" y="1123"/>
                  </a:cubicBezTo>
                  <a:cubicBezTo>
                    <a:pt x="955" y="1095"/>
                    <a:pt x="983" y="1095"/>
                    <a:pt x="983" y="1095"/>
                  </a:cubicBezTo>
                  <a:cubicBezTo>
                    <a:pt x="955" y="1095"/>
                    <a:pt x="927" y="1095"/>
                    <a:pt x="898" y="1095"/>
                  </a:cubicBezTo>
                  <a:cubicBezTo>
                    <a:pt x="786" y="1067"/>
                    <a:pt x="674" y="842"/>
                    <a:pt x="534" y="1123"/>
                  </a:cubicBezTo>
                  <a:cubicBezTo>
                    <a:pt x="449" y="1235"/>
                    <a:pt x="140" y="1095"/>
                    <a:pt x="28" y="898"/>
                  </a:cubicBezTo>
                  <a:cubicBezTo>
                    <a:pt x="0" y="730"/>
                    <a:pt x="169" y="814"/>
                    <a:pt x="253" y="758"/>
                  </a:cubicBezTo>
                  <a:cubicBezTo>
                    <a:pt x="309" y="702"/>
                    <a:pt x="449" y="730"/>
                    <a:pt x="534" y="702"/>
                  </a:cubicBezTo>
                  <a:cubicBezTo>
                    <a:pt x="674" y="646"/>
                    <a:pt x="646" y="562"/>
                    <a:pt x="618" y="477"/>
                  </a:cubicBezTo>
                  <a:cubicBezTo>
                    <a:pt x="562" y="477"/>
                    <a:pt x="534" y="505"/>
                    <a:pt x="505" y="533"/>
                  </a:cubicBezTo>
                  <a:cubicBezTo>
                    <a:pt x="477" y="590"/>
                    <a:pt x="393" y="618"/>
                    <a:pt x="393" y="590"/>
                  </a:cubicBezTo>
                  <a:cubicBezTo>
                    <a:pt x="421" y="393"/>
                    <a:pt x="253" y="393"/>
                    <a:pt x="169" y="309"/>
                  </a:cubicBezTo>
                  <a:cubicBezTo>
                    <a:pt x="56" y="168"/>
                    <a:pt x="281" y="112"/>
                    <a:pt x="225" y="0"/>
                  </a:cubicBezTo>
                  <a:cubicBezTo>
                    <a:pt x="337" y="56"/>
                    <a:pt x="449" y="84"/>
                    <a:pt x="562" y="56"/>
                  </a:cubicBezTo>
                  <a:cubicBezTo>
                    <a:pt x="646" y="168"/>
                    <a:pt x="702" y="309"/>
                    <a:pt x="870" y="281"/>
                  </a:cubicBezTo>
                  <a:cubicBezTo>
                    <a:pt x="814" y="421"/>
                    <a:pt x="702" y="477"/>
                    <a:pt x="730" y="618"/>
                  </a:cubicBezTo>
                  <a:cubicBezTo>
                    <a:pt x="814" y="674"/>
                    <a:pt x="842" y="590"/>
                    <a:pt x="898" y="562"/>
                  </a:cubicBezTo>
                  <a:cubicBezTo>
                    <a:pt x="1011" y="477"/>
                    <a:pt x="1095" y="477"/>
                    <a:pt x="1179" y="646"/>
                  </a:cubicBezTo>
                  <a:cubicBezTo>
                    <a:pt x="1235" y="758"/>
                    <a:pt x="1432" y="814"/>
                    <a:pt x="1376" y="1039"/>
                  </a:cubicBezTo>
                  <a:cubicBezTo>
                    <a:pt x="1348" y="1179"/>
                    <a:pt x="1572" y="1123"/>
                    <a:pt x="1685" y="1123"/>
                  </a:cubicBezTo>
                  <a:cubicBezTo>
                    <a:pt x="1628" y="1291"/>
                    <a:pt x="1797" y="1404"/>
                    <a:pt x="1881" y="1348"/>
                  </a:cubicBezTo>
                  <a:cubicBezTo>
                    <a:pt x="2021" y="1320"/>
                    <a:pt x="2106" y="1460"/>
                    <a:pt x="2218" y="1432"/>
                  </a:cubicBezTo>
                  <a:cubicBezTo>
                    <a:pt x="2358" y="1376"/>
                    <a:pt x="2246" y="1628"/>
                    <a:pt x="2386" y="1600"/>
                  </a:cubicBezTo>
                  <a:cubicBezTo>
                    <a:pt x="2386" y="1684"/>
                    <a:pt x="2415" y="1769"/>
                    <a:pt x="2358" y="1797"/>
                  </a:cubicBezTo>
                  <a:cubicBezTo>
                    <a:pt x="2190" y="1909"/>
                    <a:pt x="1993" y="1937"/>
                    <a:pt x="1825" y="2049"/>
                  </a:cubicBezTo>
                  <a:cubicBezTo>
                    <a:pt x="1825" y="2049"/>
                    <a:pt x="1797" y="2049"/>
                    <a:pt x="1769" y="202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70"/>
            <p:cNvSpPr/>
            <p:nvPr/>
          </p:nvSpPr>
          <p:spPr>
            <a:xfrm>
              <a:off x="2694350" y="1056500"/>
              <a:ext cx="41450" cy="40725"/>
            </a:xfrm>
            <a:custGeom>
              <a:avLst/>
              <a:gdLst/>
              <a:ahLst/>
              <a:cxnLst/>
              <a:rect l="l" t="t" r="r" b="b"/>
              <a:pathLst>
                <a:path w="1658" h="1629" extrusionOk="0">
                  <a:moveTo>
                    <a:pt x="1" y="1292"/>
                  </a:moveTo>
                  <a:cubicBezTo>
                    <a:pt x="141" y="1235"/>
                    <a:pt x="197" y="1095"/>
                    <a:pt x="366" y="1123"/>
                  </a:cubicBezTo>
                  <a:cubicBezTo>
                    <a:pt x="506" y="1123"/>
                    <a:pt x="647" y="983"/>
                    <a:pt x="703" y="786"/>
                  </a:cubicBezTo>
                  <a:cubicBezTo>
                    <a:pt x="590" y="674"/>
                    <a:pt x="534" y="870"/>
                    <a:pt x="422" y="842"/>
                  </a:cubicBezTo>
                  <a:cubicBezTo>
                    <a:pt x="422" y="702"/>
                    <a:pt x="450" y="506"/>
                    <a:pt x="225" y="534"/>
                  </a:cubicBezTo>
                  <a:cubicBezTo>
                    <a:pt x="29" y="562"/>
                    <a:pt x="1" y="421"/>
                    <a:pt x="29" y="309"/>
                  </a:cubicBezTo>
                  <a:cubicBezTo>
                    <a:pt x="85" y="169"/>
                    <a:pt x="197" y="281"/>
                    <a:pt x="282" y="309"/>
                  </a:cubicBezTo>
                  <a:cubicBezTo>
                    <a:pt x="310" y="337"/>
                    <a:pt x="310" y="365"/>
                    <a:pt x="338" y="393"/>
                  </a:cubicBezTo>
                  <a:cubicBezTo>
                    <a:pt x="562" y="253"/>
                    <a:pt x="787" y="506"/>
                    <a:pt x="1012" y="393"/>
                  </a:cubicBezTo>
                  <a:cubicBezTo>
                    <a:pt x="1236" y="281"/>
                    <a:pt x="1405" y="141"/>
                    <a:pt x="1573" y="0"/>
                  </a:cubicBezTo>
                  <a:cubicBezTo>
                    <a:pt x="1657" y="56"/>
                    <a:pt x="1629" y="112"/>
                    <a:pt x="1629" y="169"/>
                  </a:cubicBezTo>
                  <a:lnTo>
                    <a:pt x="1629" y="169"/>
                  </a:lnTo>
                  <a:cubicBezTo>
                    <a:pt x="1573" y="197"/>
                    <a:pt x="1601" y="281"/>
                    <a:pt x="1545" y="309"/>
                  </a:cubicBezTo>
                  <a:lnTo>
                    <a:pt x="1545" y="309"/>
                  </a:lnTo>
                  <a:cubicBezTo>
                    <a:pt x="1461" y="365"/>
                    <a:pt x="1489" y="477"/>
                    <a:pt x="1489" y="590"/>
                  </a:cubicBezTo>
                  <a:cubicBezTo>
                    <a:pt x="1376" y="534"/>
                    <a:pt x="1320" y="337"/>
                    <a:pt x="1152" y="477"/>
                  </a:cubicBezTo>
                  <a:cubicBezTo>
                    <a:pt x="1068" y="534"/>
                    <a:pt x="983" y="618"/>
                    <a:pt x="1012" y="674"/>
                  </a:cubicBezTo>
                  <a:cubicBezTo>
                    <a:pt x="1068" y="786"/>
                    <a:pt x="1068" y="899"/>
                    <a:pt x="1012" y="983"/>
                  </a:cubicBezTo>
                  <a:cubicBezTo>
                    <a:pt x="927" y="1067"/>
                    <a:pt x="843" y="1123"/>
                    <a:pt x="703" y="1151"/>
                  </a:cubicBezTo>
                  <a:cubicBezTo>
                    <a:pt x="534" y="1179"/>
                    <a:pt x="422" y="1292"/>
                    <a:pt x="422" y="1488"/>
                  </a:cubicBezTo>
                  <a:cubicBezTo>
                    <a:pt x="254" y="1629"/>
                    <a:pt x="141" y="1460"/>
                    <a:pt x="29" y="1376"/>
                  </a:cubicBezTo>
                  <a:cubicBezTo>
                    <a:pt x="1" y="1348"/>
                    <a:pt x="1" y="1320"/>
                    <a:pt x="1" y="12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70"/>
            <p:cNvSpPr/>
            <p:nvPr/>
          </p:nvSpPr>
          <p:spPr>
            <a:xfrm>
              <a:off x="2700675" y="1058600"/>
              <a:ext cx="2825" cy="3525"/>
            </a:xfrm>
            <a:custGeom>
              <a:avLst/>
              <a:gdLst/>
              <a:ahLst/>
              <a:cxnLst/>
              <a:rect l="l" t="t" r="r" b="b"/>
              <a:pathLst>
                <a:path w="113" h="141" extrusionOk="0">
                  <a:moveTo>
                    <a:pt x="29" y="141"/>
                  </a:moveTo>
                  <a:cubicBezTo>
                    <a:pt x="1" y="85"/>
                    <a:pt x="1" y="0"/>
                    <a:pt x="113" y="0"/>
                  </a:cubicBezTo>
                  <a:cubicBezTo>
                    <a:pt x="113" y="57"/>
                    <a:pt x="113" y="113"/>
                    <a:pt x="29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70"/>
            <p:cNvSpPr/>
            <p:nvPr/>
          </p:nvSpPr>
          <p:spPr>
            <a:xfrm>
              <a:off x="2569425" y="925950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1" y="28"/>
                  </a:moveTo>
                  <a:cubicBezTo>
                    <a:pt x="29" y="28"/>
                    <a:pt x="29" y="0"/>
                    <a:pt x="29" y="0"/>
                  </a:cubicBezTo>
                  <a:cubicBezTo>
                    <a:pt x="29" y="0"/>
                    <a:pt x="29" y="0"/>
                    <a:pt x="57" y="28"/>
                  </a:cubicBezTo>
                  <a:cubicBezTo>
                    <a:pt x="57" y="28"/>
                    <a:pt x="57" y="28"/>
                    <a:pt x="57" y="28"/>
                  </a:cubicBezTo>
                  <a:cubicBezTo>
                    <a:pt x="29" y="28"/>
                    <a:pt x="29" y="28"/>
                    <a:pt x="1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70"/>
            <p:cNvSpPr/>
            <p:nvPr/>
          </p:nvSpPr>
          <p:spPr>
            <a:xfrm>
              <a:off x="2726650" y="101647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0" y="29"/>
                  </a:moveTo>
                  <a:cubicBezTo>
                    <a:pt x="0" y="29"/>
                    <a:pt x="0" y="1"/>
                    <a:pt x="0" y="1"/>
                  </a:cubicBezTo>
                  <a:cubicBezTo>
                    <a:pt x="0" y="1"/>
                    <a:pt x="28" y="1"/>
                    <a:pt x="28" y="1"/>
                  </a:cubicBezTo>
                  <a:cubicBezTo>
                    <a:pt x="56" y="29"/>
                    <a:pt x="28" y="29"/>
                    <a:pt x="0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70"/>
            <p:cNvSpPr/>
            <p:nvPr/>
          </p:nvSpPr>
          <p:spPr>
            <a:xfrm>
              <a:off x="2689450" y="1093000"/>
              <a:ext cx="35125" cy="32300"/>
            </a:xfrm>
            <a:custGeom>
              <a:avLst/>
              <a:gdLst/>
              <a:ahLst/>
              <a:cxnLst/>
              <a:rect l="l" t="t" r="r" b="b"/>
              <a:pathLst>
                <a:path w="1405" h="1292" extrusionOk="0">
                  <a:moveTo>
                    <a:pt x="758" y="1291"/>
                  </a:moveTo>
                  <a:lnTo>
                    <a:pt x="730" y="1291"/>
                  </a:lnTo>
                  <a:lnTo>
                    <a:pt x="702" y="1291"/>
                  </a:lnTo>
                  <a:cubicBezTo>
                    <a:pt x="646" y="1207"/>
                    <a:pt x="590" y="1151"/>
                    <a:pt x="506" y="1151"/>
                  </a:cubicBezTo>
                  <a:cubicBezTo>
                    <a:pt x="478" y="1095"/>
                    <a:pt x="421" y="1067"/>
                    <a:pt x="365" y="1067"/>
                  </a:cubicBezTo>
                  <a:cubicBezTo>
                    <a:pt x="337" y="1039"/>
                    <a:pt x="309" y="1039"/>
                    <a:pt x="281" y="1011"/>
                  </a:cubicBezTo>
                  <a:cubicBezTo>
                    <a:pt x="253" y="955"/>
                    <a:pt x="197" y="955"/>
                    <a:pt x="169" y="927"/>
                  </a:cubicBezTo>
                  <a:cubicBezTo>
                    <a:pt x="141" y="898"/>
                    <a:pt x="141" y="898"/>
                    <a:pt x="141" y="870"/>
                  </a:cubicBezTo>
                  <a:cubicBezTo>
                    <a:pt x="0" y="618"/>
                    <a:pt x="169" y="393"/>
                    <a:pt x="225" y="169"/>
                  </a:cubicBezTo>
                  <a:cubicBezTo>
                    <a:pt x="253" y="0"/>
                    <a:pt x="506" y="56"/>
                    <a:pt x="618" y="112"/>
                  </a:cubicBezTo>
                  <a:cubicBezTo>
                    <a:pt x="786" y="197"/>
                    <a:pt x="927" y="281"/>
                    <a:pt x="1151" y="225"/>
                  </a:cubicBezTo>
                  <a:cubicBezTo>
                    <a:pt x="1236" y="197"/>
                    <a:pt x="1320" y="309"/>
                    <a:pt x="1404" y="393"/>
                  </a:cubicBezTo>
                  <a:cubicBezTo>
                    <a:pt x="1404" y="449"/>
                    <a:pt x="1404" y="505"/>
                    <a:pt x="1404" y="533"/>
                  </a:cubicBezTo>
                  <a:cubicBezTo>
                    <a:pt x="1404" y="618"/>
                    <a:pt x="1404" y="702"/>
                    <a:pt x="1404" y="814"/>
                  </a:cubicBezTo>
                  <a:cubicBezTo>
                    <a:pt x="1376" y="842"/>
                    <a:pt x="1348" y="898"/>
                    <a:pt x="1320" y="927"/>
                  </a:cubicBezTo>
                  <a:cubicBezTo>
                    <a:pt x="1264" y="955"/>
                    <a:pt x="1208" y="955"/>
                    <a:pt x="1179" y="1011"/>
                  </a:cubicBezTo>
                  <a:cubicBezTo>
                    <a:pt x="1151" y="1011"/>
                    <a:pt x="1123" y="1039"/>
                    <a:pt x="1123" y="1095"/>
                  </a:cubicBezTo>
                  <a:cubicBezTo>
                    <a:pt x="1095" y="1095"/>
                    <a:pt x="1067" y="1123"/>
                    <a:pt x="1039" y="1151"/>
                  </a:cubicBezTo>
                  <a:cubicBezTo>
                    <a:pt x="983" y="1151"/>
                    <a:pt x="927" y="1179"/>
                    <a:pt x="899" y="1235"/>
                  </a:cubicBezTo>
                  <a:cubicBezTo>
                    <a:pt x="843" y="1235"/>
                    <a:pt x="814" y="1235"/>
                    <a:pt x="758" y="12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70"/>
            <p:cNvSpPr/>
            <p:nvPr/>
          </p:nvSpPr>
          <p:spPr>
            <a:xfrm>
              <a:off x="2677525" y="1089475"/>
              <a:ext cx="47050" cy="25300"/>
            </a:xfrm>
            <a:custGeom>
              <a:avLst/>
              <a:gdLst/>
              <a:ahLst/>
              <a:cxnLst/>
              <a:rect l="l" t="t" r="r" b="b"/>
              <a:pathLst>
                <a:path w="1882" h="1012" extrusionOk="0">
                  <a:moveTo>
                    <a:pt x="1881" y="534"/>
                  </a:moveTo>
                  <a:cubicBezTo>
                    <a:pt x="1741" y="534"/>
                    <a:pt x="1628" y="310"/>
                    <a:pt x="1432" y="478"/>
                  </a:cubicBezTo>
                  <a:cubicBezTo>
                    <a:pt x="1376" y="534"/>
                    <a:pt x="1235" y="450"/>
                    <a:pt x="1179" y="394"/>
                  </a:cubicBezTo>
                  <a:cubicBezTo>
                    <a:pt x="1095" y="310"/>
                    <a:pt x="1011" y="310"/>
                    <a:pt x="898" y="281"/>
                  </a:cubicBezTo>
                  <a:cubicBezTo>
                    <a:pt x="758" y="281"/>
                    <a:pt x="674" y="310"/>
                    <a:pt x="730" y="506"/>
                  </a:cubicBezTo>
                  <a:cubicBezTo>
                    <a:pt x="758" y="590"/>
                    <a:pt x="758" y="674"/>
                    <a:pt x="674" y="759"/>
                  </a:cubicBezTo>
                  <a:cubicBezTo>
                    <a:pt x="590" y="815"/>
                    <a:pt x="618" y="927"/>
                    <a:pt x="618" y="1011"/>
                  </a:cubicBezTo>
                  <a:lnTo>
                    <a:pt x="590" y="1011"/>
                  </a:lnTo>
                  <a:lnTo>
                    <a:pt x="562" y="1011"/>
                  </a:lnTo>
                  <a:cubicBezTo>
                    <a:pt x="533" y="983"/>
                    <a:pt x="505" y="955"/>
                    <a:pt x="477" y="955"/>
                  </a:cubicBezTo>
                  <a:cubicBezTo>
                    <a:pt x="449" y="899"/>
                    <a:pt x="421" y="871"/>
                    <a:pt x="393" y="815"/>
                  </a:cubicBezTo>
                  <a:cubicBezTo>
                    <a:pt x="337" y="703"/>
                    <a:pt x="225" y="646"/>
                    <a:pt x="112" y="590"/>
                  </a:cubicBezTo>
                  <a:lnTo>
                    <a:pt x="112" y="590"/>
                  </a:lnTo>
                  <a:cubicBezTo>
                    <a:pt x="84" y="562"/>
                    <a:pt x="112" y="534"/>
                    <a:pt x="112" y="506"/>
                  </a:cubicBezTo>
                  <a:cubicBezTo>
                    <a:pt x="112" y="450"/>
                    <a:pt x="56" y="506"/>
                    <a:pt x="56" y="450"/>
                  </a:cubicBezTo>
                  <a:cubicBezTo>
                    <a:pt x="28" y="422"/>
                    <a:pt x="0" y="338"/>
                    <a:pt x="56" y="338"/>
                  </a:cubicBezTo>
                  <a:cubicBezTo>
                    <a:pt x="253" y="253"/>
                    <a:pt x="449" y="113"/>
                    <a:pt x="674" y="29"/>
                  </a:cubicBezTo>
                  <a:cubicBezTo>
                    <a:pt x="870" y="1"/>
                    <a:pt x="927" y="225"/>
                    <a:pt x="1095" y="169"/>
                  </a:cubicBezTo>
                  <a:cubicBezTo>
                    <a:pt x="1235" y="225"/>
                    <a:pt x="1376" y="338"/>
                    <a:pt x="1544" y="310"/>
                  </a:cubicBezTo>
                  <a:cubicBezTo>
                    <a:pt x="1685" y="310"/>
                    <a:pt x="1853" y="338"/>
                    <a:pt x="1881" y="5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70"/>
            <p:cNvSpPr/>
            <p:nvPr/>
          </p:nvSpPr>
          <p:spPr>
            <a:xfrm>
              <a:off x="2709800" y="1088075"/>
              <a:ext cx="7750" cy="4950"/>
            </a:xfrm>
            <a:custGeom>
              <a:avLst/>
              <a:gdLst/>
              <a:ahLst/>
              <a:cxnLst/>
              <a:rect l="l" t="t" r="r" b="b"/>
              <a:pathLst>
                <a:path w="310" h="198" extrusionOk="0">
                  <a:moveTo>
                    <a:pt x="0" y="113"/>
                  </a:moveTo>
                  <a:cubicBezTo>
                    <a:pt x="57" y="29"/>
                    <a:pt x="141" y="29"/>
                    <a:pt x="197" y="1"/>
                  </a:cubicBezTo>
                  <a:cubicBezTo>
                    <a:pt x="253" y="1"/>
                    <a:pt x="309" y="1"/>
                    <a:pt x="281" y="57"/>
                  </a:cubicBezTo>
                  <a:cubicBezTo>
                    <a:pt x="281" y="85"/>
                    <a:pt x="253" y="141"/>
                    <a:pt x="253" y="141"/>
                  </a:cubicBezTo>
                  <a:cubicBezTo>
                    <a:pt x="169" y="169"/>
                    <a:pt x="85" y="197"/>
                    <a:pt x="0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70"/>
            <p:cNvSpPr/>
            <p:nvPr/>
          </p:nvSpPr>
          <p:spPr>
            <a:xfrm>
              <a:off x="2590475" y="959625"/>
              <a:ext cx="2150" cy="2150"/>
            </a:xfrm>
            <a:custGeom>
              <a:avLst/>
              <a:gdLst/>
              <a:ahLst/>
              <a:cxnLst/>
              <a:rect l="l" t="t" r="r" b="b"/>
              <a:pathLst>
                <a:path w="86" h="86" extrusionOk="0">
                  <a:moveTo>
                    <a:pt x="85" y="57"/>
                  </a:moveTo>
                  <a:cubicBezTo>
                    <a:pt x="85" y="85"/>
                    <a:pt x="57" y="85"/>
                    <a:pt x="29" y="57"/>
                  </a:cubicBezTo>
                  <a:cubicBezTo>
                    <a:pt x="29" y="57"/>
                    <a:pt x="1" y="29"/>
                    <a:pt x="1" y="1"/>
                  </a:cubicBezTo>
                  <a:cubicBezTo>
                    <a:pt x="29" y="1"/>
                    <a:pt x="57" y="1"/>
                    <a:pt x="57" y="1"/>
                  </a:cubicBezTo>
                  <a:cubicBezTo>
                    <a:pt x="85" y="1"/>
                    <a:pt x="85" y="29"/>
                    <a:pt x="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70"/>
            <p:cNvSpPr/>
            <p:nvPr/>
          </p:nvSpPr>
          <p:spPr>
            <a:xfrm>
              <a:off x="2648725" y="1070525"/>
              <a:ext cx="46350" cy="27400"/>
            </a:xfrm>
            <a:custGeom>
              <a:avLst/>
              <a:gdLst/>
              <a:ahLst/>
              <a:cxnLst/>
              <a:rect l="l" t="t" r="r" b="b"/>
              <a:pathLst>
                <a:path w="1854" h="1096" extrusionOk="0">
                  <a:moveTo>
                    <a:pt x="1264" y="29"/>
                  </a:moveTo>
                  <a:cubicBezTo>
                    <a:pt x="1405" y="29"/>
                    <a:pt x="1545" y="29"/>
                    <a:pt x="1405" y="197"/>
                  </a:cubicBezTo>
                  <a:cubicBezTo>
                    <a:pt x="1377" y="281"/>
                    <a:pt x="1433" y="338"/>
                    <a:pt x="1461" y="309"/>
                  </a:cubicBezTo>
                  <a:cubicBezTo>
                    <a:pt x="1685" y="281"/>
                    <a:pt x="1770" y="450"/>
                    <a:pt x="1826" y="590"/>
                  </a:cubicBezTo>
                  <a:cubicBezTo>
                    <a:pt x="1798" y="590"/>
                    <a:pt x="1854" y="590"/>
                    <a:pt x="1798" y="590"/>
                  </a:cubicBezTo>
                  <a:cubicBezTo>
                    <a:pt x="1433" y="618"/>
                    <a:pt x="1124" y="787"/>
                    <a:pt x="927" y="1096"/>
                  </a:cubicBezTo>
                  <a:cubicBezTo>
                    <a:pt x="815" y="1039"/>
                    <a:pt x="759" y="927"/>
                    <a:pt x="647" y="927"/>
                  </a:cubicBezTo>
                  <a:lnTo>
                    <a:pt x="591" y="843"/>
                  </a:lnTo>
                  <a:cubicBezTo>
                    <a:pt x="562" y="815"/>
                    <a:pt x="534" y="815"/>
                    <a:pt x="534" y="787"/>
                  </a:cubicBezTo>
                  <a:cubicBezTo>
                    <a:pt x="506" y="759"/>
                    <a:pt x="478" y="731"/>
                    <a:pt x="450" y="703"/>
                  </a:cubicBezTo>
                  <a:cubicBezTo>
                    <a:pt x="422" y="703"/>
                    <a:pt x="394" y="674"/>
                    <a:pt x="366" y="646"/>
                  </a:cubicBezTo>
                  <a:cubicBezTo>
                    <a:pt x="366" y="618"/>
                    <a:pt x="338" y="590"/>
                    <a:pt x="310" y="590"/>
                  </a:cubicBezTo>
                  <a:cubicBezTo>
                    <a:pt x="282" y="562"/>
                    <a:pt x="254" y="534"/>
                    <a:pt x="226" y="506"/>
                  </a:cubicBezTo>
                  <a:cubicBezTo>
                    <a:pt x="198" y="478"/>
                    <a:pt x="198" y="450"/>
                    <a:pt x="169" y="450"/>
                  </a:cubicBezTo>
                  <a:lnTo>
                    <a:pt x="169" y="450"/>
                  </a:lnTo>
                  <a:cubicBezTo>
                    <a:pt x="141" y="422"/>
                    <a:pt x="113" y="394"/>
                    <a:pt x="85" y="366"/>
                  </a:cubicBezTo>
                  <a:lnTo>
                    <a:pt x="85" y="366"/>
                  </a:lnTo>
                  <a:cubicBezTo>
                    <a:pt x="57" y="366"/>
                    <a:pt x="29" y="338"/>
                    <a:pt x="29" y="309"/>
                  </a:cubicBezTo>
                  <a:lnTo>
                    <a:pt x="29" y="309"/>
                  </a:lnTo>
                  <a:cubicBezTo>
                    <a:pt x="1" y="281"/>
                    <a:pt x="1" y="281"/>
                    <a:pt x="1" y="253"/>
                  </a:cubicBezTo>
                  <a:cubicBezTo>
                    <a:pt x="1" y="225"/>
                    <a:pt x="1" y="225"/>
                    <a:pt x="1" y="225"/>
                  </a:cubicBezTo>
                  <a:cubicBezTo>
                    <a:pt x="198" y="1"/>
                    <a:pt x="450" y="1"/>
                    <a:pt x="731" y="29"/>
                  </a:cubicBezTo>
                  <a:cubicBezTo>
                    <a:pt x="787" y="29"/>
                    <a:pt x="815" y="85"/>
                    <a:pt x="871" y="113"/>
                  </a:cubicBezTo>
                  <a:cubicBezTo>
                    <a:pt x="956" y="169"/>
                    <a:pt x="731" y="309"/>
                    <a:pt x="956" y="309"/>
                  </a:cubicBezTo>
                  <a:cubicBezTo>
                    <a:pt x="1124" y="309"/>
                    <a:pt x="1180" y="225"/>
                    <a:pt x="1236" y="85"/>
                  </a:cubicBezTo>
                  <a:cubicBezTo>
                    <a:pt x="1236" y="57"/>
                    <a:pt x="1264" y="29"/>
                    <a:pt x="1264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70"/>
            <p:cNvSpPr/>
            <p:nvPr/>
          </p:nvSpPr>
          <p:spPr>
            <a:xfrm>
              <a:off x="2671900" y="1083875"/>
              <a:ext cx="22475" cy="20375"/>
            </a:xfrm>
            <a:custGeom>
              <a:avLst/>
              <a:gdLst/>
              <a:ahLst/>
              <a:cxnLst/>
              <a:rect l="l" t="t" r="r" b="b"/>
              <a:pathLst>
                <a:path w="899" h="815" extrusionOk="0">
                  <a:moveTo>
                    <a:pt x="0" y="562"/>
                  </a:moveTo>
                  <a:cubicBezTo>
                    <a:pt x="197" y="56"/>
                    <a:pt x="309" y="0"/>
                    <a:pt x="899" y="56"/>
                  </a:cubicBezTo>
                  <a:cubicBezTo>
                    <a:pt x="899" y="84"/>
                    <a:pt x="899" y="84"/>
                    <a:pt x="899" y="112"/>
                  </a:cubicBezTo>
                  <a:cubicBezTo>
                    <a:pt x="871" y="169"/>
                    <a:pt x="787" y="140"/>
                    <a:pt x="730" y="169"/>
                  </a:cubicBezTo>
                  <a:cubicBezTo>
                    <a:pt x="787" y="169"/>
                    <a:pt x="871" y="140"/>
                    <a:pt x="899" y="197"/>
                  </a:cubicBezTo>
                  <a:cubicBezTo>
                    <a:pt x="899" y="225"/>
                    <a:pt x="899" y="225"/>
                    <a:pt x="899" y="253"/>
                  </a:cubicBezTo>
                  <a:cubicBezTo>
                    <a:pt x="899" y="253"/>
                    <a:pt x="843" y="281"/>
                    <a:pt x="843" y="281"/>
                  </a:cubicBezTo>
                  <a:cubicBezTo>
                    <a:pt x="787" y="505"/>
                    <a:pt x="618" y="562"/>
                    <a:pt x="422" y="534"/>
                  </a:cubicBezTo>
                  <a:cubicBezTo>
                    <a:pt x="365" y="534"/>
                    <a:pt x="281" y="562"/>
                    <a:pt x="337" y="646"/>
                  </a:cubicBezTo>
                  <a:cubicBezTo>
                    <a:pt x="337" y="674"/>
                    <a:pt x="393" y="674"/>
                    <a:pt x="422" y="674"/>
                  </a:cubicBezTo>
                  <a:lnTo>
                    <a:pt x="422" y="674"/>
                  </a:lnTo>
                  <a:cubicBezTo>
                    <a:pt x="393" y="730"/>
                    <a:pt x="365" y="786"/>
                    <a:pt x="337" y="814"/>
                  </a:cubicBezTo>
                  <a:cubicBezTo>
                    <a:pt x="281" y="786"/>
                    <a:pt x="225" y="758"/>
                    <a:pt x="141" y="758"/>
                  </a:cubicBezTo>
                  <a:cubicBezTo>
                    <a:pt x="113" y="730"/>
                    <a:pt x="85" y="702"/>
                    <a:pt x="85" y="674"/>
                  </a:cubicBezTo>
                  <a:lnTo>
                    <a:pt x="85" y="674"/>
                  </a:lnTo>
                  <a:cubicBezTo>
                    <a:pt x="57" y="674"/>
                    <a:pt x="29" y="646"/>
                    <a:pt x="0" y="618"/>
                  </a:cubicBezTo>
                  <a:lnTo>
                    <a:pt x="0" y="618"/>
                  </a:lnTo>
                  <a:cubicBezTo>
                    <a:pt x="0" y="590"/>
                    <a:pt x="0" y="562"/>
                    <a:pt x="0" y="56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70"/>
            <p:cNvSpPr/>
            <p:nvPr/>
          </p:nvSpPr>
          <p:spPr>
            <a:xfrm>
              <a:off x="2745600" y="851550"/>
              <a:ext cx="4925" cy="10550"/>
            </a:xfrm>
            <a:custGeom>
              <a:avLst/>
              <a:gdLst/>
              <a:ahLst/>
              <a:cxnLst/>
              <a:rect l="l" t="t" r="r" b="b"/>
              <a:pathLst>
                <a:path w="197" h="422" extrusionOk="0">
                  <a:moveTo>
                    <a:pt x="197" y="365"/>
                  </a:moveTo>
                  <a:cubicBezTo>
                    <a:pt x="141" y="365"/>
                    <a:pt x="0" y="421"/>
                    <a:pt x="85" y="253"/>
                  </a:cubicBezTo>
                  <a:cubicBezTo>
                    <a:pt x="113" y="169"/>
                    <a:pt x="85" y="85"/>
                    <a:pt x="85" y="0"/>
                  </a:cubicBezTo>
                  <a:cubicBezTo>
                    <a:pt x="85" y="0"/>
                    <a:pt x="113" y="28"/>
                    <a:pt x="141" y="28"/>
                  </a:cubicBezTo>
                  <a:cubicBezTo>
                    <a:pt x="141" y="85"/>
                    <a:pt x="141" y="141"/>
                    <a:pt x="197" y="169"/>
                  </a:cubicBezTo>
                  <a:cubicBezTo>
                    <a:pt x="197" y="225"/>
                    <a:pt x="197" y="309"/>
                    <a:pt x="197" y="36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70"/>
            <p:cNvSpPr/>
            <p:nvPr/>
          </p:nvSpPr>
          <p:spPr>
            <a:xfrm>
              <a:off x="2617150" y="1029125"/>
              <a:ext cx="23200" cy="23175"/>
            </a:xfrm>
            <a:custGeom>
              <a:avLst/>
              <a:gdLst/>
              <a:ahLst/>
              <a:cxnLst/>
              <a:rect l="l" t="t" r="r" b="b"/>
              <a:pathLst>
                <a:path w="928" h="927" extrusionOk="0">
                  <a:moveTo>
                    <a:pt x="731" y="758"/>
                  </a:moveTo>
                  <a:cubicBezTo>
                    <a:pt x="674" y="842"/>
                    <a:pt x="618" y="927"/>
                    <a:pt x="562" y="842"/>
                  </a:cubicBezTo>
                  <a:cubicBezTo>
                    <a:pt x="450" y="702"/>
                    <a:pt x="366" y="730"/>
                    <a:pt x="309" y="842"/>
                  </a:cubicBezTo>
                  <a:cubicBezTo>
                    <a:pt x="281" y="842"/>
                    <a:pt x="253" y="842"/>
                    <a:pt x="225" y="842"/>
                  </a:cubicBezTo>
                  <a:cubicBezTo>
                    <a:pt x="197" y="814"/>
                    <a:pt x="197" y="786"/>
                    <a:pt x="169" y="758"/>
                  </a:cubicBezTo>
                  <a:cubicBezTo>
                    <a:pt x="141" y="674"/>
                    <a:pt x="113" y="590"/>
                    <a:pt x="29" y="562"/>
                  </a:cubicBezTo>
                  <a:cubicBezTo>
                    <a:pt x="29" y="534"/>
                    <a:pt x="29" y="506"/>
                    <a:pt x="29" y="478"/>
                  </a:cubicBezTo>
                  <a:cubicBezTo>
                    <a:pt x="1" y="478"/>
                    <a:pt x="1" y="449"/>
                    <a:pt x="1" y="421"/>
                  </a:cubicBezTo>
                  <a:cubicBezTo>
                    <a:pt x="1" y="421"/>
                    <a:pt x="1" y="393"/>
                    <a:pt x="1" y="393"/>
                  </a:cubicBezTo>
                  <a:cubicBezTo>
                    <a:pt x="57" y="337"/>
                    <a:pt x="225" y="393"/>
                    <a:pt x="169" y="197"/>
                  </a:cubicBezTo>
                  <a:cubicBezTo>
                    <a:pt x="141" y="113"/>
                    <a:pt x="309" y="28"/>
                    <a:pt x="422" y="0"/>
                  </a:cubicBezTo>
                  <a:cubicBezTo>
                    <a:pt x="506" y="0"/>
                    <a:pt x="590" y="0"/>
                    <a:pt x="674" y="0"/>
                  </a:cubicBezTo>
                  <a:cubicBezTo>
                    <a:pt x="815" y="0"/>
                    <a:pt x="927" y="56"/>
                    <a:pt x="843" y="225"/>
                  </a:cubicBezTo>
                  <a:cubicBezTo>
                    <a:pt x="787" y="421"/>
                    <a:pt x="843" y="618"/>
                    <a:pt x="731" y="75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70"/>
            <p:cNvSpPr/>
            <p:nvPr/>
          </p:nvSpPr>
          <p:spPr>
            <a:xfrm>
              <a:off x="2680325" y="1104225"/>
              <a:ext cx="7050" cy="5625"/>
            </a:xfrm>
            <a:custGeom>
              <a:avLst/>
              <a:gdLst/>
              <a:ahLst/>
              <a:cxnLst/>
              <a:rect l="l" t="t" r="r" b="b"/>
              <a:pathLst>
                <a:path w="282" h="225" extrusionOk="0">
                  <a:moveTo>
                    <a:pt x="0" y="0"/>
                  </a:moveTo>
                  <a:cubicBezTo>
                    <a:pt x="281" y="0"/>
                    <a:pt x="281" y="0"/>
                    <a:pt x="281" y="225"/>
                  </a:cubicBezTo>
                  <a:cubicBezTo>
                    <a:pt x="253" y="225"/>
                    <a:pt x="197" y="225"/>
                    <a:pt x="169" y="197"/>
                  </a:cubicBezTo>
                  <a:cubicBezTo>
                    <a:pt x="141" y="169"/>
                    <a:pt x="113" y="169"/>
                    <a:pt x="85" y="141"/>
                  </a:cubicBezTo>
                  <a:cubicBezTo>
                    <a:pt x="56" y="113"/>
                    <a:pt x="28" y="84"/>
                    <a:pt x="28" y="84"/>
                  </a:cubicBezTo>
                  <a:cubicBezTo>
                    <a:pt x="0" y="56"/>
                    <a:pt x="0" y="28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70"/>
            <p:cNvSpPr/>
            <p:nvPr/>
          </p:nvSpPr>
          <p:spPr>
            <a:xfrm>
              <a:off x="2732950" y="1060700"/>
              <a:ext cx="2150" cy="3525"/>
            </a:xfrm>
            <a:custGeom>
              <a:avLst/>
              <a:gdLst/>
              <a:ahLst/>
              <a:cxnLst/>
              <a:rect l="l" t="t" r="r" b="b"/>
              <a:pathLst>
                <a:path w="86" h="141" extrusionOk="0">
                  <a:moveTo>
                    <a:pt x="1" y="141"/>
                  </a:moveTo>
                  <a:cubicBezTo>
                    <a:pt x="1" y="85"/>
                    <a:pt x="29" y="29"/>
                    <a:pt x="85" y="1"/>
                  </a:cubicBezTo>
                  <a:cubicBezTo>
                    <a:pt x="85" y="29"/>
                    <a:pt x="85" y="85"/>
                    <a:pt x="85" y="113"/>
                  </a:cubicBezTo>
                  <a:cubicBezTo>
                    <a:pt x="57" y="141"/>
                    <a:pt x="29" y="141"/>
                    <a:pt x="1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70"/>
            <p:cNvSpPr/>
            <p:nvPr/>
          </p:nvSpPr>
          <p:spPr>
            <a:xfrm>
              <a:off x="2592600" y="1003850"/>
              <a:ext cx="2825" cy="4250"/>
            </a:xfrm>
            <a:custGeom>
              <a:avLst/>
              <a:gdLst/>
              <a:ahLst/>
              <a:cxnLst/>
              <a:rect l="l" t="t" r="r" b="b"/>
              <a:pathLst>
                <a:path w="113" h="170" extrusionOk="0">
                  <a:moveTo>
                    <a:pt x="84" y="169"/>
                  </a:moveTo>
                  <a:cubicBezTo>
                    <a:pt x="56" y="169"/>
                    <a:pt x="28" y="169"/>
                    <a:pt x="28" y="169"/>
                  </a:cubicBezTo>
                  <a:cubicBezTo>
                    <a:pt x="28" y="113"/>
                    <a:pt x="0" y="85"/>
                    <a:pt x="0" y="29"/>
                  </a:cubicBezTo>
                  <a:lnTo>
                    <a:pt x="28" y="29"/>
                  </a:lnTo>
                  <a:cubicBezTo>
                    <a:pt x="112" y="1"/>
                    <a:pt x="112" y="57"/>
                    <a:pt x="112" y="141"/>
                  </a:cubicBezTo>
                  <a:cubicBezTo>
                    <a:pt x="112" y="141"/>
                    <a:pt x="84" y="169"/>
                    <a:pt x="84" y="1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70"/>
            <p:cNvSpPr/>
            <p:nvPr/>
          </p:nvSpPr>
          <p:spPr>
            <a:xfrm>
              <a:off x="2594700" y="1003850"/>
              <a:ext cx="32300" cy="36525"/>
            </a:xfrm>
            <a:custGeom>
              <a:avLst/>
              <a:gdLst/>
              <a:ahLst/>
              <a:cxnLst/>
              <a:rect l="l" t="t" r="r" b="b"/>
              <a:pathLst>
                <a:path w="1292" h="1461" extrusionOk="0">
                  <a:moveTo>
                    <a:pt x="1264" y="1067"/>
                  </a:moveTo>
                  <a:cubicBezTo>
                    <a:pt x="1207" y="1124"/>
                    <a:pt x="1151" y="1180"/>
                    <a:pt x="1095" y="1236"/>
                  </a:cubicBezTo>
                  <a:cubicBezTo>
                    <a:pt x="1151" y="1320"/>
                    <a:pt x="1264" y="1264"/>
                    <a:pt x="1292" y="1404"/>
                  </a:cubicBezTo>
                  <a:cubicBezTo>
                    <a:pt x="1151" y="1404"/>
                    <a:pt x="1039" y="1404"/>
                    <a:pt x="927" y="1432"/>
                  </a:cubicBezTo>
                  <a:cubicBezTo>
                    <a:pt x="899" y="1460"/>
                    <a:pt x="871" y="1460"/>
                    <a:pt x="842" y="1432"/>
                  </a:cubicBezTo>
                  <a:lnTo>
                    <a:pt x="842" y="1432"/>
                  </a:lnTo>
                  <a:cubicBezTo>
                    <a:pt x="786" y="1320"/>
                    <a:pt x="842" y="1152"/>
                    <a:pt x="646" y="1152"/>
                  </a:cubicBezTo>
                  <a:cubicBezTo>
                    <a:pt x="618" y="1124"/>
                    <a:pt x="590" y="1095"/>
                    <a:pt x="562" y="1067"/>
                  </a:cubicBezTo>
                  <a:cubicBezTo>
                    <a:pt x="534" y="1067"/>
                    <a:pt x="534" y="1039"/>
                    <a:pt x="506" y="1011"/>
                  </a:cubicBezTo>
                  <a:cubicBezTo>
                    <a:pt x="506" y="955"/>
                    <a:pt x="478" y="899"/>
                    <a:pt x="421" y="871"/>
                  </a:cubicBezTo>
                  <a:cubicBezTo>
                    <a:pt x="393" y="843"/>
                    <a:pt x="393" y="815"/>
                    <a:pt x="365" y="787"/>
                  </a:cubicBezTo>
                  <a:cubicBezTo>
                    <a:pt x="365" y="731"/>
                    <a:pt x="337" y="674"/>
                    <a:pt x="281" y="646"/>
                  </a:cubicBezTo>
                  <a:cubicBezTo>
                    <a:pt x="253" y="646"/>
                    <a:pt x="253" y="618"/>
                    <a:pt x="225" y="590"/>
                  </a:cubicBezTo>
                  <a:cubicBezTo>
                    <a:pt x="225" y="534"/>
                    <a:pt x="197" y="478"/>
                    <a:pt x="141" y="450"/>
                  </a:cubicBezTo>
                  <a:cubicBezTo>
                    <a:pt x="113" y="422"/>
                    <a:pt x="113" y="394"/>
                    <a:pt x="84" y="366"/>
                  </a:cubicBezTo>
                  <a:cubicBezTo>
                    <a:pt x="56" y="337"/>
                    <a:pt x="28" y="309"/>
                    <a:pt x="28" y="309"/>
                  </a:cubicBezTo>
                  <a:cubicBezTo>
                    <a:pt x="0" y="281"/>
                    <a:pt x="0" y="253"/>
                    <a:pt x="0" y="225"/>
                  </a:cubicBezTo>
                  <a:cubicBezTo>
                    <a:pt x="0" y="225"/>
                    <a:pt x="0" y="197"/>
                    <a:pt x="0" y="169"/>
                  </a:cubicBezTo>
                  <a:lnTo>
                    <a:pt x="0" y="169"/>
                  </a:lnTo>
                  <a:cubicBezTo>
                    <a:pt x="169" y="85"/>
                    <a:pt x="365" y="225"/>
                    <a:pt x="562" y="85"/>
                  </a:cubicBezTo>
                  <a:cubicBezTo>
                    <a:pt x="646" y="1"/>
                    <a:pt x="758" y="169"/>
                    <a:pt x="814" y="309"/>
                  </a:cubicBezTo>
                  <a:cubicBezTo>
                    <a:pt x="786" y="197"/>
                    <a:pt x="814" y="141"/>
                    <a:pt x="899" y="85"/>
                  </a:cubicBezTo>
                  <a:cubicBezTo>
                    <a:pt x="927" y="57"/>
                    <a:pt x="955" y="85"/>
                    <a:pt x="983" y="85"/>
                  </a:cubicBezTo>
                  <a:cubicBezTo>
                    <a:pt x="1264" y="197"/>
                    <a:pt x="1151" y="422"/>
                    <a:pt x="1095" y="534"/>
                  </a:cubicBezTo>
                  <a:cubicBezTo>
                    <a:pt x="927" y="815"/>
                    <a:pt x="955" y="983"/>
                    <a:pt x="1264" y="106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70"/>
            <p:cNvSpPr/>
            <p:nvPr/>
          </p:nvSpPr>
          <p:spPr>
            <a:xfrm>
              <a:off x="2610825" y="1031925"/>
              <a:ext cx="6350" cy="7750"/>
            </a:xfrm>
            <a:custGeom>
              <a:avLst/>
              <a:gdLst/>
              <a:ahLst/>
              <a:cxnLst/>
              <a:rect l="l" t="t" r="r" b="b"/>
              <a:pathLst>
                <a:path w="254" h="310" extrusionOk="0">
                  <a:moveTo>
                    <a:pt x="1" y="29"/>
                  </a:moveTo>
                  <a:cubicBezTo>
                    <a:pt x="254" y="1"/>
                    <a:pt x="254" y="1"/>
                    <a:pt x="197" y="309"/>
                  </a:cubicBezTo>
                  <a:cubicBezTo>
                    <a:pt x="169" y="309"/>
                    <a:pt x="141" y="309"/>
                    <a:pt x="141" y="309"/>
                  </a:cubicBezTo>
                  <a:cubicBezTo>
                    <a:pt x="113" y="281"/>
                    <a:pt x="85" y="253"/>
                    <a:pt x="57" y="225"/>
                  </a:cubicBezTo>
                  <a:cubicBezTo>
                    <a:pt x="57" y="197"/>
                    <a:pt x="57" y="197"/>
                    <a:pt x="57" y="169"/>
                  </a:cubicBezTo>
                  <a:cubicBezTo>
                    <a:pt x="29" y="141"/>
                    <a:pt x="1" y="113"/>
                    <a:pt x="1" y="85"/>
                  </a:cubicBezTo>
                  <a:cubicBezTo>
                    <a:pt x="1" y="57"/>
                    <a:pt x="1" y="57"/>
                    <a:pt x="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70"/>
            <p:cNvSpPr/>
            <p:nvPr/>
          </p:nvSpPr>
          <p:spPr>
            <a:xfrm>
              <a:off x="2615750" y="103965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0" y="0"/>
                  </a:moveTo>
                  <a:lnTo>
                    <a:pt x="85" y="0"/>
                  </a:lnTo>
                  <a:lnTo>
                    <a:pt x="85" y="57"/>
                  </a:lnTo>
                  <a:cubicBezTo>
                    <a:pt x="57" y="57"/>
                    <a:pt x="29" y="57"/>
                    <a:pt x="0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70"/>
            <p:cNvSpPr/>
            <p:nvPr/>
          </p:nvSpPr>
          <p:spPr>
            <a:xfrm>
              <a:off x="2614350" y="998950"/>
              <a:ext cx="43525" cy="49150"/>
            </a:xfrm>
            <a:custGeom>
              <a:avLst/>
              <a:gdLst/>
              <a:ahLst/>
              <a:cxnLst/>
              <a:rect l="l" t="t" r="r" b="b"/>
              <a:pathLst>
                <a:path w="1741" h="1966" extrusionOk="0">
                  <a:moveTo>
                    <a:pt x="478" y="1263"/>
                  </a:moveTo>
                  <a:cubicBezTo>
                    <a:pt x="393" y="1263"/>
                    <a:pt x="309" y="1291"/>
                    <a:pt x="197" y="1235"/>
                  </a:cubicBezTo>
                  <a:cubicBezTo>
                    <a:pt x="0" y="1151"/>
                    <a:pt x="0" y="1095"/>
                    <a:pt x="141" y="898"/>
                  </a:cubicBezTo>
                  <a:cubicBezTo>
                    <a:pt x="281" y="730"/>
                    <a:pt x="309" y="477"/>
                    <a:pt x="197" y="281"/>
                  </a:cubicBezTo>
                  <a:cubicBezTo>
                    <a:pt x="281" y="281"/>
                    <a:pt x="281" y="112"/>
                    <a:pt x="393" y="197"/>
                  </a:cubicBezTo>
                  <a:cubicBezTo>
                    <a:pt x="478" y="281"/>
                    <a:pt x="534" y="225"/>
                    <a:pt x="562" y="168"/>
                  </a:cubicBezTo>
                  <a:cubicBezTo>
                    <a:pt x="674" y="56"/>
                    <a:pt x="758" y="0"/>
                    <a:pt x="899" y="0"/>
                  </a:cubicBezTo>
                  <a:cubicBezTo>
                    <a:pt x="955" y="140"/>
                    <a:pt x="899" y="197"/>
                    <a:pt x="786" y="225"/>
                  </a:cubicBezTo>
                  <a:cubicBezTo>
                    <a:pt x="562" y="281"/>
                    <a:pt x="562" y="281"/>
                    <a:pt x="674" y="477"/>
                  </a:cubicBezTo>
                  <a:cubicBezTo>
                    <a:pt x="730" y="618"/>
                    <a:pt x="758" y="758"/>
                    <a:pt x="730" y="927"/>
                  </a:cubicBezTo>
                  <a:cubicBezTo>
                    <a:pt x="730" y="983"/>
                    <a:pt x="702" y="1067"/>
                    <a:pt x="814" y="1067"/>
                  </a:cubicBezTo>
                  <a:cubicBezTo>
                    <a:pt x="899" y="1039"/>
                    <a:pt x="955" y="983"/>
                    <a:pt x="927" y="898"/>
                  </a:cubicBezTo>
                  <a:cubicBezTo>
                    <a:pt x="899" y="814"/>
                    <a:pt x="927" y="730"/>
                    <a:pt x="843" y="646"/>
                  </a:cubicBezTo>
                  <a:cubicBezTo>
                    <a:pt x="814" y="618"/>
                    <a:pt x="843" y="562"/>
                    <a:pt x="843" y="533"/>
                  </a:cubicBezTo>
                  <a:cubicBezTo>
                    <a:pt x="927" y="449"/>
                    <a:pt x="1011" y="505"/>
                    <a:pt x="1067" y="533"/>
                  </a:cubicBezTo>
                  <a:cubicBezTo>
                    <a:pt x="1151" y="590"/>
                    <a:pt x="1236" y="646"/>
                    <a:pt x="1292" y="477"/>
                  </a:cubicBezTo>
                  <a:cubicBezTo>
                    <a:pt x="1320" y="393"/>
                    <a:pt x="1432" y="449"/>
                    <a:pt x="1460" y="505"/>
                  </a:cubicBezTo>
                  <a:cubicBezTo>
                    <a:pt x="1544" y="562"/>
                    <a:pt x="1516" y="618"/>
                    <a:pt x="1404" y="618"/>
                  </a:cubicBezTo>
                  <a:cubicBezTo>
                    <a:pt x="1348" y="618"/>
                    <a:pt x="1348" y="674"/>
                    <a:pt x="1376" y="674"/>
                  </a:cubicBezTo>
                  <a:cubicBezTo>
                    <a:pt x="1488" y="758"/>
                    <a:pt x="1404" y="870"/>
                    <a:pt x="1404" y="983"/>
                  </a:cubicBezTo>
                  <a:cubicBezTo>
                    <a:pt x="1404" y="1207"/>
                    <a:pt x="1629" y="1263"/>
                    <a:pt x="1741" y="1404"/>
                  </a:cubicBezTo>
                  <a:cubicBezTo>
                    <a:pt x="1713" y="1600"/>
                    <a:pt x="1685" y="1769"/>
                    <a:pt x="1432" y="1685"/>
                  </a:cubicBezTo>
                  <a:cubicBezTo>
                    <a:pt x="1320" y="1656"/>
                    <a:pt x="1264" y="1685"/>
                    <a:pt x="1236" y="1769"/>
                  </a:cubicBezTo>
                  <a:cubicBezTo>
                    <a:pt x="1208" y="1965"/>
                    <a:pt x="1039" y="1965"/>
                    <a:pt x="899" y="1965"/>
                  </a:cubicBezTo>
                  <a:cubicBezTo>
                    <a:pt x="871" y="1965"/>
                    <a:pt x="843" y="1965"/>
                    <a:pt x="843" y="1965"/>
                  </a:cubicBezTo>
                  <a:cubicBezTo>
                    <a:pt x="843" y="1741"/>
                    <a:pt x="786" y="1516"/>
                    <a:pt x="955" y="1263"/>
                  </a:cubicBezTo>
                  <a:cubicBezTo>
                    <a:pt x="758" y="1320"/>
                    <a:pt x="618" y="1320"/>
                    <a:pt x="478" y="126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70"/>
            <p:cNvSpPr/>
            <p:nvPr/>
          </p:nvSpPr>
          <p:spPr>
            <a:xfrm>
              <a:off x="2634700" y="1029125"/>
              <a:ext cx="51250" cy="30900"/>
            </a:xfrm>
            <a:custGeom>
              <a:avLst/>
              <a:gdLst/>
              <a:ahLst/>
              <a:cxnLst/>
              <a:rect l="l" t="t" r="r" b="b"/>
              <a:pathLst>
                <a:path w="2050" h="1236" extrusionOk="0">
                  <a:moveTo>
                    <a:pt x="85" y="758"/>
                  </a:moveTo>
                  <a:cubicBezTo>
                    <a:pt x="141" y="758"/>
                    <a:pt x="169" y="646"/>
                    <a:pt x="253" y="674"/>
                  </a:cubicBezTo>
                  <a:cubicBezTo>
                    <a:pt x="337" y="702"/>
                    <a:pt x="337" y="646"/>
                    <a:pt x="337" y="562"/>
                  </a:cubicBezTo>
                  <a:cubicBezTo>
                    <a:pt x="365" y="365"/>
                    <a:pt x="450" y="281"/>
                    <a:pt x="646" y="365"/>
                  </a:cubicBezTo>
                  <a:cubicBezTo>
                    <a:pt x="843" y="478"/>
                    <a:pt x="843" y="393"/>
                    <a:pt x="843" y="253"/>
                  </a:cubicBezTo>
                  <a:cubicBezTo>
                    <a:pt x="843" y="225"/>
                    <a:pt x="899" y="225"/>
                    <a:pt x="927" y="197"/>
                  </a:cubicBezTo>
                  <a:cubicBezTo>
                    <a:pt x="983" y="169"/>
                    <a:pt x="983" y="113"/>
                    <a:pt x="1011" y="56"/>
                  </a:cubicBezTo>
                  <a:cubicBezTo>
                    <a:pt x="1152" y="169"/>
                    <a:pt x="1320" y="169"/>
                    <a:pt x="1488" y="253"/>
                  </a:cubicBezTo>
                  <a:cubicBezTo>
                    <a:pt x="1545" y="169"/>
                    <a:pt x="1460" y="56"/>
                    <a:pt x="1601" y="0"/>
                  </a:cubicBezTo>
                  <a:cubicBezTo>
                    <a:pt x="1741" y="0"/>
                    <a:pt x="1825" y="197"/>
                    <a:pt x="1966" y="197"/>
                  </a:cubicBezTo>
                  <a:lnTo>
                    <a:pt x="1966" y="337"/>
                  </a:lnTo>
                  <a:cubicBezTo>
                    <a:pt x="1994" y="365"/>
                    <a:pt x="2022" y="393"/>
                    <a:pt x="2050" y="421"/>
                  </a:cubicBezTo>
                  <a:lnTo>
                    <a:pt x="2050" y="421"/>
                  </a:lnTo>
                  <a:cubicBezTo>
                    <a:pt x="2022" y="506"/>
                    <a:pt x="1938" y="534"/>
                    <a:pt x="1938" y="646"/>
                  </a:cubicBezTo>
                  <a:cubicBezTo>
                    <a:pt x="1994" y="786"/>
                    <a:pt x="1881" y="842"/>
                    <a:pt x="1769" y="842"/>
                  </a:cubicBezTo>
                  <a:cubicBezTo>
                    <a:pt x="1741" y="814"/>
                    <a:pt x="1741" y="814"/>
                    <a:pt x="1713" y="786"/>
                  </a:cubicBezTo>
                  <a:cubicBezTo>
                    <a:pt x="1741" y="814"/>
                    <a:pt x="1741" y="814"/>
                    <a:pt x="1769" y="842"/>
                  </a:cubicBezTo>
                  <a:cubicBezTo>
                    <a:pt x="1685" y="955"/>
                    <a:pt x="1629" y="1095"/>
                    <a:pt x="1545" y="1236"/>
                  </a:cubicBezTo>
                  <a:cubicBezTo>
                    <a:pt x="1264" y="1123"/>
                    <a:pt x="1152" y="758"/>
                    <a:pt x="843" y="730"/>
                  </a:cubicBezTo>
                  <a:cubicBezTo>
                    <a:pt x="730" y="786"/>
                    <a:pt x="843" y="899"/>
                    <a:pt x="787" y="983"/>
                  </a:cubicBezTo>
                  <a:cubicBezTo>
                    <a:pt x="646" y="871"/>
                    <a:pt x="422" y="1039"/>
                    <a:pt x="309" y="842"/>
                  </a:cubicBezTo>
                  <a:cubicBezTo>
                    <a:pt x="281" y="786"/>
                    <a:pt x="225" y="842"/>
                    <a:pt x="197" y="871"/>
                  </a:cubicBezTo>
                  <a:cubicBezTo>
                    <a:pt x="169" y="927"/>
                    <a:pt x="141" y="983"/>
                    <a:pt x="57" y="1011"/>
                  </a:cubicBezTo>
                  <a:cubicBezTo>
                    <a:pt x="0" y="899"/>
                    <a:pt x="113" y="842"/>
                    <a:pt x="85" y="75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70"/>
            <p:cNvSpPr/>
            <p:nvPr/>
          </p:nvSpPr>
          <p:spPr>
            <a:xfrm>
              <a:off x="2657150" y="1016475"/>
              <a:ext cx="7050" cy="8450"/>
            </a:xfrm>
            <a:custGeom>
              <a:avLst/>
              <a:gdLst/>
              <a:ahLst/>
              <a:cxnLst/>
              <a:rect l="l" t="t" r="r" b="b"/>
              <a:pathLst>
                <a:path w="282" h="338" extrusionOk="0">
                  <a:moveTo>
                    <a:pt x="169" y="1"/>
                  </a:moveTo>
                  <a:cubicBezTo>
                    <a:pt x="197" y="57"/>
                    <a:pt x="197" y="57"/>
                    <a:pt x="197" y="85"/>
                  </a:cubicBezTo>
                  <a:cubicBezTo>
                    <a:pt x="197" y="169"/>
                    <a:pt x="282" y="254"/>
                    <a:pt x="169" y="310"/>
                  </a:cubicBezTo>
                  <a:cubicBezTo>
                    <a:pt x="113" y="338"/>
                    <a:pt x="85" y="310"/>
                    <a:pt x="57" y="282"/>
                  </a:cubicBezTo>
                  <a:cubicBezTo>
                    <a:pt x="1" y="169"/>
                    <a:pt x="57" y="85"/>
                    <a:pt x="1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70"/>
            <p:cNvSpPr/>
            <p:nvPr/>
          </p:nvSpPr>
          <p:spPr>
            <a:xfrm>
              <a:off x="2664175" y="1007350"/>
              <a:ext cx="725" cy="750"/>
            </a:xfrm>
            <a:custGeom>
              <a:avLst/>
              <a:gdLst/>
              <a:ahLst/>
              <a:cxnLst/>
              <a:rect l="l" t="t" r="r" b="b"/>
              <a:pathLst>
                <a:path w="29" h="30" extrusionOk="0">
                  <a:moveTo>
                    <a:pt x="29" y="29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70"/>
            <p:cNvSpPr/>
            <p:nvPr/>
          </p:nvSpPr>
          <p:spPr>
            <a:xfrm>
              <a:off x="2718925" y="923850"/>
              <a:ext cx="9850" cy="6325"/>
            </a:xfrm>
            <a:custGeom>
              <a:avLst/>
              <a:gdLst/>
              <a:ahLst/>
              <a:cxnLst/>
              <a:rect l="l" t="t" r="r" b="b"/>
              <a:pathLst>
                <a:path w="394" h="253" extrusionOk="0">
                  <a:moveTo>
                    <a:pt x="393" y="0"/>
                  </a:moveTo>
                  <a:cubicBezTo>
                    <a:pt x="337" y="197"/>
                    <a:pt x="197" y="253"/>
                    <a:pt x="0" y="197"/>
                  </a:cubicBezTo>
                  <a:cubicBezTo>
                    <a:pt x="85" y="56"/>
                    <a:pt x="281" y="84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70"/>
            <p:cNvSpPr/>
            <p:nvPr/>
          </p:nvSpPr>
          <p:spPr>
            <a:xfrm>
              <a:off x="2735075" y="928750"/>
              <a:ext cx="4225" cy="4950"/>
            </a:xfrm>
            <a:custGeom>
              <a:avLst/>
              <a:gdLst/>
              <a:ahLst/>
              <a:cxnLst/>
              <a:rect l="l" t="t" r="r" b="b"/>
              <a:pathLst>
                <a:path w="169" h="198" extrusionOk="0">
                  <a:moveTo>
                    <a:pt x="84" y="197"/>
                  </a:moveTo>
                  <a:cubicBezTo>
                    <a:pt x="0" y="197"/>
                    <a:pt x="0" y="141"/>
                    <a:pt x="0" y="85"/>
                  </a:cubicBezTo>
                  <a:cubicBezTo>
                    <a:pt x="0" y="57"/>
                    <a:pt x="0" y="1"/>
                    <a:pt x="56" y="1"/>
                  </a:cubicBezTo>
                  <a:cubicBezTo>
                    <a:pt x="112" y="1"/>
                    <a:pt x="141" y="57"/>
                    <a:pt x="169" y="113"/>
                  </a:cubicBezTo>
                  <a:cubicBezTo>
                    <a:pt x="169" y="169"/>
                    <a:pt x="141" y="197"/>
                    <a:pt x="84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70"/>
            <p:cNvSpPr/>
            <p:nvPr/>
          </p:nvSpPr>
          <p:spPr>
            <a:xfrm>
              <a:off x="2695750" y="916825"/>
              <a:ext cx="750" cy="725"/>
            </a:xfrm>
            <a:custGeom>
              <a:avLst/>
              <a:gdLst/>
              <a:ahLst/>
              <a:cxnLst/>
              <a:rect l="l" t="t" r="r" b="b"/>
              <a:pathLst>
                <a:path w="30" h="29" extrusionOk="0">
                  <a:moveTo>
                    <a:pt x="29" y="0"/>
                  </a:moveTo>
                  <a:cubicBezTo>
                    <a:pt x="29" y="0"/>
                    <a:pt x="29" y="28"/>
                    <a:pt x="1" y="28"/>
                  </a:cubicBezTo>
                  <a:cubicBezTo>
                    <a:pt x="1" y="28"/>
                    <a:pt x="1" y="0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70"/>
            <p:cNvSpPr/>
            <p:nvPr/>
          </p:nvSpPr>
          <p:spPr>
            <a:xfrm>
              <a:off x="2699275" y="90137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85" y="29"/>
                  </a:moveTo>
                  <a:cubicBezTo>
                    <a:pt x="57" y="29"/>
                    <a:pt x="28" y="57"/>
                    <a:pt x="28" y="29"/>
                  </a:cubicBezTo>
                  <a:cubicBezTo>
                    <a:pt x="0" y="29"/>
                    <a:pt x="0" y="1"/>
                    <a:pt x="28" y="1"/>
                  </a:cubicBezTo>
                  <a:cubicBezTo>
                    <a:pt x="57" y="1"/>
                    <a:pt x="85" y="1"/>
                    <a:pt x="85" y="1"/>
                  </a:cubicBezTo>
                  <a:cubicBezTo>
                    <a:pt x="85" y="1"/>
                    <a:pt x="85" y="1"/>
                    <a:pt x="85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70"/>
            <p:cNvSpPr/>
            <p:nvPr/>
          </p:nvSpPr>
          <p:spPr>
            <a:xfrm>
              <a:off x="2610825" y="960325"/>
              <a:ext cx="4950" cy="7050"/>
            </a:xfrm>
            <a:custGeom>
              <a:avLst/>
              <a:gdLst/>
              <a:ahLst/>
              <a:cxnLst/>
              <a:rect l="l" t="t" r="r" b="b"/>
              <a:pathLst>
                <a:path w="198" h="282" extrusionOk="0">
                  <a:moveTo>
                    <a:pt x="141" y="282"/>
                  </a:moveTo>
                  <a:cubicBezTo>
                    <a:pt x="29" y="282"/>
                    <a:pt x="1" y="254"/>
                    <a:pt x="1" y="141"/>
                  </a:cubicBezTo>
                  <a:cubicBezTo>
                    <a:pt x="57" y="113"/>
                    <a:pt x="85" y="1"/>
                    <a:pt x="197" y="85"/>
                  </a:cubicBezTo>
                  <a:cubicBezTo>
                    <a:pt x="169" y="141"/>
                    <a:pt x="113" y="226"/>
                    <a:pt x="141" y="2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70"/>
            <p:cNvSpPr/>
            <p:nvPr/>
          </p:nvSpPr>
          <p:spPr>
            <a:xfrm>
              <a:off x="2643125" y="9582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9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70"/>
            <p:cNvSpPr/>
            <p:nvPr/>
          </p:nvSpPr>
          <p:spPr>
            <a:xfrm>
              <a:off x="2607325" y="960325"/>
              <a:ext cx="1425" cy="2150"/>
            </a:xfrm>
            <a:custGeom>
              <a:avLst/>
              <a:gdLst/>
              <a:ahLst/>
              <a:cxnLst/>
              <a:rect l="l" t="t" r="r" b="b"/>
              <a:pathLst>
                <a:path w="57" h="86" extrusionOk="0">
                  <a:moveTo>
                    <a:pt x="57" y="85"/>
                  </a:moveTo>
                  <a:cubicBezTo>
                    <a:pt x="1" y="57"/>
                    <a:pt x="1" y="29"/>
                    <a:pt x="57" y="1"/>
                  </a:cubicBezTo>
                  <a:cubicBezTo>
                    <a:pt x="57" y="29"/>
                    <a:pt x="57" y="57"/>
                    <a:pt x="57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70"/>
            <p:cNvSpPr/>
            <p:nvPr/>
          </p:nvSpPr>
          <p:spPr>
            <a:xfrm>
              <a:off x="2608725" y="96245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85" y="56"/>
                  </a:moveTo>
                  <a:cubicBezTo>
                    <a:pt x="57" y="56"/>
                    <a:pt x="29" y="28"/>
                    <a:pt x="1" y="0"/>
                  </a:cubicBezTo>
                  <a:cubicBezTo>
                    <a:pt x="29" y="28"/>
                    <a:pt x="57" y="56"/>
                    <a:pt x="85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70"/>
            <p:cNvSpPr/>
            <p:nvPr/>
          </p:nvSpPr>
          <p:spPr>
            <a:xfrm>
              <a:off x="2601700" y="908400"/>
              <a:ext cx="23200" cy="35125"/>
            </a:xfrm>
            <a:custGeom>
              <a:avLst/>
              <a:gdLst/>
              <a:ahLst/>
              <a:cxnLst/>
              <a:rect l="l" t="t" r="r" b="b"/>
              <a:pathLst>
                <a:path w="928" h="1405" extrusionOk="0">
                  <a:moveTo>
                    <a:pt x="506" y="0"/>
                  </a:moveTo>
                  <a:cubicBezTo>
                    <a:pt x="591" y="0"/>
                    <a:pt x="675" y="28"/>
                    <a:pt x="703" y="141"/>
                  </a:cubicBezTo>
                  <a:cubicBezTo>
                    <a:pt x="731" y="169"/>
                    <a:pt x="759" y="225"/>
                    <a:pt x="787" y="281"/>
                  </a:cubicBezTo>
                  <a:cubicBezTo>
                    <a:pt x="703" y="422"/>
                    <a:pt x="927" y="478"/>
                    <a:pt x="899" y="646"/>
                  </a:cubicBezTo>
                  <a:cubicBezTo>
                    <a:pt x="871" y="955"/>
                    <a:pt x="731" y="1208"/>
                    <a:pt x="366" y="1320"/>
                  </a:cubicBezTo>
                  <a:cubicBezTo>
                    <a:pt x="310" y="1348"/>
                    <a:pt x="226" y="1376"/>
                    <a:pt x="141" y="1404"/>
                  </a:cubicBezTo>
                  <a:cubicBezTo>
                    <a:pt x="310" y="1180"/>
                    <a:pt x="310" y="1180"/>
                    <a:pt x="141" y="955"/>
                  </a:cubicBezTo>
                  <a:cubicBezTo>
                    <a:pt x="282" y="871"/>
                    <a:pt x="366" y="730"/>
                    <a:pt x="478" y="590"/>
                  </a:cubicBezTo>
                  <a:cubicBezTo>
                    <a:pt x="310" y="506"/>
                    <a:pt x="141" y="506"/>
                    <a:pt x="1" y="422"/>
                  </a:cubicBezTo>
                  <a:cubicBezTo>
                    <a:pt x="57" y="309"/>
                    <a:pt x="57" y="309"/>
                    <a:pt x="226" y="337"/>
                  </a:cubicBezTo>
                  <a:cubicBezTo>
                    <a:pt x="254" y="337"/>
                    <a:pt x="282" y="365"/>
                    <a:pt x="282" y="337"/>
                  </a:cubicBezTo>
                  <a:cubicBezTo>
                    <a:pt x="282" y="169"/>
                    <a:pt x="506" y="141"/>
                    <a:pt x="5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70"/>
            <p:cNvSpPr/>
            <p:nvPr/>
          </p:nvSpPr>
          <p:spPr>
            <a:xfrm>
              <a:off x="2622075" y="892250"/>
              <a:ext cx="4225" cy="5650"/>
            </a:xfrm>
            <a:custGeom>
              <a:avLst/>
              <a:gdLst/>
              <a:ahLst/>
              <a:cxnLst/>
              <a:rect l="l" t="t" r="r" b="b"/>
              <a:pathLst>
                <a:path w="169" h="226" extrusionOk="0">
                  <a:moveTo>
                    <a:pt x="112" y="1"/>
                  </a:moveTo>
                  <a:cubicBezTo>
                    <a:pt x="141" y="85"/>
                    <a:pt x="169" y="141"/>
                    <a:pt x="169" y="225"/>
                  </a:cubicBezTo>
                  <a:cubicBezTo>
                    <a:pt x="141" y="225"/>
                    <a:pt x="112" y="225"/>
                    <a:pt x="112" y="225"/>
                  </a:cubicBezTo>
                  <a:cubicBezTo>
                    <a:pt x="84" y="141"/>
                    <a:pt x="0" y="85"/>
                    <a:pt x="1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70"/>
            <p:cNvSpPr/>
            <p:nvPr/>
          </p:nvSpPr>
          <p:spPr>
            <a:xfrm>
              <a:off x="2634000" y="89927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41" y="85"/>
                  </a:moveTo>
                  <a:cubicBezTo>
                    <a:pt x="113" y="113"/>
                    <a:pt x="85" y="141"/>
                    <a:pt x="28" y="113"/>
                  </a:cubicBezTo>
                  <a:cubicBezTo>
                    <a:pt x="0" y="113"/>
                    <a:pt x="0" y="85"/>
                    <a:pt x="28" y="57"/>
                  </a:cubicBezTo>
                  <a:cubicBezTo>
                    <a:pt x="57" y="28"/>
                    <a:pt x="85" y="0"/>
                    <a:pt x="113" y="28"/>
                  </a:cubicBezTo>
                  <a:cubicBezTo>
                    <a:pt x="141" y="28"/>
                    <a:pt x="141" y="57"/>
                    <a:pt x="14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70"/>
            <p:cNvSpPr/>
            <p:nvPr/>
          </p:nvSpPr>
          <p:spPr>
            <a:xfrm>
              <a:off x="2636100" y="905600"/>
              <a:ext cx="2125" cy="3525"/>
            </a:xfrm>
            <a:custGeom>
              <a:avLst/>
              <a:gdLst/>
              <a:ahLst/>
              <a:cxnLst/>
              <a:rect l="l" t="t" r="r" b="b"/>
              <a:pathLst>
                <a:path w="85" h="141" extrusionOk="0">
                  <a:moveTo>
                    <a:pt x="29" y="140"/>
                  </a:moveTo>
                  <a:cubicBezTo>
                    <a:pt x="1" y="140"/>
                    <a:pt x="1" y="112"/>
                    <a:pt x="1" y="84"/>
                  </a:cubicBezTo>
                  <a:cubicBezTo>
                    <a:pt x="29" y="56"/>
                    <a:pt x="57" y="28"/>
                    <a:pt x="85" y="0"/>
                  </a:cubicBezTo>
                  <a:cubicBezTo>
                    <a:pt x="85" y="28"/>
                    <a:pt x="85" y="56"/>
                    <a:pt x="85" y="84"/>
                  </a:cubicBezTo>
                  <a:cubicBezTo>
                    <a:pt x="85" y="112"/>
                    <a:pt x="85" y="140"/>
                    <a:pt x="29" y="14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70"/>
            <p:cNvSpPr/>
            <p:nvPr/>
          </p:nvSpPr>
          <p:spPr>
            <a:xfrm>
              <a:off x="2626275" y="9084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0"/>
                  </a:moveTo>
                  <a:lnTo>
                    <a:pt x="29" y="0"/>
                  </a:lnTo>
                  <a:lnTo>
                    <a:pt x="29" y="28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70"/>
            <p:cNvSpPr/>
            <p:nvPr/>
          </p:nvSpPr>
          <p:spPr>
            <a:xfrm>
              <a:off x="2607325" y="997525"/>
              <a:ext cx="11950" cy="12675"/>
            </a:xfrm>
            <a:custGeom>
              <a:avLst/>
              <a:gdLst/>
              <a:ahLst/>
              <a:cxnLst/>
              <a:rect l="l" t="t" r="r" b="b"/>
              <a:pathLst>
                <a:path w="478" h="507" extrusionOk="0">
                  <a:moveTo>
                    <a:pt x="478" y="338"/>
                  </a:moveTo>
                  <a:lnTo>
                    <a:pt x="422" y="338"/>
                  </a:lnTo>
                  <a:cubicBezTo>
                    <a:pt x="169" y="506"/>
                    <a:pt x="141" y="169"/>
                    <a:pt x="1" y="141"/>
                  </a:cubicBezTo>
                  <a:cubicBezTo>
                    <a:pt x="1" y="1"/>
                    <a:pt x="113" y="1"/>
                    <a:pt x="225" y="1"/>
                  </a:cubicBezTo>
                  <a:cubicBezTo>
                    <a:pt x="337" y="1"/>
                    <a:pt x="394" y="113"/>
                    <a:pt x="478" y="141"/>
                  </a:cubicBezTo>
                  <a:cubicBezTo>
                    <a:pt x="450" y="197"/>
                    <a:pt x="450" y="282"/>
                    <a:pt x="478" y="3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70"/>
            <p:cNvSpPr/>
            <p:nvPr/>
          </p:nvSpPr>
          <p:spPr>
            <a:xfrm>
              <a:off x="2625575" y="981400"/>
              <a:ext cx="2825" cy="1425"/>
            </a:xfrm>
            <a:custGeom>
              <a:avLst/>
              <a:gdLst/>
              <a:ahLst/>
              <a:cxnLst/>
              <a:rect l="l" t="t" r="r" b="b"/>
              <a:pathLst>
                <a:path w="113" h="57" extrusionOk="0">
                  <a:moveTo>
                    <a:pt x="85" y="28"/>
                  </a:moveTo>
                  <a:cubicBezTo>
                    <a:pt x="57" y="56"/>
                    <a:pt x="29" y="56"/>
                    <a:pt x="29" y="56"/>
                  </a:cubicBezTo>
                  <a:cubicBezTo>
                    <a:pt x="1" y="56"/>
                    <a:pt x="1" y="28"/>
                    <a:pt x="29" y="28"/>
                  </a:cubicBezTo>
                  <a:cubicBezTo>
                    <a:pt x="57" y="28"/>
                    <a:pt x="85" y="28"/>
                    <a:pt x="113" y="0"/>
                  </a:cubicBezTo>
                  <a:cubicBezTo>
                    <a:pt x="85" y="28"/>
                    <a:pt x="85" y="28"/>
                    <a:pt x="85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70"/>
            <p:cNvSpPr/>
            <p:nvPr/>
          </p:nvSpPr>
          <p:spPr>
            <a:xfrm>
              <a:off x="2619250" y="998950"/>
              <a:ext cx="3550" cy="2125"/>
            </a:xfrm>
            <a:custGeom>
              <a:avLst/>
              <a:gdLst/>
              <a:ahLst/>
              <a:cxnLst/>
              <a:rect l="l" t="t" r="r" b="b"/>
              <a:pathLst>
                <a:path w="142" h="85" extrusionOk="0">
                  <a:moveTo>
                    <a:pt x="1" y="84"/>
                  </a:moveTo>
                  <a:cubicBezTo>
                    <a:pt x="29" y="28"/>
                    <a:pt x="85" y="0"/>
                    <a:pt x="141" y="0"/>
                  </a:cubicBezTo>
                  <a:cubicBezTo>
                    <a:pt x="113" y="56"/>
                    <a:pt x="57" y="84"/>
                    <a:pt x="1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70"/>
            <p:cNvSpPr/>
            <p:nvPr/>
          </p:nvSpPr>
          <p:spPr>
            <a:xfrm>
              <a:off x="2614350" y="967350"/>
              <a:ext cx="725" cy="2125"/>
            </a:xfrm>
            <a:custGeom>
              <a:avLst/>
              <a:gdLst/>
              <a:ahLst/>
              <a:cxnLst/>
              <a:rect l="l" t="t" r="r" b="b"/>
              <a:pathLst>
                <a:path w="29" h="85" extrusionOk="0">
                  <a:moveTo>
                    <a:pt x="0" y="85"/>
                  </a:moveTo>
                  <a:lnTo>
                    <a:pt x="0" y="1"/>
                  </a:lnTo>
                  <a:cubicBezTo>
                    <a:pt x="28" y="29"/>
                    <a:pt x="28" y="57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70"/>
            <p:cNvSpPr/>
            <p:nvPr/>
          </p:nvSpPr>
          <p:spPr>
            <a:xfrm>
              <a:off x="2593300" y="1000350"/>
              <a:ext cx="24575" cy="12650"/>
            </a:xfrm>
            <a:custGeom>
              <a:avLst/>
              <a:gdLst/>
              <a:ahLst/>
              <a:cxnLst/>
              <a:rect l="l" t="t" r="r" b="b"/>
              <a:pathLst>
                <a:path w="983" h="506" extrusionOk="0">
                  <a:moveTo>
                    <a:pt x="562" y="28"/>
                  </a:moveTo>
                  <a:cubicBezTo>
                    <a:pt x="646" y="28"/>
                    <a:pt x="786" y="0"/>
                    <a:pt x="814" y="169"/>
                  </a:cubicBezTo>
                  <a:cubicBezTo>
                    <a:pt x="814" y="281"/>
                    <a:pt x="898" y="225"/>
                    <a:pt x="983" y="225"/>
                  </a:cubicBezTo>
                  <a:cubicBezTo>
                    <a:pt x="927" y="309"/>
                    <a:pt x="898" y="393"/>
                    <a:pt x="898" y="506"/>
                  </a:cubicBezTo>
                  <a:cubicBezTo>
                    <a:pt x="814" y="421"/>
                    <a:pt x="758" y="365"/>
                    <a:pt x="702" y="309"/>
                  </a:cubicBezTo>
                  <a:cubicBezTo>
                    <a:pt x="674" y="253"/>
                    <a:pt x="618" y="253"/>
                    <a:pt x="590" y="281"/>
                  </a:cubicBezTo>
                  <a:cubicBezTo>
                    <a:pt x="477" y="337"/>
                    <a:pt x="309" y="365"/>
                    <a:pt x="225" y="337"/>
                  </a:cubicBezTo>
                  <a:cubicBezTo>
                    <a:pt x="169" y="337"/>
                    <a:pt x="112" y="337"/>
                    <a:pt x="56" y="309"/>
                  </a:cubicBezTo>
                  <a:cubicBezTo>
                    <a:pt x="56" y="253"/>
                    <a:pt x="56" y="197"/>
                    <a:pt x="0" y="169"/>
                  </a:cubicBezTo>
                  <a:cubicBezTo>
                    <a:pt x="28" y="84"/>
                    <a:pt x="112" y="112"/>
                    <a:pt x="169" y="112"/>
                  </a:cubicBezTo>
                  <a:cubicBezTo>
                    <a:pt x="309" y="112"/>
                    <a:pt x="449" y="141"/>
                    <a:pt x="562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70"/>
            <p:cNvSpPr/>
            <p:nvPr/>
          </p:nvSpPr>
          <p:spPr>
            <a:xfrm>
              <a:off x="2584175" y="970875"/>
              <a:ext cx="11250" cy="5625"/>
            </a:xfrm>
            <a:custGeom>
              <a:avLst/>
              <a:gdLst/>
              <a:ahLst/>
              <a:cxnLst/>
              <a:rect l="l" t="t" r="r" b="b"/>
              <a:pathLst>
                <a:path w="450" h="225" extrusionOk="0">
                  <a:moveTo>
                    <a:pt x="0" y="84"/>
                  </a:moveTo>
                  <a:cubicBezTo>
                    <a:pt x="225" y="0"/>
                    <a:pt x="225" y="0"/>
                    <a:pt x="449" y="168"/>
                  </a:cubicBezTo>
                  <a:cubicBezTo>
                    <a:pt x="253" y="225"/>
                    <a:pt x="253" y="225"/>
                    <a:pt x="0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70"/>
            <p:cNvSpPr/>
            <p:nvPr/>
          </p:nvSpPr>
          <p:spPr>
            <a:xfrm>
              <a:off x="2610825" y="904175"/>
              <a:ext cx="4950" cy="4250"/>
            </a:xfrm>
            <a:custGeom>
              <a:avLst/>
              <a:gdLst/>
              <a:ahLst/>
              <a:cxnLst/>
              <a:rect l="l" t="t" r="r" b="b"/>
              <a:pathLst>
                <a:path w="198" h="170" extrusionOk="0">
                  <a:moveTo>
                    <a:pt x="197" y="29"/>
                  </a:moveTo>
                  <a:cubicBezTo>
                    <a:pt x="169" y="57"/>
                    <a:pt x="141" y="113"/>
                    <a:pt x="141" y="169"/>
                  </a:cubicBezTo>
                  <a:cubicBezTo>
                    <a:pt x="85" y="141"/>
                    <a:pt x="1" y="141"/>
                    <a:pt x="29" y="57"/>
                  </a:cubicBezTo>
                  <a:cubicBezTo>
                    <a:pt x="57" y="1"/>
                    <a:pt x="141" y="29"/>
                    <a:pt x="197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70"/>
            <p:cNvSpPr/>
            <p:nvPr/>
          </p:nvSpPr>
          <p:spPr>
            <a:xfrm>
              <a:off x="2605925" y="904175"/>
              <a:ext cx="725" cy="750"/>
            </a:xfrm>
            <a:custGeom>
              <a:avLst/>
              <a:gdLst/>
              <a:ahLst/>
              <a:cxnLst/>
              <a:rect l="l" t="t" r="r" b="b"/>
              <a:pathLst>
                <a:path w="29" h="30" extrusionOk="0">
                  <a:moveTo>
                    <a:pt x="29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1"/>
                    <a:pt x="0" y="1"/>
                  </a:cubicBezTo>
                  <a:cubicBezTo>
                    <a:pt x="0" y="1"/>
                    <a:pt x="29" y="1"/>
                    <a:pt x="29" y="1"/>
                  </a:cubicBezTo>
                  <a:cubicBezTo>
                    <a:pt x="29" y="29"/>
                    <a:pt x="29" y="29"/>
                    <a:pt x="29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70"/>
            <p:cNvSpPr/>
            <p:nvPr/>
          </p:nvSpPr>
          <p:spPr>
            <a:xfrm>
              <a:off x="2600300" y="9056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8"/>
                  </a:moveTo>
                  <a:lnTo>
                    <a:pt x="1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70"/>
            <p:cNvSpPr/>
            <p:nvPr/>
          </p:nvSpPr>
          <p:spPr>
            <a:xfrm>
              <a:off x="2610825" y="954025"/>
              <a:ext cx="3550" cy="2125"/>
            </a:xfrm>
            <a:custGeom>
              <a:avLst/>
              <a:gdLst/>
              <a:ahLst/>
              <a:cxnLst/>
              <a:rect l="l" t="t" r="r" b="b"/>
              <a:pathLst>
                <a:path w="142" h="85" extrusionOk="0">
                  <a:moveTo>
                    <a:pt x="57" y="84"/>
                  </a:moveTo>
                  <a:cubicBezTo>
                    <a:pt x="29" y="84"/>
                    <a:pt x="1" y="84"/>
                    <a:pt x="1" y="56"/>
                  </a:cubicBezTo>
                  <a:cubicBezTo>
                    <a:pt x="1" y="28"/>
                    <a:pt x="29" y="0"/>
                    <a:pt x="57" y="0"/>
                  </a:cubicBezTo>
                  <a:cubicBezTo>
                    <a:pt x="85" y="0"/>
                    <a:pt x="113" y="28"/>
                    <a:pt x="141" y="56"/>
                  </a:cubicBezTo>
                  <a:cubicBezTo>
                    <a:pt x="113" y="56"/>
                    <a:pt x="85" y="84"/>
                    <a:pt x="57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70"/>
            <p:cNvSpPr/>
            <p:nvPr/>
          </p:nvSpPr>
          <p:spPr>
            <a:xfrm>
              <a:off x="2641725" y="1060700"/>
              <a:ext cx="39325" cy="23200"/>
            </a:xfrm>
            <a:custGeom>
              <a:avLst/>
              <a:gdLst/>
              <a:ahLst/>
              <a:cxnLst/>
              <a:rect l="l" t="t" r="r" b="b"/>
              <a:pathLst>
                <a:path w="1573" h="928" extrusionOk="0">
                  <a:moveTo>
                    <a:pt x="281" y="618"/>
                  </a:moveTo>
                  <a:cubicBezTo>
                    <a:pt x="281" y="618"/>
                    <a:pt x="253" y="618"/>
                    <a:pt x="225" y="618"/>
                  </a:cubicBezTo>
                  <a:cubicBezTo>
                    <a:pt x="225" y="590"/>
                    <a:pt x="197" y="562"/>
                    <a:pt x="169" y="562"/>
                  </a:cubicBezTo>
                  <a:cubicBezTo>
                    <a:pt x="141" y="534"/>
                    <a:pt x="113" y="506"/>
                    <a:pt x="84" y="478"/>
                  </a:cubicBezTo>
                  <a:cubicBezTo>
                    <a:pt x="56" y="450"/>
                    <a:pt x="28" y="450"/>
                    <a:pt x="28" y="422"/>
                  </a:cubicBezTo>
                  <a:cubicBezTo>
                    <a:pt x="28" y="394"/>
                    <a:pt x="28" y="366"/>
                    <a:pt x="28" y="338"/>
                  </a:cubicBezTo>
                  <a:cubicBezTo>
                    <a:pt x="0" y="225"/>
                    <a:pt x="141" y="169"/>
                    <a:pt x="113" y="1"/>
                  </a:cubicBezTo>
                  <a:cubicBezTo>
                    <a:pt x="309" y="113"/>
                    <a:pt x="562" y="85"/>
                    <a:pt x="618" y="366"/>
                  </a:cubicBezTo>
                  <a:cubicBezTo>
                    <a:pt x="786" y="309"/>
                    <a:pt x="674" y="169"/>
                    <a:pt x="702" y="85"/>
                  </a:cubicBezTo>
                  <a:cubicBezTo>
                    <a:pt x="1039" y="85"/>
                    <a:pt x="1320" y="197"/>
                    <a:pt x="1544" y="422"/>
                  </a:cubicBezTo>
                  <a:cubicBezTo>
                    <a:pt x="1544" y="478"/>
                    <a:pt x="1572" y="562"/>
                    <a:pt x="1544" y="618"/>
                  </a:cubicBezTo>
                  <a:cubicBezTo>
                    <a:pt x="1516" y="731"/>
                    <a:pt x="1488" y="815"/>
                    <a:pt x="1320" y="787"/>
                  </a:cubicBezTo>
                  <a:cubicBezTo>
                    <a:pt x="1207" y="731"/>
                    <a:pt x="1095" y="787"/>
                    <a:pt x="983" y="927"/>
                  </a:cubicBezTo>
                  <a:cubicBezTo>
                    <a:pt x="927" y="759"/>
                    <a:pt x="1039" y="702"/>
                    <a:pt x="1067" y="646"/>
                  </a:cubicBezTo>
                  <a:cubicBezTo>
                    <a:pt x="1123" y="590"/>
                    <a:pt x="1095" y="506"/>
                    <a:pt x="1067" y="478"/>
                  </a:cubicBezTo>
                  <a:cubicBezTo>
                    <a:pt x="955" y="450"/>
                    <a:pt x="1011" y="646"/>
                    <a:pt x="899" y="590"/>
                  </a:cubicBezTo>
                  <a:cubicBezTo>
                    <a:pt x="842" y="562"/>
                    <a:pt x="871" y="394"/>
                    <a:pt x="730" y="478"/>
                  </a:cubicBezTo>
                  <a:cubicBezTo>
                    <a:pt x="590" y="534"/>
                    <a:pt x="421" y="534"/>
                    <a:pt x="281" y="6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70"/>
            <p:cNvSpPr/>
            <p:nvPr/>
          </p:nvSpPr>
          <p:spPr>
            <a:xfrm>
              <a:off x="2690850" y="1086675"/>
              <a:ext cx="3525" cy="2125"/>
            </a:xfrm>
            <a:custGeom>
              <a:avLst/>
              <a:gdLst/>
              <a:ahLst/>
              <a:cxnLst/>
              <a:rect l="l" t="t" r="r" b="b"/>
              <a:pathLst>
                <a:path w="141" h="85" extrusionOk="0">
                  <a:moveTo>
                    <a:pt x="141" y="85"/>
                  </a:moveTo>
                  <a:cubicBezTo>
                    <a:pt x="113" y="85"/>
                    <a:pt x="57" y="85"/>
                    <a:pt x="0" y="57"/>
                  </a:cubicBezTo>
                  <a:cubicBezTo>
                    <a:pt x="29" y="0"/>
                    <a:pt x="113" y="28"/>
                    <a:pt x="141" y="0"/>
                  </a:cubicBezTo>
                  <a:cubicBezTo>
                    <a:pt x="141" y="28"/>
                    <a:pt x="141" y="57"/>
                    <a:pt x="14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70"/>
            <p:cNvSpPr/>
            <p:nvPr/>
          </p:nvSpPr>
          <p:spPr>
            <a:xfrm>
              <a:off x="2683825" y="1031225"/>
              <a:ext cx="2850" cy="3525"/>
            </a:xfrm>
            <a:custGeom>
              <a:avLst/>
              <a:gdLst/>
              <a:ahLst/>
              <a:cxnLst/>
              <a:rect l="l" t="t" r="r" b="b"/>
              <a:pathLst>
                <a:path w="114" h="141" extrusionOk="0">
                  <a:moveTo>
                    <a:pt x="57" y="0"/>
                  </a:moveTo>
                  <a:cubicBezTo>
                    <a:pt x="85" y="29"/>
                    <a:pt x="85" y="29"/>
                    <a:pt x="113" y="29"/>
                  </a:cubicBezTo>
                  <a:cubicBezTo>
                    <a:pt x="85" y="57"/>
                    <a:pt x="57" y="85"/>
                    <a:pt x="57" y="113"/>
                  </a:cubicBezTo>
                  <a:cubicBezTo>
                    <a:pt x="1" y="141"/>
                    <a:pt x="1" y="141"/>
                    <a:pt x="29" y="85"/>
                  </a:cubicBezTo>
                  <a:cubicBezTo>
                    <a:pt x="29" y="57"/>
                    <a:pt x="29" y="29"/>
                    <a:pt x="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70"/>
            <p:cNvSpPr/>
            <p:nvPr/>
          </p:nvSpPr>
          <p:spPr>
            <a:xfrm>
              <a:off x="2683825" y="1037550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5" y="84"/>
                  </a:moveTo>
                  <a:cubicBezTo>
                    <a:pt x="57" y="56"/>
                    <a:pt x="29" y="28"/>
                    <a:pt x="1" y="0"/>
                  </a:cubicBezTo>
                  <a:cubicBezTo>
                    <a:pt x="29" y="28"/>
                    <a:pt x="57" y="56"/>
                    <a:pt x="85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70"/>
            <p:cNvSpPr/>
            <p:nvPr/>
          </p:nvSpPr>
          <p:spPr>
            <a:xfrm>
              <a:off x="2682425" y="11000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9"/>
                  </a:moveTo>
                  <a:cubicBezTo>
                    <a:pt x="1" y="29"/>
                    <a:pt x="1" y="1"/>
                    <a:pt x="29" y="1"/>
                  </a:cubicBezTo>
                  <a:cubicBezTo>
                    <a:pt x="29" y="1"/>
                    <a:pt x="29" y="29"/>
                    <a:pt x="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70"/>
            <p:cNvSpPr/>
            <p:nvPr/>
          </p:nvSpPr>
          <p:spPr>
            <a:xfrm>
              <a:off x="2621375" y="1022100"/>
              <a:ext cx="9150" cy="8450"/>
            </a:xfrm>
            <a:custGeom>
              <a:avLst/>
              <a:gdLst/>
              <a:ahLst/>
              <a:cxnLst/>
              <a:rect l="l" t="t" r="r" b="b"/>
              <a:pathLst>
                <a:path w="366" h="338" extrusionOk="0">
                  <a:moveTo>
                    <a:pt x="365" y="309"/>
                  </a:moveTo>
                  <a:cubicBezTo>
                    <a:pt x="197" y="197"/>
                    <a:pt x="56" y="337"/>
                    <a:pt x="0" y="141"/>
                  </a:cubicBezTo>
                  <a:cubicBezTo>
                    <a:pt x="0" y="57"/>
                    <a:pt x="112" y="1"/>
                    <a:pt x="169" y="1"/>
                  </a:cubicBezTo>
                  <a:cubicBezTo>
                    <a:pt x="337" y="1"/>
                    <a:pt x="281" y="141"/>
                    <a:pt x="365" y="3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70"/>
            <p:cNvSpPr/>
            <p:nvPr/>
          </p:nvSpPr>
          <p:spPr>
            <a:xfrm>
              <a:off x="2674000" y="1045975"/>
              <a:ext cx="4950" cy="4225"/>
            </a:xfrm>
            <a:custGeom>
              <a:avLst/>
              <a:gdLst/>
              <a:ahLst/>
              <a:cxnLst/>
              <a:rect l="l" t="t" r="r" b="b"/>
              <a:pathLst>
                <a:path w="198" h="169" extrusionOk="0">
                  <a:moveTo>
                    <a:pt x="197" y="168"/>
                  </a:moveTo>
                  <a:cubicBezTo>
                    <a:pt x="169" y="168"/>
                    <a:pt x="141" y="168"/>
                    <a:pt x="141" y="168"/>
                  </a:cubicBezTo>
                  <a:cubicBezTo>
                    <a:pt x="57" y="168"/>
                    <a:pt x="1" y="140"/>
                    <a:pt x="1" y="84"/>
                  </a:cubicBezTo>
                  <a:cubicBezTo>
                    <a:pt x="29" y="56"/>
                    <a:pt x="57" y="0"/>
                    <a:pt x="85" y="0"/>
                  </a:cubicBezTo>
                  <a:cubicBezTo>
                    <a:pt x="141" y="0"/>
                    <a:pt x="169" y="28"/>
                    <a:pt x="197" y="84"/>
                  </a:cubicBezTo>
                  <a:cubicBezTo>
                    <a:pt x="197" y="112"/>
                    <a:pt x="197" y="140"/>
                    <a:pt x="197" y="16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70"/>
            <p:cNvSpPr/>
            <p:nvPr/>
          </p:nvSpPr>
          <p:spPr>
            <a:xfrm>
              <a:off x="2615750" y="917525"/>
              <a:ext cx="3525" cy="5625"/>
            </a:xfrm>
            <a:custGeom>
              <a:avLst/>
              <a:gdLst/>
              <a:ahLst/>
              <a:cxnLst/>
              <a:rect l="l" t="t" r="r" b="b"/>
              <a:pathLst>
                <a:path w="141" h="225" extrusionOk="0">
                  <a:moveTo>
                    <a:pt x="85" y="225"/>
                  </a:moveTo>
                  <a:cubicBezTo>
                    <a:pt x="29" y="225"/>
                    <a:pt x="29" y="197"/>
                    <a:pt x="0" y="169"/>
                  </a:cubicBezTo>
                  <a:cubicBezTo>
                    <a:pt x="0" y="113"/>
                    <a:pt x="29" y="57"/>
                    <a:pt x="57" y="28"/>
                  </a:cubicBezTo>
                  <a:cubicBezTo>
                    <a:pt x="113" y="0"/>
                    <a:pt x="141" y="28"/>
                    <a:pt x="141" y="85"/>
                  </a:cubicBezTo>
                  <a:cubicBezTo>
                    <a:pt x="141" y="141"/>
                    <a:pt x="141" y="197"/>
                    <a:pt x="85" y="2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70"/>
            <p:cNvSpPr/>
            <p:nvPr/>
          </p:nvSpPr>
          <p:spPr>
            <a:xfrm>
              <a:off x="2614350" y="928750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13" y="85"/>
                  </a:moveTo>
                  <a:cubicBezTo>
                    <a:pt x="113" y="85"/>
                    <a:pt x="113" y="113"/>
                    <a:pt x="85" y="113"/>
                  </a:cubicBezTo>
                  <a:cubicBezTo>
                    <a:pt x="28" y="141"/>
                    <a:pt x="0" y="113"/>
                    <a:pt x="28" y="57"/>
                  </a:cubicBezTo>
                  <a:cubicBezTo>
                    <a:pt x="28" y="57"/>
                    <a:pt x="56" y="29"/>
                    <a:pt x="85" y="29"/>
                  </a:cubicBezTo>
                  <a:cubicBezTo>
                    <a:pt x="141" y="1"/>
                    <a:pt x="141" y="1"/>
                    <a:pt x="113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70"/>
            <p:cNvSpPr/>
            <p:nvPr/>
          </p:nvSpPr>
          <p:spPr>
            <a:xfrm>
              <a:off x="2617850" y="928050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1" y="57"/>
                  </a:moveTo>
                  <a:lnTo>
                    <a:pt x="1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70"/>
            <p:cNvSpPr/>
            <p:nvPr/>
          </p:nvSpPr>
          <p:spPr>
            <a:xfrm>
              <a:off x="2919650" y="633975"/>
              <a:ext cx="54775" cy="91250"/>
            </a:xfrm>
            <a:custGeom>
              <a:avLst/>
              <a:gdLst/>
              <a:ahLst/>
              <a:cxnLst/>
              <a:rect l="l" t="t" r="r" b="b"/>
              <a:pathLst>
                <a:path w="2191" h="3650" extrusionOk="0">
                  <a:moveTo>
                    <a:pt x="1320" y="3425"/>
                  </a:moveTo>
                  <a:cubicBezTo>
                    <a:pt x="1320" y="3425"/>
                    <a:pt x="1320" y="3453"/>
                    <a:pt x="1320" y="3481"/>
                  </a:cubicBezTo>
                  <a:cubicBezTo>
                    <a:pt x="1320" y="3481"/>
                    <a:pt x="1292" y="3510"/>
                    <a:pt x="1264" y="3510"/>
                  </a:cubicBezTo>
                  <a:cubicBezTo>
                    <a:pt x="1208" y="3510"/>
                    <a:pt x="1180" y="3538"/>
                    <a:pt x="1124" y="3566"/>
                  </a:cubicBezTo>
                  <a:cubicBezTo>
                    <a:pt x="955" y="3650"/>
                    <a:pt x="843" y="3650"/>
                    <a:pt x="815" y="3425"/>
                  </a:cubicBezTo>
                  <a:cubicBezTo>
                    <a:pt x="815" y="3397"/>
                    <a:pt x="787" y="3369"/>
                    <a:pt x="759" y="3341"/>
                  </a:cubicBezTo>
                  <a:cubicBezTo>
                    <a:pt x="675" y="3201"/>
                    <a:pt x="787" y="3088"/>
                    <a:pt x="787" y="2948"/>
                  </a:cubicBezTo>
                  <a:cubicBezTo>
                    <a:pt x="815" y="2836"/>
                    <a:pt x="871" y="2723"/>
                    <a:pt x="871" y="2611"/>
                  </a:cubicBezTo>
                  <a:cubicBezTo>
                    <a:pt x="787" y="2667"/>
                    <a:pt x="759" y="2695"/>
                    <a:pt x="731" y="2780"/>
                  </a:cubicBezTo>
                  <a:cubicBezTo>
                    <a:pt x="703" y="2892"/>
                    <a:pt x="647" y="2892"/>
                    <a:pt x="534" y="2864"/>
                  </a:cubicBezTo>
                  <a:cubicBezTo>
                    <a:pt x="1" y="2751"/>
                    <a:pt x="1" y="2751"/>
                    <a:pt x="310" y="2302"/>
                  </a:cubicBezTo>
                  <a:cubicBezTo>
                    <a:pt x="366" y="2218"/>
                    <a:pt x="366" y="2162"/>
                    <a:pt x="422" y="2106"/>
                  </a:cubicBezTo>
                  <a:cubicBezTo>
                    <a:pt x="618" y="2022"/>
                    <a:pt x="590" y="1881"/>
                    <a:pt x="506" y="1713"/>
                  </a:cubicBezTo>
                  <a:cubicBezTo>
                    <a:pt x="450" y="1657"/>
                    <a:pt x="366" y="1600"/>
                    <a:pt x="450" y="1516"/>
                  </a:cubicBezTo>
                  <a:cubicBezTo>
                    <a:pt x="506" y="1432"/>
                    <a:pt x="618" y="1404"/>
                    <a:pt x="675" y="1460"/>
                  </a:cubicBezTo>
                  <a:cubicBezTo>
                    <a:pt x="871" y="1657"/>
                    <a:pt x="1124" y="1657"/>
                    <a:pt x="1292" y="1797"/>
                  </a:cubicBezTo>
                  <a:cubicBezTo>
                    <a:pt x="1208" y="1685"/>
                    <a:pt x="1068" y="1572"/>
                    <a:pt x="899" y="1572"/>
                  </a:cubicBezTo>
                  <a:cubicBezTo>
                    <a:pt x="871" y="1600"/>
                    <a:pt x="843" y="1572"/>
                    <a:pt x="815" y="1544"/>
                  </a:cubicBezTo>
                  <a:cubicBezTo>
                    <a:pt x="703" y="1432"/>
                    <a:pt x="871" y="1320"/>
                    <a:pt x="843" y="1235"/>
                  </a:cubicBezTo>
                  <a:cubicBezTo>
                    <a:pt x="815" y="1151"/>
                    <a:pt x="590" y="1179"/>
                    <a:pt x="731" y="1011"/>
                  </a:cubicBezTo>
                  <a:cubicBezTo>
                    <a:pt x="759" y="983"/>
                    <a:pt x="759" y="927"/>
                    <a:pt x="759" y="899"/>
                  </a:cubicBezTo>
                  <a:cubicBezTo>
                    <a:pt x="759" y="870"/>
                    <a:pt x="759" y="842"/>
                    <a:pt x="759" y="814"/>
                  </a:cubicBezTo>
                  <a:cubicBezTo>
                    <a:pt x="787" y="730"/>
                    <a:pt x="675" y="646"/>
                    <a:pt x="759" y="534"/>
                  </a:cubicBezTo>
                  <a:cubicBezTo>
                    <a:pt x="843" y="449"/>
                    <a:pt x="955" y="421"/>
                    <a:pt x="1040" y="534"/>
                  </a:cubicBezTo>
                  <a:cubicBezTo>
                    <a:pt x="1040" y="534"/>
                    <a:pt x="1068" y="562"/>
                    <a:pt x="1068" y="562"/>
                  </a:cubicBezTo>
                  <a:cubicBezTo>
                    <a:pt x="1068" y="562"/>
                    <a:pt x="1040" y="534"/>
                    <a:pt x="1040" y="534"/>
                  </a:cubicBezTo>
                  <a:cubicBezTo>
                    <a:pt x="955" y="393"/>
                    <a:pt x="759" y="477"/>
                    <a:pt x="675" y="337"/>
                  </a:cubicBezTo>
                  <a:cubicBezTo>
                    <a:pt x="590" y="225"/>
                    <a:pt x="618" y="84"/>
                    <a:pt x="731" y="141"/>
                  </a:cubicBezTo>
                  <a:cubicBezTo>
                    <a:pt x="927" y="225"/>
                    <a:pt x="983" y="28"/>
                    <a:pt x="1124" y="0"/>
                  </a:cubicBezTo>
                  <a:cubicBezTo>
                    <a:pt x="1152" y="0"/>
                    <a:pt x="1180" y="28"/>
                    <a:pt x="1180" y="28"/>
                  </a:cubicBezTo>
                  <a:cubicBezTo>
                    <a:pt x="1236" y="112"/>
                    <a:pt x="1264" y="169"/>
                    <a:pt x="1292" y="253"/>
                  </a:cubicBezTo>
                  <a:cubicBezTo>
                    <a:pt x="1292" y="281"/>
                    <a:pt x="1292" y="281"/>
                    <a:pt x="1292" y="309"/>
                  </a:cubicBezTo>
                  <a:cubicBezTo>
                    <a:pt x="1264" y="337"/>
                    <a:pt x="1264" y="337"/>
                    <a:pt x="1236" y="365"/>
                  </a:cubicBezTo>
                  <a:cubicBezTo>
                    <a:pt x="1208" y="365"/>
                    <a:pt x="1180" y="365"/>
                    <a:pt x="1180" y="337"/>
                  </a:cubicBezTo>
                  <a:cubicBezTo>
                    <a:pt x="1152" y="365"/>
                    <a:pt x="1152" y="309"/>
                    <a:pt x="1124" y="337"/>
                  </a:cubicBezTo>
                  <a:cubicBezTo>
                    <a:pt x="1152" y="365"/>
                    <a:pt x="1180" y="393"/>
                    <a:pt x="1180" y="421"/>
                  </a:cubicBezTo>
                  <a:cubicBezTo>
                    <a:pt x="1208" y="449"/>
                    <a:pt x="1236" y="477"/>
                    <a:pt x="1264" y="506"/>
                  </a:cubicBezTo>
                  <a:cubicBezTo>
                    <a:pt x="1292" y="534"/>
                    <a:pt x="1320" y="534"/>
                    <a:pt x="1320" y="562"/>
                  </a:cubicBezTo>
                  <a:cubicBezTo>
                    <a:pt x="1376" y="590"/>
                    <a:pt x="1461" y="646"/>
                    <a:pt x="1517" y="674"/>
                  </a:cubicBezTo>
                  <a:cubicBezTo>
                    <a:pt x="1545" y="730"/>
                    <a:pt x="1601" y="786"/>
                    <a:pt x="1657" y="758"/>
                  </a:cubicBezTo>
                  <a:cubicBezTo>
                    <a:pt x="1938" y="646"/>
                    <a:pt x="2050" y="870"/>
                    <a:pt x="2191" y="1039"/>
                  </a:cubicBezTo>
                  <a:cubicBezTo>
                    <a:pt x="2191" y="1067"/>
                    <a:pt x="2191" y="1123"/>
                    <a:pt x="2163" y="1151"/>
                  </a:cubicBezTo>
                  <a:lnTo>
                    <a:pt x="2163" y="1151"/>
                  </a:lnTo>
                  <a:cubicBezTo>
                    <a:pt x="2106" y="1207"/>
                    <a:pt x="2163" y="1292"/>
                    <a:pt x="2106" y="1320"/>
                  </a:cubicBezTo>
                  <a:lnTo>
                    <a:pt x="2106" y="1320"/>
                  </a:lnTo>
                  <a:cubicBezTo>
                    <a:pt x="2050" y="1376"/>
                    <a:pt x="2106" y="1460"/>
                    <a:pt x="2050" y="1516"/>
                  </a:cubicBezTo>
                  <a:lnTo>
                    <a:pt x="2050" y="1516"/>
                  </a:lnTo>
                  <a:cubicBezTo>
                    <a:pt x="1994" y="1544"/>
                    <a:pt x="2050" y="1629"/>
                    <a:pt x="1994" y="1685"/>
                  </a:cubicBezTo>
                  <a:lnTo>
                    <a:pt x="1994" y="1685"/>
                  </a:lnTo>
                  <a:cubicBezTo>
                    <a:pt x="1938" y="1741"/>
                    <a:pt x="1994" y="1825"/>
                    <a:pt x="1938" y="1881"/>
                  </a:cubicBezTo>
                  <a:lnTo>
                    <a:pt x="1938" y="1853"/>
                  </a:lnTo>
                  <a:cubicBezTo>
                    <a:pt x="1882" y="1909"/>
                    <a:pt x="1910" y="1993"/>
                    <a:pt x="1854" y="2050"/>
                  </a:cubicBezTo>
                  <a:lnTo>
                    <a:pt x="1882" y="2050"/>
                  </a:lnTo>
                  <a:cubicBezTo>
                    <a:pt x="1826" y="2078"/>
                    <a:pt x="1854" y="2134"/>
                    <a:pt x="1798" y="2162"/>
                  </a:cubicBezTo>
                  <a:cubicBezTo>
                    <a:pt x="1798" y="2190"/>
                    <a:pt x="1798" y="2190"/>
                    <a:pt x="1798" y="2218"/>
                  </a:cubicBezTo>
                  <a:cubicBezTo>
                    <a:pt x="1741" y="2302"/>
                    <a:pt x="1826" y="2387"/>
                    <a:pt x="1741" y="2471"/>
                  </a:cubicBezTo>
                  <a:lnTo>
                    <a:pt x="1741" y="2471"/>
                  </a:lnTo>
                  <a:cubicBezTo>
                    <a:pt x="1685" y="2527"/>
                    <a:pt x="1741" y="2639"/>
                    <a:pt x="1685" y="2695"/>
                  </a:cubicBezTo>
                  <a:lnTo>
                    <a:pt x="1685" y="2695"/>
                  </a:lnTo>
                  <a:cubicBezTo>
                    <a:pt x="1657" y="2723"/>
                    <a:pt x="1657" y="2780"/>
                    <a:pt x="1629" y="2808"/>
                  </a:cubicBezTo>
                  <a:lnTo>
                    <a:pt x="1629" y="2808"/>
                  </a:lnTo>
                  <a:cubicBezTo>
                    <a:pt x="1601" y="2864"/>
                    <a:pt x="1601" y="2920"/>
                    <a:pt x="1573" y="2948"/>
                  </a:cubicBezTo>
                  <a:lnTo>
                    <a:pt x="1573" y="2948"/>
                  </a:lnTo>
                  <a:cubicBezTo>
                    <a:pt x="1545" y="2976"/>
                    <a:pt x="1545" y="3032"/>
                    <a:pt x="1517" y="3060"/>
                  </a:cubicBezTo>
                  <a:lnTo>
                    <a:pt x="1517" y="3060"/>
                  </a:lnTo>
                  <a:cubicBezTo>
                    <a:pt x="1489" y="3088"/>
                    <a:pt x="1489" y="3145"/>
                    <a:pt x="1461" y="3173"/>
                  </a:cubicBezTo>
                  <a:lnTo>
                    <a:pt x="1461" y="3173"/>
                  </a:lnTo>
                  <a:cubicBezTo>
                    <a:pt x="1405" y="3201"/>
                    <a:pt x="1433" y="3257"/>
                    <a:pt x="1376" y="3285"/>
                  </a:cubicBezTo>
                  <a:lnTo>
                    <a:pt x="1405" y="3285"/>
                  </a:lnTo>
                  <a:cubicBezTo>
                    <a:pt x="1348" y="3341"/>
                    <a:pt x="1376" y="3397"/>
                    <a:pt x="1320" y="34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70"/>
            <p:cNvSpPr/>
            <p:nvPr/>
          </p:nvSpPr>
          <p:spPr>
            <a:xfrm>
              <a:off x="2820700" y="652225"/>
              <a:ext cx="66000" cy="106700"/>
            </a:xfrm>
            <a:custGeom>
              <a:avLst/>
              <a:gdLst/>
              <a:ahLst/>
              <a:cxnLst/>
              <a:rect l="l" t="t" r="r" b="b"/>
              <a:pathLst>
                <a:path w="2640" h="4268" extrusionOk="0">
                  <a:moveTo>
                    <a:pt x="478" y="2078"/>
                  </a:moveTo>
                  <a:cubicBezTo>
                    <a:pt x="478" y="2078"/>
                    <a:pt x="478" y="2050"/>
                    <a:pt x="449" y="2021"/>
                  </a:cubicBezTo>
                  <a:cubicBezTo>
                    <a:pt x="421" y="1993"/>
                    <a:pt x="449" y="1937"/>
                    <a:pt x="421" y="1909"/>
                  </a:cubicBezTo>
                  <a:cubicBezTo>
                    <a:pt x="421" y="1881"/>
                    <a:pt x="421" y="1881"/>
                    <a:pt x="421" y="1853"/>
                  </a:cubicBezTo>
                  <a:cubicBezTo>
                    <a:pt x="365" y="1825"/>
                    <a:pt x="393" y="1769"/>
                    <a:pt x="365" y="1713"/>
                  </a:cubicBezTo>
                  <a:cubicBezTo>
                    <a:pt x="365" y="1713"/>
                    <a:pt x="365" y="1685"/>
                    <a:pt x="337" y="1685"/>
                  </a:cubicBezTo>
                  <a:cubicBezTo>
                    <a:pt x="309" y="1628"/>
                    <a:pt x="337" y="1544"/>
                    <a:pt x="281" y="1488"/>
                  </a:cubicBezTo>
                  <a:cubicBezTo>
                    <a:pt x="281" y="1460"/>
                    <a:pt x="281" y="1460"/>
                    <a:pt x="281" y="1432"/>
                  </a:cubicBezTo>
                  <a:cubicBezTo>
                    <a:pt x="225" y="1376"/>
                    <a:pt x="281" y="1292"/>
                    <a:pt x="225" y="1263"/>
                  </a:cubicBezTo>
                  <a:lnTo>
                    <a:pt x="225" y="1263"/>
                  </a:lnTo>
                  <a:cubicBezTo>
                    <a:pt x="169" y="1179"/>
                    <a:pt x="197" y="1123"/>
                    <a:pt x="197" y="1039"/>
                  </a:cubicBezTo>
                  <a:cubicBezTo>
                    <a:pt x="197" y="927"/>
                    <a:pt x="169" y="842"/>
                    <a:pt x="225" y="730"/>
                  </a:cubicBezTo>
                  <a:cubicBezTo>
                    <a:pt x="281" y="562"/>
                    <a:pt x="281" y="393"/>
                    <a:pt x="141" y="225"/>
                  </a:cubicBezTo>
                  <a:cubicBezTo>
                    <a:pt x="85" y="140"/>
                    <a:pt x="0" y="0"/>
                    <a:pt x="225" y="0"/>
                  </a:cubicBezTo>
                  <a:cubicBezTo>
                    <a:pt x="449" y="281"/>
                    <a:pt x="730" y="505"/>
                    <a:pt x="1011" y="702"/>
                  </a:cubicBezTo>
                  <a:cubicBezTo>
                    <a:pt x="1039" y="814"/>
                    <a:pt x="927" y="870"/>
                    <a:pt x="871" y="955"/>
                  </a:cubicBezTo>
                  <a:cubicBezTo>
                    <a:pt x="814" y="1011"/>
                    <a:pt x="702" y="1039"/>
                    <a:pt x="730" y="1151"/>
                  </a:cubicBezTo>
                  <a:cubicBezTo>
                    <a:pt x="758" y="1179"/>
                    <a:pt x="758" y="1179"/>
                    <a:pt x="786" y="1207"/>
                  </a:cubicBezTo>
                  <a:cubicBezTo>
                    <a:pt x="927" y="1320"/>
                    <a:pt x="786" y="1404"/>
                    <a:pt x="758" y="1460"/>
                  </a:cubicBezTo>
                  <a:cubicBezTo>
                    <a:pt x="899" y="1376"/>
                    <a:pt x="1095" y="1376"/>
                    <a:pt x="1292" y="1348"/>
                  </a:cubicBezTo>
                  <a:cubicBezTo>
                    <a:pt x="1348" y="1432"/>
                    <a:pt x="1320" y="1516"/>
                    <a:pt x="1348" y="1572"/>
                  </a:cubicBezTo>
                  <a:cubicBezTo>
                    <a:pt x="1348" y="1741"/>
                    <a:pt x="1544" y="1909"/>
                    <a:pt x="1432" y="2106"/>
                  </a:cubicBezTo>
                  <a:cubicBezTo>
                    <a:pt x="1404" y="2134"/>
                    <a:pt x="1348" y="2134"/>
                    <a:pt x="1376" y="2162"/>
                  </a:cubicBezTo>
                  <a:cubicBezTo>
                    <a:pt x="1376" y="2162"/>
                    <a:pt x="1404" y="2134"/>
                    <a:pt x="1432" y="2162"/>
                  </a:cubicBezTo>
                  <a:cubicBezTo>
                    <a:pt x="1516" y="2274"/>
                    <a:pt x="1488" y="2443"/>
                    <a:pt x="1601" y="2583"/>
                  </a:cubicBezTo>
                  <a:cubicBezTo>
                    <a:pt x="1741" y="2358"/>
                    <a:pt x="1909" y="2443"/>
                    <a:pt x="2106" y="2555"/>
                  </a:cubicBezTo>
                  <a:cubicBezTo>
                    <a:pt x="2106" y="2499"/>
                    <a:pt x="2190" y="2723"/>
                    <a:pt x="2190" y="2527"/>
                  </a:cubicBezTo>
                  <a:cubicBezTo>
                    <a:pt x="2190" y="2499"/>
                    <a:pt x="2190" y="2471"/>
                    <a:pt x="2190" y="2443"/>
                  </a:cubicBezTo>
                  <a:cubicBezTo>
                    <a:pt x="2218" y="2415"/>
                    <a:pt x="2218" y="2386"/>
                    <a:pt x="2246" y="2386"/>
                  </a:cubicBezTo>
                  <a:cubicBezTo>
                    <a:pt x="2274" y="2358"/>
                    <a:pt x="2330" y="2330"/>
                    <a:pt x="2359" y="2330"/>
                  </a:cubicBezTo>
                  <a:cubicBezTo>
                    <a:pt x="2387" y="2358"/>
                    <a:pt x="2415" y="2358"/>
                    <a:pt x="2443" y="2358"/>
                  </a:cubicBezTo>
                  <a:cubicBezTo>
                    <a:pt x="2499" y="2415"/>
                    <a:pt x="2527" y="2499"/>
                    <a:pt x="2611" y="2527"/>
                  </a:cubicBezTo>
                  <a:cubicBezTo>
                    <a:pt x="2611" y="2555"/>
                    <a:pt x="2639" y="2583"/>
                    <a:pt x="2639" y="2611"/>
                  </a:cubicBezTo>
                  <a:cubicBezTo>
                    <a:pt x="2639" y="2639"/>
                    <a:pt x="2639" y="2667"/>
                    <a:pt x="2611" y="2667"/>
                  </a:cubicBezTo>
                  <a:cubicBezTo>
                    <a:pt x="2527" y="2751"/>
                    <a:pt x="2527" y="2836"/>
                    <a:pt x="2499" y="2948"/>
                  </a:cubicBezTo>
                  <a:cubicBezTo>
                    <a:pt x="2499" y="3060"/>
                    <a:pt x="2471" y="3201"/>
                    <a:pt x="2302" y="3088"/>
                  </a:cubicBezTo>
                  <a:cubicBezTo>
                    <a:pt x="2274" y="3060"/>
                    <a:pt x="2274" y="3032"/>
                    <a:pt x="2274" y="3032"/>
                  </a:cubicBezTo>
                  <a:cubicBezTo>
                    <a:pt x="2302" y="3004"/>
                    <a:pt x="2302" y="2976"/>
                    <a:pt x="2274" y="2976"/>
                  </a:cubicBezTo>
                  <a:cubicBezTo>
                    <a:pt x="2274" y="3004"/>
                    <a:pt x="2246" y="3004"/>
                    <a:pt x="2190" y="3032"/>
                  </a:cubicBezTo>
                  <a:cubicBezTo>
                    <a:pt x="1909" y="3060"/>
                    <a:pt x="1713" y="3313"/>
                    <a:pt x="1432" y="3313"/>
                  </a:cubicBezTo>
                  <a:cubicBezTo>
                    <a:pt x="1376" y="3313"/>
                    <a:pt x="1376" y="3453"/>
                    <a:pt x="1376" y="3538"/>
                  </a:cubicBezTo>
                  <a:cubicBezTo>
                    <a:pt x="1376" y="3622"/>
                    <a:pt x="1432" y="3706"/>
                    <a:pt x="1460" y="3790"/>
                  </a:cubicBezTo>
                  <a:cubicBezTo>
                    <a:pt x="1516" y="3959"/>
                    <a:pt x="1572" y="4099"/>
                    <a:pt x="1488" y="4239"/>
                  </a:cubicBezTo>
                  <a:cubicBezTo>
                    <a:pt x="1460" y="4267"/>
                    <a:pt x="1432" y="4267"/>
                    <a:pt x="1432" y="4239"/>
                  </a:cubicBezTo>
                  <a:lnTo>
                    <a:pt x="1432" y="4239"/>
                  </a:lnTo>
                  <a:cubicBezTo>
                    <a:pt x="1404" y="4211"/>
                    <a:pt x="1376" y="4183"/>
                    <a:pt x="1376" y="4183"/>
                  </a:cubicBezTo>
                  <a:lnTo>
                    <a:pt x="1376" y="4183"/>
                  </a:lnTo>
                  <a:cubicBezTo>
                    <a:pt x="1320" y="4155"/>
                    <a:pt x="1348" y="4099"/>
                    <a:pt x="1292" y="4043"/>
                  </a:cubicBezTo>
                  <a:lnTo>
                    <a:pt x="1292" y="4043"/>
                  </a:lnTo>
                  <a:cubicBezTo>
                    <a:pt x="1292" y="4043"/>
                    <a:pt x="1264" y="4015"/>
                    <a:pt x="1236" y="3987"/>
                  </a:cubicBezTo>
                  <a:lnTo>
                    <a:pt x="1236" y="3987"/>
                  </a:lnTo>
                  <a:cubicBezTo>
                    <a:pt x="1207" y="3959"/>
                    <a:pt x="1207" y="3903"/>
                    <a:pt x="1179" y="3874"/>
                  </a:cubicBezTo>
                  <a:lnTo>
                    <a:pt x="1179" y="3874"/>
                  </a:lnTo>
                  <a:cubicBezTo>
                    <a:pt x="1151" y="3846"/>
                    <a:pt x="1151" y="3790"/>
                    <a:pt x="1123" y="3762"/>
                  </a:cubicBezTo>
                  <a:lnTo>
                    <a:pt x="1123" y="3762"/>
                  </a:lnTo>
                  <a:cubicBezTo>
                    <a:pt x="1095" y="3734"/>
                    <a:pt x="1095" y="3678"/>
                    <a:pt x="1067" y="3622"/>
                  </a:cubicBezTo>
                  <a:cubicBezTo>
                    <a:pt x="1067" y="3622"/>
                    <a:pt x="1067" y="3594"/>
                    <a:pt x="1067" y="3566"/>
                  </a:cubicBezTo>
                  <a:cubicBezTo>
                    <a:pt x="1039" y="3538"/>
                    <a:pt x="1039" y="3481"/>
                    <a:pt x="1011" y="3453"/>
                  </a:cubicBezTo>
                  <a:lnTo>
                    <a:pt x="1011" y="3453"/>
                  </a:lnTo>
                  <a:cubicBezTo>
                    <a:pt x="983" y="3425"/>
                    <a:pt x="983" y="3369"/>
                    <a:pt x="955" y="3341"/>
                  </a:cubicBezTo>
                  <a:lnTo>
                    <a:pt x="955" y="3341"/>
                  </a:lnTo>
                  <a:cubicBezTo>
                    <a:pt x="899" y="3313"/>
                    <a:pt x="927" y="3257"/>
                    <a:pt x="899" y="3229"/>
                  </a:cubicBezTo>
                  <a:lnTo>
                    <a:pt x="899" y="3229"/>
                  </a:lnTo>
                  <a:cubicBezTo>
                    <a:pt x="843" y="3173"/>
                    <a:pt x="871" y="3116"/>
                    <a:pt x="843" y="3088"/>
                  </a:cubicBezTo>
                  <a:cubicBezTo>
                    <a:pt x="843" y="3088"/>
                    <a:pt x="843" y="3060"/>
                    <a:pt x="814" y="3032"/>
                  </a:cubicBezTo>
                  <a:cubicBezTo>
                    <a:pt x="786" y="3004"/>
                    <a:pt x="814" y="2948"/>
                    <a:pt x="758" y="2920"/>
                  </a:cubicBezTo>
                  <a:lnTo>
                    <a:pt x="758" y="2920"/>
                  </a:lnTo>
                  <a:cubicBezTo>
                    <a:pt x="730" y="2892"/>
                    <a:pt x="730" y="2836"/>
                    <a:pt x="702" y="2808"/>
                  </a:cubicBezTo>
                  <a:cubicBezTo>
                    <a:pt x="702" y="2780"/>
                    <a:pt x="702" y="2751"/>
                    <a:pt x="702" y="2751"/>
                  </a:cubicBezTo>
                  <a:cubicBezTo>
                    <a:pt x="674" y="2723"/>
                    <a:pt x="674" y="2667"/>
                    <a:pt x="646" y="2611"/>
                  </a:cubicBezTo>
                  <a:cubicBezTo>
                    <a:pt x="646" y="2611"/>
                    <a:pt x="646" y="2583"/>
                    <a:pt x="646" y="2555"/>
                  </a:cubicBezTo>
                  <a:cubicBezTo>
                    <a:pt x="618" y="2527"/>
                    <a:pt x="618" y="2471"/>
                    <a:pt x="590" y="2443"/>
                  </a:cubicBezTo>
                  <a:cubicBezTo>
                    <a:pt x="590" y="2415"/>
                    <a:pt x="590" y="2415"/>
                    <a:pt x="590" y="2386"/>
                  </a:cubicBezTo>
                  <a:cubicBezTo>
                    <a:pt x="562" y="2358"/>
                    <a:pt x="562" y="2302"/>
                    <a:pt x="534" y="2274"/>
                  </a:cubicBezTo>
                  <a:cubicBezTo>
                    <a:pt x="534" y="2246"/>
                    <a:pt x="534" y="2218"/>
                    <a:pt x="534" y="2218"/>
                  </a:cubicBezTo>
                  <a:cubicBezTo>
                    <a:pt x="478" y="2162"/>
                    <a:pt x="506" y="2106"/>
                    <a:pt x="478" y="207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70"/>
            <p:cNvSpPr/>
            <p:nvPr/>
          </p:nvSpPr>
          <p:spPr>
            <a:xfrm>
              <a:off x="2817875" y="588350"/>
              <a:ext cx="34425" cy="63200"/>
            </a:xfrm>
            <a:custGeom>
              <a:avLst/>
              <a:gdLst/>
              <a:ahLst/>
              <a:cxnLst/>
              <a:rect l="l" t="t" r="r" b="b"/>
              <a:pathLst>
                <a:path w="1377" h="2528" extrusionOk="0">
                  <a:moveTo>
                    <a:pt x="703" y="113"/>
                  </a:moveTo>
                  <a:cubicBezTo>
                    <a:pt x="731" y="113"/>
                    <a:pt x="731" y="113"/>
                    <a:pt x="759" y="113"/>
                  </a:cubicBezTo>
                  <a:cubicBezTo>
                    <a:pt x="787" y="85"/>
                    <a:pt x="843" y="85"/>
                    <a:pt x="871" y="56"/>
                  </a:cubicBezTo>
                  <a:lnTo>
                    <a:pt x="871" y="56"/>
                  </a:lnTo>
                  <a:cubicBezTo>
                    <a:pt x="956" y="0"/>
                    <a:pt x="1040" y="28"/>
                    <a:pt x="1124" y="28"/>
                  </a:cubicBezTo>
                  <a:cubicBezTo>
                    <a:pt x="1320" y="253"/>
                    <a:pt x="1292" y="702"/>
                    <a:pt x="1068" y="843"/>
                  </a:cubicBezTo>
                  <a:cubicBezTo>
                    <a:pt x="956" y="786"/>
                    <a:pt x="956" y="674"/>
                    <a:pt x="899" y="590"/>
                  </a:cubicBezTo>
                  <a:cubicBezTo>
                    <a:pt x="871" y="506"/>
                    <a:pt x="787" y="534"/>
                    <a:pt x="731" y="562"/>
                  </a:cubicBezTo>
                  <a:cubicBezTo>
                    <a:pt x="675" y="562"/>
                    <a:pt x="675" y="590"/>
                    <a:pt x="675" y="646"/>
                  </a:cubicBezTo>
                  <a:cubicBezTo>
                    <a:pt x="703" y="702"/>
                    <a:pt x="759" y="758"/>
                    <a:pt x="815" y="730"/>
                  </a:cubicBezTo>
                  <a:cubicBezTo>
                    <a:pt x="956" y="674"/>
                    <a:pt x="984" y="786"/>
                    <a:pt x="1068" y="843"/>
                  </a:cubicBezTo>
                  <a:cubicBezTo>
                    <a:pt x="1068" y="843"/>
                    <a:pt x="1096" y="871"/>
                    <a:pt x="1096" y="871"/>
                  </a:cubicBezTo>
                  <a:cubicBezTo>
                    <a:pt x="984" y="1151"/>
                    <a:pt x="1124" y="1320"/>
                    <a:pt x="1264" y="1516"/>
                  </a:cubicBezTo>
                  <a:cubicBezTo>
                    <a:pt x="1292" y="1685"/>
                    <a:pt x="1264" y="1797"/>
                    <a:pt x="1124" y="1909"/>
                  </a:cubicBezTo>
                  <a:cubicBezTo>
                    <a:pt x="956" y="2022"/>
                    <a:pt x="984" y="2106"/>
                    <a:pt x="1180" y="2162"/>
                  </a:cubicBezTo>
                  <a:cubicBezTo>
                    <a:pt x="1377" y="2246"/>
                    <a:pt x="1320" y="2331"/>
                    <a:pt x="1236" y="2443"/>
                  </a:cubicBezTo>
                  <a:cubicBezTo>
                    <a:pt x="1180" y="2471"/>
                    <a:pt x="1152" y="2527"/>
                    <a:pt x="1096" y="2527"/>
                  </a:cubicBezTo>
                  <a:cubicBezTo>
                    <a:pt x="1068" y="2527"/>
                    <a:pt x="1040" y="2527"/>
                    <a:pt x="1012" y="2527"/>
                  </a:cubicBezTo>
                  <a:cubicBezTo>
                    <a:pt x="984" y="2527"/>
                    <a:pt x="984" y="2499"/>
                    <a:pt x="984" y="2471"/>
                  </a:cubicBezTo>
                  <a:cubicBezTo>
                    <a:pt x="984" y="2443"/>
                    <a:pt x="1012" y="2443"/>
                    <a:pt x="1012" y="2415"/>
                  </a:cubicBezTo>
                  <a:cubicBezTo>
                    <a:pt x="1012" y="2443"/>
                    <a:pt x="984" y="2443"/>
                    <a:pt x="984" y="2471"/>
                  </a:cubicBezTo>
                  <a:cubicBezTo>
                    <a:pt x="899" y="2471"/>
                    <a:pt x="843" y="2443"/>
                    <a:pt x="815" y="2387"/>
                  </a:cubicBezTo>
                  <a:cubicBezTo>
                    <a:pt x="759" y="2359"/>
                    <a:pt x="731" y="2302"/>
                    <a:pt x="703" y="2246"/>
                  </a:cubicBezTo>
                  <a:cubicBezTo>
                    <a:pt x="675" y="2246"/>
                    <a:pt x="675" y="2218"/>
                    <a:pt x="647" y="2190"/>
                  </a:cubicBezTo>
                  <a:cubicBezTo>
                    <a:pt x="647" y="2190"/>
                    <a:pt x="647" y="2162"/>
                    <a:pt x="619" y="2134"/>
                  </a:cubicBezTo>
                  <a:cubicBezTo>
                    <a:pt x="619" y="2134"/>
                    <a:pt x="619" y="2134"/>
                    <a:pt x="619" y="2134"/>
                  </a:cubicBezTo>
                  <a:cubicBezTo>
                    <a:pt x="619" y="2134"/>
                    <a:pt x="591" y="2162"/>
                    <a:pt x="591" y="2162"/>
                  </a:cubicBezTo>
                  <a:cubicBezTo>
                    <a:pt x="591" y="2190"/>
                    <a:pt x="591" y="2190"/>
                    <a:pt x="591" y="2218"/>
                  </a:cubicBezTo>
                  <a:cubicBezTo>
                    <a:pt x="534" y="2274"/>
                    <a:pt x="450" y="2359"/>
                    <a:pt x="422" y="2331"/>
                  </a:cubicBezTo>
                  <a:cubicBezTo>
                    <a:pt x="366" y="2078"/>
                    <a:pt x="226" y="2302"/>
                    <a:pt x="113" y="2246"/>
                  </a:cubicBezTo>
                  <a:cubicBezTo>
                    <a:pt x="85" y="2218"/>
                    <a:pt x="57" y="2162"/>
                    <a:pt x="57" y="2134"/>
                  </a:cubicBezTo>
                  <a:cubicBezTo>
                    <a:pt x="57" y="2106"/>
                    <a:pt x="57" y="2106"/>
                    <a:pt x="57" y="2078"/>
                  </a:cubicBezTo>
                  <a:cubicBezTo>
                    <a:pt x="1" y="1881"/>
                    <a:pt x="1" y="1685"/>
                    <a:pt x="57" y="1488"/>
                  </a:cubicBezTo>
                  <a:cubicBezTo>
                    <a:pt x="57" y="1460"/>
                    <a:pt x="57" y="1460"/>
                    <a:pt x="57" y="1432"/>
                  </a:cubicBezTo>
                  <a:cubicBezTo>
                    <a:pt x="113" y="1292"/>
                    <a:pt x="29" y="1095"/>
                    <a:pt x="113" y="955"/>
                  </a:cubicBezTo>
                  <a:lnTo>
                    <a:pt x="113" y="955"/>
                  </a:lnTo>
                  <a:cubicBezTo>
                    <a:pt x="169" y="899"/>
                    <a:pt x="113" y="814"/>
                    <a:pt x="169" y="786"/>
                  </a:cubicBezTo>
                  <a:cubicBezTo>
                    <a:pt x="169" y="758"/>
                    <a:pt x="169" y="730"/>
                    <a:pt x="169" y="730"/>
                  </a:cubicBezTo>
                  <a:cubicBezTo>
                    <a:pt x="198" y="674"/>
                    <a:pt x="198" y="618"/>
                    <a:pt x="226" y="590"/>
                  </a:cubicBezTo>
                  <a:lnTo>
                    <a:pt x="226" y="590"/>
                  </a:lnTo>
                  <a:cubicBezTo>
                    <a:pt x="254" y="562"/>
                    <a:pt x="254" y="562"/>
                    <a:pt x="282" y="534"/>
                  </a:cubicBezTo>
                  <a:lnTo>
                    <a:pt x="282" y="534"/>
                  </a:lnTo>
                  <a:cubicBezTo>
                    <a:pt x="310" y="506"/>
                    <a:pt x="310" y="450"/>
                    <a:pt x="338" y="421"/>
                  </a:cubicBezTo>
                  <a:lnTo>
                    <a:pt x="338" y="421"/>
                  </a:lnTo>
                  <a:cubicBezTo>
                    <a:pt x="366" y="393"/>
                    <a:pt x="394" y="365"/>
                    <a:pt x="394" y="365"/>
                  </a:cubicBezTo>
                  <a:lnTo>
                    <a:pt x="394" y="365"/>
                  </a:lnTo>
                  <a:cubicBezTo>
                    <a:pt x="422" y="337"/>
                    <a:pt x="450" y="309"/>
                    <a:pt x="478" y="309"/>
                  </a:cubicBezTo>
                  <a:lnTo>
                    <a:pt x="450" y="309"/>
                  </a:lnTo>
                  <a:cubicBezTo>
                    <a:pt x="478" y="281"/>
                    <a:pt x="506" y="253"/>
                    <a:pt x="534" y="253"/>
                  </a:cubicBezTo>
                  <a:lnTo>
                    <a:pt x="534" y="253"/>
                  </a:lnTo>
                  <a:cubicBezTo>
                    <a:pt x="562" y="197"/>
                    <a:pt x="619" y="225"/>
                    <a:pt x="647" y="169"/>
                  </a:cubicBezTo>
                  <a:lnTo>
                    <a:pt x="647" y="169"/>
                  </a:lnTo>
                  <a:cubicBezTo>
                    <a:pt x="675" y="169"/>
                    <a:pt x="675" y="141"/>
                    <a:pt x="703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70"/>
            <p:cNvSpPr/>
            <p:nvPr/>
          </p:nvSpPr>
          <p:spPr>
            <a:xfrm>
              <a:off x="2907025" y="723100"/>
              <a:ext cx="39325" cy="57575"/>
            </a:xfrm>
            <a:custGeom>
              <a:avLst/>
              <a:gdLst/>
              <a:ahLst/>
              <a:cxnLst/>
              <a:rect l="l" t="t" r="r" b="b"/>
              <a:pathLst>
                <a:path w="1573" h="2303" extrusionOk="0">
                  <a:moveTo>
                    <a:pt x="1376" y="1152"/>
                  </a:moveTo>
                  <a:cubicBezTo>
                    <a:pt x="1348" y="1180"/>
                    <a:pt x="1348" y="1180"/>
                    <a:pt x="1348" y="1208"/>
                  </a:cubicBezTo>
                  <a:cubicBezTo>
                    <a:pt x="1348" y="1236"/>
                    <a:pt x="1320" y="1264"/>
                    <a:pt x="1292" y="1292"/>
                  </a:cubicBezTo>
                  <a:lnTo>
                    <a:pt x="1292" y="1292"/>
                  </a:lnTo>
                  <a:cubicBezTo>
                    <a:pt x="1264" y="1320"/>
                    <a:pt x="1292" y="1376"/>
                    <a:pt x="1236" y="1404"/>
                  </a:cubicBezTo>
                  <a:lnTo>
                    <a:pt x="1236" y="1404"/>
                  </a:lnTo>
                  <a:cubicBezTo>
                    <a:pt x="1208" y="1432"/>
                    <a:pt x="1208" y="1489"/>
                    <a:pt x="1180" y="1517"/>
                  </a:cubicBezTo>
                  <a:lnTo>
                    <a:pt x="1180" y="1517"/>
                  </a:lnTo>
                  <a:cubicBezTo>
                    <a:pt x="1180" y="1545"/>
                    <a:pt x="1152" y="1545"/>
                    <a:pt x="1123" y="1573"/>
                  </a:cubicBezTo>
                  <a:cubicBezTo>
                    <a:pt x="1095" y="1601"/>
                    <a:pt x="1095" y="1657"/>
                    <a:pt x="1067" y="1685"/>
                  </a:cubicBezTo>
                  <a:lnTo>
                    <a:pt x="1067" y="1713"/>
                  </a:lnTo>
                  <a:cubicBezTo>
                    <a:pt x="1011" y="1741"/>
                    <a:pt x="1067" y="1826"/>
                    <a:pt x="1011" y="1882"/>
                  </a:cubicBezTo>
                  <a:lnTo>
                    <a:pt x="1011" y="1882"/>
                  </a:lnTo>
                  <a:cubicBezTo>
                    <a:pt x="983" y="1910"/>
                    <a:pt x="983" y="1966"/>
                    <a:pt x="927" y="1994"/>
                  </a:cubicBezTo>
                  <a:lnTo>
                    <a:pt x="955" y="1994"/>
                  </a:lnTo>
                  <a:cubicBezTo>
                    <a:pt x="899" y="2022"/>
                    <a:pt x="927" y="2078"/>
                    <a:pt x="871" y="2106"/>
                  </a:cubicBezTo>
                  <a:lnTo>
                    <a:pt x="871" y="2106"/>
                  </a:lnTo>
                  <a:cubicBezTo>
                    <a:pt x="843" y="2134"/>
                    <a:pt x="871" y="2190"/>
                    <a:pt x="815" y="2247"/>
                  </a:cubicBezTo>
                  <a:lnTo>
                    <a:pt x="815" y="2247"/>
                  </a:lnTo>
                  <a:cubicBezTo>
                    <a:pt x="815" y="2247"/>
                    <a:pt x="787" y="2275"/>
                    <a:pt x="758" y="2275"/>
                  </a:cubicBezTo>
                  <a:cubicBezTo>
                    <a:pt x="562" y="2303"/>
                    <a:pt x="422" y="2190"/>
                    <a:pt x="337" y="2022"/>
                  </a:cubicBezTo>
                  <a:cubicBezTo>
                    <a:pt x="365" y="1938"/>
                    <a:pt x="394" y="1910"/>
                    <a:pt x="478" y="1910"/>
                  </a:cubicBezTo>
                  <a:cubicBezTo>
                    <a:pt x="506" y="1910"/>
                    <a:pt x="506" y="1938"/>
                    <a:pt x="506" y="1938"/>
                  </a:cubicBezTo>
                  <a:cubicBezTo>
                    <a:pt x="534" y="1910"/>
                    <a:pt x="478" y="1910"/>
                    <a:pt x="478" y="1882"/>
                  </a:cubicBezTo>
                  <a:cubicBezTo>
                    <a:pt x="506" y="1685"/>
                    <a:pt x="253" y="1545"/>
                    <a:pt x="394" y="1348"/>
                  </a:cubicBezTo>
                  <a:cubicBezTo>
                    <a:pt x="141" y="1320"/>
                    <a:pt x="169" y="1068"/>
                    <a:pt x="29" y="955"/>
                  </a:cubicBezTo>
                  <a:cubicBezTo>
                    <a:pt x="0" y="843"/>
                    <a:pt x="29" y="703"/>
                    <a:pt x="113" y="618"/>
                  </a:cubicBezTo>
                  <a:cubicBezTo>
                    <a:pt x="197" y="562"/>
                    <a:pt x="281" y="562"/>
                    <a:pt x="365" y="618"/>
                  </a:cubicBezTo>
                  <a:cubicBezTo>
                    <a:pt x="422" y="674"/>
                    <a:pt x="365" y="759"/>
                    <a:pt x="422" y="843"/>
                  </a:cubicBezTo>
                  <a:cubicBezTo>
                    <a:pt x="562" y="787"/>
                    <a:pt x="674" y="731"/>
                    <a:pt x="618" y="534"/>
                  </a:cubicBezTo>
                  <a:cubicBezTo>
                    <a:pt x="618" y="506"/>
                    <a:pt x="618" y="478"/>
                    <a:pt x="618" y="450"/>
                  </a:cubicBezTo>
                  <a:cubicBezTo>
                    <a:pt x="674" y="309"/>
                    <a:pt x="843" y="281"/>
                    <a:pt x="899" y="113"/>
                  </a:cubicBezTo>
                  <a:cubicBezTo>
                    <a:pt x="927" y="1"/>
                    <a:pt x="1376" y="85"/>
                    <a:pt x="1432" y="197"/>
                  </a:cubicBezTo>
                  <a:cubicBezTo>
                    <a:pt x="1516" y="366"/>
                    <a:pt x="1573" y="562"/>
                    <a:pt x="1516" y="759"/>
                  </a:cubicBezTo>
                  <a:cubicBezTo>
                    <a:pt x="1516" y="815"/>
                    <a:pt x="1516" y="871"/>
                    <a:pt x="1488" y="927"/>
                  </a:cubicBezTo>
                  <a:lnTo>
                    <a:pt x="1488" y="927"/>
                  </a:lnTo>
                  <a:cubicBezTo>
                    <a:pt x="1460" y="955"/>
                    <a:pt x="1460" y="1011"/>
                    <a:pt x="1432" y="1039"/>
                  </a:cubicBezTo>
                  <a:lnTo>
                    <a:pt x="1432" y="1039"/>
                  </a:lnTo>
                  <a:cubicBezTo>
                    <a:pt x="1376" y="1068"/>
                    <a:pt x="1404" y="1124"/>
                    <a:pt x="1376" y="115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70"/>
            <p:cNvSpPr/>
            <p:nvPr/>
          </p:nvSpPr>
          <p:spPr>
            <a:xfrm>
              <a:off x="2933700" y="588350"/>
              <a:ext cx="51950" cy="37225"/>
            </a:xfrm>
            <a:custGeom>
              <a:avLst/>
              <a:gdLst/>
              <a:ahLst/>
              <a:cxnLst/>
              <a:rect l="l" t="t" r="r" b="b"/>
              <a:pathLst>
                <a:path w="2078" h="1489" extrusionOk="0">
                  <a:moveTo>
                    <a:pt x="2078" y="1067"/>
                  </a:moveTo>
                  <a:cubicBezTo>
                    <a:pt x="2078" y="1095"/>
                    <a:pt x="2078" y="1095"/>
                    <a:pt x="2078" y="1123"/>
                  </a:cubicBezTo>
                  <a:cubicBezTo>
                    <a:pt x="2022" y="1208"/>
                    <a:pt x="2078" y="1292"/>
                    <a:pt x="2050" y="1348"/>
                  </a:cubicBezTo>
                  <a:cubicBezTo>
                    <a:pt x="1966" y="1488"/>
                    <a:pt x="1881" y="1460"/>
                    <a:pt x="1797" y="1348"/>
                  </a:cubicBezTo>
                  <a:cubicBezTo>
                    <a:pt x="1769" y="1264"/>
                    <a:pt x="1797" y="1179"/>
                    <a:pt x="1713" y="1123"/>
                  </a:cubicBezTo>
                  <a:cubicBezTo>
                    <a:pt x="1685" y="1123"/>
                    <a:pt x="1657" y="1095"/>
                    <a:pt x="1629" y="1095"/>
                  </a:cubicBezTo>
                  <a:cubicBezTo>
                    <a:pt x="1488" y="1123"/>
                    <a:pt x="1376" y="1151"/>
                    <a:pt x="1264" y="1208"/>
                  </a:cubicBezTo>
                  <a:cubicBezTo>
                    <a:pt x="1208" y="1320"/>
                    <a:pt x="1208" y="955"/>
                    <a:pt x="1151" y="1208"/>
                  </a:cubicBezTo>
                  <a:cubicBezTo>
                    <a:pt x="1151" y="1264"/>
                    <a:pt x="1067" y="1264"/>
                    <a:pt x="1011" y="1236"/>
                  </a:cubicBezTo>
                  <a:cubicBezTo>
                    <a:pt x="1011" y="1236"/>
                    <a:pt x="983" y="1208"/>
                    <a:pt x="955" y="1179"/>
                  </a:cubicBezTo>
                  <a:cubicBezTo>
                    <a:pt x="758" y="1011"/>
                    <a:pt x="562" y="843"/>
                    <a:pt x="253" y="927"/>
                  </a:cubicBezTo>
                  <a:cubicBezTo>
                    <a:pt x="85" y="983"/>
                    <a:pt x="0" y="843"/>
                    <a:pt x="0" y="646"/>
                  </a:cubicBezTo>
                  <a:cubicBezTo>
                    <a:pt x="28" y="590"/>
                    <a:pt x="85" y="534"/>
                    <a:pt x="113" y="478"/>
                  </a:cubicBezTo>
                  <a:lnTo>
                    <a:pt x="113" y="478"/>
                  </a:lnTo>
                  <a:cubicBezTo>
                    <a:pt x="141" y="450"/>
                    <a:pt x="169" y="450"/>
                    <a:pt x="169" y="421"/>
                  </a:cubicBezTo>
                  <a:lnTo>
                    <a:pt x="169" y="421"/>
                  </a:lnTo>
                  <a:cubicBezTo>
                    <a:pt x="197" y="393"/>
                    <a:pt x="225" y="365"/>
                    <a:pt x="253" y="365"/>
                  </a:cubicBezTo>
                  <a:lnTo>
                    <a:pt x="225" y="365"/>
                  </a:lnTo>
                  <a:cubicBezTo>
                    <a:pt x="253" y="337"/>
                    <a:pt x="281" y="309"/>
                    <a:pt x="309" y="309"/>
                  </a:cubicBezTo>
                  <a:lnTo>
                    <a:pt x="309" y="309"/>
                  </a:lnTo>
                  <a:cubicBezTo>
                    <a:pt x="337" y="253"/>
                    <a:pt x="393" y="281"/>
                    <a:pt x="421" y="225"/>
                  </a:cubicBezTo>
                  <a:lnTo>
                    <a:pt x="421" y="225"/>
                  </a:lnTo>
                  <a:cubicBezTo>
                    <a:pt x="449" y="225"/>
                    <a:pt x="449" y="197"/>
                    <a:pt x="478" y="169"/>
                  </a:cubicBezTo>
                  <a:lnTo>
                    <a:pt x="478" y="197"/>
                  </a:lnTo>
                  <a:cubicBezTo>
                    <a:pt x="506" y="141"/>
                    <a:pt x="562" y="141"/>
                    <a:pt x="590" y="113"/>
                  </a:cubicBezTo>
                  <a:lnTo>
                    <a:pt x="590" y="113"/>
                  </a:lnTo>
                  <a:cubicBezTo>
                    <a:pt x="646" y="56"/>
                    <a:pt x="730" y="113"/>
                    <a:pt x="786" y="56"/>
                  </a:cubicBezTo>
                  <a:cubicBezTo>
                    <a:pt x="786" y="56"/>
                    <a:pt x="814" y="56"/>
                    <a:pt x="843" y="56"/>
                  </a:cubicBezTo>
                  <a:cubicBezTo>
                    <a:pt x="983" y="28"/>
                    <a:pt x="1123" y="0"/>
                    <a:pt x="1236" y="56"/>
                  </a:cubicBezTo>
                  <a:lnTo>
                    <a:pt x="1236" y="56"/>
                  </a:lnTo>
                  <a:cubicBezTo>
                    <a:pt x="1292" y="113"/>
                    <a:pt x="1376" y="56"/>
                    <a:pt x="1432" y="113"/>
                  </a:cubicBezTo>
                  <a:lnTo>
                    <a:pt x="1432" y="113"/>
                  </a:lnTo>
                  <a:cubicBezTo>
                    <a:pt x="1460" y="169"/>
                    <a:pt x="1516" y="141"/>
                    <a:pt x="1544" y="169"/>
                  </a:cubicBezTo>
                  <a:lnTo>
                    <a:pt x="1544" y="169"/>
                  </a:lnTo>
                  <a:cubicBezTo>
                    <a:pt x="1572" y="225"/>
                    <a:pt x="1629" y="197"/>
                    <a:pt x="1657" y="253"/>
                  </a:cubicBezTo>
                  <a:lnTo>
                    <a:pt x="1657" y="253"/>
                  </a:lnTo>
                  <a:cubicBezTo>
                    <a:pt x="1769" y="309"/>
                    <a:pt x="1853" y="365"/>
                    <a:pt x="1909" y="478"/>
                  </a:cubicBezTo>
                  <a:lnTo>
                    <a:pt x="1909" y="478"/>
                  </a:lnTo>
                  <a:cubicBezTo>
                    <a:pt x="1937" y="506"/>
                    <a:pt x="1937" y="562"/>
                    <a:pt x="1966" y="590"/>
                  </a:cubicBezTo>
                  <a:lnTo>
                    <a:pt x="1966" y="590"/>
                  </a:lnTo>
                  <a:cubicBezTo>
                    <a:pt x="1994" y="618"/>
                    <a:pt x="1994" y="674"/>
                    <a:pt x="2022" y="730"/>
                  </a:cubicBezTo>
                  <a:lnTo>
                    <a:pt x="2022" y="730"/>
                  </a:lnTo>
                  <a:cubicBezTo>
                    <a:pt x="2078" y="786"/>
                    <a:pt x="2022" y="899"/>
                    <a:pt x="2078" y="955"/>
                  </a:cubicBezTo>
                  <a:cubicBezTo>
                    <a:pt x="2078" y="983"/>
                    <a:pt x="2078" y="983"/>
                    <a:pt x="2078" y="1011"/>
                  </a:cubicBezTo>
                  <a:cubicBezTo>
                    <a:pt x="2050" y="1011"/>
                    <a:pt x="2050" y="1039"/>
                    <a:pt x="2050" y="1067"/>
                  </a:cubicBezTo>
                  <a:cubicBezTo>
                    <a:pt x="2078" y="1067"/>
                    <a:pt x="2078" y="1067"/>
                    <a:pt x="2078" y="106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70"/>
            <p:cNvSpPr/>
            <p:nvPr/>
          </p:nvSpPr>
          <p:spPr>
            <a:xfrm>
              <a:off x="2914750" y="604500"/>
              <a:ext cx="50550" cy="35100"/>
            </a:xfrm>
            <a:custGeom>
              <a:avLst/>
              <a:gdLst/>
              <a:ahLst/>
              <a:cxnLst/>
              <a:rect l="l" t="t" r="r" b="b"/>
              <a:pathLst>
                <a:path w="2022" h="1404" extrusionOk="0">
                  <a:moveTo>
                    <a:pt x="814" y="0"/>
                  </a:moveTo>
                  <a:cubicBezTo>
                    <a:pt x="871" y="281"/>
                    <a:pt x="899" y="281"/>
                    <a:pt x="1123" y="140"/>
                  </a:cubicBezTo>
                  <a:cubicBezTo>
                    <a:pt x="1123" y="140"/>
                    <a:pt x="1151" y="112"/>
                    <a:pt x="1151" y="112"/>
                  </a:cubicBezTo>
                  <a:cubicBezTo>
                    <a:pt x="1376" y="225"/>
                    <a:pt x="1657" y="281"/>
                    <a:pt x="1769" y="533"/>
                  </a:cubicBezTo>
                  <a:cubicBezTo>
                    <a:pt x="1713" y="590"/>
                    <a:pt x="1685" y="590"/>
                    <a:pt x="1629" y="562"/>
                  </a:cubicBezTo>
                  <a:cubicBezTo>
                    <a:pt x="1601" y="562"/>
                    <a:pt x="1572" y="533"/>
                    <a:pt x="1544" y="533"/>
                  </a:cubicBezTo>
                  <a:cubicBezTo>
                    <a:pt x="1544" y="533"/>
                    <a:pt x="1572" y="533"/>
                    <a:pt x="1572" y="533"/>
                  </a:cubicBezTo>
                  <a:cubicBezTo>
                    <a:pt x="1601" y="533"/>
                    <a:pt x="1544" y="533"/>
                    <a:pt x="1601" y="533"/>
                  </a:cubicBezTo>
                  <a:cubicBezTo>
                    <a:pt x="1657" y="618"/>
                    <a:pt x="1713" y="618"/>
                    <a:pt x="1769" y="533"/>
                  </a:cubicBezTo>
                  <a:cubicBezTo>
                    <a:pt x="1825" y="562"/>
                    <a:pt x="1853" y="590"/>
                    <a:pt x="1881" y="505"/>
                  </a:cubicBezTo>
                  <a:cubicBezTo>
                    <a:pt x="1909" y="449"/>
                    <a:pt x="1853" y="365"/>
                    <a:pt x="1937" y="281"/>
                  </a:cubicBezTo>
                  <a:cubicBezTo>
                    <a:pt x="1994" y="365"/>
                    <a:pt x="1994" y="449"/>
                    <a:pt x="1994" y="533"/>
                  </a:cubicBezTo>
                  <a:cubicBezTo>
                    <a:pt x="2022" y="590"/>
                    <a:pt x="1994" y="618"/>
                    <a:pt x="1966" y="674"/>
                  </a:cubicBezTo>
                  <a:cubicBezTo>
                    <a:pt x="1825" y="814"/>
                    <a:pt x="1572" y="898"/>
                    <a:pt x="1544" y="1179"/>
                  </a:cubicBezTo>
                  <a:cubicBezTo>
                    <a:pt x="1544" y="1235"/>
                    <a:pt x="1460" y="1291"/>
                    <a:pt x="1348" y="1263"/>
                  </a:cubicBezTo>
                  <a:cubicBezTo>
                    <a:pt x="1348" y="1235"/>
                    <a:pt x="1348" y="1207"/>
                    <a:pt x="1348" y="1207"/>
                  </a:cubicBezTo>
                  <a:cubicBezTo>
                    <a:pt x="1320" y="1179"/>
                    <a:pt x="1264" y="1179"/>
                    <a:pt x="1236" y="1123"/>
                  </a:cubicBezTo>
                  <a:cubicBezTo>
                    <a:pt x="1151" y="1039"/>
                    <a:pt x="1123" y="983"/>
                    <a:pt x="983" y="1095"/>
                  </a:cubicBezTo>
                  <a:cubicBezTo>
                    <a:pt x="871" y="1207"/>
                    <a:pt x="702" y="1320"/>
                    <a:pt x="478" y="1235"/>
                  </a:cubicBezTo>
                  <a:cubicBezTo>
                    <a:pt x="393" y="1179"/>
                    <a:pt x="281" y="1235"/>
                    <a:pt x="197" y="1291"/>
                  </a:cubicBezTo>
                  <a:cubicBezTo>
                    <a:pt x="56" y="1404"/>
                    <a:pt x="0" y="1320"/>
                    <a:pt x="0" y="1179"/>
                  </a:cubicBezTo>
                  <a:cubicBezTo>
                    <a:pt x="28" y="1123"/>
                    <a:pt x="85" y="1095"/>
                    <a:pt x="85" y="1039"/>
                  </a:cubicBezTo>
                  <a:cubicBezTo>
                    <a:pt x="85" y="1011"/>
                    <a:pt x="85" y="983"/>
                    <a:pt x="85" y="955"/>
                  </a:cubicBezTo>
                  <a:lnTo>
                    <a:pt x="113" y="955"/>
                  </a:lnTo>
                  <a:cubicBezTo>
                    <a:pt x="113" y="955"/>
                    <a:pt x="141" y="926"/>
                    <a:pt x="141" y="898"/>
                  </a:cubicBezTo>
                  <a:cubicBezTo>
                    <a:pt x="141" y="870"/>
                    <a:pt x="141" y="870"/>
                    <a:pt x="169" y="842"/>
                  </a:cubicBezTo>
                  <a:lnTo>
                    <a:pt x="169" y="842"/>
                  </a:lnTo>
                  <a:cubicBezTo>
                    <a:pt x="169" y="814"/>
                    <a:pt x="197" y="814"/>
                    <a:pt x="197" y="786"/>
                  </a:cubicBezTo>
                  <a:cubicBezTo>
                    <a:pt x="197" y="758"/>
                    <a:pt x="197" y="730"/>
                    <a:pt x="225" y="730"/>
                  </a:cubicBezTo>
                  <a:cubicBezTo>
                    <a:pt x="225" y="702"/>
                    <a:pt x="225" y="702"/>
                    <a:pt x="225" y="674"/>
                  </a:cubicBezTo>
                  <a:cubicBezTo>
                    <a:pt x="225" y="646"/>
                    <a:pt x="253" y="618"/>
                    <a:pt x="281" y="618"/>
                  </a:cubicBezTo>
                  <a:cubicBezTo>
                    <a:pt x="281" y="590"/>
                    <a:pt x="281" y="562"/>
                    <a:pt x="281" y="562"/>
                  </a:cubicBezTo>
                  <a:cubicBezTo>
                    <a:pt x="309" y="533"/>
                    <a:pt x="309" y="505"/>
                    <a:pt x="337" y="477"/>
                  </a:cubicBezTo>
                  <a:cubicBezTo>
                    <a:pt x="365" y="449"/>
                    <a:pt x="365" y="393"/>
                    <a:pt x="393" y="365"/>
                  </a:cubicBezTo>
                  <a:lnTo>
                    <a:pt x="393" y="365"/>
                  </a:lnTo>
                  <a:cubicBezTo>
                    <a:pt x="421" y="337"/>
                    <a:pt x="449" y="337"/>
                    <a:pt x="449" y="309"/>
                  </a:cubicBezTo>
                  <a:lnTo>
                    <a:pt x="449" y="309"/>
                  </a:lnTo>
                  <a:cubicBezTo>
                    <a:pt x="562" y="197"/>
                    <a:pt x="646" y="28"/>
                    <a:pt x="8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70"/>
            <p:cNvSpPr/>
            <p:nvPr/>
          </p:nvSpPr>
          <p:spPr>
            <a:xfrm>
              <a:off x="2880350" y="628350"/>
              <a:ext cx="40725" cy="57575"/>
            </a:xfrm>
            <a:custGeom>
              <a:avLst/>
              <a:gdLst/>
              <a:ahLst/>
              <a:cxnLst/>
              <a:rect l="l" t="t" r="r" b="b"/>
              <a:pathLst>
                <a:path w="1629" h="2303" extrusionOk="0">
                  <a:moveTo>
                    <a:pt x="646" y="309"/>
                  </a:moveTo>
                  <a:cubicBezTo>
                    <a:pt x="646" y="337"/>
                    <a:pt x="646" y="337"/>
                    <a:pt x="646" y="366"/>
                  </a:cubicBezTo>
                  <a:cubicBezTo>
                    <a:pt x="674" y="394"/>
                    <a:pt x="674" y="394"/>
                    <a:pt x="702" y="422"/>
                  </a:cubicBezTo>
                  <a:lnTo>
                    <a:pt x="702" y="422"/>
                  </a:lnTo>
                  <a:cubicBezTo>
                    <a:pt x="731" y="450"/>
                    <a:pt x="731" y="506"/>
                    <a:pt x="759" y="534"/>
                  </a:cubicBezTo>
                  <a:lnTo>
                    <a:pt x="759" y="534"/>
                  </a:lnTo>
                  <a:cubicBezTo>
                    <a:pt x="787" y="562"/>
                    <a:pt x="815" y="590"/>
                    <a:pt x="815" y="618"/>
                  </a:cubicBezTo>
                  <a:lnTo>
                    <a:pt x="815" y="618"/>
                  </a:lnTo>
                  <a:cubicBezTo>
                    <a:pt x="871" y="646"/>
                    <a:pt x="815" y="731"/>
                    <a:pt x="871" y="787"/>
                  </a:cubicBezTo>
                  <a:lnTo>
                    <a:pt x="871" y="787"/>
                  </a:lnTo>
                  <a:cubicBezTo>
                    <a:pt x="899" y="787"/>
                    <a:pt x="899" y="815"/>
                    <a:pt x="927" y="815"/>
                  </a:cubicBezTo>
                  <a:cubicBezTo>
                    <a:pt x="955" y="871"/>
                    <a:pt x="955" y="1011"/>
                    <a:pt x="1067" y="899"/>
                  </a:cubicBezTo>
                  <a:cubicBezTo>
                    <a:pt x="1152" y="983"/>
                    <a:pt x="1208" y="1124"/>
                    <a:pt x="1376" y="1011"/>
                  </a:cubicBezTo>
                  <a:cubicBezTo>
                    <a:pt x="1461" y="955"/>
                    <a:pt x="1545" y="1011"/>
                    <a:pt x="1601" y="1095"/>
                  </a:cubicBezTo>
                  <a:cubicBezTo>
                    <a:pt x="1629" y="1124"/>
                    <a:pt x="1629" y="1180"/>
                    <a:pt x="1601" y="1208"/>
                  </a:cubicBezTo>
                  <a:cubicBezTo>
                    <a:pt x="1545" y="1264"/>
                    <a:pt x="1489" y="1292"/>
                    <a:pt x="1404" y="1208"/>
                  </a:cubicBezTo>
                  <a:cubicBezTo>
                    <a:pt x="1601" y="1404"/>
                    <a:pt x="1545" y="1545"/>
                    <a:pt x="1208" y="1713"/>
                  </a:cubicBezTo>
                  <a:cubicBezTo>
                    <a:pt x="1208" y="1713"/>
                    <a:pt x="1180" y="1685"/>
                    <a:pt x="1180" y="1685"/>
                  </a:cubicBezTo>
                  <a:cubicBezTo>
                    <a:pt x="1180" y="1685"/>
                    <a:pt x="1180" y="1685"/>
                    <a:pt x="1180" y="1685"/>
                  </a:cubicBezTo>
                  <a:cubicBezTo>
                    <a:pt x="1208" y="1685"/>
                    <a:pt x="1208" y="1713"/>
                    <a:pt x="1208" y="1713"/>
                  </a:cubicBezTo>
                  <a:cubicBezTo>
                    <a:pt x="1320" y="1797"/>
                    <a:pt x="1432" y="1854"/>
                    <a:pt x="1376" y="2022"/>
                  </a:cubicBezTo>
                  <a:cubicBezTo>
                    <a:pt x="1348" y="2162"/>
                    <a:pt x="1236" y="2218"/>
                    <a:pt x="1096" y="2247"/>
                  </a:cubicBezTo>
                  <a:cubicBezTo>
                    <a:pt x="983" y="2275"/>
                    <a:pt x="871" y="2303"/>
                    <a:pt x="759" y="2303"/>
                  </a:cubicBezTo>
                  <a:cubicBezTo>
                    <a:pt x="646" y="2275"/>
                    <a:pt x="534" y="2303"/>
                    <a:pt x="450" y="2218"/>
                  </a:cubicBezTo>
                  <a:cubicBezTo>
                    <a:pt x="450" y="2190"/>
                    <a:pt x="422" y="2162"/>
                    <a:pt x="450" y="2134"/>
                  </a:cubicBezTo>
                  <a:cubicBezTo>
                    <a:pt x="450" y="2106"/>
                    <a:pt x="450" y="2078"/>
                    <a:pt x="506" y="2078"/>
                  </a:cubicBezTo>
                  <a:cubicBezTo>
                    <a:pt x="478" y="2078"/>
                    <a:pt x="450" y="2106"/>
                    <a:pt x="422" y="2106"/>
                  </a:cubicBezTo>
                  <a:cubicBezTo>
                    <a:pt x="394" y="2134"/>
                    <a:pt x="338" y="2106"/>
                    <a:pt x="281" y="2106"/>
                  </a:cubicBezTo>
                  <a:cubicBezTo>
                    <a:pt x="197" y="2078"/>
                    <a:pt x="113" y="2050"/>
                    <a:pt x="141" y="1938"/>
                  </a:cubicBezTo>
                  <a:cubicBezTo>
                    <a:pt x="169" y="1825"/>
                    <a:pt x="253" y="1797"/>
                    <a:pt x="366" y="1854"/>
                  </a:cubicBezTo>
                  <a:cubicBezTo>
                    <a:pt x="394" y="1854"/>
                    <a:pt x="422" y="1882"/>
                    <a:pt x="478" y="1882"/>
                  </a:cubicBezTo>
                  <a:cubicBezTo>
                    <a:pt x="478" y="1854"/>
                    <a:pt x="534" y="1882"/>
                    <a:pt x="478" y="1854"/>
                  </a:cubicBezTo>
                  <a:cubicBezTo>
                    <a:pt x="478" y="1854"/>
                    <a:pt x="450" y="1854"/>
                    <a:pt x="450" y="1825"/>
                  </a:cubicBezTo>
                  <a:cubicBezTo>
                    <a:pt x="450" y="1657"/>
                    <a:pt x="590" y="1517"/>
                    <a:pt x="618" y="1320"/>
                  </a:cubicBezTo>
                  <a:cubicBezTo>
                    <a:pt x="646" y="1124"/>
                    <a:pt x="646" y="899"/>
                    <a:pt x="534" y="702"/>
                  </a:cubicBezTo>
                  <a:cubicBezTo>
                    <a:pt x="506" y="646"/>
                    <a:pt x="450" y="562"/>
                    <a:pt x="394" y="731"/>
                  </a:cubicBezTo>
                  <a:cubicBezTo>
                    <a:pt x="366" y="815"/>
                    <a:pt x="225" y="843"/>
                    <a:pt x="113" y="815"/>
                  </a:cubicBezTo>
                  <a:cubicBezTo>
                    <a:pt x="1" y="787"/>
                    <a:pt x="57" y="674"/>
                    <a:pt x="29" y="590"/>
                  </a:cubicBezTo>
                  <a:cubicBezTo>
                    <a:pt x="29" y="422"/>
                    <a:pt x="141" y="281"/>
                    <a:pt x="141" y="113"/>
                  </a:cubicBezTo>
                  <a:cubicBezTo>
                    <a:pt x="141" y="29"/>
                    <a:pt x="225" y="1"/>
                    <a:pt x="309" y="1"/>
                  </a:cubicBezTo>
                  <a:cubicBezTo>
                    <a:pt x="338" y="29"/>
                    <a:pt x="366" y="29"/>
                    <a:pt x="394" y="29"/>
                  </a:cubicBezTo>
                  <a:cubicBezTo>
                    <a:pt x="422" y="57"/>
                    <a:pt x="450" y="57"/>
                    <a:pt x="450" y="85"/>
                  </a:cubicBezTo>
                  <a:cubicBezTo>
                    <a:pt x="478" y="85"/>
                    <a:pt x="506" y="113"/>
                    <a:pt x="534" y="141"/>
                  </a:cubicBezTo>
                  <a:lnTo>
                    <a:pt x="534" y="141"/>
                  </a:lnTo>
                  <a:cubicBezTo>
                    <a:pt x="562" y="169"/>
                    <a:pt x="534" y="225"/>
                    <a:pt x="590" y="253"/>
                  </a:cubicBezTo>
                  <a:lnTo>
                    <a:pt x="590" y="253"/>
                  </a:lnTo>
                  <a:cubicBezTo>
                    <a:pt x="618" y="281"/>
                    <a:pt x="618" y="281"/>
                    <a:pt x="646" y="3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70"/>
            <p:cNvSpPr/>
            <p:nvPr/>
          </p:nvSpPr>
          <p:spPr>
            <a:xfrm>
              <a:off x="2949850" y="613600"/>
              <a:ext cx="35100" cy="46350"/>
            </a:xfrm>
            <a:custGeom>
              <a:avLst/>
              <a:gdLst/>
              <a:ahLst/>
              <a:cxnLst/>
              <a:rect l="l" t="t" r="r" b="b"/>
              <a:pathLst>
                <a:path w="1404" h="1854" extrusionOk="0">
                  <a:moveTo>
                    <a:pt x="533" y="254"/>
                  </a:moveTo>
                  <a:cubicBezTo>
                    <a:pt x="562" y="226"/>
                    <a:pt x="590" y="198"/>
                    <a:pt x="590" y="169"/>
                  </a:cubicBezTo>
                  <a:cubicBezTo>
                    <a:pt x="702" y="29"/>
                    <a:pt x="870" y="29"/>
                    <a:pt x="1011" y="1"/>
                  </a:cubicBezTo>
                  <a:cubicBezTo>
                    <a:pt x="1039" y="29"/>
                    <a:pt x="1067" y="29"/>
                    <a:pt x="1067" y="57"/>
                  </a:cubicBezTo>
                  <a:cubicBezTo>
                    <a:pt x="1179" y="85"/>
                    <a:pt x="1235" y="85"/>
                    <a:pt x="1207" y="226"/>
                  </a:cubicBezTo>
                  <a:cubicBezTo>
                    <a:pt x="1179" y="338"/>
                    <a:pt x="1207" y="422"/>
                    <a:pt x="1376" y="366"/>
                  </a:cubicBezTo>
                  <a:cubicBezTo>
                    <a:pt x="1404" y="366"/>
                    <a:pt x="1404" y="366"/>
                    <a:pt x="1404" y="394"/>
                  </a:cubicBezTo>
                  <a:cubicBezTo>
                    <a:pt x="1404" y="422"/>
                    <a:pt x="1376" y="422"/>
                    <a:pt x="1376" y="422"/>
                  </a:cubicBezTo>
                  <a:cubicBezTo>
                    <a:pt x="1376" y="450"/>
                    <a:pt x="1376" y="506"/>
                    <a:pt x="1376" y="534"/>
                  </a:cubicBezTo>
                  <a:cubicBezTo>
                    <a:pt x="1320" y="591"/>
                    <a:pt x="1376" y="703"/>
                    <a:pt x="1320" y="787"/>
                  </a:cubicBezTo>
                  <a:lnTo>
                    <a:pt x="1320" y="787"/>
                  </a:lnTo>
                  <a:cubicBezTo>
                    <a:pt x="1263" y="815"/>
                    <a:pt x="1320" y="899"/>
                    <a:pt x="1263" y="956"/>
                  </a:cubicBezTo>
                  <a:cubicBezTo>
                    <a:pt x="1263" y="984"/>
                    <a:pt x="1263" y="984"/>
                    <a:pt x="1263" y="1012"/>
                  </a:cubicBezTo>
                  <a:cubicBezTo>
                    <a:pt x="1207" y="1068"/>
                    <a:pt x="1263" y="1152"/>
                    <a:pt x="1207" y="1180"/>
                  </a:cubicBezTo>
                  <a:cubicBezTo>
                    <a:pt x="1207" y="1208"/>
                    <a:pt x="1179" y="1236"/>
                    <a:pt x="1207" y="1236"/>
                  </a:cubicBezTo>
                  <a:cubicBezTo>
                    <a:pt x="1151" y="1292"/>
                    <a:pt x="1179" y="1349"/>
                    <a:pt x="1151" y="1377"/>
                  </a:cubicBezTo>
                  <a:cubicBezTo>
                    <a:pt x="1123" y="1377"/>
                    <a:pt x="1123" y="1405"/>
                    <a:pt x="1123" y="1433"/>
                  </a:cubicBezTo>
                  <a:cubicBezTo>
                    <a:pt x="1095" y="1461"/>
                    <a:pt x="1123" y="1517"/>
                    <a:pt x="1067" y="1545"/>
                  </a:cubicBezTo>
                  <a:cubicBezTo>
                    <a:pt x="1067" y="1573"/>
                    <a:pt x="1067" y="1573"/>
                    <a:pt x="1067" y="1601"/>
                  </a:cubicBezTo>
                  <a:cubicBezTo>
                    <a:pt x="1039" y="1657"/>
                    <a:pt x="1067" y="1742"/>
                    <a:pt x="1011" y="1798"/>
                  </a:cubicBezTo>
                  <a:lnTo>
                    <a:pt x="1011" y="1798"/>
                  </a:lnTo>
                  <a:cubicBezTo>
                    <a:pt x="1011" y="1798"/>
                    <a:pt x="983" y="1854"/>
                    <a:pt x="955" y="1854"/>
                  </a:cubicBezTo>
                  <a:cubicBezTo>
                    <a:pt x="814" y="1826"/>
                    <a:pt x="758" y="1685"/>
                    <a:pt x="674" y="1573"/>
                  </a:cubicBezTo>
                  <a:cubicBezTo>
                    <a:pt x="590" y="1573"/>
                    <a:pt x="618" y="1770"/>
                    <a:pt x="505" y="1685"/>
                  </a:cubicBezTo>
                  <a:cubicBezTo>
                    <a:pt x="421" y="1629"/>
                    <a:pt x="225" y="1685"/>
                    <a:pt x="253" y="1489"/>
                  </a:cubicBezTo>
                  <a:cubicBezTo>
                    <a:pt x="225" y="1405"/>
                    <a:pt x="112" y="1405"/>
                    <a:pt x="56" y="1377"/>
                  </a:cubicBezTo>
                  <a:lnTo>
                    <a:pt x="56" y="1377"/>
                  </a:lnTo>
                  <a:cubicBezTo>
                    <a:pt x="0" y="1292"/>
                    <a:pt x="28" y="1208"/>
                    <a:pt x="56" y="1124"/>
                  </a:cubicBezTo>
                  <a:lnTo>
                    <a:pt x="56" y="1068"/>
                  </a:lnTo>
                  <a:cubicBezTo>
                    <a:pt x="140" y="927"/>
                    <a:pt x="140" y="759"/>
                    <a:pt x="365" y="787"/>
                  </a:cubicBezTo>
                  <a:cubicBezTo>
                    <a:pt x="393" y="843"/>
                    <a:pt x="309" y="871"/>
                    <a:pt x="337" y="899"/>
                  </a:cubicBezTo>
                  <a:cubicBezTo>
                    <a:pt x="337" y="871"/>
                    <a:pt x="337" y="843"/>
                    <a:pt x="365" y="815"/>
                  </a:cubicBezTo>
                  <a:cubicBezTo>
                    <a:pt x="477" y="703"/>
                    <a:pt x="562" y="647"/>
                    <a:pt x="674" y="787"/>
                  </a:cubicBezTo>
                  <a:cubicBezTo>
                    <a:pt x="786" y="927"/>
                    <a:pt x="758" y="1040"/>
                    <a:pt x="590" y="1096"/>
                  </a:cubicBezTo>
                  <a:cubicBezTo>
                    <a:pt x="730" y="1096"/>
                    <a:pt x="842" y="1068"/>
                    <a:pt x="898" y="927"/>
                  </a:cubicBezTo>
                  <a:cubicBezTo>
                    <a:pt x="926" y="899"/>
                    <a:pt x="926" y="871"/>
                    <a:pt x="926" y="843"/>
                  </a:cubicBezTo>
                  <a:cubicBezTo>
                    <a:pt x="983" y="787"/>
                    <a:pt x="1011" y="731"/>
                    <a:pt x="1039" y="675"/>
                  </a:cubicBezTo>
                  <a:cubicBezTo>
                    <a:pt x="1179" y="506"/>
                    <a:pt x="1123" y="394"/>
                    <a:pt x="955" y="310"/>
                  </a:cubicBezTo>
                  <a:cubicBezTo>
                    <a:pt x="898" y="338"/>
                    <a:pt x="898" y="394"/>
                    <a:pt x="898" y="422"/>
                  </a:cubicBezTo>
                  <a:cubicBezTo>
                    <a:pt x="898" y="478"/>
                    <a:pt x="898" y="562"/>
                    <a:pt x="814" y="591"/>
                  </a:cubicBezTo>
                  <a:cubicBezTo>
                    <a:pt x="730" y="619"/>
                    <a:pt x="730" y="506"/>
                    <a:pt x="702" y="450"/>
                  </a:cubicBezTo>
                  <a:cubicBezTo>
                    <a:pt x="646" y="366"/>
                    <a:pt x="590" y="310"/>
                    <a:pt x="533" y="2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70"/>
            <p:cNvSpPr/>
            <p:nvPr/>
          </p:nvSpPr>
          <p:spPr>
            <a:xfrm>
              <a:off x="2905625" y="626250"/>
              <a:ext cx="42825" cy="30900"/>
            </a:xfrm>
            <a:custGeom>
              <a:avLst/>
              <a:gdLst/>
              <a:ahLst/>
              <a:cxnLst/>
              <a:rect l="l" t="t" r="r" b="b"/>
              <a:pathLst>
                <a:path w="1713" h="1236" extrusionOk="0">
                  <a:moveTo>
                    <a:pt x="590" y="1151"/>
                  </a:moveTo>
                  <a:cubicBezTo>
                    <a:pt x="450" y="1123"/>
                    <a:pt x="309" y="1123"/>
                    <a:pt x="197" y="1236"/>
                  </a:cubicBezTo>
                  <a:cubicBezTo>
                    <a:pt x="141" y="1179"/>
                    <a:pt x="56" y="1095"/>
                    <a:pt x="56" y="983"/>
                  </a:cubicBezTo>
                  <a:cubicBezTo>
                    <a:pt x="0" y="955"/>
                    <a:pt x="0" y="899"/>
                    <a:pt x="56" y="871"/>
                  </a:cubicBezTo>
                  <a:lnTo>
                    <a:pt x="56" y="871"/>
                  </a:lnTo>
                  <a:cubicBezTo>
                    <a:pt x="85" y="843"/>
                    <a:pt x="85" y="786"/>
                    <a:pt x="113" y="758"/>
                  </a:cubicBezTo>
                  <a:cubicBezTo>
                    <a:pt x="113" y="730"/>
                    <a:pt x="113" y="702"/>
                    <a:pt x="113" y="702"/>
                  </a:cubicBezTo>
                  <a:cubicBezTo>
                    <a:pt x="141" y="646"/>
                    <a:pt x="141" y="590"/>
                    <a:pt x="169" y="562"/>
                  </a:cubicBezTo>
                  <a:lnTo>
                    <a:pt x="169" y="562"/>
                  </a:lnTo>
                  <a:cubicBezTo>
                    <a:pt x="197" y="562"/>
                    <a:pt x="197" y="534"/>
                    <a:pt x="225" y="506"/>
                  </a:cubicBezTo>
                  <a:lnTo>
                    <a:pt x="225" y="506"/>
                  </a:lnTo>
                  <a:cubicBezTo>
                    <a:pt x="253" y="478"/>
                    <a:pt x="253" y="421"/>
                    <a:pt x="281" y="393"/>
                  </a:cubicBezTo>
                  <a:lnTo>
                    <a:pt x="281" y="393"/>
                  </a:lnTo>
                  <a:cubicBezTo>
                    <a:pt x="309" y="365"/>
                    <a:pt x="309" y="309"/>
                    <a:pt x="337" y="281"/>
                  </a:cubicBezTo>
                  <a:lnTo>
                    <a:pt x="337" y="281"/>
                  </a:lnTo>
                  <a:cubicBezTo>
                    <a:pt x="365" y="253"/>
                    <a:pt x="365" y="253"/>
                    <a:pt x="365" y="253"/>
                  </a:cubicBezTo>
                  <a:cubicBezTo>
                    <a:pt x="393" y="253"/>
                    <a:pt x="393" y="253"/>
                    <a:pt x="421" y="281"/>
                  </a:cubicBezTo>
                  <a:cubicBezTo>
                    <a:pt x="421" y="309"/>
                    <a:pt x="393" y="393"/>
                    <a:pt x="450" y="421"/>
                  </a:cubicBezTo>
                  <a:cubicBezTo>
                    <a:pt x="506" y="450"/>
                    <a:pt x="506" y="365"/>
                    <a:pt x="534" y="337"/>
                  </a:cubicBezTo>
                  <a:cubicBezTo>
                    <a:pt x="646" y="253"/>
                    <a:pt x="786" y="225"/>
                    <a:pt x="927" y="309"/>
                  </a:cubicBezTo>
                  <a:cubicBezTo>
                    <a:pt x="1011" y="337"/>
                    <a:pt x="1067" y="421"/>
                    <a:pt x="1095" y="281"/>
                  </a:cubicBezTo>
                  <a:cubicBezTo>
                    <a:pt x="1095" y="253"/>
                    <a:pt x="1095" y="225"/>
                    <a:pt x="1123" y="225"/>
                  </a:cubicBezTo>
                  <a:cubicBezTo>
                    <a:pt x="1348" y="169"/>
                    <a:pt x="1404" y="113"/>
                    <a:pt x="1460" y="0"/>
                  </a:cubicBezTo>
                  <a:cubicBezTo>
                    <a:pt x="1544" y="113"/>
                    <a:pt x="1629" y="225"/>
                    <a:pt x="1713" y="337"/>
                  </a:cubicBezTo>
                  <a:cubicBezTo>
                    <a:pt x="1601" y="393"/>
                    <a:pt x="1516" y="478"/>
                    <a:pt x="1488" y="618"/>
                  </a:cubicBezTo>
                  <a:cubicBezTo>
                    <a:pt x="1460" y="590"/>
                    <a:pt x="1432" y="590"/>
                    <a:pt x="1432" y="590"/>
                  </a:cubicBezTo>
                  <a:cubicBezTo>
                    <a:pt x="1348" y="562"/>
                    <a:pt x="1376" y="421"/>
                    <a:pt x="1264" y="478"/>
                  </a:cubicBezTo>
                  <a:cubicBezTo>
                    <a:pt x="1236" y="478"/>
                    <a:pt x="1208" y="534"/>
                    <a:pt x="1236" y="534"/>
                  </a:cubicBezTo>
                  <a:cubicBezTo>
                    <a:pt x="1292" y="590"/>
                    <a:pt x="1348" y="702"/>
                    <a:pt x="1404" y="702"/>
                  </a:cubicBezTo>
                  <a:cubicBezTo>
                    <a:pt x="1572" y="702"/>
                    <a:pt x="1629" y="786"/>
                    <a:pt x="1657" y="927"/>
                  </a:cubicBezTo>
                  <a:cubicBezTo>
                    <a:pt x="1544" y="815"/>
                    <a:pt x="1432" y="815"/>
                    <a:pt x="1292" y="871"/>
                  </a:cubicBezTo>
                  <a:cubicBezTo>
                    <a:pt x="1292" y="871"/>
                    <a:pt x="1264" y="843"/>
                    <a:pt x="1264" y="843"/>
                  </a:cubicBezTo>
                  <a:cubicBezTo>
                    <a:pt x="1123" y="674"/>
                    <a:pt x="927" y="730"/>
                    <a:pt x="730" y="730"/>
                  </a:cubicBezTo>
                  <a:cubicBezTo>
                    <a:pt x="702" y="730"/>
                    <a:pt x="674" y="702"/>
                    <a:pt x="674" y="702"/>
                  </a:cubicBezTo>
                  <a:cubicBezTo>
                    <a:pt x="590" y="674"/>
                    <a:pt x="506" y="618"/>
                    <a:pt x="534" y="786"/>
                  </a:cubicBezTo>
                  <a:cubicBezTo>
                    <a:pt x="534" y="899"/>
                    <a:pt x="674" y="1011"/>
                    <a:pt x="618" y="1123"/>
                  </a:cubicBezTo>
                  <a:cubicBezTo>
                    <a:pt x="590" y="1151"/>
                    <a:pt x="590" y="1151"/>
                    <a:pt x="590" y="115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70"/>
            <p:cNvSpPr/>
            <p:nvPr/>
          </p:nvSpPr>
          <p:spPr>
            <a:xfrm>
              <a:off x="2893700" y="767325"/>
              <a:ext cx="33700" cy="29500"/>
            </a:xfrm>
            <a:custGeom>
              <a:avLst/>
              <a:gdLst/>
              <a:ahLst/>
              <a:cxnLst/>
              <a:rect l="l" t="t" r="r" b="b"/>
              <a:pathLst>
                <a:path w="1348" h="1180" extrusionOk="0">
                  <a:moveTo>
                    <a:pt x="870" y="225"/>
                  </a:moveTo>
                  <a:cubicBezTo>
                    <a:pt x="1011" y="337"/>
                    <a:pt x="1123" y="450"/>
                    <a:pt x="1320" y="478"/>
                  </a:cubicBezTo>
                  <a:cubicBezTo>
                    <a:pt x="1320" y="534"/>
                    <a:pt x="1348" y="590"/>
                    <a:pt x="1291" y="646"/>
                  </a:cubicBezTo>
                  <a:lnTo>
                    <a:pt x="1291" y="646"/>
                  </a:lnTo>
                  <a:cubicBezTo>
                    <a:pt x="1263" y="674"/>
                    <a:pt x="1263" y="730"/>
                    <a:pt x="1235" y="758"/>
                  </a:cubicBezTo>
                  <a:lnTo>
                    <a:pt x="1235" y="758"/>
                  </a:lnTo>
                  <a:cubicBezTo>
                    <a:pt x="1207" y="786"/>
                    <a:pt x="1207" y="843"/>
                    <a:pt x="1179" y="871"/>
                  </a:cubicBezTo>
                  <a:lnTo>
                    <a:pt x="1179" y="871"/>
                  </a:lnTo>
                  <a:cubicBezTo>
                    <a:pt x="1151" y="899"/>
                    <a:pt x="1151" y="955"/>
                    <a:pt x="1123" y="1011"/>
                  </a:cubicBezTo>
                  <a:lnTo>
                    <a:pt x="1123" y="983"/>
                  </a:lnTo>
                  <a:cubicBezTo>
                    <a:pt x="1095" y="1039"/>
                    <a:pt x="1095" y="1095"/>
                    <a:pt x="1067" y="1123"/>
                  </a:cubicBezTo>
                  <a:cubicBezTo>
                    <a:pt x="1067" y="1123"/>
                    <a:pt x="1067" y="1151"/>
                    <a:pt x="1067" y="1180"/>
                  </a:cubicBezTo>
                  <a:cubicBezTo>
                    <a:pt x="1039" y="1180"/>
                    <a:pt x="1011" y="1180"/>
                    <a:pt x="983" y="1180"/>
                  </a:cubicBezTo>
                  <a:cubicBezTo>
                    <a:pt x="786" y="983"/>
                    <a:pt x="533" y="983"/>
                    <a:pt x="253" y="1039"/>
                  </a:cubicBezTo>
                  <a:cubicBezTo>
                    <a:pt x="225" y="1011"/>
                    <a:pt x="225" y="1011"/>
                    <a:pt x="197" y="1011"/>
                  </a:cubicBezTo>
                  <a:cubicBezTo>
                    <a:pt x="28" y="843"/>
                    <a:pt x="0" y="702"/>
                    <a:pt x="168" y="562"/>
                  </a:cubicBezTo>
                  <a:cubicBezTo>
                    <a:pt x="253" y="506"/>
                    <a:pt x="281" y="393"/>
                    <a:pt x="281" y="309"/>
                  </a:cubicBezTo>
                  <a:cubicBezTo>
                    <a:pt x="253" y="225"/>
                    <a:pt x="253" y="169"/>
                    <a:pt x="337" y="141"/>
                  </a:cubicBezTo>
                  <a:cubicBezTo>
                    <a:pt x="365" y="141"/>
                    <a:pt x="393" y="141"/>
                    <a:pt x="421" y="141"/>
                  </a:cubicBezTo>
                  <a:cubicBezTo>
                    <a:pt x="562" y="169"/>
                    <a:pt x="730" y="0"/>
                    <a:pt x="870" y="197"/>
                  </a:cubicBezTo>
                  <a:cubicBezTo>
                    <a:pt x="870" y="197"/>
                    <a:pt x="870" y="225"/>
                    <a:pt x="870" y="2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70"/>
            <p:cNvSpPr/>
            <p:nvPr/>
          </p:nvSpPr>
          <p:spPr>
            <a:xfrm>
              <a:off x="2915450" y="714675"/>
              <a:ext cx="37225" cy="27400"/>
            </a:xfrm>
            <a:custGeom>
              <a:avLst/>
              <a:gdLst/>
              <a:ahLst/>
              <a:cxnLst/>
              <a:rect l="l" t="t" r="r" b="b"/>
              <a:pathLst>
                <a:path w="1489" h="1096" extrusionOk="0">
                  <a:moveTo>
                    <a:pt x="1151" y="1096"/>
                  </a:moveTo>
                  <a:cubicBezTo>
                    <a:pt x="1151" y="927"/>
                    <a:pt x="1123" y="759"/>
                    <a:pt x="1039" y="590"/>
                  </a:cubicBezTo>
                  <a:cubicBezTo>
                    <a:pt x="1011" y="506"/>
                    <a:pt x="983" y="394"/>
                    <a:pt x="843" y="534"/>
                  </a:cubicBezTo>
                  <a:cubicBezTo>
                    <a:pt x="843" y="534"/>
                    <a:pt x="786" y="534"/>
                    <a:pt x="758" y="534"/>
                  </a:cubicBezTo>
                  <a:cubicBezTo>
                    <a:pt x="646" y="450"/>
                    <a:pt x="534" y="338"/>
                    <a:pt x="562" y="618"/>
                  </a:cubicBezTo>
                  <a:cubicBezTo>
                    <a:pt x="562" y="646"/>
                    <a:pt x="450" y="675"/>
                    <a:pt x="393" y="731"/>
                  </a:cubicBezTo>
                  <a:cubicBezTo>
                    <a:pt x="365" y="759"/>
                    <a:pt x="337" y="815"/>
                    <a:pt x="309" y="843"/>
                  </a:cubicBezTo>
                  <a:cubicBezTo>
                    <a:pt x="28" y="843"/>
                    <a:pt x="0" y="815"/>
                    <a:pt x="113" y="534"/>
                  </a:cubicBezTo>
                  <a:cubicBezTo>
                    <a:pt x="141" y="282"/>
                    <a:pt x="365" y="253"/>
                    <a:pt x="534" y="169"/>
                  </a:cubicBezTo>
                  <a:cubicBezTo>
                    <a:pt x="674" y="57"/>
                    <a:pt x="815" y="85"/>
                    <a:pt x="955" y="141"/>
                  </a:cubicBezTo>
                  <a:cubicBezTo>
                    <a:pt x="1039" y="113"/>
                    <a:pt x="1151" y="1"/>
                    <a:pt x="1095" y="197"/>
                  </a:cubicBezTo>
                  <a:cubicBezTo>
                    <a:pt x="1095" y="253"/>
                    <a:pt x="1039" y="282"/>
                    <a:pt x="1067" y="338"/>
                  </a:cubicBezTo>
                  <a:cubicBezTo>
                    <a:pt x="1208" y="310"/>
                    <a:pt x="1292" y="169"/>
                    <a:pt x="1432" y="253"/>
                  </a:cubicBezTo>
                  <a:cubicBezTo>
                    <a:pt x="1488" y="282"/>
                    <a:pt x="1488" y="338"/>
                    <a:pt x="1432" y="366"/>
                  </a:cubicBezTo>
                  <a:lnTo>
                    <a:pt x="1432" y="366"/>
                  </a:lnTo>
                  <a:cubicBezTo>
                    <a:pt x="1376" y="422"/>
                    <a:pt x="1432" y="506"/>
                    <a:pt x="1376" y="534"/>
                  </a:cubicBezTo>
                  <a:lnTo>
                    <a:pt x="1376" y="534"/>
                  </a:lnTo>
                  <a:cubicBezTo>
                    <a:pt x="1320" y="646"/>
                    <a:pt x="1320" y="731"/>
                    <a:pt x="1264" y="843"/>
                  </a:cubicBezTo>
                  <a:cubicBezTo>
                    <a:pt x="1264" y="871"/>
                    <a:pt x="1264" y="871"/>
                    <a:pt x="1264" y="899"/>
                  </a:cubicBezTo>
                  <a:cubicBezTo>
                    <a:pt x="1208" y="955"/>
                    <a:pt x="1264" y="1040"/>
                    <a:pt x="1208" y="1068"/>
                  </a:cubicBezTo>
                  <a:lnTo>
                    <a:pt x="1208" y="1068"/>
                  </a:lnTo>
                  <a:cubicBezTo>
                    <a:pt x="1179" y="1096"/>
                    <a:pt x="1179" y="1096"/>
                    <a:pt x="1151" y="10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70"/>
            <p:cNvSpPr/>
            <p:nvPr/>
          </p:nvSpPr>
          <p:spPr>
            <a:xfrm>
              <a:off x="2819300" y="645200"/>
              <a:ext cx="11250" cy="33000"/>
            </a:xfrm>
            <a:custGeom>
              <a:avLst/>
              <a:gdLst/>
              <a:ahLst/>
              <a:cxnLst/>
              <a:rect l="l" t="t" r="r" b="b"/>
              <a:pathLst>
                <a:path w="450" h="1320" extrusionOk="0">
                  <a:moveTo>
                    <a:pt x="281" y="281"/>
                  </a:moveTo>
                  <a:cubicBezTo>
                    <a:pt x="197" y="309"/>
                    <a:pt x="141" y="337"/>
                    <a:pt x="225" y="421"/>
                  </a:cubicBezTo>
                  <a:cubicBezTo>
                    <a:pt x="449" y="646"/>
                    <a:pt x="449" y="871"/>
                    <a:pt x="309" y="1123"/>
                  </a:cubicBezTo>
                  <a:cubicBezTo>
                    <a:pt x="281" y="1180"/>
                    <a:pt x="281" y="1236"/>
                    <a:pt x="281" y="1292"/>
                  </a:cubicBezTo>
                  <a:cubicBezTo>
                    <a:pt x="253" y="1320"/>
                    <a:pt x="253" y="1320"/>
                    <a:pt x="225" y="1292"/>
                  </a:cubicBezTo>
                  <a:cubicBezTo>
                    <a:pt x="225" y="1264"/>
                    <a:pt x="225" y="1264"/>
                    <a:pt x="225" y="1236"/>
                  </a:cubicBezTo>
                  <a:cubicBezTo>
                    <a:pt x="169" y="1151"/>
                    <a:pt x="225" y="1039"/>
                    <a:pt x="169" y="927"/>
                  </a:cubicBezTo>
                  <a:cubicBezTo>
                    <a:pt x="169" y="927"/>
                    <a:pt x="169" y="899"/>
                    <a:pt x="169" y="871"/>
                  </a:cubicBezTo>
                  <a:cubicBezTo>
                    <a:pt x="84" y="786"/>
                    <a:pt x="169" y="674"/>
                    <a:pt x="112" y="590"/>
                  </a:cubicBezTo>
                  <a:cubicBezTo>
                    <a:pt x="112" y="562"/>
                    <a:pt x="112" y="534"/>
                    <a:pt x="112" y="534"/>
                  </a:cubicBezTo>
                  <a:cubicBezTo>
                    <a:pt x="28" y="421"/>
                    <a:pt x="112" y="309"/>
                    <a:pt x="56" y="225"/>
                  </a:cubicBezTo>
                  <a:cubicBezTo>
                    <a:pt x="56" y="197"/>
                    <a:pt x="56" y="197"/>
                    <a:pt x="56" y="169"/>
                  </a:cubicBezTo>
                  <a:cubicBezTo>
                    <a:pt x="0" y="113"/>
                    <a:pt x="28" y="57"/>
                    <a:pt x="28" y="0"/>
                  </a:cubicBezTo>
                  <a:cubicBezTo>
                    <a:pt x="225" y="0"/>
                    <a:pt x="337" y="85"/>
                    <a:pt x="281" y="2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70"/>
            <p:cNvSpPr/>
            <p:nvPr/>
          </p:nvSpPr>
          <p:spPr>
            <a:xfrm>
              <a:off x="2915450" y="629750"/>
              <a:ext cx="2125" cy="3550"/>
            </a:xfrm>
            <a:custGeom>
              <a:avLst/>
              <a:gdLst/>
              <a:ahLst/>
              <a:cxnLst/>
              <a:rect l="l" t="t" r="r" b="b"/>
              <a:pathLst>
                <a:path w="85" h="142" extrusionOk="0">
                  <a:moveTo>
                    <a:pt x="57" y="1"/>
                  </a:moveTo>
                  <a:cubicBezTo>
                    <a:pt x="85" y="57"/>
                    <a:pt x="57" y="113"/>
                    <a:pt x="28" y="141"/>
                  </a:cubicBezTo>
                  <a:lnTo>
                    <a:pt x="0" y="141"/>
                  </a:lnTo>
                  <a:cubicBezTo>
                    <a:pt x="0" y="113"/>
                    <a:pt x="0" y="113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57"/>
                    <a:pt x="28" y="29"/>
                    <a:pt x="28" y="29"/>
                  </a:cubicBezTo>
                  <a:cubicBezTo>
                    <a:pt x="28" y="1"/>
                    <a:pt x="57" y="1"/>
                    <a:pt x="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70"/>
            <p:cNvSpPr/>
            <p:nvPr/>
          </p:nvSpPr>
          <p:spPr>
            <a:xfrm>
              <a:off x="2918950" y="6241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1" y="0"/>
                  </a:moveTo>
                  <a:cubicBezTo>
                    <a:pt x="1" y="0"/>
                    <a:pt x="29" y="0"/>
                    <a:pt x="57" y="0"/>
                  </a:cubicBezTo>
                  <a:cubicBezTo>
                    <a:pt x="29" y="28"/>
                    <a:pt x="29" y="28"/>
                    <a:pt x="1" y="56"/>
                  </a:cubicBezTo>
                  <a:cubicBezTo>
                    <a:pt x="1" y="28"/>
                    <a:pt x="1" y="28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70"/>
            <p:cNvSpPr/>
            <p:nvPr/>
          </p:nvSpPr>
          <p:spPr>
            <a:xfrm>
              <a:off x="2917550" y="6269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1" y="0"/>
                  </a:moveTo>
                  <a:cubicBezTo>
                    <a:pt x="1" y="0"/>
                    <a:pt x="29" y="0"/>
                    <a:pt x="57" y="0"/>
                  </a:cubicBezTo>
                  <a:cubicBezTo>
                    <a:pt x="29" y="28"/>
                    <a:pt x="1" y="57"/>
                    <a:pt x="1" y="57"/>
                  </a:cubicBezTo>
                  <a:cubicBezTo>
                    <a:pt x="1" y="57"/>
                    <a:pt x="1" y="28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70"/>
            <p:cNvSpPr/>
            <p:nvPr/>
          </p:nvSpPr>
          <p:spPr>
            <a:xfrm>
              <a:off x="2888775" y="651525"/>
              <a:ext cx="68100" cy="56875"/>
            </a:xfrm>
            <a:custGeom>
              <a:avLst/>
              <a:gdLst/>
              <a:ahLst/>
              <a:cxnLst/>
              <a:rect l="l" t="t" r="r" b="b"/>
              <a:pathLst>
                <a:path w="2724" h="2275" extrusionOk="0">
                  <a:moveTo>
                    <a:pt x="422" y="1291"/>
                  </a:moveTo>
                  <a:cubicBezTo>
                    <a:pt x="562" y="1291"/>
                    <a:pt x="702" y="1263"/>
                    <a:pt x="871" y="1235"/>
                  </a:cubicBezTo>
                  <a:cubicBezTo>
                    <a:pt x="955" y="1207"/>
                    <a:pt x="955" y="1123"/>
                    <a:pt x="983" y="1039"/>
                  </a:cubicBezTo>
                  <a:cubicBezTo>
                    <a:pt x="1039" y="955"/>
                    <a:pt x="955" y="927"/>
                    <a:pt x="899" y="927"/>
                  </a:cubicBezTo>
                  <a:cubicBezTo>
                    <a:pt x="787" y="870"/>
                    <a:pt x="815" y="814"/>
                    <a:pt x="843" y="758"/>
                  </a:cubicBezTo>
                  <a:lnTo>
                    <a:pt x="843" y="758"/>
                  </a:lnTo>
                  <a:cubicBezTo>
                    <a:pt x="1011" y="702"/>
                    <a:pt x="1039" y="533"/>
                    <a:pt x="1152" y="477"/>
                  </a:cubicBezTo>
                  <a:cubicBezTo>
                    <a:pt x="1152" y="365"/>
                    <a:pt x="1011" y="421"/>
                    <a:pt x="1011" y="309"/>
                  </a:cubicBezTo>
                  <a:cubicBezTo>
                    <a:pt x="1095" y="253"/>
                    <a:pt x="1180" y="281"/>
                    <a:pt x="1264" y="281"/>
                  </a:cubicBezTo>
                  <a:cubicBezTo>
                    <a:pt x="1320" y="197"/>
                    <a:pt x="1432" y="225"/>
                    <a:pt x="1517" y="197"/>
                  </a:cubicBezTo>
                  <a:cubicBezTo>
                    <a:pt x="1545" y="197"/>
                    <a:pt x="1573" y="197"/>
                    <a:pt x="1573" y="168"/>
                  </a:cubicBezTo>
                  <a:cubicBezTo>
                    <a:pt x="1601" y="168"/>
                    <a:pt x="1629" y="140"/>
                    <a:pt x="1657" y="140"/>
                  </a:cubicBezTo>
                  <a:cubicBezTo>
                    <a:pt x="1657" y="140"/>
                    <a:pt x="1685" y="112"/>
                    <a:pt x="1713" y="112"/>
                  </a:cubicBezTo>
                  <a:cubicBezTo>
                    <a:pt x="1741" y="112"/>
                    <a:pt x="1769" y="112"/>
                    <a:pt x="1797" y="112"/>
                  </a:cubicBezTo>
                  <a:cubicBezTo>
                    <a:pt x="1797" y="112"/>
                    <a:pt x="1825" y="140"/>
                    <a:pt x="1853" y="140"/>
                  </a:cubicBezTo>
                  <a:cubicBezTo>
                    <a:pt x="1910" y="168"/>
                    <a:pt x="1994" y="0"/>
                    <a:pt x="2022" y="140"/>
                  </a:cubicBezTo>
                  <a:cubicBezTo>
                    <a:pt x="2022" y="168"/>
                    <a:pt x="2022" y="197"/>
                    <a:pt x="2022" y="225"/>
                  </a:cubicBezTo>
                  <a:cubicBezTo>
                    <a:pt x="2050" y="225"/>
                    <a:pt x="2078" y="253"/>
                    <a:pt x="2106" y="281"/>
                  </a:cubicBezTo>
                  <a:cubicBezTo>
                    <a:pt x="2078" y="337"/>
                    <a:pt x="1994" y="365"/>
                    <a:pt x="1966" y="421"/>
                  </a:cubicBezTo>
                  <a:cubicBezTo>
                    <a:pt x="2050" y="505"/>
                    <a:pt x="2106" y="365"/>
                    <a:pt x="2190" y="365"/>
                  </a:cubicBezTo>
                  <a:cubicBezTo>
                    <a:pt x="2218" y="449"/>
                    <a:pt x="2162" y="505"/>
                    <a:pt x="2162" y="562"/>
                  </a:cubicBezTo>
                  <a:cubicBezTo>
                    <a:pt x="2022" y="786"/>
                    <a:pt x="2050" y="786"/>
                    <a:pt x="2303" y="814"/>
                  </a:cubicBezTo>
                  <a:cubicBezTo>
                    <a:pt x="2359" y="842"/>
                    <a:pt x="2415" y="814"/>
                    <a:pt x="2443" y="898"/>
                  </a:cubicBezTo>
                  <a:cubicBezTo>
                    <a:pt x="2471" y="955"/>
                    <a:pt x="2527" y="983"/>
                    <a:pt x="2555" y="1011"/>
                  </a:cubicBezTo>
                  <a:cubicBezTo>
                    <a:pt x="2611" y="1067"/>
                    <a:pt x="2640" y="1095"/>
                    <a:pt x="2724" y="1151"/>
                  </a:cubicBezTo>
                  <a:cubicBezTo>
                    <a:pt x="2583" y="1179"/>
                    <a:pt x="2471" y="1179"/>
                    <a:pt x="2387" y="1067"/>
                  </a:cubicBezTo>
                  <a:cubicBezTo>
                    <a:pt x="2331" y="983"/>
                    <a:pt x="2303" y="1011"/>
                    <a:pt x="2275" y="1067"/>
                  </a:cubicBezTo>
                  <a:cubicBezTo>
                    <a:pt x="2190" y="1207"/>
                    <a:pt x="2162" y="1151"/>
                    <a:pt x="2134" y="1067"/>
                  </a:cubicBezTo>
                  <a:cubicBezTo>
                    <a:pt x="2050" y="842"/>
                    <a:pt x="1966" y="786"/>
                    <a:pt x="1685" y="842"/>
                  </a:cubicBezTo>
                  <a:cubicBezTo>
                    <a:pt x="1797" y="955"/>
                    <a:pt x="1853" y="1067"/>
                    <a:pt x="1910" y="1207"/>
                  </a:cubicBezTo>
                  <a:cubicBezTo>
                    <a:pt x="1910" y="1291"/>
                    <a:pt x="1882" y="1348"/>
                    <a:pt x="1825" y="1432"/>
                  </a:cubicBezTo>
                  <a:cubicBezTo>
                    <a:pt x="1769" y="1488"/>
                    <a:pt x="1741" y="1432"/>
                    <a:pt x="1685" y="1404"/>
                  </a:cubicBezTo>
                  <a:cubicBezTo>
                    <a:pt x="1629" y="1404"/>
                    <a:pt x="1601" y="1376"/>
                    <a:pt x="1545" y="1348"/>
                  </a:cubicBezTo>
                  <a:cubicBezTo>
                    <a:pt x="1292" y="1095"/>
                    <a:pt x="1208" y="1123"/>
                    <a:pt x="1039" y="1460"/>
                  </a:cubicBezTo>
                  <a:cubicBezTo>
                    <a:pt x="1039" y="1460"/>
                    <a:pt x="1039" y="1488"/>
                    <a:pt x="1039" y="1516"/>
                  </a:cubicBezTo>
                  <a:cubicBezTo>
                    <a:pt x="1011" y="1544"/>
                    <a:pt x="983" y="1572"/>
                    <a:pt x="955" y="1600"/>
                  </a:cubicBezTo>
                  <a:cubicBezTo>
                    <a:pt x="955" y="1600"/>
                    <a:pt x="927" y="1628"/>
                    <a:pt x="927" y="1628"/>
                  </a:cubicBezTo>
                  <a:cubicBezTo>
                    <a:pt x="927" y="1628"/>
                    <a:pt x="955" y="1628"/>
                    <a:pt x="955" y="1628"/>
                  </a:cubicBezTo>
                  <a:cubicBezTo>
                    <a:pt x="983" y="1656"/>
                    <a:pt x="1011" y="1656"/>
                    <a:pt x="1039" y="1685"/>
                  </a:cubicBezTo>
                  <a:cubicBezTo>
                    <a:pt x="1039" y="1713"/>
                    <a:pt x="1067" y="1741"/>
                    <a:pt x="1067" y="1769"/>
                  </a:cubicBezTo>
                  <a:cubicBezTo>
                    <a:pt x="1067" y="1797"/>
                    <a:pt x="1039" y="1825"/>
                    <a:pt x="1011" y="1881"/>
                  </a:cubicBezTo>
                  <a:cubicBezTo>
                    <a:pt x="899" y="1993"/>
                    <a:pt x="759" y="2078"/>
                    <a:pt x="646" y="1853"/>
                  </a:cubicBezTo>
                  <a:cubicBezTo>
                    <a:pt x="646" y="1825"/>
                    <a:pt x="702" y="1825"/>
                    <a:pt x="702" y="1797"/>
                  </a:cubicBezTo>
                  <a:cubicBezTo>
                    <a:pt x="674" y="1797"/>
                    <a:pt x="674" y="1825"/>
                    <a:pt x="646" y="1825"/>
                  </a:cubicBezTo>
                  <a:cubicBezTo>
                    <a:pt x="534" y="1993"/>
                    <a:pt x="422" y="2134"/>
                    <a:pt x="309" y="2274"/>
                  </a:cubicBezTo>
                  <a:cubicBezTo>
                    <a:pt x="281" y="2274"/>
                    <a:pt x="253" y="2274"/>
                    <a:pt x="225" y="2274"/>
                  </a:cubicBezTo>
                  <a:cubicBezTo>
                    <a:pt x="85" y="1993"/>
                    <a:pt x="1" y="1741"/>
                    <a:pt x="169" y="1488"/>
                  </a:cubicBezTo>
                  <a:cubicBezTo>
                    <a:pt x="225" y="1432"/>
                    <a:pt x="281" y="1432"/>
                    <a:pt x="337" y="1404"/>
                  </a:cubicBezTo>
                  <a:cubicBezTo>
                    <a:pt x="365" y="1348"/>
                    <a:pt x="394" y="1320"/>
                    <a:pt x="422" y="12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70"/>
            <p:cNvSpPr/>
            <p:nvPr/>
          </p:nvSpPr>
          <p:spPr>
            <a:xfrm>
              <a:off x="2908425" y="677475"/>
              <a:ext cx="35825" cy="44950"/>
            </a:xfrm>
            <a:custGeom>
              <a:avLst/>
              <a:gdLst/>
              <a:ahLst/>
              <a:cxnLst/>
              <a:rect l="l" t="t" r="r" b="b"/>
              <a:pathLst>
                <a:path w="1433" h="1798" extrusionOk="0">
                  <a:moveTo>
                    <a:pt x="225" y="478"/>
                  </a:moveTo>
                  <a:cubicBezTo>
                    <a:pt x="225" y="422"/>
                    <a:pt x="169" y="394"/>
                    <a:pt x="85" y="338"/>
                  </a:cubicBezTo>
                  <a:cubicBezTo>
                    <a:pt x="169" y="282"/>
                    <a:pt x="253" y="253"/>
                    <a:pt x="309" y="169"/>
                  </a:cubicBezTo>
                  <a:cubicBezTo>
                    <a:pt x="422" y="1"/>
                    <a:pt x="506" y="1"/>
                    <a:pt x="674" y="113"/>
                  </a:cubicBezTo>
                  <a:cubicBezTo>
                    <a:pt x="787" y="169"/>
                    <a:pt x="843" y="282"/>
                    <a:pt x="899" y="366"/>
                  </a:cubicBezTo>
                  <a:cubicBezTo>
                    <a:pt x="899" y="450"/>
                    <a:pt x="899" y="562"/>
                    <a:pt x="787" y="618"/>
                  </a:cubicBezTo>
                  <a:cubicBezTo>
                    <a:pt x="674" y="731"/>
                    <a:pt x="674" y="759"/>
                    <a:pt x="618" y="1011"/>
                  </a:cubicBezTo>
                  <a:cubicBezTo>
                    <a:pt x="815" y="899"/>
                    <a:pt x="927" y="1011"/>
                    <a:pt x="1096" y="1152"/>
                  </a:cubicBezTo>
                  <a:cubicBezTo>
                    <a:pt x="1039" y="899"/>
                    <a:pt x="1292" y="871"/>
                    <a:pt x="1320" y="647"/>
                  </a:cubicBezTo>
                  <a:cubicBezTo>
                    <a:pt x="1432" y="815"/>
                    <a:pt x="1376" y="955"/>
                    <a:pt x="1348" y="1096"/>
                  </a:cubicBezTo>
                  <a:cubicBezTo>
                    <a:pt x="1320" y="1264"/>
                    <a:pt x="1236" y="1433"/>
                    <a:pt x="1236" y="1629"/>
                  </a:cubicBezTo>
                  <a:cubicBezTo>
                    <a:pt x="1124" y="1741"/>
                    <a:pt x="955" y="1601"/>
                    <a:pt x="843" y="1685"/>
                  </a:cubicBezTo>
                  <a:cubicBezTo>
                    <a:pt x="674" y="1770"/>
                    <a:pt x="562" y="1798"/>
                    <a:pt x="590" y="1545"/>
                  </a:cubicBezTo>
                  <a:cubicBezTo>
                    <a:pt x="646" y="1376"/>
                    <a:pt x="478" y="1348"/>
                    <a:pt x="366" y="1292"/>
                  </a:cubicBezTo>
                  <a:cubicBezTo>
                    <a:pt x="309" y="1236"/>
                    <a:pt x="197" y="1264"/>
                    <a:pt x="113" y="1208"/>
                  </a:cubicBezTo>
                  <a:cubicBezTo>
                    <a:pt x="57" y="1180"/>
                    <a:pt x="1" y="1096"/>
                    <a:pt x="85" y="1068"/>
                  </a:cubicBezTo>
                  <a:cubicBezTo>
                    <a:pt x="281" y="1011"/>
                    <a:pt x="197" y="871"/>
                    <a:pt x="225" y="787"/>
                  </a:cubicBezTo>
                  <a:cubicBezTo>
                    <a:pt x="225" y="731"/>
                    <a:pt x="225" y="703"/>
                    <a:pt x="225" y="675"/>
                  </a:cubicBezTo>
                  <a:cubicBezTo>
                    <a:pt x="225" y="590"/>
                    <a:pt x="225" y="534"/>
                    <a:pt x="225" y="47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70"/>
            <p:cNvSpPr/>
            <p:nvPr/>
          </p:nvSpPr>
          <p:spPr>
            <a:xfrm>
              <a:off x="2948425" y="617825"/>
              <a:ext cx="33025" cy="26700"/>
            </a:xfrm>
            <a:custGeom>
              <a:avLst/>
              <a:gdLst/>
              <a:ahLst/>
              <a:cxnLst/>
              <a:rect l="l" t="t" r="r" b="b"/>
              <a:pathLst>
                <a:path w="1321" h="1068" extrusionOk="0">
                  <a:moveTo>
                    <a:pt x="1012" y="730"/>
                  </a:moveTo>
                  <a:cubicBezTo>
                    <a:pt x="1012" y="843"/>
                    <a:pt x="1012" y="927"/>
                    <a:pt x="843" y="955"/>
                  </a:cubicBezTo>
                  <a:cubicBezTo>
                    <a:pt x="731" y="983"/>
                    <a:pt x="619" y="955"/>
                    <a:pt x="506" y="1067"/>
                  </a:cubicBezTo>
                  <a:cubicBezTo>
                    <a:pt x="506" y="955"/>
                    <a:pt x="534" y="871"/>
                    <a:pt x="590" y="871"/>
                  </a:cubicBezTo>
                  <a:cubicBezTo>
                    <a:pt x="731" y="871"/>
                    <a:pt x="787" y="815"/>
                    <a:pt x="731" y="702"/>
                  </a:cubicBezTo>
                  <a:cubicBezTo>
                    <a:pt x="675" y="618"/>
                    <a:pt x="619" y="534"/>
                    <a:pt x="506" y="646"/>
                  </a:cubicBezTo>
                  <a:cubicBezTo>
                    <a:pt x="478" y="674"/>
                    <a:pt x="450" y="674"/>
                    <a:pt x="422" y="674"/>
                  </a:cubicBezTo>
                  <a:cubicBezTo>
                    <a:pt x="394" y="618"/>
                    <a:pt x="310" y="618"/>
                    <a:pt x="310" y="674"/>
                  </a:cubicBezTo>
                  <a:cubicBezTo>
                    <a:pt x="310" y="815"/>
                    <a:pt x="197" y="843"/>
                    <a:pt x="113" y="899"/>
                  </a:cubicBezTo>
                  <a:cubicBezTo>
                    <a:pt x="57" y="871"/>
                    <a:pt x="1" y="815"/>
                    <a:pt x="1" y="730"/>
                  </a:cubicBezTo>
                  <a:cubicBezTo>
                    <a:pt x="113" y="674"/>
                    <a:pt x="197" y="590"/>
                    <a:pt x="197" y="422"/>
                  </a:cubicBezTo>
                  <a:cubicBezTo>
                    <a:pt x="169" y="365"/>
                    <a:pt x="225" y="253"/>
                    <a:pt x="338" y="253"/>
                  </a:cubicBezTo>
                  <a:cubicBezTo>
                    <a:pt x="450" y="225"/>
                    <a:pt x="562" y="169"/>
                    <a:pt x="590" y="85"/>
                  </a:cubicBezTo>
                  <a:cubicBezTo>
                    <a:pt x="787" y="85"/>
                    <a:pt x="815" y="225"/>
                    <a:pt x="871" y="393"/>
                  </a:cubicBezTo>
                  <a:cubicBezTo>
                    <a:pt x="955" y="253"/>
                    <a:pt x="843" y="141"/>
                    <a:pt x="871" y="29"/>
                  </a:cubicBezTo>
                  <a:cubicBezTo>
                    <a:pt x="983" y="0"/>
                    <a:pt x="1068" y="85"/>
                    <a:pt x="1152" y="113"/>
                  </a:cubicBezTo>
                  <a:cubicBezTo>
                    <a:pt x="1236" y="141"/>
                    <a:pt x="1264" y="253"/>
                    <a:pt x="1292" y="337"/>
                  </a:cubicBezTo>
                  <a:cubicBezTo>
                    <a:pt x="1320" y="450"/>
                    <a:pt x="1236" y="506"/>
                    <a:pt x="1152" y="534"/>
                  </a:cubicBezTo>
                  <a:cubicBezTo>
                    <a:pt x="1068" y="562"/>
                    <a:pt x="1124" y="702"/>
                    <a:pt x="1012" y="73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70"/>
            <p:cNvSpPr/>
            <p:nvPr/>
          </p:nvSpPr>
          <p:spPr>
            <a:xfrm>
              <a:off x="2930175" y="643800"/>
              <a:ext cx="12675" cy="14750"/>
            </a:xfrm>
            <a:custGeom>
              <a:avLst/>
              <a:gdLst/>
              <a:ahLst/>
              <a:cxnLst/>
              <a:rect l="l" t="t" r="r" b="b"/>
              <a:pathLst>
                <a:path w="507" h="590" extrusionOk="0">
                  <a:moveTo>
                    <a:pt x="366" y="449"/>
                  </a:moveTo>
                  <a:cubicBezTo>
                    <a:pt x="310" y="506"/>
                    <a:pt x="226" y="590"/>
                    <a:pt x="141" y="449"/>
                  </a:cubicBezTo>
                  <a:cubicBezTo>
                    <a:pt x="141" y="393"/>
                    <a:pt x="141" y="337"/>
                    <a:pt x="113" y="253"/>
                  </a:cubicBezTo>
                  <a:cubicBezTo>
                    <a:pt x="85" y="197"/>
                    <a:pt x="1" y="113"/>
                    <a:pt x="85" y="56"/>
                  </a:cubicBezTo>
                  <a:cubicBezTo>
                    <a:pt x="197" y="0"/>
                    <a:pt x="254" y="84"/>
                    <a:pt x="310" y="169"/>
                  </a:cubicBezTo>
                  <a:cubicBezTo>
                    <a:pt x="338" y="253"/>
                    <a:pt x="506" y="337"/>
                    <a:pt x="366" y="44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70"/>
            <p:cNvSpPr/>
            <p:nvPr/>
          </p:nvSpPr>
          <p:spPr>
            <a:xfrm>
              <a:off x="2951250" y="645200"/>
              <a:ext cx="6325" cy="5625"/>
            </a:xfrm>
            <a:custGeom>
              <a:avLst/>
              <a:gdLst/>
              <a:ahLst/>
              <a:cxnLst/>
              <a:rect l="l" t="t" r="r" b="b"/>
              <a:pathLst>
                <a:path w="253" h="225" extrusionOk="0">
                  <a:moveTo>
                    <a:pt x="0" y="113"/>
                  </a:moveTo>
                  <a:cubicBezTo>
                    <a:pt x="28" y="113"/>
                    <a:pt x="56" y="113"/>
                    <a:pt x="56" y="113"/>
                  </a:cubicBezTo>
                  <a:cubicBezTo>
                    <a:pt x="253" y="0"/>
                    <a:pt x="225" y="113"/>
                    <a:pt x="197" y="225"/>
                  </a:cubicBezTo>
                  <a:cubicBezTo>
                    <a:pt x="112" y="225"/>
                    <a:pt x="56" y="197"/>
                    <a:pt x="0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70"/>
            <p:cNvSpPr/>
            <p:nvPr/>
          </p:nvSpPr>
          <p:spPr>
            <a:xfrm>
              <a:off x="2948425" y="641675"/>
              <a:ext cx="4950" cy="6350"/>
            </a:xfrm>
            <a:custGeom>
              <a:avLst/>
              <a:gdLst/>
              <a:ahLst/>
              <a:cxnLst/>
              <a:rect l="l" t="t" r="r" b="b"/>
              <a:pathLst>
                <a:path w="198" h="254" extrusionOk="0">
                  <a:moveTo>
                    <a:pt x="113" y="1"/>
                  </a:moveTo>
                  <a:cubicBezTo>
                    <a:pt x="197" y="85"/>
                    <a:pt x="113" y="169"/>
                    <a:pt x="113" y="254"/>
                  </a:cubicBezTo>
                  <a:cubicBezTo>
                    <a:pt x="57" y="254"/>
                    <a:pt x="1" y="198"/>
                    <a:pt x="1" y="141"/>
                  </a:cubicBezTo>
                  <a:cubicBezTo>
                    <a:pt x="1" y="85"/>
                    <a:pt x="29" y="29"/>
                    <a:pt x="57" y="1"/>
                  </a:cubicBezTo>
                  <a:cubicBezTo>
                    <a:pt x="85" y="1"/>
                    <a:pt x="113" y="1"/>
                    <a:pt x="1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70"/>
            <p:cNvSpPr/>
            <p:nvPr/>
          </p:nvSpPr>
          <p:spPr>
            <a:xfrm>
              <a:off x="2947025" y="641675"/>
              <a:ext cx="2850" cy="3550"/>
            </a:xfrm>
            <a:custGeom>
              <a:avLst/>
              <a:gdLst/>
              <a:ahLst/>
              <a:cxnLst/>
              <a:rect l="l" t="t" r="r" b="b"/>
              <a:pathLst>
                <a:path w="114" h="142" extrusionOk="0">
                  <a:moveTo>
                    <a:pt x="113" y="1"/>
                  </a:moveTo>
                  <a:cubicBezTo>
                    <a:pt x="113" y="57"/>
                    <a:pt x="113" y="113"/>
                    <a:pt x="57" y="141"/>
                  </a:cubicBezTo>
                  <a:cubicBezTo>
                    <a:pt x="1" y="113"/>
                    <a:pt x="1" y="57"/>
                    <a:pt x="1" y="1"/>
                  </a:cubicBezTo>
                  <a:cubicBezTo>
                    <a:pt x="29" y="1"/>
                    <a:pt x="29" y="1"/>
                    <a:pt x="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70"/>
            <p:cNvSpPr/>
            <p:nvPr/>
          </p:nvSpPr>
          <p:spPr>
            <a:xfrm>
              <a:off x="2947025" y="649400"/>
              <a:ext cx="2125" cy="2150"/>
            </a:xfrm>
            <a:custGeom>
              <a:avLst/>
              <a:gdLst/>
              <a:ahLst/>
              <a:cxnLst/>
              <a:rect l="l" t="t" r="r" b="b"/>
              <a:pathLst>
                <a:path w="85" h="86" extrusionOk="0">
                  <a:moveTo>
                    <a:pt x="85" y="57"/>
                  </a:moveTo>
                  <a:cubicBezTo>
                    <a:pt x="85" y="57"/>
                    <a:pt x="85" y="57"/>
                    <a:pt x="85" y="85"/>
                  </a:cubicBezTo>
                  <a:cubicBezTo>
                    <a:pt x="57" y="57"/>
                    <a:pt x="29" y="57"/>
                    <a:pt x="1" y="29"/>
                  </a:cubicBezTo>
                  <a:cubicBezTo>
                    <a:pt x="1" y="1"/>
                    <a:pt x="1" y="1"/>
                    <a:pt x="29" y="1"/>
                  </a:cubicBezTo>
                  <a:cubicBezTo>
                    <a:pt x="57" y="1"/>
                    <a:pt x="85" y="1"/>
                    <a:pt x="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70"/>
            <p:cNvSpPr/>
            <p:nvPr/>
          </p:nvSpPr>
          <p:spPr>
            <a:xfrm>
              <a:off x="2946325" y="64027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85" y="57"/>
                  </a:moveTo>
                  <a:lnTo>
                    <a:pt x="29" y="57"/>
                  </a:lnTo>
                  <a:cubicBezTo>
                    <a:pt x="29" y="57"/>
                    <a:pt x="29" y="29"/>
                    <a:pt x="1" y="29"/>
                  </a:cubicBezTo>
                  <a:cubicBezTo>
                    <a:pt x="57" y="1"/>
                    <a:pt x="85" y="29"/>
                    <a:pt x="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70"/>
            <p:cNvSpPr/>
            <p:nvPr/>
          </p:nvSpPr>
          <p:spPr>
            <a:xfrm>
              <a:off x="2951950" y="6711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0"/>
                  </a:cubicBezTo>
                  <a:cubicBezTo>
                    <a:pt x="0" y="0"/>
                    <a:pt x="28" y="0"/>
                    <a:pt x="28" y="0"/>
                  </a:cubicBezTo>
                  <a:cubicBezTo>
                    <a:pt x="28" y="28"/>
                    <a:pt x="28" y="28"/>
                    <a:pt x="28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70"/>
            <p:cNvSpPr/>
            <p:nvPr/>
          </p:nvSpPr>
          <p:spPr>
            <a:xfrm>
              <a:off x="2939300" y="657125"/>
              <a:ext cx="2150" cy="1425"/>
            </a:xfrm>
            <a:custGeom>
              <a:avLst/>
              <a:gdLst/>
              <a:ahLst/>
              <a:cxnLst/>
              <a:rect l="l" t="t" r="r" b="b"/>
              <a:pathLst>
                <a:path w="86" h="57" extrusionOk="0">
                  <a:moveTo>
                    <a:pt x="85" y="57"/>
                  </a:moveTo>
                  <a:cubicBezTo>
                    <a:pt x="57" y="29"/>
                    <a:pt x="29" y="1"/>
                    <a:pt x="1" y="1"/>
                  </a:cubicBezTo>
                  <a:cubicBezTo>
                    <a:pt x="29" y="1"/>
                    <a:pt x="57" y="29"/>
                    <a:pt x="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70"/>
            <p:cNvSpPr/>
            <p:nvPr/>
          </p:nvSpPr>
          <p:spPr>
            <a:xfrm>
              <a:off x="2840350" y="617125"/>
              <a:ext cx="61775" cy="75125"/>
            </a:xfrm>
            <a:custGeom>
              <a:avLst/>
              <a:gdLst/>
              <a:ahLst/>
              <a:cxnLst/>
              <a:rect l="l" t="t" r="r" b="b"/>
              <a:pathLst>
                <a:path w="2471" h="3005" extrusionOk="0">
                  <a:moveTo>
                    <a:pt x="1881" y="281"/>
                  </a:moveTo>
                  <a:cubicBezTo>
                    <a:pt x="1909" y="281"/>
                    <a:pt x="1909" y="281"/>
                    <a:pt x="1938" y="281"/>
                  </a:cubicBezTo>
                  <a:cubicBezTo>
                    <a:pt x="1938" y="337"/>
                    <a:pt x="1966" y="365"/>
                    <a:pt x="1994" y="393"/>
                  </a:cubicBezTo>
                  <a:cubicBezTo>
                    <a:pt x="1994" y="450"/>
                    <a:pt x="1994" y="478"/>
                    <a:pt x="2022" y="506"/>
                  </a:cubicBezTo>
                  <a:cubicBezTo>
                    <a:pt x="1797" y="534"/>
                    <a:pt x="1797" y="534"/>
                    <a:pt x="1797" y="758"/>
                  </a:cubicBezTo>
                  <a:cubicBezTo>
                    <a:pt x="1797" y="786"/>
                    <a:pt x="1797" y="843"/>
                    <a:pt x="1797" y="843"/>
                  </a:cubicBezTo>
                  <a:cubicBezTo>
                    <a:pt x="1601" y="927"/>
                    <a:pt x="1825" y="1123"/>
                    <a:pt x="1685" y="1208"/>
                  </a:cubicBezTo>
                  <a:cubicBezTo>
                    <a:pt x="1797" y="1236"/>
                    <a:pt x="1881" y="1180"/>
                    <a:pt x="1966" y="1151"/>
                  </a:cubicBezTo>
                  <a:cubicBezTo>
                    <a:pt x="1966" y="1095"/>
                    <a:pt x="1825" y="1067"/>
                    <a:pt x="1881" y="983"/>
                  </a:cubicBezTo>
                  <a:cubicBezTo>
                    <a:pt x="1938" y="899"/>
                    <a:pt x="1994" y="955"/>
                    <a:pt x="2050" y="983"/>
                  </a:cubicBezTo>
                  <a:cubicBezTo>
                    <a:pt x="2218" y="1039"/>
                    <a:pt x="2302" y="1236"/>
                    <a:pt x="2274" y="1404"/>
                  </a:cubicBezTo>
                  <a:cubicBezTo>
                    <a:pt x="2274" y="1432"/>
                    <a:pt x="2246" y="1460"/>
                    <a:pt x="2274" y="1460"/>
                  </a:cubicBezTo>
                  <a:cubicBezTo>
                    <a:pt x="2471" y="1685"/>
                    <a:pt x="2162" y="1853"/>
                    <a:pt x="2218" y="2050"/>
                  </a:cubicBezTo>
                  <a:cubicBezTo>
                    <a:pt x="2246" y="2134"/>
                    <a:pt x="2134" y="2134"/>
                    <a:pt x="2106" y="2190"/>
                  </a:cubicBezTo>
                  <a:cubicBezTo>
                    <a:pt x="2078" y="2218"/>
                    <a:pt x="2078" y="2274"/>
                    <a:pt x="2134" y="2303"/>
                  </a:cubicBezTo>
                  <a:lnTo>
                    <a:pt x="2134" y="2303"/>
                  </a:lnTo>
                  <a:cubicBezTo>
                    <a:pt x="2106" y="2443"/>
                    <a:pt x="2050" y="2443"/>
                    <a:pt x="1938" y="2359"/>
                  </a:cubicBezTo>
                  <a:cubicBezTo>
                    <a:pt x="1881" y="2303"/>
                    <a:pt x="1825" y="2331"/>
                    <a:pt x="1797" y="2387"/>
                  </a:cubicBezTo>
                  <a:cubicBezTo>
                    <a:pt x="1769" y="2471"/>
                    <a:pt x="1853" y="2471"/>
                    <a:pt x="1909" y="2471"/>
                  </a:cubicBezTo>
                  <a:cubicBezTo>
                    <a:pt x="1966" y="2499"/>
                    <a:pt x="2022" y="2527"/>
                    <a:pt x="2078" y="2555"/>
                  </a:cubicBezTo>
                  <a:lnTo>
                    <a:pt x="2078" y="2555"/>
                  </a:lnTo>
                  <a:cubicBezTo>
                    <a:pt x="2078" y="2555"/>
                    <a:pt x="2078" y="2583"/>
                    <a:pt x="2078" y="2611"/>
                  </a:cubicBezTo>
                  <a:cubicBezTo>
                    <a:pt x="2022" y="2667"/>
                    <a:pt x="1994" y="2752"/>
                    <a:pt x="1938" y="2808"/>
                  </a:cubicBezTo>
                  <a:cubicBezTo>
                    <a:pt x="1909" y="2808"/>
                    <a:pt x="1881" y="2836"/>
                    <a:pt x="1853" y="2836"/>
                  </a:cubicBezTo>
                  <a:cubicBezTo>
                    <a:pt x="1741" y="2920"/>
                    <a:pt x="1629" y="2864"/>
                    <a:pt x="1516" y="2836"/>
                  </a:cubicBezTo>
                  <a:cubicBezTo>
                    <a:pt x="1180" y="2667"/>
                    <a:pt x="1180" y="2527"/>
                    <a:pt x="1488" y="2190"/>
                  </a:cubicBezTo>
                  <a:cubicBezTo>
                    <a:pt x="1404" y="2162"/>
                    <a:pt x="1376" y="2218"/>
                    <a:pt x="1348" y="2218"/>
                  </a:cubicBezTo>
                  <a:cubicBezTo>
                    <a:pt x="1180" y="2246"/>
                    <a:pt x="1067" y="2246"/>
                    <a:pt x="1123" y="2050"/>
                  </a:cubicBezTo>
                  <a:cubicBezTo>
                    <a:pt x="1151" y="1994"/>
                    <a:pt x="1151" y="1909"/>
                    <a:pt x="1095" y="1881"/>
                  </a:cubicBezTo>
                  <a:cubicBezTo>
                    <a:pt x="1039" y="1881"/>
                    <a:pt x="983" y="1909"/>
                    <a:pt x="927" y="1938"/>
                  </a:cubicBezTo>
                  <a:cubicBezTo>
                    <a:pt x="871" y="1994"/>
                    <a:pt x="927" y="2050"/>
                    <a:pt x="955" y="2106"/>
                  </a:cubicBezTo>
                  <a:cubicBezTo>
                    <a:pt x="983" y="2134"/>
                    <a:pt x="1011" y="2162"/>
                    <a:pt x="1039" y="2190"/>
                  </a:cubicBezTo>
                  <a:cubicBezTo>
                    <a:pt x="1264" y="2415"/>
                    <a:pt x="1292" y="2611"/>
                    <a:pt x="1151" y="2948"/>
                  </a:cubicBezTo>
                  <a:cubicBezTo>
                    <a:pt x="1123" y="2976"/>
                    <a:pt x="1095" y="2976"/>
                    <a:pt x="1067" y="2976"/>
                  </a:cubicBezTo>
                  <a:cubicBezTo>
                    <a:pt x="1011" y="2948"/>
                    <a:pt x="955" y="2920"/>
                    <a:pt x="899" y="2948"/>
                  </a:cubicBezTo>
                  <a:cubicBezTo>
                    <a:pt x="786" y="3004"/>
                    <a:pt x="674" y="2976"/>
                    <a:pt x="590" y="2976"/>
                  </a:cubicBezTo>
                  <a:cubicBezTo>
                    <a:pt x="562" y="2976"/>
                    <a:pt x="534" y="2976"/>
                    <a:pt x="506" y="2948"/>
                  </a:cubicBezTo>
                  <a:cubicBezTo>
                    <a:pt x="478" y="2892"/>
                    <a:pt x="478" y="2836"/>
                    <a:pt x="506" y="2780"/>
                  </a:cubicBezTo>
                  <a:cubicBezTo>
                    <a:pt x="534" y="2780"/>
                    <a:pt x="534" y="2752"/>
                    <a:pt x="534" y="2752"/>
                  </a:cubicBezTo>
                  <a:cubicBezTo>
                    <a:pt x="618" y="2639"/>
                    <a:pt x="815" y="2808"/>
                    <a:pt x="899" y="2583"/>
                  </a:cubicBezTo>
                  <a:cubicBezTo>
                    <a:pt x="758" y="2696"/>
                    <a:pt x="674" y="2667"/>
                    <a:pt x="562" y="2611"/>
                  </a:cubicBezTo>
                  <a:cubicBezTo>
                    <a:pt x="534" y="2583"/>
                    <a:pt x="534" y="2527"/>
                    <a:pt x="534" y="2527"/>
                  </a:cubicBezTo>
                  <a:cubicBezTo>
                    <a:pt x="758" y="2190"/>
                    <a:pt x="534" y="2162"/>
                    <a:pt x="281" y="2106"/>
                  </a:cubicBezTo>
                  <a:cubicBezTo>
                    <a:pt x="253" y="2106"/>
                    <a:pt x="225" y="2078"/>
                    <a:pt x="197" y="2050"/>
                  </a:cubicBezTo>
                  <a:cubicBezTo>
                    <a:pt x="169" y="1938"/>
                    <a:pt x="253" y="1881"/>
                    <a:pt x="337" y="1853"/>
                  </a:cubicBezTo>
                  <a:cubicBezTo>
                    <a:pt x="618" y="1853"/>
                    <a:pt x="730" y="1573"/>
                    <a:pt x="955" y="1460"/>
                  </a:cubicBezTo>
                  <a:cubicBezTo>
                    <a:pt x="1067" y="1404"/>
                    <a:pt x="927" y="1292"/>
                    <a:pt x="871" y="1236"/>
                  </a:cubicBezTo>
                  <a:cubicBezTo>
                    <a:pt x="786" y="1151"/>
                    <a:pt x="674" y="1123"/>
                    <a:pt x="534" y="1236"/>
                  </a:cubicBezTo>
                  <a:cubicBezTo>
                    <a:pt x="478" y="1292"/>
                    <a:pt x="421" y="1460"/>
                    <a:pt x="281" y="1292"/>
                  </a:cubicBezTo>
                  <a:cubicBezTo>
                    <a:pt x="281" y="1264"/>
                    <a:pt x="309" y="1208"/>
                    <a:pt x="309" y="1180"/>
                  </a:cubicBezTo>
                  <a:cubicBezTo>
                    <a:pt x="365" y="1151"/>
                    <a:pt x="365" y="1123"/>
                    <a:pt x="337" y="1095"/>
                  </a:cubicBezTo>
                  <a:cubicBezTo>
                    <a:pt x="309" y="1067"/>
                    <a:pt x="281" y="1067"/>
                    <a:pt x="253" y="1095"/>
                  </a:cubicBezTo>
                  <a:cubicBezTo>
                    <a:pt x="225" y="1095"/>
                    <a:pt x="197" y="1151"/>
                    <a:pt x="169" y="1151"/>
                  </a:cubicBezTo>
                  <a:cubicBezTo>
                    <a:pt x="57" y="1151"/>
                    <a:pt x="0" y="1067"/>
                    <a:pt x="28" y="983"/>
                  </a:cubicBezTo>
                  <a:cubicBezTo>
                    <a:pt x="28" y="927"/>
                    <a:pt x="85" y="843"/>
                    <a:pt x="57" y="758"/>
                  </a:cubicBezTo>
                  <a:cubicBezTo>
                    <a:pt x="28" y="730"/>
                    <a:pt x="57" y="674"/>
                    <a:pt x="85" y="674"/>
                  </a:cubicBezTo>
                  <a:cubicBezTo>
                    <a:pt x="393" y="702"/>
                    <a:pt x="281" y="478"/>
                    <a:pt x="337" y="337"/>
                  </a:cubicBezTo>
                  <a:cubicBezTo>
                    <a:pt x="337" y="337"/>
                    <a:pt x="365" y="309"/>
                    <a:pt x="365" y="309"/>
                  </a:cubicBezTo>
                  <a:cubicBezTo>
                    <a:pt x="646" y="450"/>
                    <a:pt x="646" y="450"/>
                    <a:pt x="365" y="758"/>
                  </a:cubicBezTo>
                  <a:cubicBezTo>
                    <a:pt x="506" y="646"/>
                    <a:pt x="562" y="506"/>
                    <a:pt x="702" y="618"/>
                  </a:cubicBezTo>
                  <a:cubicBezTo>
                    <a:pt x="843" y="730"/>
                    <a:pt x="1011" y="674"/>
                    <a:pt x="1151" y="618"/>
                  </a:cubicBezTo>
                  <a:cubicBezTo>
                    <a:pt x="1180" y="618"/>
                    <a:pt x="1180" y="646"/>
                    <a:pt x="1208" y="646"/>
                  </a:cubicBezTo>
                  <a:cubicBezTo>
                    <a:pt x="1236" y="674"/>
                    <a:pt x="1236" y="843"/>
                    <a:pt x="1320" y="674"/>
                  </a:cubicBezTo>
                  <a:cubicBezTo>
                    <a:pt x="1460" y="646"/>
                    <a:pt x="1460" y="758"/>
                    <a:pt x="1516" y="899"/>
                  </a:cubicBezTo>
                  <a:cubicBezTo>
                    <a:pt x="1544" y="730"/>
                    <a:pt x="1432" y="590"/>
                    <a:pt x="1573" y="478"/>
                  </a:cubicBezTo>
                  <a:cubicBezTo>
                    <a:pt x="1629" y="421"/>
                    <a:pt x="1516" y="393"/>
                    <a:pt x="1460" y="365"/>
                  </a:cubicBezTo>
                  <a:cubicBezTo>
                    <a:pt x="1348" y="281"/>
                    <a:pt x="1180" y="197"/>
                    <a:pt x="1376" y="0"/>
                  </a:cubicBezTo>
                  <a:cubicBezTo>
                    <a:pt x="1404" y="0"/>
                    <a:pt x="1432" y="0"/>
                    <a:pt x="1460" y="0"/>
                  </a:cubicBezTo>
                  <a:cubicBezTo>
                    <a:pt x="1488" y="28"/>
                    <a:pt x="1516" y="57"/>
                    <a:pt x="1544" y="85"/>
                  </a:cubicBezTo>
                  <a:cubicBezTo>
                    <a:pt x="1573" y="113"/>
                    <a:pt x="1573" y="113"/>
                    <a:pt x="1601" y="141"/>
                  </a:cubicBezTo>
                  <a:cubicBezTo>
                    <a:pt x="1713" y="169"/>
                    <a:pt x="1769" y="253"/>
                    <a:pt x="1881" y="2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70"/>
            <p:cNvSpPr/>
            <p:nvPr/>
          </p:nvSpPr>
          <p:spPr>
            <a:xfrm>
              <a:off x="2852275" y="711175"/>
              <a:ext cx="51275" cy="38625"/>
            </a:xfrm>
            <a:custGeom>
              <a:avLst/>
              <a:gdLst/>
              <a:ahLst/>
              <a:cxnLst/>
              <a:rect l="l" t="t" r="r" b="b"/>
              <a:pathLst>
                <a:path w="2051" h="1545" extrusionOk="0">
                  <a:moveTo>
                    <a:pt x="169" y="1460"/>
                  </a:moveTo>
                  <a:cubicBezTo>
                    <a:pt x="1" y="1264"/>
                    <a:pt x="29" y="1067"/>
                    <a:pt x="85" y="843"/>
                  </a:cubicBezTo>
                  <a:cubicBezTo>
                    <a:pt x="253" y="871"/>
                    <a:pt x="478" y="927"/>
                    <a:pt x="562" y="674"/>
                  </a:cubicBezTo>
                  <a:cubicBezTo>
                    <a:pt x="618" y="562"/>
                    <a:pt x="759" y="786"/>
                    <a:pt x="787" y="590"/>
                  </a:cubicBezTo>
                  <a:cubicBezTo>
                    <a:pt x="787" y="506"/>
                    <a:pt x="899" y="674"/>
                    <a:pt x="983" y="618"/>
                  </a:cubicBezTo>
                  <a:cubicBezTo>
                    <a:pt x="1011" y="618"/>
                    <a:pt x="1039" y="618"/>
                    <a:pt x="1039" y="618"/>
                  </a:cubicBezTo>
                  <a:cubicBezTo>
                    <a:pt x="1067" y="674"/>
                    <a:pt x="1067" y="758"/>
                    <a:pt x="1152" y="674"/>
                  </a:cubicBezTo>
                  <a:cubicBezTo>
                    <a:pt x="1180" y="646"/>
                    <a:pt x="1208" y="590"/>
                    <a:pt x="1208" y="562"/>
                  </a:cubicBezTo>
                  <a:cubicBezTo>
                    <a:pt x="1236" y="365"/>
                    <a:pt x="1236" y="365"/>
                    <a:pt x="1348" y="281"/>
                  </a:cubicBezTo>
                  <a:cubicBezTo>
                    <a:pt x="1517" y="281"/>
                    <a:pt x="1404" y="85"/>
                    <a:pt x="1517" y="57"/>
                  </a:cubicBezTo>
                  <a:cubicBezTo>
                    <a:pt x="1545" y="57"/>
                    <a:pt x="1573" y="28"/>
                    <a:pt x="1601" y="28"/>
                  </a:cubicBezTo>
                  <a:cubicBezTo>
                    <a:pt x="1825" y="0"/>
                    <a:pt x="1910" y="141"/>
                    <a:pt x="1966" y="337"/>
                  </a:cubicBezTo>
                  <a:cubicBezTo>
                    <a:pt x="2050" y="534"/>
                    <a:pt x="1854" y="618"/>
                    <a:pt x="1769" y="758"/>
                  </a:cubicBezTo>
                  <a:cubicBezTo>
                    <a:pt x="1741" y="815"/>
                    <a:pt x="1657" y="786"/>
                    <a:pt x="1601" y="758"/>
                  </a:cubicBezTo>
                  <a:cubicBezTo>
                    <a:pt x="1545" y="758"/>
                    <a:pt x="1545" y="618"/>
                    <a:pt x="1461" y="730"/>
                  </a:cubicBezTo>
                  <a:cubicBezTo>
                    <a:pt x="1404" y="815"/>
                    <a:pt x="1432" y="843"/>
                    <a:pt x="1461" y="871"/>
                  </a:cubicBezTo>
                  <a:cubicBezTo>
                    <a:pt x="1601" y="983"/>
                    <a:pt x="1517" y="1123"/>
                    <a:pt x="1601" y="1236"/>
                  </a:cubicBezTo>
                  <a:cubicBezTo>
                    <a:pt x="1601" y="1264"/>
                    <a:pt x="1629" y="1292"/>
                    <a:pt x="1629" y="1320"/>
                  </a:cubicBezTo>
                  <a:cubicBezTo>
                    <a:pt x="1629" y="1432"/>
                    <a:pt x="1545" y="1488"/>
                    <a:pt x="1461" y="1545"/>
                  </a:cubicBezTo>
                  <a:cubicBezTo>
                    <a:pt x="1236" y="1460"/>
                    <a:pt x="1180" y="1208"/>
                    <a:pt x="1011" y="1067"/>
                  </a:cubicBezTo>
                  <a:cubicBezTo>
                    <a:pt x="927" y="1011"/>
                    <a:pt x="871" y="955"/>
                    <a:pt x="759" y="899"/>
                  </a:cubicBezTo>
                  <a:cubicBezTo>
                    <a:pt x="787" y="983"/>
                    <a:pt x="927" y="1011"/>
                    <a:pt x="871" y="1123"/>
                  </a:cubicBezTo>
                  <a:cubicBezTo>
                    <a:pt x="787" y="1180"/>
                    <a:pt x="674" y="1208"/>
                    <a:pt x="590" y="1264"/>
                  </a:cubicBezTo>
                  <a:cubicBezTo>
                    <a:pt x="450" y="1376"/>
                    <a:pt x="338" y="1320"/>
                    <a:pt x="225" y="1151"/>
                  </a:cubicBezTo>
                  <a:cubicBezTo>
                    <a:pt x="281" y="1292"/>
                    <a:pt x="281" y="1404"/>
                    <a:pt x="169" y="146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70"/>
            <p:cNvSpPr/>
            <p:nvPr/>
          </p:nvSpPr>
          <p:spPr>
            <a:xfrm>
              <a:off x="2860000" y="661350"/>
              <a:ext cx="30900" cy="53350"/>
            </a:xfrm>
            <a:custGeom>
              <a:avLst/>
              <a:gdLst/>
              <a:ahLst/>
              <a:cxnLst/>
              <a:rect l="l" t="t" r="r" b="b"/>
              <a:pathLst>
                <a:path w="1236" h="2134" extrusionOk="0">
                  <a:moveTo>
                    <a:pt x="253" y="1179"/>
                  </a:moveTo>
                  <a:cubicBezTo>
                    <a:pt x="309" y="1151"/>
                    <a:pt x="365" y="1123"/>
                    <a:pt x="365" y="1067"/>
                  </a:cubicBezTo>
                  <a:cubicBezTo>
                    <a:pt x="365" y="1039"/>
                    <a:pt x="337" y="983"/>
                    <a:pt x="337" y="983"/>
                  </a:cubicBezTo>
                  <a:cubicBezTo>
                    <a:pt x="450" y="730"/>
                    <a:pt x="365" y="562"/>
                    <a:pt x="141" y="421"/>
                  </a:cubicBezTo>
                  <a:cubicBezTo>
                    <a:pt x="29" y="365"/>
                    <a:pt x="29" y="197"/>
                    <a:pt x="0" y="84"/>
                  </a:cubicBezTo>
                  <a:cubicBezTo>
                    <a:pt x="85" y="0"/>
                    <a:pt x="197" y="169"/>
                    <a:pt x="281" y="56"/>
                  </a:cubicBezTo>
                  <a:cubicBezTo>
                    <a:pt x="309" y="0"/>
                    <a:pt x="478" y="169"/>
                    <a:pt x="450" y="225"/>
                  </a:cubicBezTo>
                  <a:cubicBezTo>
                    <a:pt x="450" y="253"/>
                    <a:pt x="422" y="281"/>
                    <a:pt x="422" y="337"/>
                  </a:cubicBezTo>
                  <a:cubicBezTo>
                    <a:pt x="394" y="337"/>
                    <a:pt x="365" y="365"/>
                    <a:pt x="394" y="421"/>
                  </a:cubicBezTo>
                  <a:cubicBezTo>
                    <a:pt x="478" y="393"/>
                    <a:pt x="590" y="477"/>
                    <a:pt x="590" y="309"/>
                  </a:cubicBezTo>
                  <a:cubicBezTo>
                    <a:pt x="618" y="225"/>
                    <a:pt x="674" y="225"/>
                    <a:pt x="702" y="253"/>
                  </a:cubicBezTo>
                  <a:cubicBezTo>
                    <a:pt x="815" y="337"/>
                    <a:pt x="815" y="449"/>
                    <a:pt x="702" y="534"/>
                  </a:cubicBezTo>
                  <a:cubicBezTo>
                    <a:pt x="478" y="702"/>
                    <a:pt x="506" y="870"/>
                    <a:pt x="730" y="1011"/>
                  </a:cubicBezTo>
                  <a:cubicBezTo>
                    <a:pt x="1123" y="1179"/>
                    <a:pt x="1208" y="1516"/>
                    <a:pt x="1236" y="1881"/>
                  </a:cubicBezTo>
                  <a:cubicBezTo>
                    <a:pt x="1208" y="1909"/>
                    <a:pt x="1208" y="1909"/>
                    <a:pt x="1180" y="1937"/>
                  </a:cubicBezTo>
                  <a:cubicBezTo>
                    <a:pt x="1123" y="1909"/>
                    <a:pt x="1067" y="1909"/>
                    <a:pt x="1011" y="1909"/>
                  </a:cubicBezTo>
                  <a:cubicBezTo>
                    <a:pt x="983" y="1909"/>
                    <a:pt x="955" y="1937"/>
                    <a:pt x="955" y="1937"/>
                  </a:cubicBezTo>
                  <a:cubicBezTo>
                    <a:pt x="927" y="1965"/>
                    <a:pt x="899" y="1965"/>
                    <a:pt x="899" y="1993"/>
                  </a:cubicBezTo>
                  <a:cubicBezTo>
                    <a:pt x="871" y="1993"/>
                    <a:pt x="871" y="1993"/>
                    <a:pt x="871" y="1993"/>
                  </a:cubicBezTo>
                  <a:cubicBezTo>
                    <a:pt x="843" y="1993"/>
                    <a:pt x="815" y="1993"/>
                    <a:pt x="815" y="2021"/>
                  </a:cubicBezTo>
                  <a:cubicBezTo>
                    <a:pt x="758" y="2021"/>
                    <a:pt x="730" y="2021"/>
                    <a:pt x="674" y="2021"/>
                  </a:cubicBezTo>
                  <a:cubicBezTo>
                    <a:pt x="674" y="1993"/>
                    <a:pt x="646" y="1965"/>
                    <a:pt x="646" y="1937"/>
                  </a:cubicBezTo>
                  <a:cubicBezTo>
                    <a:pt x="674" y="1909"/>
                    <a:pt x="674" y="1881"/>
                    <a:pt x="702" y="1881"/>
                  </a:cubicBezTo>
                  <a:cubicBezTo>
                    <a:pt x="646" y="1937"/>
                    <a:pt x="646" y="1993"/>
                    <a:pt x="674" y="2078"/>
                  </a:cubicBezTo>
                  <a:lnTo>
                    <a:pt x="674" y="2134"/>
                  </a:lnTo>
                  <a:cubicBezTo>
                    <a:pt x="450" y="2106"/>
                    <a:pt x="365" y="1993"/>
                    <a:pt x="450" y="1797"/>
                  </a:cubicBezTo>
                  <a:cubicBezTo>
                    <a:pt x="506" y="1713"/>
                    <a:pt x="618" y="1628"/>
                    <a:pt x="562" y="1488"/>
                  </a:cubicBezTo>
                  <a:cubicBezTo>
                    <a:pt x="534" y="1488"/>
                    <a:pt x="534" y="1488"/>
                    <a:pt x="506" y="1516"/>
                  </a:cubicBezTo>
                  <a:cubicBezTo>
                    <a:pt x="422" y="1572"/>
                    <a:pt x="337" y="1769"/>
                    <a:pt x="225" y="1713"/>
                  </a:cubicBezTo>
                  <a:cubicBezTo>
                    <a:pt x="113" y="1628"/>
                    <a:pt x="197" y="1460"/>
                    <a:pt x="225" y="1320"/>
                  </a:cubicBezTo>
                  <a:cubicBezTo>
                    <a:pt x="309" y="1320"/>
                    <a:pt x="225" y="1235"/>
                    <a:pt x="253" y="117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70"/>
            <p:cNvSpPr/>
            <p:nvPr/>
          </p:nvSpPr>
          <p:spPr>
            <a:xfrm>
              <a:off x="2852275" y="690825"/>
              <a:ext cx="26000" cy="32300"/>
            </a:xfrm>
            <a:custGeom>
              <a:avLst/>
              <a:gdLst/>
              <a:ahLst/>
              <a:cxnLst/>
              <a:rect l="l" t="t" r="r" b="b"/>
              <a:pathLst>
                <a:path w="1040" h="1292" extrusionOk="0">
                  <a:moveTo>
                    <a:pt x="562" y="141"/>
                  </a:moveTo>
                  <a:cubicBezTo>
                    <a:pt x="534" y="253"/>
                    <a:pt x="646" y="393"/>
                    <a:pt x="506" y="506"/>
                  </a:cubicBezTo>
                  <a:cubicBezTo>
                    <a:pt x="590" y="365"/>
                    <a:pt x="759" y="337"/>
                    <a:pt x="815" y="225"/>
                  </a:cubicBezTo>
                  <a:cubicBezTo>
                    <a:pt x="871" y="113"/>
                    <a:pt x="927" y="197"/>
                    <a:pt x="927" y="225"/>
                  </a:cubicBezTo>
                  <a:cubicBezTo>
                    <a:pt x="983" y="365"/>
                    <a:pt x="983" y="477"/>
                    <a:pt x="899" y="590"/>
                  </a:cubicBezTo>
                  <a:cubicBezTo>
                    <a:pt x="731" y="786"/>
                    <a:pt x="759" y="814"/>
                    <a:pt x="983" y="955"/>
                  </a:cubicBezTo>
                  <a:cubicBezTo>
                    <a:pt x="1011" y="1039"/>
                    <a:pt x="1011" y="1123"/>
                    <a:pt x="1039" y="1292"/>
                  </a:cubicBezTo>
                  <a:cubicBezTo>
                    <a:pt x="927" y="1095"/>
                    <a:pt x="787" y="1067"/>
                    <a:pt x="646" y="983"/>
                  </a:cubicBezTo>
                  <a:cubicBezTo>
                    <a:pt x="534" y="899"/>
                    <a:pt x="478" y="955"/>
                    <a:pt x="422" y="1123"/>
                  </a:cubicBezTo>
                  <a:cubicBezTo>
                    <a:pt x="422" y="1151"/>
                    <a:pt x="422" y="1179"/>
                    <a:pt x="394" y="1179"/>
                  </a:cubicBezTo>
                  <a:cubicBezTo>
                    <a:pt x="366" y="1207"/>
                    <a:pt x="309" y="1179"/>
                    <a:pt x="309" y="1151"/>
                  </a:cubicBezTo>
                  <a:cubicBezTo>
                    <a:pt x="253" y="1011"/>
                    <a:pt x="169" y="899"/>
                    <a:pt x="169" y="758"/>
                  </a:cubicBezTo>
                  <a:cubicBezTo>
                    <a:pt x="169" y="702"/>
                    <a:pt x="169" y="646"/>
                    <a:pt x="85" y="618"/>
                  </a:cubicBezTo>
                  <a:cubicBezTo>
                    <a:pt x="113" y="477"/>
                    <a:pt x="197" y="365"/>
                    <a:pt x="57" y="253"/>
                  </a:cubicBezTo>
                  <a:cubicBezTo>
                    <a:pt x="1" y="197"/>
                    <a:pt x="57" y="84"/>
                    <a:pt x="29" y="0"/>
                  </a:cubicBezTo>
                  <a:lnTo>
                    <a:pt x="85" y="0"/>
                  </a:lnTo>
                  <a:cubicBezTo>
                    <a:pt x="113" y="0"/>
                    <a:pt x="141" y="28"/>
                    <a:pt x="169" y="28"/>
                  </a:cubicBezTo>
                  <a:cubicBezTo>
                    <a:pt x="281" y="113"/>
                    <a:pt x="338" y="253"/>
                    <a:pt x="478" y="84"/>
                  </a:cubicBezTo>
                  <a:cubicBezTo>
                    <a:pt x="506" y="56"/>
                    <a:pt x="534" y="113"/>
                    <a:pt x="562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70"/>
            <p:cNvSpPr/>
            <p:nvPr/>
          </p:nvSpPr>
          <p:spPr>
            <a:xfrm>
              <a:off x="2820700" y="638175"/>
              <a:ext cx="28100" cy="32325"/>
            </a:xfrm>
            <a:custGeom>
              <a:avLst/>
              <a:gdLst/>
              <a:ahLst/>
              <a:cxnLst/>
              <a:rect l="l" t="t" r="r" b="b"/>
              <a:pathLst>
                <a:path w="1124" h="1293" extrusionOk="0">
                  <a:moveTo>
                    <a:pt x="1123" y="1039"/>
                  </a:moveTo>
                  <a:cubicBezTo>
                    <a:pt x="1095" y="1096"/>
                    <a:pt x="983" y="1124"/>
                    <a:pt x="1011" y="1236"/>
                  </a:cubicBezTo>
                  <a:cubicBezTo>
                    <a:pt x="1011" y="1236"/>
                    <a:pt x="1011" y="1264"/>
                    <a:pt x="1011" y="1264"/>
                  </a:cubicBezTo>
                  <a:cubicBezTo>
                    <a:pt x="1011" y="1264"/>
                    <a:pt x="1011" y="1292"/>
                    <a:pt x="1011" y="1292"/>
                  </a:cubicBezTo>
                  <a:cubicBezTo>
                    <a:pt x="674" y="1124"/>
                    <a:pt x="365" y="927"/>
                    <a:pt x="225" y="562"/>
                  </a:cubicBezTo>
                  <a:cubicBezTo>
                    <a:pt x="197" y="422"/>
                    <a:pt x="56" y="366"/>
                    <a:pt x="0" y="281"/>
                  </a:cubicBezTo>
                  <a:cubicBezTo>
                    <a:pt x="0" y="253"/>
                    <a:pt x="0" y="225"/>
                    <a:pt x="0" y="197"/>
                  </a:cubicBezTo>
                  <a:cubicBezTo>
                    <a:pt x="169" y="253"/>
                    <a:pt x="141" y="113"/>
                    <a:pt x="141" y="1"/>
                  </a:cubicBezTo>
                  <a:cubicBezTo>
                    <a:pt x="309" y="57"/>
                    <a:pt x="337" y="169"/>
                    <a:pt x="309" y="281"/>
                  </a:cubicBezTo>
                  <a:cubicBezTo>
                    <a:pt x="393" y="281"/>
                    <a:pt x="393" y="169"/>
                    <a:pt x="478" y="141"/>
                  </a:cubicBezTo>
                  <a:cubicBezTo>
                    <a:pt x="506" y="141"/>
                    <a:pt x="562" y="169"/>
                    <a:pt x="590" y="197"/>
                  </a:cubicBezTo>
                  <a:lnTo>
                    <a:pt x="590" y="197"/>
                  </a:lnTo>
                  <a:cubicBezTo>
                    <a:pt x="618" y="281"/>
                    <a:pt x="646" y="338"/>
                    <a:pt x="702" y="394"/>
                  </a:cubicBezTo>
                  <a:cubicBezTo>
                    <a:pt x="786" y="394"/>
                    <a:pt x="814" y="422"/>
                    <a:pt x="871" y="450"/>
                  </a:cubicBezTo>
                  <a:lnTo>
                    <a:pt x="871" y="506"/>
                  </a:lnTo>
                  <a:cubicBezTo>
                    <a:pt x="955" y="618"/>
                    <a:pt x="1067" y="731"/>
                    <a:pt x="871" y="843"/>
                  </a:cubicBezTo>
                  <a:cubicBezTo>
                    <a:pt x="758" y="899"/>
                    <a:pt x="843" y="927"/>
                    <a:pt x="871" y="955"/>
                  </a:cubicBezTo>
                  <a:cubicBezTo>
                    <a:pt x="927" y="1039"/>
                    <a:pt x="1011" y="983"/>
                    <a:pt x="1095" y="1011"/>
                  </a:cubicBezTo>
                  <a:cubicBezTo>
                    <a:pt x="1095" y="1039"/>
                    <a:pt x="1123" y="1039"/>
                    <a:pt x="1123" y="103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70"/>
            <p:cNvSpPr/>
            <p:nvPr/>
          </p:nvSpPr>
          <p:spPr>
            <a:xfrm>
              <a:off x="2836825" y="667650"/>
              <a:ext cx="23200" cy="25300"/>
            </a:xfrm>
            <a:custGeom>
              <a:avLst/>
              <a:gdLst/>
              <a:ahLst/>
              <a:cxnLst/>
              <a:rect l="l" t="t" r="r" b="b"/>
              <a:pathLst>
                <a:path w="928" h="1012" extrusionOk="0">
                  <a:moveTo>
                    <a:pt x="366" y="113"/>
                  </a:moveTo>
                  <a:cubicBezTo>
                    <a:pt x="366" y="85"/>
                    <a:pt x="366" y="57"/>
                    <a:pt x="366" y="57"/>
                  </a:cubicBezTo>
                  <a:cubicBezTo>
                    <a:pt x="591" y="1"/>
                    <a:pt x="759" y="113"/>
                    <a:pt x="927" y="225"/>
                  </a:cubicBezTo>
                  <a:cubicBezTo>
                    <a:pt x="899" y="394"/>
                    <a:pt x="675" y="394"/>
                    <a:pt x="731" y="590"/>
                  </a:cubicBezTo>
                  <a:cubicBezTo>
                    <a:pt x="759" y="675"/>
                    <a:pt x="703" y="703"/>
                    <a:pt x="647" y="759"/>
                  </a:cubicBezTo>
                  <a:lnTo>
                    <a:pt x="647" y="759"/>
                  </a:lnTo>
                  <a:cubicBezTo>
                    <a:pt x="506" y="787"/>
                    <a:pt x="394" y="899"/>
                    <a:pt x="254" y="843"/>
                  </a:cubicBezTo>
                  <a:cubicBezTo>
                    <a:pt x="141" y="815"/>
                    <a:pt x="141" y="955"/>
                    <a:pt x="85" y="1011"/>
                  </a:cubicBezTo>
                  <a:cubicBezTo>
                    <a:pt x="57" y="927"/>
                    <a:pt x="29" y="843"/>
                    <a:pt x="113" y="759"/>
                  </a:cubicBezTo>
                  <a:cubicBezTo>
                    <a:pt x="226" y="675"/>
                    <a:pt x="85" y="646"/>
                    <a:pt x="57" y="590"/>
                  </a:cubicBezTo>
                  <a:cubicBezTo>
                    <a:pt x="29" y="562"/>
                    <a:pt x="1" y="562"/>
                    <a:pt x="1" y="534"/>
                  </a:cubicBezTo>
                  <a:cubicBezTo>
                    <a:pt x="1" y="450"/>
                    <a:pt x="29" y="338"/>
                    <a:pt x="85" y="338"/>
                  </a:cubicBezTo>
                  <a:cubicBezTo>
                    <a:pt x="226" y="282"/>
                    <a:pt x="254" y="169"/>
                    <a:pt x="366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70"/>
            <p:cNvSpPr/>
            <p:nvPr/>
          </p:nvSpPr>
          <p:spPr>
            <a:xfrm>
              <a:off x="2856500" y="739950"/>
              <a:ext cx="18975" cy="30200"/>
            </a:xfrm>
            <a:custGeom>
              <a:avLst/>
              <a:gdLst/>
              <a:ahLst/>
              <a:cxnLst/>
              <a:rect l="l" t="t" r="r" b="b"/>
              <a:pathLst>
                <a:path w="759" h="1208" extrusionOk="0">
                  <a:moveTo>
                    <a:pt x="0" y="309"/>
                  </a:moveTo>
                  <a:cubicBezTo>
                    <a:pt x="56" y="225"/>
                    <a:pt x="56" y="113"/>
                    <a:pt x="56" y="0"/>
                  </a:cubicBezTo>
                  <a:cubicBezTo>
                    <a:pt x="169" y="57"/>
                    <a:pt x="281" y="169"/>
                    <a:pt x="393" y="57"/>
                  </a:cubicBezTo>
                  <a:cubicBezTo>
                    <a:pt x="449" y="197"/>
                    <a:pt x="421" y="309"/>
                    <a:pt x="449" y="422"/>
                  </a:cubicBezTo>
                  <a:cubicBezTo>
                    <a:pt x="449" y="450"/>
                    <a:pt x="393" y="450"/>
                    <a:pt x="421" y="478"/>
                  </a:cubicBezTo>
                  <a:cubicBezTo>
                    <a:pt x="421" y="506"/>
                    <a:pt x="449" y="450"/>
                    <a:pt x="449" y="450"/>
                  </a:cubicBezTo>
                  <a:cubicBezTo>
                    <a:pt x="590" y="422"/>
                    <a:pt x="730" y="394"/>
                    <a:pt x="674" y="590"/>
                  </a:cubicBezTo>
                  <a:cubicBezTo>
                    <a:pt x="646" y="646"/>
                    <a:pt x="646" y="702"/>
                    <a:pt x="674" y="758"/>
                  </a:cubicBezTo>
                  <a:cubicBezTo>
                    <a:pt x="758" y="899"/>
                    <a:pt x="758" y="983"/>
                    <a:pt x="562" y="955"/>
                  </a:cubicBezTo>
                  <a:cubicBezTo>
                    <a:pt x="534" y="1011"/>
                    <a:pt x="421" y="927"/>
                    <a:pt x="449" y="1067"/>
                  </a:cubicBezTo>
                  <a:cubicBezTo>
                    <a:pt x="477" y="1208"/>
                    <a:pt x="365" y="1208"/>
                    <a:pt x="281" y="1152"/>
                  </a:cubicBezTo>
                  <a:cubicBezTo>
                    <a:pt x="253" y="1152"/>
                    <a:pt x="253" y="1152"/>
                    <a:pt x="225" y="1152"/>
                  </a:cubicBezTo>
                  <a:cubicBezTo>
                    <a:pt x="225" y="1095"/>
                    <a:pt x="225" y="1039"/>
                    <a:pt x="169" y="1011"/>
                  </a:cubicBezTo>
                  <a:cubicBezTo>
                    <a:pt x="169" y="983"/>
                    <a:pt x="140" y="927"/>
                    <a:pt x="112" y="899"/>
                  </a:cubicBezTo>
                  <a:cubicBezTo>
                    <a:pt x="84" y="871"/>
                    <a:pt x="84" y="871"/>
                    <a:pt x="56" y="843"/>
                  </a:cubicBezTo>
                  <a:cubicBezTo>
                    <a:pt x="56" y="815"/>
                    <a:pt x="56" y="758"/>
                    <a:pt x="56" y="730"/>
                  </a:cubicBezTo>
                  <a:cubicBezTo>
                    <a:pt x="28" y="590"/>
                    <a:pt x="0" y="450"/>
                    <a:pt x="0" y="3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70"/>
            <p:cNvSpPr/>
            <p:nvPr/>
          </p:nvSpPr>
          <p:spPr>
            <a:xfrm>
              <a:off x="2881050" y="706950"/>
              <a:ext cx="9850" cy="14775"/>
            </a:xfrm>
            <a:custGeom>
              <a:avLst/>
              <a:gdLst/>
              <a:ahLst/>
              <a:cxnLst/>
              <a:rect l="l" t="t" r="r" b="b"/>
              <a:pathLst>
                <a:path w="394" h="591" extrusionOk="0">
                  <a:moveTo>
                    <a:pt x="366" y="254"/>
                  </a:moveTo>
                  <a:cubicBezTo>
                    <a:pt x="281" y="366"/>
                    <a:pt x="394" y="478"/>
                    <a:pt x="394" y="591"/>
                  </a:cubicBezTo>
                  <a:cubicBezTo>
                    <a:pt x="281" y="591"/>
                    <a:pt x="253" y="506"/>
                    <a:pt x="197" y="450"/>
                  </a:cubicBezTo>
                  <a:lnTo>
                    <a:pt x="197" y="450"/>
                  </a:lnTo>
                  <a:cubicBezTo>
                    <a:pt x="225" y="422"/>
                    <a:pt x="225" y="422"/>
                    <a:pt x="225" y="394"/>
                  </a:cubicBezTo>
                  <a:cubicBezTo>
                    <a:pt x="197" y="394"/>
                    <a:pt x="197" y="366"/>
                    <a:pt x="197" y="366"/>
                  </a:cubicBezTo>
                  <a:cubicBezTo>
                    <a:pt x="57" y="394"/>
                    <a:pt x="1" y="338"/>
                    <a:pt x="29" y="197"/>
                  </a:cubicBezTo>
                  <a:cubicBezTo>
                    <a:pt x="1" y="197"/>
                    <a:pt x="1" y="169"/>
                    <a:pt x="1" y="169"/>
                  </a:cubicBezTo>
                  <a:cubicBezTo>
                    <a:pt x="1" y="141"/>
                    <a:pt x="1" y="141"/>
                    <a:pt x="29" y="141"/>
                  </a:cubicBezTo>
                  <a:lnTo>
                    <a:pt x="29" y="141"/>
                  </a:lnTo>
                  <a:cubicBezTo>
                    <a:pt x="29" y="113"/>
                    <a:pt x="57" y="113"/>
                    <a:pt x="85" y="85"/>
                  </a:cubicBezTo>
                  <a:cubicBezTo>
                    <a:pt x="253" y="1"/>
                    <a:pt x="310" y="169"/>
                    <a:pt x="366" y="2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70"/>
            <p:cNvSpPr/>
            <p:nvPr/>
          </p:nvSpPr>
          <p:spPr>
            <a:xfrm>
              <a:off x="2875450" y="704850"/>
              <a:ext cx="5625" cy="8450"/>
            </a:xfrm>
            <a:custGeom>
              <a:avLst/>
              <a:gdLst/>
              <a:ahLst/>
              <a:cxnLst/>
              <a:rect l="l" t="t" r="r" b="b"/>
              <a:pathLst>
                <a:path w="225" h="338" extrusionOk="0">
                  <a:moveTo>
                    <a:pt x="56" y="338"/>
                  </a:moveTo>
                  <a:cubicBezTo>
                    <a:pt x="0" y="141"/>
                    <a:pt x="0" y="141"/>
                    <a:pt x="225" y="1"/>
                  </a:cubicBezTo>
                  <a:cubicBezTo>
                    <a:pt x="197" y="141"/>
                    <a:pt x="56" y="169"/>
                    <a:pt x="56" y="281"/>
                  </a:cubicBezTo>
                  <a:cubicBezTo>
                    <a:pt x="56" y="310"/>
                    <a:pt x="56" y="310"/>
                    <a:pt x="56" y="3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70"/>
            <p:cNvSpPr/>
            <p:nvPr/>
          </p:nvSpPr>
          <p:spPr>
            <a:xfrm>
              <a:off x="2848075" y="699950"/>
              <a:ext cx="4225" cy="2125"/>
            </a:xfrm>
            <a:custGeom>
              <a:avLst/>
              <a:gdLst/>
              <a:ahLst/>
              <a:cxnLst/>
              <a:rect l="l" t="t" r="r" b="b"/>
              <a:pathLst>
                <a:path w="169" h="85" extrusionOk="0">
                  <a:moveTo>
                    <a:pt x="141" y="56"/>
                  </a:moveTo>
                  <a:cubicBezTo>
                    <a:pt x="112" y="84"/>
                    <a:pt x="84" y="84"/>
                    <a:pt x="56" y="84"/>
                  </a:cubicBezTo>
                  <a:cubicBezTo>
                    <a:pt x="28" y="84"/>
                    <a:pt x="0" y="56"/>
                    <a:pt x="28" y="28"/>
                  </a:cubicBezTo>
                  <a:cubicBezTo>
                    <a:pt x="56" y="0"/>
                    <a:pt x="84" y="0"/>
                    <a:pt x="141" y="0"/>
                  </a:cubicBezTo>
                  <a:cubicBezTo>
                    <a:pt x="169" y="0"/>
                    <a:pt x="169" y="28"/>
                    <a:pt x="141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70"/>
            <p:cNvSpPr/>
            <p:nvPr/>
          </p:nvSpPr>
          <p:spPr>
            <a:xfrm>
              <a:off x="2871225" y="72030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57" y="57"/>
                  </a:moveTo>
                  <a:cubicBezTo>
                    <a:pt x="29" y="57"/>
                    <a:pt x="29" y="57"/>
                    <a:pt x="29" y="28"/>
                  </a:cubicBezTo>
                  <a:cubicBezTo>
                    <a:pt x="1" y="0"/>
                    <a:pt x="29" y="0"/>
                    <a:pt x="57" y="0"/>
                  </a:cubicBezTo>
                  <a:cubicBezTo>
                    <a:pt x="57" y="0"/>
                    <a:pt x="57" y="28"/>
                    <a:pt x="85" y="28"/>
                  </a:cubicBezTo>
                  <a:cubicBezTo>
                    <a:pt x="85" y="57"/>
                    <a:pt x="85" y="57"/>
                    <a:pt x="57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70"/>
            <p:cNvSpPr/>
            <p:nvPr/>
          </p:nvSpPr>
          <p:spPr>
            <a:xfrm>
              <a:off x="2876850" y="723800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56" y="113"/>
                  </a:moveTo>
                  <a:cubicBezTo>
                    <a:pt x="56" y="113"/>
                    <a:pt x="28" y="113"/>
                    <a:pt x="0" y="113"/>
                  </a:cubicBezTo>
                  <a:cubicBezTo>
                    <a:pt x="0" y="85"/>
                    <a:pt x="28" y="29"/>
                    <a:pt x="56" y="1"/>
                  </a:cubicBezTo>
                  <a:cubicBezTo>
                    <a:pt x="113" y="29"/>
                    <a:pt x="113" y="85"/>
                    <a:pt x="56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70"/>
            <p:cNvSpPr/>
            <p:nvPr/>
          </p:nvSpPr>
          <p:spPr>
            <a:xfrm>
              <a:off x="2878250" y="723800"/>
              <a:ext cx="2125" cy="2850"/>
            </a:xfrm>
            <a:custGeom>
              <a:avLst/>
              <a:gdLst/>
              <a:ahLst/>
              <a:cxnLst/>
              <a:rect l="l" t="t" r="r" b="b"/>
              <a:pathLst>
                <a:path w="85" h="114" extrusionOk="0">
                  <a:moveTo>
                    <a:pt x="0" y="113"/>
                  </a:moveTo>
                  <a:lnTo>
                    <a:pt x="0" y="1"/>
                  </a:lnTo>
                  <a:cubicBezTo>
                    <a:pt x="85" y="29"/>
                    <a:pt x="85" y="85"/>
                    <a:pt x="0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70"/>
            <p:cNvSpPr/>
            <p:nvPr/>
          </p:nvSpPr>
          <p:spPr>
            <a:xfrm>
              <a:off x="2854375" y="706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70"/>
            <p:cNvSpPr/>
            <p:nvPr/>
          </p:nvSpPr>
          <p:spPr>
            <a:xfrm>
              <a:off x="2880350" y="71047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0"/>
                  </a:moveTo>
                  <a:lnTo>
                    <a:pt x="57" y="56"/>
                  </a:lnTo>
                  <a:cubicBezTo>
                    <a:pt x="29" y="56"/>
                    <a:pt x="1" y="56"/>
                    <a:pt x="1" y="56"/>
                  </a:cubicBezTo>
                  <a:cubicBezTo>
                    <a:pt x="1" y="28"/>
                    <a:pt x="29" y="28"/>
                    <a:pt x="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70"/>
            <p:cNvSpPr/>
            <p:nvPr/>
          </p:nvSpPr>
          <p:spPr>
            <a:xfrm>
              <a:off x="2885975" y="716075"/>
              <a:ext cx="725" cy="2150"/>
            </a:xfrm>
            <a:custGeom>
              <a:avLst/>
              <a:gdLst/>
              <a:ahLst/>
              <a:cxnLst/>
              <a:rect l="l" t="t" r="r" b="b"/>
              <a:pathLst>
                <a:path w="29" h="86" extrusionOk="0">
                  <a:moveTo>
                    <a:pt x="0" y="1"/>
                  </a:moveTo>
                  <a:cubicBezTo>
                    <a:pt x="28" y="29"/>
                    <a:pt x="28" y="57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70"/>
            <p:cNvSpPr/>
            <p:nvPr/>
          </p:nvSpPr>
          <p:spPr>
            <a:xfrm>
              <a:off x="2838950" y="589750"/>
              <a:ext cx="44225" cy="36525"/>
            </a:xfrm>
            <a:custGeom>
              <a:avLst/>
              <a:gdLst/>
              <a:ahLst/>
              <a:cxnLst/>
              <a:rect l="l" t="t" r="r" b="b"/>
              <a:pathLst>
                <a:path w="1769" h="1461" extrusionOk="0">
                  <a:moveTo>
                    <a:pt x="1516" y="1123"/>
                  </a:moveTo>
                  <a:cubicBezTo>
                    <a:pt x="1516" y="1123"/>
                    <a:pt x="1488" y="1123"/>
                    <a:pt x="1460" y="1123"/>
                  </a:cubicBezTo>
                  <a:cubicBezTo>
                    <a:pt x="1376" y="843"/>
                    <a:pt x="1236" y="1067"/>
                    <a:pt x="1095" y="1095"/>
                  </a:cubicBezTo>
                  <a:cubicBezTo>
                    <a:pt x="1067" y="1095"/>
                    <a:pt x="1039" y="1095"/>
                    <a:pt x="1011" y="1123"/>
                  </a:cubicBezTo>
                  <a:cubicBezTo>
                    <a:pt x="927" y="1123"/>
                    <a:pt x="814" y="1152"/>
                    <a:pt x="758" y="1236"/>
                  </a:cubicBezTo>
                  <a:cubicBezTo>
                    <a:pt x="674" y="1376"/>
                    <a:pt x="534" y="1404"/>
                    <a:pt x="393" y="1432"/>
                  </a:cubicBezTo>
                  <a:lnTo>
                    <a:pt x="393" y="1432"/>
                  </a:lnTo>
                  <a:lnTo>
                    <a:pt x="309" y="1460"/>
                  </a:lnTo>
                  <a:cubicBezTo>
                    <a:pt x="337" y="1292"/>
                    <a:pt x="169" y="1264"/>
                    <a:pt x="84" y="1180"/>
                  </a:cubicBezTo>
                  <a:cubicBezTo>
                    <a:pt x="28" y="1152"/>
                    <a:pt x="0" y="1095"/>
                    <a:pt x="84" y="1039"/>
                  </a:cubicBezTo>
                  <a:cubicBezTo>
                    <a:pt x="225" y="983"/>
                    <a:pt x="225" y="871"/>
                    <a:pt x="225" y="787"/>
                  </a:cubicBezTo>
                  <a:lnTo>
                    <a:pt x="225" y="787"/>
                  </a:lnTo>
                  <a:cubicBezTo>
                    <a:pt x="281" y="702"/>
                    <a:pt x="449" y="618"/>
                    <a:pt x="281" y="478"/>
                  </a:cubicBezTo>
                  <a:cubicBezTo>
                    <a:pt x="225" y="450"/>
                    <a:pt x="253" y="394"/>
                    <a:pt x="281" y="365"/>
                  </a:cubicBezTo>
                  <a:cubicBezTo>
                    <a:pt x="393" y="253"/>
                    <a:pt x="337" y="113"/>
                    <a:pt x="337" y="0"/>
                  </a:cubicBezTo>
                  <a:cubicBezTo>
                    <a:pt x="365" y="0"/>
                    <a:pt x="365" y="0"/>
                    <a:pt x="393" y="0"/>
                  </a:cubicBezTo>
                  <a:cubicBezTo>
                    <a:pt x="421" y="57"/>
                    <a:pt x="477" y="57"/>
                    <a:pt x="506" y="0"/>
                  </a:cubicBezTo>
                  <a:cubicBezTo>
                    <a:pt x="534" y="0"/>
                    <a:pt x="562" y="0"/>
                    <a:pt x="562" y="0"/>
                  </a:cubicBezTo>
                  <a:cubicBezTo>
                    <a:pt x="618" y="57"/>
                    <a:pt x="674" y="29"/>
                    <a:pt x="702" y="57"/>
                  </a:cubicBezTo>
                  <a:cubicBezTo>
                    <a:pt x="758" y="57"/>
                    <a:pt x="814" y="57"/>
                    <a:pt x="871" y="57"/>
                  </a:cubicBezTo>
                  <a:cubicBezTo>
                    <a:pt x="899" y="113"/>
                    <a:pt x="927" y="113"/>
                    <a:pt x="983" y="141"/>
                  </a:cubicBezTo>
                  <a:cubicBezTo>
                    <a:pt x="1011" y="141"/>
                    <a:pt x="1039" y="169"/>
                    <a:pt x="1039" y="169"/>
                  </a:cubicBezTo>
                  <a:cubicBezTo>
                    <a:pt x="1067" y="225"/>
                    <a:pt x="1123" y="253"/>
                    <a:pt x="1151" y="253"/>
                  </a:cubicBezTo>
                  <a:cubicBezTo>
                    <a:pt x="1179" y="281"/>
                    <a:pt x="1207" y="281"/>
                    <a:pt x="1236" y="309"/>
                  </a:cubicBezTo>
                  <a:cubicBezTo>
                    <a:pt x="1236" y="337"/>
                    <a:pt x="1264" y="337"/>
                    <a:pt x="1292" y="365"/>
                  </a:cubicBezTo>
                  <a:cubicBezTo>
                    <a:pt x="1292" y="394"/>
                    <a:pt x="1320" y="394"/>
                    <a:pt x="1348" y="422"/>
                  </a:cubicBezTo>
                  <a:cubicBezTo>
                    <a:pt x="1348" y="450"/>
                    <a:pt x="1376" y="478"/>
                    <a:pt x="1404" y="478"/>
                  </a:cubicBezTo>
                  <a:cubicBezTo>
                    <a:pt x="1432" y="618"/>
                    <a:pt x="1544" y="702"/>
                    <a:pt x="1629" y="787"/>
                  </a:cubicBezTo>
                  <a:cubicBezTo>
                    <a:pt x="1629" y="787"/>
                    <a:pt x="1629" y="815"/>
                    <a:pt x="1657" y="843"/>
                  </a:cubicBezTo>
                  <a:cubicBezTo>
                    <a:pt x="1685" y="927"/>
                    <a:pt x="1685" y="1011"/>
                    <a:pt x="1769" y="1067"/>
                  </a:cubicBezTo>
                  <a:lnTo>
                    <a:pt x="1769" y="1067"/>
                  </a:lnTo>
                  <a:cubicBezTo>
                    <a:pt x="1769" y="1208"/>
                    <a:pt x="1713" y="1264"/>
                    <a:pt x="1572" y="1264"/>
                  </a:cubicBezTo>
                  <a:lnTo>
                    <a:pt x="1572" y="1264"/>
                  </a:lnTo>
                  <a:cubicBezTo>
                    <a:pt x="1544" y="1236"/>
                    <a:pt x="1572" y="1180"/>
                    <a:pt x="1516" y="11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70"/>
            <p:cNvSpPr/>
            <p:nvPr/>
          </p:nvSpPr>
          <p:spPr>
            <a:xfrm>
              <a:off x="2844550" y="640275"/>
              <a:ext cx="24600" cy="26000"/>
            </a:xfrm>
            <a:custGeom>
              <a:avLst/>
              <a:gdLst/>
              <a:ahLst/>
              <a:cxnLst/>
              <a:rect l="l" t="t" r="r" b="b"/>
              <a:pathLst>
                <a:path w="984" h="1040" extrusionOk="0">
                  <a:moveTo>
                    <a:pt x="113" y="366"/>
                  </a:moveTo>
                  <a:cubicBezTo>
                    <a:pt x="197" y="422"/>
                    <a:pt x="253" y="394"/>
                    <a:pt x="310" y="310"/>
                  </a:cubicBezTo>
                  <a:cubicBezTo>
                    <a:pt x="366" y="225"/>
                    <a:pt x="394" y="1"/>
                    <a:pt x="562" y="197"/>
                  </a:cubicBezTo>
                  <a:cubicBezTo>
                    <a:pt x="759" y="57"/>
                    <a:pt x="759" y="310"/>
                    <a:pt x="843" y="366"/>
                  </a:cubicBezTo>
                  <a:cubicBezTo>
                    <a:pt x="983" y="422"/>
                    <a:pt x="955" y="562"/>
                    <a:pt x="815" y="647"/>
                  </a:cubicBezTo>
                  <a:cubicBezTo>
                    <a:pt x="675" y="703"/>
                    <a:pt x="506" y="787"/>
                    <a:pt x="422" y="927"/>
                  </a:cubicBezTo>
                  <a:cubicBezTo>
                    <a:pt x="366" y="1040"/>
                    <a:pt x="253" y="927"/>
                    <a:pt x="169" y="955"/>
                  </a:cubicBezTo>
                  <a:lnTo>
                    <a:pt x="169" y="955"/>
                  </a:lnTo>
                  <a:cubicBezTo>
                    <a:pt x="113" y="899"/>
                    <a:pt x="29" y="815"/>
                    <a:pt x="113" y="731"/>
                  </a:cubicBezTo>
                  <a:cubicBezTo>
                    <a:pt x="169" y="675"/>
                    <a:pt x="197" y="759"/>
                    <a:pt x="253" y="759"/>
                  </a:cubicBezTo>
                  <a:cubicBezTo>
                    <a:pt x="225" y="618"/>
                    <a:pt x="29" y="590"/>
                    <a:pt x="1" y="422"/>
                  </a:cubicBezTo>
                  <a:cubicBezTo>
                    <a:pt x="29" y="394"/>
                    <a:pt x="57" y="394"/>
                    <a:pt x="113" y="36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70"/>
            <p:cNvSpPr/>
            <p:nvPr/>
          </p:nvSpPr>
          <p:spPr>
            <a:xfrm>
              <a:off x="2836825" y="650800"/>
              <a:ext cx="18275" cy="15475"/>
            </a:xfrm>
            <a:custGeom>
              <a:avLst/>
              <a:gdLst/>
              <a:ahLst/>
              <a:cxnLst/>
              <a:rect l="l" t="t" r="r" b="b"/>
              <a:pathLst>
                <a:path w="731" h="619" extrusionOk="0">
                  <a:moveTo>
                    <a:pt x="310" y="1"/>
                  </a:moveTo>
                  <a:cubicBezTo>
                    <a:pt x="310" y="29"/>
                    <a:pt x="366" y="57"/>
                    <a:pt x="394" y="57"/>
                  </a:cubicBezTo>
                  <a:cubicBezTo>
                    <a:pt x="506" y="57"/>
                    <a:pt x="619" y="113"/>
                    <a:pt x="562" y="254"/>
                  </a:cubicBezTo>
                  <a:cubicBezTo>
                    <a:pt x="534" y="338"/>
                    <a:pt x="731" y="338"/>
                    <a:pt x="619" y="422"/>
                  </a:cubicBezTo>
                  <a:cubicBezTo>
                    <a:pt x="534" y="506"/>
                    <a:pt x="534" y="338"/>
                    <a:pt x="450" y="338"/>
                  </a:cubicBezTo>
                  <a:cubicBezTo>
                    <a:pt x="422" y="422"/>
                    <a:pt x="506" y="478"/>
                    <a:pt x="478" y="534"/>
                  </a:cubicBezTo>
                  <a:cubicBezTo>
                    <a:pt x="366" y="506"/>
                    <a:pt x="310" y="591"/>
                    <a:pt x="254" y="619"/>
                  </a:cubicBezTo>
                  <a:cubicBezTo>
                    <a:pt x="141" y="591"/>
                    <a:pt x="198" y="478"/>
                    <a:pt x="141" y="422"/>
                  </a:cubicBezTo>
                  <a:cubicBezTo>
                    <a:pt x="85" y="394"/>
                    <a:pt x="1" y="366"/>
                    <a:pt x="57" y="282"/>
                  </a:cubicBezTo>
                  <a:cubicBezTo>
                    <a:pt x="141" y="169"/>
                    <a:pt x="198" y="282"/>
                    <a:pt x="282" y="282"/>
                  </a:cubicBezTo>
                  <a:cubicBezTo>
                    <a:pt x="254" y="169"/>
                    <a:pt x="254" y="85"/>
                    <a:pt x="226" y="1"/>
                  </a:cubicBezTo>
                  <a:cubicBezTo>
                    <a:pt x="254" y="1"/>
                    <a:pt x="282" y="1"/>
                    <a:pt x="3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70"/>
            <p:cNvSpPr/>
            <p:nvPr/>
          </p:nvSpPr>
          <p:spPr>
            <a:xfrm>
              <a:off x="2832625" y="598875"/>
              <a:ext cx="11950" cy="11950"/>
            </a:xfrm>
            <a:custGeom>
              <a:avLst/>
              <a:gdLst/>
              <a:ahLst/>
              <a:cxnLst/>
              <a:rect l="l" t="t" r="r" b="b"/>
              <a:pathLst>
                <a:path w="478" h="478" extrusionOk="0">
                  <a:moveTo>
                    <a:pt x="478" y="422"/>
                  </a:moveTo>
                  <a:cubicBezTo>
                    <a:pt x="394" y="393"/>
                    <a:pt x="337" y="337"/>
                    <a:pt x="197" y="393"/>
                  </a:cubicBezTo>
                  <a:cubicBezTo>
                    <a:pt x="85" y="478"/>
                    <a:pt x="1" y="365"/>
                    <a:pt x="1" y="197"/>
                  </a:cubicBezTo>
                  <a:cubicBezTo>
                    <a:pt x="1" y="141"/>
                    <a:pt x="29" y="85"/>
                    <a:pt x="29" y="29"/>
                  </a:cubicBezTo>
                  <a:cubicBezTo>
                    <a:pt x="85" y="0"/>
                    <a:pt x="113" y="85"/>
                    <a:pt x="141" y="85"/>
                  </a:cubicBezTo>
                  <a:cubicBezTo>
                    <a:pt x="366" y="57"/>
                    <a:pt x="366" y="57"/>
                    <a:pt x="422" y="253"/>
                  </a:cubicBezTo>
                  <a:cubicBezTo>
                    <a:pt x="422" y="309"/>
                    <a:pt x="450" y="365"/>
                    <a:pt x="478" y="42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70"/>
            <p:cNvSpPr/>
            <p:nvPr/>
          </p:nvSpPr>
          <p:spPr>
            <a:xfrm>
              <a:off x="2834025" y="643100"/>
              <a:ext cx="4250" cy="4925"/>
            </a:xfrm>
            <a:custGeom>
              <a:avLst/>
              <a:gdLst/>
              <a:ahLst/>
              <a:cxnLst/>
              <a:rect l="l" t="t" r="r" b="b"/>
              <a:pathLst>
                <a:path w="170" h="197" extrusionOk="0">
                  <a:moveTo>
                    <a:pt x="169" y="197"/>
                  </a:moveTo>
                  <a:cubicBezTo>
                    <a:pt x="1" y="169"/>
                    <a:pt x="1" y="169"/>
                    <a:pt x="57" y="0"/>
                  </a:cubicBezTo>
                  <a:cubicBezTo>
                    <a:pt x="169" y="28"/>
                    <a:pt x="169" y="112"/>
                    <a:pt x="169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70"/>
            <p:cNvSpPr/>
            <p:nvPr/>
          </p:nvSpPr>
          <p:spPr>
            <a:xfrm>
              <a:off x="2832625" y="640275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113" y="113"/>
                  </a:moveTo>
                  <a:cubicBezTo>
                    <a:pt x="57" y="113"/>
                    <a:pt x="29" y="113"/>
                    <a:pt x="1" y="57"/>
                  </a:cubicBezTo>
                  <a:lnTo>
                    <a:pt x="1" y="1"/>
                  </a:lnTo>
                  <a:lnTo>
                    <a:pt x="1" y="1"/>
                  </a:lnTo>
                  <a:cubicBezTo>
                    <a:pt x="57" y="1"/>
                    <a:pt x="113" y="57"/>
                    <a:pt x="113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70"/>
            <p:cNvSpPr/>
            <p:nvPr/>
          </p:nvSpPr>
          <p:spPr>
            <a:xfrm>
              <a:off x="2830525" y="63817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5" y="85"/>
                  </a:moveTo>
                  <a:cubicBezTo>
                    <a:pt x="28" y="85"/>
                    <a:pt x="0" y="57"/>
                    <a:pt x="0" y="29"/>
                  </a:cubicBezTo>
                  <a:cubicBezTo>
                    <a:pt x="0" y="1"/>
                    <a:pt x="28" y="1"/>
                    <a:pt x="28" y="1"/>
                  </a:cubicBezTo>
                  <a:cubicBezTo>
                    <a:pt x="85" y="29"/>
                    <a:pt x="85" y="57"/>
                    <a:pt x="85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70"/>
            <p:cNvSpPr/>
            <p:nvPr/>
          </p:nvSpPr>
          <p:spPr>
            <a:xfrm>
              <a:off x="2837550" y="63957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28" y="29"/>
                  </a:moveTo>
                  <a:cubicBezTo>
                    <a:pt x="28" y="29"/>
                    <a:pt x="28" y="1"/>
                    <a:pt x="0" y="1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8" y="1"/>
                    <a:pt x="56" y="1"/>
                    <a:pt x="56" y="1"/>
                  </a:cubicBezTo>
                  <a:cubicBezTo>
                    <a:pt x="56" y="1"/>
                    <a:pt x="28" y="29"/>
                    <a:pt x="28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70"/>
            <p:cNvSpPr/>
            <p:nvPr/>
          </p:nvSpPr>
          <p:spPr>
            <a:xfrm>
              <a:off x="2843150" y="6487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9"/>
                  </a:moveTo>
                  <a:cubicBezTo>
                    <a:pt x="1" y="29"/>
                    <a:pt x="1" y="1"/>
                    <a:pt x="1" y="1"/>
                  </a:cubicBezTo>
                  <a:cubicBezTo>
                    <a:pt x="29" y="1"/>
                    <a:pt x="29" y="29"/>
                    <a:pt x="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70"/>
            <p:cNvSpPr/>
            <p:nvPr/>
          </p:nvSpPr>
          <p:spPr>
            <a:xfrm>
              <a:off x="2893700" y="745575"/>
              <a:ext cx="28100" cy="27375"/>
            </a:xfrm>
            <a:custGeom>
              <a:avLst/>
              <a:gdLst/>
              <a:ahLst/>
              <a:cxnLst/>
              <a:rect l="l" t="t" r="r" b="b"/>
              <a:pathLst>
                <a:path w="1124" h="1095" extrusionOk="0">
                  <a:moveTo>
                    <a:pt x="1067" y="1039"/>
                  </a:moveTo>
                  <a:cubicBezTo>
                    <a:pt x="983" y="1039"/>
                    <a:pt x="955" y="1067"/>
                    <a:pt x="870" y="1095"/>
                  </a:cubicBezTo>
                  <a:lnTo>
                    <a:pt x="870" y="1095"/>
                  </a:lnTo>
                  <a:cubicBezTo>
                    <a:pt x="702" y="1039"/>
                    <a:pt x="927" y="786"/>
                    <a:pt x="786" y="786"/>
                  </a:cubicBezTo>
                  <a:cubicBezTo>
                    <a:pt x="618" y="786"/>
                    <a:pt x="590" y="702"/>
                    <a:pt x="533" y="618"/>
                  </a:cubicBezTo>
                  <a:cubicBezTo>
                    <a:pt x="449" y="477"/>
                    <a:pt x="337" y="421"/>
                    <a:pt x="197" y="393"/>
                  </a:cubicBezTo>
                  <a:cubicBezTo>
                    <a:pt x="112" y="365"/>
                    <a:pt x="0" y="337"/>
                    <a:pt x="28" y="225"/>
                  </a:cubicBezTo>
                  <a:cubicBezTo>
                    <a:pt x="112" y="84"/>
                    <a:pt x="281" y="28"/>
                    <a:pt x="449" y="0"/>
                  </a:cubicBezTo>
                  <a:cubicBezTo>
                    <a:pt x="505" y="0"/>
                    <a:pt x="533" y="56"/>
                    <a:pt x="590" y="84"/>
                  </a:cubicBezTo>
                  <a:cubicBezTo>
                    <a:pt x="646" y="112"/>
                    <a:pt x="702" y="56"/>
                    <a:pt x="730" y="169"/>
                  </a:cubicBezTo>
                  <a:cubicBezTo>
                    <a:pt x="786" y="393"/>
                    <a:pt x="814" y="393"/>
                    <a:pt x="1039" y="281"/>
                  </a:cubicBezTo>
                  <a:cubicBezTo>
                    <a:pt x="1039" y="281"/>
                    <a:pt x="1067" y="309"/>
                    <a:pt x="1095" y="309"/>
                  </a:cubicBezTo>
                  <a:cubicBezTo>
                    <a:pt x="1123" y="449"/>
                    <a:pt x="955" y="449"/>
                    <a:pt x="898" y="562"/>
                  </a:cubicBezTo>
                  <a:cubicBezTo>
                    <a:pt x="1095" y="674"/>
                    <a:pt x="1067" y="870"/>
                    <a:pt x="1067" y="103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70"/>
            <p:cNvSpPr/>
            <p:nvPr/>
          </p:nvSpPr>
          <p:spPr>
            <a:xfrm>
              <a:off x="2892275" y="727325"/>
              <a:ext cx="30925" cy="19675"/>
            </a:xfrm>
            <a:custGeom>
              <a:avLst/>
              <a:gdLst/>
              <a:ahLst/>
              <a:cxnLst/>
              <a:rect l="l" t="t" r="r" b="b"/>
              <a:pathLst>
                <a:path w="1237" h="787" extrusionOk="0">
                  <a:moveTo>
                    <a:pt x="1124" y="28"/>
                  </a:moveTo>
                  <a:cubicBezTo>
                    <a:pt x="984" y="225"/>
                    <a:pt x="984" y="225"/>
                    <a:pt x="1236" y="337"/>
                  </a:cubicBezTo>
                  <a:cubicBezTo>
                    <a:pt x="1236" y="365"/>
                    <a:pt x="1236" y="365"/>
                    <a:pt x="1236" y="393"/>
                  </a:cubicBezTo>
                  <a:cubicBezTo>
                    <a:pt x="1236" y="618"/>
                    <a:pt x="1152" y="646"/>
                    <a:pt x="927" y="505"/>
                  </a:cubicBezTo>
                  <a:cubicBezTo>
                    <a:pt x="871" y="421"/>
                    <a:pt x="787" y="477"/>
                    <a:pt x="703" y="449"/>
                  </a:cubicBezTo>
                  <a:cubicBezTo>
                    <a:pt x="562" y="702"/>
                    <a:pt x="254" y="786"/>
                    <a:pt x="1" y="646"/>
                  </a:cubicBezTo>
                  <a:lnTo>
                    <a:pt x="1" y="646"/>
                  </a:lnTo>
                  <a:cubicBezTo>
                    <a:pt x="1" y="393"/>
                    <a:pt x="310" y="505"/>
                    <a:pt x="394" y="281"/>
                  </a:cubicBezTo>
                  <a:cubicBezTo>
                    <a:pt x="394" y="225"/>
                    <a:pt x="590" y="112"/>
                    <a:pt x="703" y="84"/>
                  </a:cubicBezTo>
                  <a:cubicBezTo>
                    <a:pt x="759" y="56"/>
                    <a:pt x="815" y="112"/>
                    <a:pt x="871" y="112"/>
                  </a:cubicBezTo>
                  <a:cubicBezTo>
                    <a:pt x="927" y="56"/>
                    <a:pt x="984" y="0"/>
                    <a:pt x="1068" y="0"/>
                  </a:cubicBezTo>
                  <a:cubicBezTo>
                    <a:pt x="1096" y="0"/>
                    <a:pt x="1096" y="28"/>
                    <a:pt x="1124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70"/>
            <p:cNvSpPr/>
            <p:nvPr/>
          </p:nvSpPr>
          <p:spPr>
            <a:xfrm>
              <a:off x="2883850" y="738550"/>
              <a:ext cx="26700" cy="23175"/>
            </a:xfrm>
            <a:custGeom>
              <a:avLst/>
              <a:gdLst/>
              <a:ahLst/>
              <a:cxnLst/>
              <a:rect l="l" t="t" r="r" b="b"/>
              <a:pathLst>
                <a:path w="1068" h="927" extrusionOk="0">
                  <a:moveTo>
                    <a:pt x="338" y="197"/>
                  </a:moveTo>
                  <a:cubicBezTo>
                    <a:pt x="562" y="169"/>
                    <a:pt x="843" y="225"/>
                    <a:pt x="1040" y="0"/>
                  </a:cubicBezTo>
                  <a:cubicBezTo>
                    <a:pt x="1068" y="141"/>
                    <a:pt x="1012" y="253"/>
                    <a:pt x="984" y="365"/>
                  </a:cubicBezTo>
                  <a:cubicBezTo>
                    <a:pt x="759" y="281"/>
                    <a:pt x="619" y="450"/>
                    <a:pt x="478" y="506"/>
                  </a:cubicBezTo>
                  <a:cubicBezTo>
                    <a:pt x="478" y="618"/>
                    <a:pt x="591" y="590"/>
                    <a:pt x="619" y="674"/>
                  </a:cubicBezTo>
                  <a:cubicBezTo>
                    <a:pt x="619" y="674"/>
                    <a:pt x="619" y="674"/>
                    <a:pt x="591" y="702"/>
                  </a:cubicBezTo>
                  <a:cubicBezTo>
                    <a:pt x="366" y="927"/>
                    <a:pt x="310" y="899"/>
                    <a:pt x="113" y="674"/>
                  </a:cubicBezTo>
                  <a:cubicBezTo>
                    <a:pt x="1" y="534"/>
                    <a:pt x="85" y="478"/>
                    <a:pt x="198" y="421"/>
                  </a:cubicBezTo>
                  <a:cubicBezTo>
                    <a:pt x="198" y="309"/>
                    <a:pt x="338" y="281"/>
                    <a:pt x="338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70"/>
            <p:cNvSpPr/>
            <p:nvPr/>
          </p:nvSpPr>
          <p:spPr>
            <a:xfrm>
              <a:off x="2914050" y="737150"/>
              <a:ext cx="11250" cy="10550"/>
            </a:xfrm>
            <a:custGeom>
              <a:avLst/>
              <a:gdLst/>
              <a:ahLst/>
              <a:cxnLst/>
              <a:rect l="l" t="t" r="r" b="b"/>
              <a:pathLst>
                <a:path w="450" h="422" extrusionOk="0">
                  <a:moveTo>
                    <a:pt x="56" y="112"/>
                  </a:moveTo>
                  <a:cubicBezTo>
                    <a:pt x="197" y="169"/>
                    <a:pt x="309" y="169"/>
                    <a:pt x="365" y="0"/>
                  </a:cubicBezTo>
                  <a:cubicBezTo>
                    <a:pt x="421" y="28"/>
                    <a:pt x="449" y="56"/>
                    <a:pt x="449" y="112"/>
                  </a:cubicBezTo>
                  <a:cubicBezTo>
                    <a:pt x="449" y="169"/>
                    <a:pt x="421" y="253"/>
                    <a:pt x="337" y="281"/>
                  </a:cubicBezTo>
                  <a:cubicBezTo>
                    <a:pt x="253" y="309"/>
                    <a:pt x="169" y="365"/>
                    <a:pt x="84" y="421"/>
                  </a:cubicBezTo>
                  <a:cubicBezTo>
                    <a:pt x="0" y="309"/>
                    <a:pt x="0" y="225"/>
                    <a:pt x="56" y="1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70"/>
            <p:cNvSpPr/>
            <p:nvPr/>
          </p:nvSpPr>
          <p:spPr>
            <a:xfrm>
              <a:off x="2921775" y="763800"/>
              <a:ext cx="1425" cy="2150"/>
            </a:xfrm>
            <a:custGeom>
              <a:avLst/>
              <a:gdLst/>
              <a:ahLst/>
              <a:cxnLst/>
              <a:rect l="l" t="t" r="r" b="b"/>
              <a:pathLst>
                <a:path w="57" h="86" extrusionOk="0">
                  <a:moveTo>
                    <a:pt x="28" y="85"/>
                  </a:moveTo>
                  <a:cubicBezTo>
                    <a:pt x="28" y="57"/>
                    <a:pt x="0" y="57"/>
                    <a:pt x="0" y="29"/>
                  </a:cubicBezTo>
                  <a:cubicBezTo>
                    <a:pt x="0" y="29"/>
                    <a:pt x="28" y="1"/>
                    <a:pt x="28" y="1"/>
                  </a:cubicBezTo>
                  <a:cubicBezTo>
                    <a:pt x="28" y="1"/>
                    <a:pt x="56" y="29"/>
                    <a:pt x="56" y="29"/>
                  </a:cubicBezTo>
                  <a:cubicBezTo>
                    <a:pt x="56" y="57"/>
                    <a:pt x="28" y="57"/>
                    <a:pt x="28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70"/>
            <p:cNvSpPr/>
            <p:nvPr/>
          </p:nvSpPr>
          <p:spPr>
            <a:xfrm>
              <a:off x="2920350" y="7715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1"/>
                  </a:moveTo>
                  <a:lnTo>
                    <a:pt x="29" y="1"/>
                  </a:lnTo>
                  <a:lnTo>
                    <a:pt x="1" y="2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70"/>
            <p:cNvSpPr/>
            <p:nvPr/>
          </p:nvSpPr>
          <p:spPr>
            <a:xfrm>
              <a:off x="2975100" y="613600"/>
              <a:ext cx="1425" cy="1450"/>
            </a:xfrm>
            <a:custGeom>
              <a:avLst/>
              <a:gdLst/>
              <a:ahLst/>
              <a:cxnLst/>
              <a:rect l="l" t="t" r="r" b="b"/>
              <a:pathLst>
                <a:path w="57" h="58" extrusionOk="0">
                  <a:moveTo>
                    <a:pt x="57" y="57"/>
                  </a:moveTo>
                  <a:cubicBezTo>
                    <a:pt x="57" y="29"/>
                    <a:pt x="29" y="29"/>
                    <a:pt x="1" y="1"/>
                  </a:cubicBezTo>
                  <a:cubicBezTo>
                    <a:pt x="29" y="29"/>
                    <a:pt x="57" y="29"/>
                    <a:pt x="57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70"/>
            <p:cNvSpPr/>
            <p:nvPr/>
          </p:nvSpPr>
          <p:spPr>
            <a:xfrm>
              <a:off x="2954050" y="617825"/>
              <a:ext cx="4925" cy="4225"/>
            </a:xfrm>
            <a:custGeom>
              <a:avLst/>
              <a:gdLst/>
              <a:ahLst/>
              <a:cxnLst/>
              <a:rect l="l" t="t" r="r" b="b"/>
              <a:pathLst>
                <a:path w="197" h="169" extrusionOk="0">
                  <a:moveTo>
                    <a:pt x="29" y="0"/>
                  </a:moveTo>
                  <a:lnTo>
                    <a:pt x="197" y="0"/>
                  </a:lnTo>
                  <a:lnTo>
                    <a:pt x="197" y="0"/>
                  </a:lnTo>
                  <a:cubicBezTo>
                    <a:pt x="197" y="85"/>
                    <a:pt x="169" y="169"/>
                    <a:pt x="85" y="169"/>
                  </a:cubicBezTo>
                  <a:cubicBezTo>
                    <a:pt x="0" y="169"/>
                    <a:pt x="29" y="85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70"/>
            <p:cNvSpPr/>
            <p:nvPr/>
          </p:nvSpPr>
          <p:spPr>
            <a:xfrm>
              <a:off x="2951250" y="616425"/>
              <a:ext cx="3525" cy="2125"/>
            </a:xfrm>
            <a:custGeom>
              <a:avLst/>
              <a:gdLst/>
              <a:ahLst/>
              <a:cxnLst/>
              <a:rect l="l" t="t" r="r" b="b"/>
              <a:pathLst>
                <a:path w="141" h="85" extrusionOk="0">
                  <a:moveTo>
                    <a:pt x="141" y="56"/>
                  </a:moveTo>
                  <a:cubicBezTo>
                    <a:pt x="112" y="56"/>
                    <a:pt x="84" y="85"/>
                    <a:pt x="84" y="56"/>
                  </a:cubicBezTo>
                  <a:cubicBezTo>
                    <a:pt x="56" y="56"/>
                    <a:pt x="28" y="56"/>
                    <a:pt x="0" y="56"/>
                  </a:cubicBezTo>
                  <a:cubicBezTo>
                    <a:pt x="28" y="0"/>
                    <a:pt x="56" y="0"/>
                    <a:pt x="84" y="28"/>
                  </a:cubicBezTo>
                  <a:cubicBezTo>
                    <a:pt x="112" y="28"/>
                    <a:pt x="112" y="56"/>
                    <a:pt x="141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70"/>
            <p:cNvSpPr/>
            <p:nvPr/>
          </p:nvSpPr>
          <p:spPr>
            <a:xfrm>
              <a:off x="2878250" y="682400"/>
              <a:ext cx="21775" cy="30900"/>
            </a:xfrm>
            <a:custGeom>
              <a:avLst/>
              <a:gdLst/>
              <a:ahLst/>
              <a:cxnLst/>
              <a:rect l="l" t="t" r="r" b="b"/>
              <a:pathLst>
                <a:path w="871" h="1236" extrusionOk="0">
                  <a:moveTo>
                    <a:pt x="478" y="1236"/>
                  </a:moveTo>
                  <a:cubicBezTo>
                    <a:pt x="422" y="1236"/>
                    <a:pt x="365" y="1208"/>
                    <a:pt x="337" y="1151"/>
                  </a:cubicBezTo>
                  <a:cubicBezTo>
                    <a:pt x="281" y="1095"/>
                    <a:pt x="253" y="1067"/>
                    <a:pt x="197" y="1067"/>
                  </a:cubicBezTo>
                  <a:cubicBezTo>
                    <a:pt x="281" y="899"/>
                    <a:pt x="337" y="983"/>
                    <a:pt x="422" y="1067"/>
                  </a:cubicBezTo>
                  <a:cubicBezTo>
                    <a:pt x="478" y="1011"/>
                    <a:pt x="534" y="955"/>
                    <a:pt x="422" y="927"/>
                  </a:cubicBezTo>
                  <a:cubicBezTo>
                    <a:pt x="281" y="871"/>
                    <a:pt x="281" y="786"/>
                    <a:pt x="393" y="702"/>
                  </a:cubicBezTo>
                  <a:cubicBezTo>
                    <a:pt x="422" y="646"/>
                    <a:pt x="337" y="562"/>
                    <a:pt x="393" y="506"/>
                  </a:cubicBezTo>
                  <a:cubicBezTo>
                    <a:pt x="281" y="478"/>
                    <a:pt x="337" y="618"/>
                    <a:pt x="225" y="618"/>
                  </a:cubicBezTo>
                  <a:cubicBezTo>
                    <a:pt x="253" y="478"/>
                    <a:pt x="281" y="365"/>
                    <a:pt x="113" y="309"/>
                  </a:cubicBezTo>
                  <a:cubicBezTo>
                    <a:pt x="57" y="309"/>
                    <a:pt x="57" y="225"/>
                    <a:pt x="0" y="169"/>
                  </a:cubicBezTo>
                  <a:cubicBezTo>
                    <a:pt x="141" y="141"/>
                    <a:pt x="253" y="253"/>
                    <a:pt x="365" y="169"/>
                  </a:cubicBezTo>
                  <a:cubicBezTo>
                    <a:pt x="422" y="85"/>
                    <a:pt x="478" y="28"/>
                    <a:pt x="562" y="0"/>
                  </a:cubicBezTo>
                  <a:cubicBezTo>
                    <a:pt x="618" y="85"/>
                    <a:pt x="758" y="28"/>
                    <a:pt x="843" y="56"/>
                  </a:cubicBezTo>
                  <a:cubicBezTo>
                    <a:pt x="843" y="113"/>
                    <a:pt x="871" y="197"/>
                    <a:pt x="786" y="225"/>
                  </a:cubicBezTo>
                  <a:cubicBezTo>
                    <a:pt x="758" y="225"/>
                    <a:pt x="702" y="225"/>
                    <a:pt x="674" y="225"/>
                  </a:cubicBezTo>
                  <a:cubicBezTo>
                    <a:pt x="590" y="393"/>
                    <a:pt x="478" y="534"/>
                    <a:pt x="618" y="702"/>
                  </a:cubicBezTo>
                  <a:cubicBezTo>
                    <a:pt x="702" y="786"/>
                    <a:pt x="534" y="927"/>
                    <a:pt x="674" y="1011"/>
                  </a:cubicBezTo>
                  <a:cubicBezTo>
                    <a:pt x="702" y="1123"/>
                    <a:pt x="590" y="1179"/>
                    <a:pt x="562" y="1236"/>
                  </a:cubicBezTo>
                  <a:cubicBezTo>
                    <a:pt x="534" y="1236"/>
                    <a:pt x="506" y="1236"/>
                    <a:pt x="478" y="12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70"/>
            <p:cNvSpPr/>
            <p:nvPr/>
          </p:nvSpPr>
          <p:spPr>
            <a:xfrm>
              <a:off x="2920350" y="653625"/>
              <a:ext cx="9150" cy="5625"/>
            </a:xfrm>
            <a:custGeom>
              <a:avLst/>
              <a:gdLst/>
              <a:ahLst/>
              <a:cxnLst/>
              <a:rect l="l" t="t" r="r" b="b"/>
              <a:pathLst>
                <a:path w="366" h="225" extrusionOk="0">
                  <a:moveTo>
                    <a:pt x="366" y="141"/>
                  </a:moveTo>
                  <a:cubicBezTo>
                    <a:pt x="254" y="225"/>
                    <a:pt x="113" y="169"/>
                    <a:pt x="1" y="197"/>
                  </a:cubicBezTo>
                  <a:lnTo>
                    <a:pt x="1" y="56"/>
                  </a:lnTo>
                  <a:cubicBezTo>
                    <a:pt x="141" y="0"/>
                    <a:pt x="254" y="28"/>
                    <a:pt x="366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70"/>
            <p:cNvSpPr/>
            <p:nvPr/>
          </p:nvSpPr>
          <p:spPr>
            <a:xfrm>
              <a:off x="2905625" y="666950"/>
              <a:ext cx="5625" cy="3550"/>
            </a:xfrm>
            <a:custGeom>
              <a:avLst/>
              <a:gdLst/>
              <a:ahLst/>
              <a:cxnLst/>
              <a:rect l="l" t="t" r="r" b="b"/>
              <a:pathLst>
                <a:path w="225" h="142" extrusionOk="0">
                  <a:moveTo>
                    <a:pt x="169" y="141"/>
                  </a:moveTo>
                  <a:cubicBezTo>
                    <a:pt x="141" y="141"/>
                    <a:pt x="141" y="141"/>
                    <a:pt x="113" y="141"/>
                  </a:cubicBezTo>
                  <a:cubicBezTo>
                    <a:pt x="56" y="113"/>
                    <a:pt x="0" y="113"/>
                    <a:pt x="28" y="57"/>
                  </a:cubicBezTo>
                  <a:cubicBezTo>
                    <a:pt x="28" y="29"/>
                    <a:pt x="85" y="1"/>
                    <a:pt x="113" y="29"/>
                  </a:cubicBezTo>
                  <a:cubicBezTo>
                    <a:pt x="225" y="29"/>
                    <a:pt x="169" y="85"/>
                    <a:pt x="169" y="141"/>
                  </a:cubicBezTo>
                  <a:lnTo>
                    <a:pt x="169" y="14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70"/>
            <p:cNvSpPr/>
            <p:nvPr/>
          </p:nvSpPr>
          <p:spPr>
            <a:xfrm>
              <a:off x="2892275" y="678175"/>
              <a:ext cx="4950" cy="4250"/>
            </a:xfrm>
            <a:custGeom>
              <a:avLst/>
              <a:gdLst/>
              <a:ahLst/>
              <a:cxnLst/>
              <a:rect l="l" t="t" r="r" b="b"/>
              <a:pathLst>
                <a:path w="198" h="170" extrusionOk="0">
                  <a:moveTo>
                    <a:pt x="1" y="113"/>
                  </a:moveTo>
                  <a:cubicBezTo>
                    <a:pt x="29" y="29"/>
                    <a:pt x="85" y="1"/>
                    <a:pt x="197" y="1"/>
                  </a:cubicBezTo>
                  <a:cubicBezTo>
                    <a:pt x="169" y="169"/>
                    <a:pt x="57" y="85"/>
                    <a:pt x="1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70"/>
            <p:cNvSpPr/>
            <p:nvPr/>
          </p:nvSpPr>
          <p:spPr>
            <a:xfrm>
              <a:off x="2902825" y="678875"/>
              <a:ext cx="2125" cy="1450"/>
            </a:xfrm>
            <a:custGeom>
              <a:avLst/>
              <a:gdLst/>
              <a:ahLst/>
              <a:cxnLst/>
              <a:rect l="l" t="t" r="r" b="b"/>
              <a:pathLst>
                <a:path w="85" h="58" extrusionOk="0">
                  <a:moveTo>
                    <a:pt x="28" y="57"/>
                  </a:moveTo>
                  <a:cubicBezTo>
                    <a:pt x="28" y="57"/>
                    <a:pt x="0" y="29"/>
                    <a:pt x="0" y="29"/>
                  </a:cubicBezTo>
                  <a:cubicBezTo>
                    <a:pt x="0" y="1"/>
                    <a:pt x="0" y="1"/>
                    <a:pt x="28" y="1"/>
                  </a:cubicBezTo>
                  <a:cubicBezTo>
                    <a:pt x="56" y="1"/>
                    <a:pt x="56" y="1"/>
                    <a:pt x="56" y="1"/>
                  </a:cubicBezTo>
                  <a:cubicBezTo>
                    <a:pt x="84" y="29"/>
                    <a:pt x="56" y="57"/>
                    <a:pt x="28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70"/>
            <p:cNvSpPr/>
            <p:nvPr/>
          </p:nvSpPr>
          <p:spPr>
            <a:xfrm>
              <a:off x="2890175" y="62975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85" y="1"/>
                  </a:moveTo>
                  <a:cubicBezTo>
                    <a:pt x="85" y="29"/>
                    <a:pt x="85" y="57"/>
                    <a:pt x="85" y="57"/>
                  </a:cubicBezTo>
                  <a:cubicBezTo>
                    <a:pt x="57" y="57"/>
                    <a:pt x="29" y="29"/>
                    <a:pt x="1" y="1"/>
                  </a:cubicBezTo>
                  <a:cubicBezTo>
                    <a:pt x="29" y="1"/>
                    <a:pt x="57" y="1"/>
                    <a:pt x="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70"/>
            <p:cNvSpPr/>
            <p:nvPr/>
          </p:nvSpPr>
          <p:spPr>
            <a:xfrm>
              <a:off x="2893700" y="6739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9"/>
                  </a:moveTo>
                  <a:cubicBezTo>
                    <a:pt x="0" y="29"/>
                    <a:pt x="0" y="0"/>
                    <a:pt x="0" y="0"/>
                  </a:cubicBezTo>
                  <a:cubicBezTo>
                    <a:pt x="28" y="0"/>
                    <a:pt x="28" y="29"/>
                    <a:pt x="0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70"/>
            <p:cNvSpPr/>
            <p:nvPr/>
          </p:nvSpPr>
          <p:spPr>
            <a:xfrm>
              <a:off x="2957550" y="633975"/>
              <a:ext cx="2150" cy="2125"/>
            </a:xfrm>
            <a:custGeom>
              <a:avLst/>
              <a:gdLst/>
              <a:ahLst/>
              <a:cxnLst/>
              <a:rect l="l" t="t" r="r" b="b"/>
              <a:pathLst>
                <a:path w="86" h="85" extrusionOk="0">
                  <a:moveTo>
                    <a:pt x="57" y="56"/>
                  </a:moveTo>
                  <a:cubicBezTo>
                    <a:pt x="57" y="56"/>
                    <a:pt x="29" y="84"/>
                    <a:pt x="29" y="84"/>
                  </a:cubicBezTo>
                  <a:cubicBezTo>
                    <a:pt x="1" y="84"/>
                    <a:pt x="1" y="84"/>
                    <a:pt x="29" y="56"/>
                  </a:cubicBezTo>
                  <a:cubicBezTo>
                    <a:pt x="29" y="56"/>
                    <a:pt x="57" y="28"/>
                    <a:pt x="57" y="28"/>
                  </a:cubicBezTo>
                  <a:cubicBezTo>
                    <a:pt x="85" y="28"/>
                    <a:pt x="57" y="0"/>
                    <a:pt x="57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70"/>
            <p:cNvSpPr/>
            <p:nvPr/>
          </p:nvSpPr>
          <p:spPr>
            <a:xfrm>
              <a:off x="2916150" y="638875"/>
              <a:ext cx="22475" cy="18275"/>
            </a:xfrm>
            <a:custGeom>
              <a:avLst/>
              <a:gdLst/>
              <a:ahLst/>
              <a:cxnLst/>
              <a:rect l="l" t="t" r="r" b="b"/>
              <a:pathLst>
                <a:path w="899" h="731" extrusionOk="0">
                  <a:moveTo>
                    <a:pt x="534" y="731"/>
                  </a:moveTo>
                  <a:cubicBezTo>
                    <a:pt x="393" y="731"/>
                    <a:pt x="281" y="674"/>
                    <a:pt x="169" y="646"/>
                  </a:cubicBezTo>
                  <a:cubicBezTo>
                    <a:pt x="141" y="478"/>
                    <a:pt x="0" y="338"/>
                    <a:pt x="29" y="141"/>
                  </a:cubicBezTo>
                  <a:cubicBezTo>
                    <a:pt x="29" y="113"/>
                    <a:pt x="0" y="57"/>
                    <a:pt x="29" y="29"/>
                  </a:cubicBezTo>
                  <a:cubicBezTo>
                    <a:pt x="85" y="1"/>
                    <a:pt x="113" y="29"/>
                    <a:pt x="169" y="57"/>
                  </a:cubicBezTo>
                  <a:cubicBezTo>
                    <a:pt x="197" y="113"/>
                    <a:pt x="253" y="141"/>
                    <a:pt x="281" y="169"/>
                  </a:cubicBezTo>
                  <a:cubicBezTo>
                    <a:pt x="450" y="85"/>
                    <a:pt x="618" y="169"/>
                    <a:pt x="787" y="197"/>
                  </a:cubicBezTo>
                  <a:cubicBezTo>
                    <a:pt x="899" y="197"/>
                    <a:pt x="871" y="281"/>
                    <a:pt x="871" y="366"/>
                  </a:cubicBezTo>
                  <a:cubicBezTo>
                    <a:pt x="815" y="338"/>
                    <a:pt x="758" y="310"/>
                    <a:pt x="702" y="281"/>
                  </a:cubicBezTo>
                  <a:cubicBezTo>
                    <a:pt x="787" y="394"/>
                    <a:pt x="871" y="534"/>
                    <a:pt x="702" y="646"/>
                  </a:cubicBezTo>
                  <a:lnTo>
                    <a:pt x="702" y="646"/>
                  </a:lnTo>
                  <a:cubicBezTo>
                    <a:pt x="674" y="618"/>
                    <a:pt x="618" y="618"/>
                    <a:pt x="590" y="646"/>
                  </a:cubicBezTo>
                  <a:lnTo>
                    <a:pt x="590" y="646"/>
                  </a:lnTo>
                  <a:cubicBezTo>
                    <a:pt x="562" y="674"/>
                    <a:pt x="534" y="703"/>
                    <a:pt x="534" y="73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70"/>
            <p:cNvSpPr/>
            <p:nvPr/>
          </p:nvSpPr>
          <p:spPr>
            <a:xfrm>
              <a:off x="2862800" y="738550"/>
              <a:ext cx="56175" cy="79325"/>
            </a:xfrm>
            <a:custGeom>
              <a:avLst/>
              <a:gdLst/>
              <a:ahLst/>
              <a:cxnLst/>
              <a:rect l="l" t="t" r="r" b="b"/>
              <a:pathLst>
                <a:path w="2247" h="3173" extrusionOk="0">
                  <a:moveTo>
                    <a:pt x="1461" y="674"/>
                  </a:moveTo>
                  <a:cubicBezTo>
                    <a:pt x="1573" y="590"/>
                    <a:pt x="1657" y="646"/>
                    <a:pt x="1741" y="758"/>
                  </a:cubicBezTo>
                  <a:cubicBezTo>
                    <a:pt x="1798" y="814"/>
                    <a:pt x="1826" y="871"/>
                    <a:pt x="1882" y="927"/>
                  </a:cubicBezTo>
                  <a:cubicBezTo>
                    <a:pt x="1910" y="983"/>
                    <a:pt x="1910" y="1123"/>
                    <a:pt x="2022" y="983"/>
                  </a:cubicBezTo>
                  <a:cubicBezTo>
                    <a:pt x="2050" y="927"/>
                    <a:pt x="2106" y="1095"/>
                    <a:pt x="2163" y="1123"/>
                  </a:cubicBezTo>
                  <a:cubicBezTo>
                    <a:pt x="2219" y="1179"/>
                    <a:pt x="2191" y="1208"/>
                    <a:pt x="2134" y="1236"/>
                  </a:cubicBezTo>
                  <a:cubicBezTo>
                    <a:pt x="1994" y="1264"/>
                    <a:pt x="2134" y="1320"/>
                    <a:pt x="2106" y="1376"/>
                  </a:cubicBezTo>
                  <a:cubicBezTo>
                    <a:pt x="1994" y="1348"/>
                    <a:pt x="1854" y="1236"/>
                    <a:pt x="1741" y="1404"/>
                  </a:cubicBezTo>
                  <a:cubicBezTo>
                    <a:pt x="1713" y="1432"/>
                    <a:pt x="1657" y="1348"/>
                    <a:pt x="1629" y="1320"/>
                  </a:cubicBezTo>
                  <a:lnTo>
                    <a:pt x="1629" y="1320"/>
                  </a:lnTo>
                  <a:cubicBezTo>
                    <a:pt x="1573" y="1320"/>
                    <a:pt x="1517" y="1348"/>
                    <a:pt x="1573" y="1432"/>
                  </a:cubicBezTo>
                  <a:cubicBezTo>
                    <a:pt x="1657" y="1572"/>
                    <a:pt x="1573" y="1713"/>
                    <a:pt x="1461" y="1769"/>
                  </a:cubicBezTo>
                  <a:cubicBezTo>
                    <a:pt x="1292" y="1853"/>
                    <a:pt x="1320" y="1937"/>
                    <a:pt x="1433" y="2050"/>
                  </a:cubicBezTo>
                  <a:cubicBezTo>
                    <a:pt x="1433" y="2078"/>
                    <a:pt x="1461" y="2106"/>
                    <a:pt x="1461" y="2162"/>
                  </a:cubicBezTo>
                  <a:lnTo>
                    <a:pt x="1461" y="2162"/>
                  </a:lnTo>
                  <a:cubicBezTo>
                    <a:pt x="1910" y="1994"/>
                    <a:pt x="1994" y="2022"/>
                    <a:pt x="2247" y="2331"/>
                  </a:cubicBezTo>
                  <a:lnTo>
                    <a:pt x="2247" y="2331"/>
                  </a:lnTo>
                  <a:cubicBezTo>
                    <a:pt x="2219" y="2359"/>
                    <a:pt x="2191" y="2387"/>
                    <a:pt x="2191" y="2415"/>
                  </a:cubicBezTo>
                  <a:cubicBezTo>
                    <a:pt x="2191" y="2443"/>
                    <a:pt x="2163" y="2471"/>
                    <a:pt x="2163" y="2499"/>
                  </a:cubicBezTo>
                  <a:cubicBezTo>
                    <a:pt x="2163" y="2527"/>
                    <a:pt x="2134" y="2555"/>
                    <a:pt x="2106" y="2555"/>
                  </a:cubicBezTo>
                  <a:cubicBezTo>
                    <a:pt x="2050" y="2611"/>
                    <a:pt x="1994" y="2667"/>
                    <a:pt x="1994" y="2752"/>
                  </a:cubicBezTo>
                  <a:cubicBezTo>
                    <a:pt x="1966" y="2752"/>
                    <a:pt x="1966" y="2780"/>
                    <a:pt x="1938" y="2808"/>
                  </a:cubicBezTo>
                  <a:cubicBezTo>
                    <a:pt x="1826" y="2892"/>
                    <a:pt x="1741" y="2976"/>
                    <a:pt x="1685" y="3089"/>
                  </a:cubicBezTo>
                  <a:cubicBezTo>
                    <a:pt x="1685" y="3117"/>
                    <a:pt x="1657" y="3145"/>
                    <a:pt x="1629" y="3145"/>
                  </a:cubicBezTo>
                  <a:cubicBezTo>
                    <a:pt x="1601" y="3173"/>
                    <a:pt x="1573" y="3173"/>
                    <a:pt x="1517" y="3173"/>
                  </a:cubicBezTo>
                  <a:cubicBezTo>
                    <a:pt x="1489" y="3117"/>
                    <a:pt x="1461" y="3117"/>
                    <a:pt x="1404" y="3089"/>
                  </a:cubicBezTo>
                  <a:cubicBezTo>
                    <a:pt x="1376" y="3032"/>
                    <a:pt x="1320" y="3004"/>
                    <a:pt x="1236" y="2976"/>
                  </a:cubicBezTo>
                  <a:cubicBezTo>
                    <a:pt x="1208" y="2948"/>
                    <a:pt x="1180" y="2948"/>
                    <a:pt x="1180" y="2920"/>
                  </a:cubicBezTo>
                  <a:cubicBezTo>
                    <a:pt x="1152" y="2892"/>
                    <a:pt x="1124" y="2892"/>
                    <a:pt x="1124" y="2864"/>
                  </a:cubicBezTo>
                  <a:cubicBezTo>
                    <a:pt x="1096" y="2836"/>
                    <a:pt x="1068" y="2808"/>
                    <a:pt x="1068" y="2808"/>
                  </a:cubicBezTo>
                  <a:cubicBezTo>
                    <a:pt x="1040" y="2752"/>
                    <a:pt x="1040" y="2695"/>
                    <a:pt x="983" y="2695"/>
                  </a:cubicBezTo>
                  <a:cubicBezTo>
                    <a:pt x="983" y="2667"/>
                    <a:pt x="955" y="2639"/>
                    <a:pt x="927" y="2611"/>
                  </a:cubicBezTo>
                  <a:cubicBezTo>
                    <a:pt x="815" y="2359"/>
                    <a:pt x="562" y="2190"/>
                    <a:pt x="394" y="1966"/>
                  </a:cubicBezTo>
                  <a:cubicBezTo>
                    <a:pt x="394" y="1909"/>
                    <a:pt x="394" y="1881"/>
                    <a:pt x="338" y="1853"/>
                  </a:cubicBezTo>
                  <a:cubicBezTo>
                    <a:pt x="338" y="1797"/>
                    <a:pt x="310" y="1769"/>
                    <a:pt x="282" y="1741"/>
                  </a:cubicBezTo>
                  <a:cubicBezTo>
                    <a:pt x="282" y="1685"/>
                    <a:pt x="253" y="1629"/>
                    <a:pt x="225" y="1629"/>
                  </a:cubicBezTo>
                  <a:lnTo>
                    <a:pt x="169" y="1544"/>
                  </a:lnTo>
                  <a:cubicBezTo>
                    <a:pt x="169" y="1488"/>
                    <a:pt x="141" y="1460"/>
                    <a:pt x="85" y="1432"/>
                  </a:cubicBezTo>
                  <a:cubicBezTo>
                    <a:pt x="85" y="1376"/>
                    <a:pt x="85" y="1348"/>
                    <a:pt x="29" y="1320"/>
                  </a:cubicBezTo>
                  <a:cubicBezTo>
                    <a:pt x="29" y="1292"/>
                    <a:pt x="29" y="1236"/>
                    <a:pt x="29" y="1208"/>
                  </a:cubicBezTo>
                  <a:cubicBezTo>
                    <a:pt x="57" y="1208"/>
                    <a:pt x="85" y="1208"/>
                    <a:pt x="141" y="1179"/>
                  </a:cubicBezTo>
                  <a:cubicBezTo>
                    <a:pt x="169" y="1095"/>
                    <a:pt x="1" y="1039"/>
                    <a:pt x="85" y="955"/>
                  </a:cubicBezTo>
                  <a:cubicBezTo>
                    <a:pt x="113" y="899"/>
                    <a:pt x="225" y="1067"/>
                    <a:pt x="253" y="899"/>
                  </a:cubicBezTo>
                  <a:cubicBezTo>
                    <a:pt x="282" y="814"/>
                    <a:pt x="338" y="1011"/>
                    <a:pt x="422" y="983"/>
                  </a:cubicBezTo>
                  <a:cubicBezTo>
                    <a:pt x="450" y="814"/>
                    <a:pt x="282" y="786"/>
                    <a:pt x="253" y="702"/>
                  </a:cubicBezTo>
                  <a:cubicBezTo>
                    <a:pt x="282" y="646"/>
                    <a:pt x="394" y="674"/>
                    <a:pt x="394" y="534"/>
                  </a:cubicBezTo>
                  <a:cubicBezTo>
                    <a:pt x="310" y="562"/>
                    <a:pt x="225" y="562"/>
                    <a:pt x="141" y="534"/>
                  </a:cubicBezTo>
                  <a:lnTo>
                    <a:pt x="141" y="534"/>
                  </a:lnTo>
                  <a:cubicBezTo>
                    <a:pt x="141" y="506"/>
                    <a:pt x="169" y="478"/>
                    <a:pt x="141" y="450"/>
                  </a:cubicBezTo>
                  <a:cubicBezTo>
                    <a:pt x="29" y="337"/>
                    <a:pt x="113" y="225"/>
                    <a:pt x="141" y="113"/>
                  </a:cubicBezTo>
                  <a:cubicBezTo>
                    <a:pt x="225" y="28"/>
                    <a:pt x="338" y="0"/>
                    <a:pt x="450" y="0"/>
                  </a:cubicBezTo>
                  <a:cubicBezTo>
                    <a:pt x="646" y="113"/>
                    <a:pt x="787" y="281"/>
                    <a:pt x="871" y="478"/>
                  </a:cubicBezTo>
                  <a:cubicBezTo>
                    <a:pt x="927" y="562"/>
                    <a:pt x="899" y="674"/>
                    <a:pt x="787" y="730"/>
                  </a:cubicBezTo>
                  <a:cubicBezTo>
                    <a:pt x="646" y="814"/>
                    <a:pt x="590" y="955"/>
                    <a:pt x="590" y="1123"/>
                  </a:cubicBezTo>
                  <a:cubicBezTo>
                    <a:pt x="618" y="1011"/>
                    <a:pt x="590" y="871"/>
                    <a:pt x="703" y="843"/>
                  </a:cubicBezTo>
                  <a:cubicBezTo>
                    <a:pt x="843" y="843"/>
                    <a:pt x="955" y="927"/>
                    <a:pt x="983" y="1095"/>
                  </a:cubicBezTo>
                  <a:cubicBezTo>
                    <a:pt x="1011" y="1320"/>
                    <a:pt x="1068" y="1292"/>
                    <a:pt x="1236" y="1179"/>
                  </a:cubicBezTo>
                  <a:cubicBezTo>
                    <a:pt x="1433" y="1039"/>
                    <a:pt x="1433" y="843"/>
                    <a:pt x="1461" y="6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70"/>
            <p:cNvSpPr/>
            <p:nvPr/>
          </p:nvSpPr>
          <p:spPr>
            <a:xfrm>
              <a:off x="2895800" y="697125"/>
              <a:ext cx="33700" cy="37925"/>
            </a:xfrm>
            <a:custGeom>
              <a:avLst/>
              <a:gdLst/>
              <a:ahLst/>
              <a:cxnLst/>
              <a:rect l="l" t="t" r="r" b="b"/>
              <a:pathLst>
                <a:path w="1348" h="1517" extrusionOk="0">
                  <a:moveTo>
                    <a:pt x="730" y="1377"/>
                  </a:moveTo>
                  <a:cubicBezTo>
                    <a:pt x="618" y="1517"/>
                    <a:pt x="674" y="1292"/>
                    <a:pt x="618" y="1320"/>
                  </a:cubicBezTo>
                  <a:cubicBezTo>
                    <a:pt x="506" y="1068"/>
                    <a:pt x="702" y="927"/>
                    <a:pt x="786" y="703"/>
                  </a:cubicBezTo>
                  <a:cubicBezTo>
                    <a:pt x="506" y="843"/>
                    <a:pt x="365" y="478"/>
                    <a:pt x="84" y="534"/>
                  </a:cubicBezTo>
                  <a:cubicBezTo>
                    <a:pt x="56" y="562"/>
                    <a:pt x="0" y="478"/>
                    <a:pt x="28" y="422"/>
                  </a:cubicBezTo>
                  <a:cubicBezTo>
                    <a:pt x="56" y="197"/>
                    <a:pt x="225" y="113"/>
                    <a:pt x="393" y="1"/>
                  </a:cubicBezTo>
                  <a:cubicBezTo>
                    <a:pt x="534" y="141"/>
                    <a:pt x="534" y="141"/>
                    <a:pt x="730" y="1"/>
                  </a:cubicBezTo>
                  <a:cubicBezTo>
                    <a:pt x="758" y="29"/>
                    <a:pt x="758" y="57"/>
                    <a:pt x="786" y="85"/>
                  </a:cubicBezTo>
                  <a:cubicBezTo>
                    <a:pt x="843" y="282"/>
                    <a:pt x="843" y="310"/>
                    <a:pt x="618" y="338"/>
                  </a:cubicBezTo>
                  <a:cubicBezTo>
                    <a:pt x="618" y="422"/>
                    <a:pt x="702" y="422"/>
                    <a:pt x="730" y="422"/>
                  </a:cubicBezTo>
                  <a:cubicBezTo>
                    <a:pt x="955" y="394"/>
                    <a:pt x="1067" y="562"/>
                    <a:pt x="1207" y="647"/>
                  </a:cubicBezTo>
                  <a:cubicBezTo>
                    <a:pt x="1292" y="703"/>
                    <a:pt x="1264" y="759"/>
                    <a:pt x="1207" y="787"/>
                  </a:cubicBezTo>
                  <a:cubicBezTo>
                    <a:pt x="1179" y="815"/>
                    <a:pt x="1095" y="787"/>
                    <a:pt x="1123" y="871"/>
                  </a:cubicBezTo>
                  <a:cubicBezTo>
                    <a:pt x="1151" y="955"/>
                    <a:pt x="1207" y="927"/>
                    <a:pt x="1264" y="871"/>
                  </a:cubicBezTo>
                  <a:cubicBezTo>
                    <a:pt x="1292" y="843"/>
                    <a:pt x="1320" y="871"/>
                    <a:pt x="1348" y="899"/>
                  </a:cubicBezTo>
                  <a:cubicBezTo>
                    <a:pt x="1348" y="984"/>
                    <a:pt x="1264" y="1040"/>
                    <a:pt x="1207" y="1012"/>
                  </a:cubicBezTo>
                  <a:cubicBezTo>
                    <a:pt x="1011" y="927"/>
                    <a:pt x="1039" y="1096"/>
                    <a:pt x="1011" y="1208"/>
                  </a:cubicBezTo>
                  <a:cubicBezTo>
                    <a:pt x="983" y="1208"/>
                    <a:pt x="983" y="1236"/>
                    <a:pt x="983" y="1236"/>
                  </a:cubicBezTo>
                  <a:lnTo>
                    <a:pt x="927" y="1236"/>
                  </a:lnTo>
                  <a:cubicBezTo>
                    <a:pt x="786" y="1180"/>
                    <a:pt x="786" y="1320"/>
                    <a:pt x="730" y="137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70"/>
            <p:cNvSpPr/>
            <p:nvPr/>
          </p:nvSpPr>
          <p:spPr>
            <a:xfrm>
              <a:off x="2848775" y="589750"/>
              <a:ext cx="2825" cy="2825"/>
            </a:xfrm>
            <a:custGeom>
              <a:avLst/>
              <a:gdLst/>
              <a:ahLst/>
              <a:cxnLst/>
              <a:rect l="l" t="t" r="r" b="b"/>
              <a:pathLst>
                <a:path w="113" h="113" extrusionOk="0">
                  <a:moveTo>
                    <a:pt x="113" y="0"/>
                  </a:moveTo>
                  <a:cubicBezTo>
                    <a:pt x="113" y="29"/>
                    <a:pt x="113" y="85"/>
                    <a:pt x="84" y="85"/>
                  </a:cubicBezTo>
                  <a:cubicBezTo>
                    <a:pt x="0" y="113"/>
                    <a:pt x="0" y="57"/>
                    <a:pt x="0" y="0"/>
                  </a:cubicBezTo>
                  <a:cubicBezTo>
                    <a:pt x="28" y="0"/>
                    <a:pt x="84" y="0"/>
                    <a:pt x="1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70"/>
            <p:cNvSpPr/>
            <p:nvPr/>
          </p:nvSpPr>
          <p:spPr>
            <a:xfrm>
              <a:off x="2852975" y="589750"/>
              <a:ext cx="3550" cy="1425"/>
            </a:xfrm>
            <a:custGeom>
              <a:avLst/>
              <a:gdLst/>
              <a:ahLst/>
              <a:cxnLst/>
              <a:rect l="l" t="t" r="r" b="b"/>
              <a:pathLst>
                <a:path w="142" h="57" extrusionOk="0">
                  <a:moveTo>
                    <a:pt x="141" y="57"/>
                  </a:moveTo>
                  <a:cubicBezTo>
                    <a:pt x="85" y="57"/>
                    <a:pt x="29" y="57"/>
                    <a:pt x="1" y="0"/>
                  </a:cubicBezTo>
                  <a:cubicBezTo>
                    <a:pt x="57" y="0"/>
                    <a:pt x="85" y="0"/>
                    <a:pt x="141" y="0"/>
                  </a:cubicBezTo>
                  <a:cubicBezTo>
                    <a:pt x="141" y="29"/>
                    <a:pt x="141" y="29"/>
                    <a:pt x="141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70"/>
            <p:cNvSpPr/>
            <p:nvPr/>
          </p:nvSpPr>
          <p:spPr>
            <a:xfrm>
              <a:off x="2879650" y="610800"/>
              <a:ext cx="3525" cy="5650"/>
            </a:xfrm>
            <a:custGeom>
              <a:avLst/>
              <a:gdLst/>
              <a:ahLst/>
              <a:cxnLst/>
              <a:rect l="l" t="t" r="r" b="b"/>
              <a:pathLst>
                <a:path w="141" h="226" extrusionOk="0">
                  <a:moveTo>
                    <a:pt x="141" y="225"/>
                  </a:moveTo>
                  <a:cubicBezTo>
                    <a:pt x="29" y="197"/>
                    <a:pt x="1" y="85"/>
                    <a:pt x="29" y="1"/>
                  </a:cubicBezTo>
                  <a:cubicBezTo>
                    <a:pt x="29" y="1"/>
                    <a:pt x="57" y="1"/>
                    <a:pt x="57" y="1"/>
                  </a:cubicBezTo>
                  <a:cubicBezTo>
                    <a:pt x="85" y="57"/>
                    <a:pt x="85" y="85"/>
                    <a:pt x="141" y="113"/>
                  </a:cubicBezTo>
                  <a:cubicBezTo>
                    <a:pt x="141" y="169"/>
                    <a:pt x="141" y="197"/>
                    <a:pt x="141" y="2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70"/>
            <p:cNvSpPr/>
            <p:nvPr/>
          </p:nvSpPr>
          <p:spPr>
            <a:xfrm>
              <a:off x="2878250" y="616425"/>
              <a:ext cx="9150" cy="9150"/>
            </a:xfrm>
            <a:custGeom>
              <a:avLst/>
              <a:gdLst/>
              <a:ahLst/>
              <a:cxnLst/>
              <a:rect l="l" t="t" r="r" b="b"/>
              <a:pathLst>
                <a:path w="366" h="366" extrusionOk="0">
                  <a:moveTo>
                    <a:pt x="0" y="197"/>
                  </a:moveTo>
                  <a:cubicBezTo>
                    <a:pt x="85" y="141"/>
                    <a:pt x="141" y="56"/>
                    <a:pt x="197" y="0"/>
                  </a:cubicBezTo>
                  <a:cubicBezTo>
                    <a:pt x="225" y="0"/>
                    <a:pt x="225" y="0"/>
                    <a:pt x="253" y="0"/>
                  </a:cubicBezTo>
                  <a:cubicBezTo>
                    <a:pt x="253" y="56"/>
                    <a:pt x="253" y="113"/>
                    <a:pt x="309" y="141"/>
                  </a:cubicBezTo>
                  <a:cubicBezTo>
                    <a:pt x="309" y="169"/>
                    <a:pt x="337" y="225"/>
                    <a:pt x="365" y="253"/>
                  </a:cubicBezTo>
                  <a:lnTo>
                    <a:pt x="365" y="309"/>
                  </a:lnTo>
                  <a:cubicBezTo>
                    <a:pt x="337" y="337"/>
                    <a:pt x="309" y="365"/>
                    <a:pt x="281" y="337"/>
                  </a:cubicBezTo>
                  <a:cubicBezTo>
                    <a:pt x="197" y="309"/>
                    <a:pt x="113" y="253"/>
                    <a:pt x="0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70"/>
            <p:cNvSpPr/>
            <p:nvPr/>
          </p:nvSpPr>
          <p:spPr>
            <a:xfrm>
              <a:off x="2917550" y="796800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1" y="85"/>
                  </a:moveTo>
                  <a:cubicBezTo>
                    <a:pt x="1" y="29"/>
                    <a:pt x="29" y="29"/>
                    <a:pt x="57" y="1"/>
                  </a:cubicBezTo>
                  <a:cubicBezTo>
                    <a:pt x="57" y="29"/>
                    <a:pt x="57" y="29"/>
                    <a:pt x="57" y="57"/>
                  </a:cubicBezTo>
                  <a:cubicBezTo>
                    <a:pt x="29" y="57"/>
                    <a:pt x="1" y="57"/>
                    <a:pt x="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70"/>
            <p:cNvSpPr/>
            <p:nvPr/>
          </p:nvSpPr>
          <p:spPr>
            <a:xfrm>
              <a:off x="2883850" y="704850"/>
              <a:ext cx="35125" cy="38625"/>
            </a:xfrm>
            <a:custGeom>
              <a:avLst/>
              <a:gdLst/>
              <a:ahLst/>
              <a:cxnLst/>
              <a:rect l="l" t="t" r="r" b="b"/>
              <a:pathLst>
                <a:path w="1405" h="1545" extrusionOk="0">
                  <a:moveTo>
                    <a:pt x="506" y="113"/>
                  </a:moveTo>
                  <a:cubicBezTo>
                    <a:pt x="534" y="169"/>
                    <a:pt x="619" y="253"/>
                    <a:pt x="647" y="169"/>
                  </a:cubicBezTo>
                  <a:cubicBezTo>
                    <a:pt x="759" y="1"/>
                    <a:pt x="787" y="113"/>
                    <a:pt x="843" y="197"/>
                  </a:cubicBezTo>
                  <a:cubicBezTo>
                    <a:pt x="899" y="253"/>
                    <a:pt x="1040" y="310"/>
                    <a:pt x="1124" y="338"/>
                  </a:cubicBezTo>
                  <a:cubicBezTo>
                    <a:pt x="1180" y="366"/>
                    <a:pt x="1292" y="225"/>
                    <a:pt x="1321" y="394"/>
                  </a:cubicBezTo>
                  <a:cubicBezTo>
                    <a:pt x="1321" y="478"/>
                    <a:pt x="1405" y="590"/>
                    <a:pt x="1236" y="590"/>
                  </a:cubicBezTo>
                  <a:cubicBezTo>
                    <a:pt x="1208" y="731"/>
                    <a:pt x="1068" y="843"/>
                    <a:pt x="1096" y="1011"/>
                  </a:cubicBezTo>
                  <a:cubicBezTo>
                    <a:pt x="956" y="1068"/>
                    <a:pt x="899" y="1292"/>
                    <a:pt x="647" y="1236"/>
                  </a:cubicBezTo>
                  <a:cubicBezTo>
                    <a:pt x="703" y="1292"/>
                    <a:pt x="731" y="1320"/>
                    <a:pt x="787" y="1404"/>
                  </a:cubicBezTo>
                  <a:cubicBezTo>
                    <a:pt x="619" y="1433"/>
                    <a:pt x="422" y="1376"/>
                    <a:pt x="338" y="1545"/>
                  </a:cubicBezTo>
                  <a:cubicBezTo>
                    <a:pt x="310" y="1461"/>
                    <a:pt x="57" y="1461"/>
                    <a:pt x="254" y="1292"/>
                  </a:cubicBezTo>
                  <a:cubicBezTo>
                    <a:pt x="254" y="1264"/>
                    <a:pt x="226" y="1208"/>
                    <a:pt x="198" y="1208"/>
                  </a:cubicBezTo>
                  <a:cubicBezTo>
                    <a:pt x="85" y="1152"/>
                    <a:pt x="57" y="1068"/>
                    <a:pt x="1" y="983"/>
                  </a:cubicBezTo>
                  <a:cubicBezTo>
                    <a:pt x="57" y="871"/>
                    <a:pt x="169" y="1039"/>
                    <a:pt x="198" y="927"/>
                  </a:cubicBezTo>
                  <a:cubicBezTo>
                    <a:pt x="254" y="787"/>
                    <a:pt x="282" y="815"/>
                    <a:pt x="310" y="927"/>
                  </a:cubicBezTo>
                  <a:cubicBezTo>
                    <a:pt x="310" y="983"/>
                    <a:pt x="394" y="1011"/>
                    <a:pt x="450" y="983"/>
                  </a:cubicBezTo>
                  <a:cubicBezTo>
                    <a:pt x="478" y="983"/>
                    <a:pt x="534" y="927"/>
                    <a:pt x="506" y="899"/>
                  </a:cubicBezTo>
                  <a:cubicBezTo>
                    <a:pt x="422" y="843"/>
                    <a:pt x="422" y="787"/>
                    <a:pt x="534" y="787"/>
                  </a:cubicBezTo>
                  <a:cubicBezTo>
                    <a:pt x="675" y="815"/>
                    <a:pt x="675" y="759"/>
                    <a:pt x="647" y="646"/>
                  </a:cubicBezTo>
                  <a:cubicBezTo>
                    <a:pt x="647" y="478"/>
                    <a:pt x="534" y="366"/>
                    <a:pt x="338" y="338"/>
                  </a:cubicBezTo>
                  <a:cubicBezTo>
                    <a:pt x="310" y="225"/>
                    <a:pt x="394" y="169"/>
                    <a:pt x="450" y="113"/>
                  </a:cubicBezTo>
                  <a:cubicBezTo>
                    <a:pt x="450" y="113"/>
                    <a:pt x="478" y="113"/>
                    <a:pt x="506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70"/>
            <p:cNvSpPr/>
            <p:nvPr/>
          </p:nvSpPr>
          <p:spPr>
            <a:xfrm>
              <a:off x="2905625" y="692925"/>
              <a:ext cx="3525" cy="5650"/>
            </a:xfrm>
            <a:custGeom>
              <a:avLst/>
              <a:gdLst/>
              <a:ahLst/>
              <a:cxnLst/>
              <a:rect l="l" t="t" r="r" b="b"/>
              <a:pathLst>
                <a:path w="141" h="226" extrusionOk="0">
                  <a:moveTo>
                    <a:pt x="0" y="169"/>
                  </a:moveTo>
                  <a:cubicBezTo>
                    <a:pt x="0" y="113"/>
                    <a:pt x="28" y="57"/>
                    <a:pt x="28" y="0"/>
                  </a:cubicBezTo>
                  <a:cubicBezTo>
                    <a:pt x="113" y="29"/>
                    <a:pt x="141" y="85"/>
                    <a:pt x="141" y="169"/>
                  </a:cubicBezTo>
                  <a:cubicBezTo>
                    <a:pt x="85" y="225"/>
                    <a:pt x="56" y="141"/>
                    <a:pt x="0" y="1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70"/>
            <p:cNvSpPr/>
            <p:nvPr/>
          </p:nvSpPr>
          <p:spPr>
            <a:xfrm>
              <a:off x="2895100" y="693625"/>
              <a:ext cx="2825" cy="4225"/>
            </a:xfrm>
            <a:custGeom>
              <a:avLst/>
              <a:gdLst/>
              <a:ahLst/>
              <a:cxnLst/>
              <a:rect l="l" t="t" r="r" b="b"/>
              <a:pathLst>
                <a:path w="113" h="169" extrusionOk="0">
                  <a:moveTo>
                    <a:pt x="56" y="1"/>
                  </a:moveTo>
                  <a:cubicBezTo>
                    <a:pt x="112" y="1"/>
                    <a:pt x="112" y="29"/>
                    <a:pt x="112" y="57"/>
                  </a:cubicBezTo>
                  <a:cubicBezTo>
                    <a:pt x="112" y="85"/>
                    <a:pt x="112" y="141"/>
                    <a:pt x="84" y="141"/>
                  </a:cubicBezTo>
                  <a:cubicBezTo>
                    <a:pt x="56" y="169"/>
                    <a:pt x="28" y="141"/>
                    <a:pt x="0" y="85"/>
                  </a:cubicBezTo>
                  <a:cubicBezTo>
                    <a:pt x="0" y="57"/>
                    <a:pt x="28" y="29"/>
                    <a:pt x="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70"/>
            <p:cNvSpPr/>
            <p:nvPr/>
          </p:nvSpPr>
          <p:spPr>
            <a:xfrm>
              <a:off x="2911225" y="689425"/>
              <a:ext cx="4950" cy="4925"/>
            </a:xfrm>
            <a:custGeom>
              <a:avLst/>
              <a:gdLst/>
              <a:ahLst/>
              <a:cxnLst/>
              <a:rect l="l" t="t" r="r" b="b"/>
              <a:pathLst>
                <a:path w="198" h="197" extrusionOk="0">
                  <a:moveTo>
                    <a:pt x="113" y="0"/>
                  </a:moveTo>
                  <a:cubicBezTo>
                    <a:pt x="197" y="56"/>
                    <a:pt x="197" y="112"/>
                    <a:pt x="113" y="197"/>
                  </a:cubicBezTo>
                  <a:cubicBezTo>
                    <a:pt x="113" y="197"/>
                    <a:pt x="85" y="197"/>
                    <a:pt x="57" y="197"/>
                  </a:cubicBezTo>
                  <a:cubicBezTo>
                    <a:pt x="1" y="84"/>
                    <a:pt x="57" y="56"/>
                    <a:pt x="1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70"/>
            <p:cNvSpPr/>
            <p:nvPr/>
          </p:nvSpPr>
          <p:spPr>
            <a:xfrm>
              <a:off x="2895100" y="685900"/>
              <a:ext cx="2825" cy="3550"/>
            </a:xfrm>
            <a:custGeom>
              <a:avLst/>
              <a:gdLst/>
              <a:ahLst/>
              <a:cxnLst/>
              <a:rect l="l" t="t" r="r" b="b"/>
              <a:pathLst>
                <a:path w="113" h="142" extrusionOk="0">
                  <a:moveTo>
                    <a:pt x="0" y="85"/>
                  </a:moveTo>
                  <a:cubicBezTo>
                    <a:pt x="0" y="57"/>
                    <a:pt x="0" y="29"/>
                    <a:pt x="28" y="29"/>
                  </a:cubicBezTo>
                  <a:cubicBezTo>
                    <a:pt x="84" y="1"/>
                    <a:pt x="84" y="57"/>
                    <a:pt x="112" y="85"/>
                  </a:cubicBezTo>
                  <a:cubicBezTo>
                    <a:pt x="84" y="141"/>
                    <a:pt x="28" y="141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70"/>
            <p:cNvSpPr/>
            <p:nvPr/>
          </p:nvSpPr>
          <p:spPr>
            <a:xfrm>
              <a:off x="2910525" y="689425"/>
              <a:ext cx="3550" cy="4925"/>
            </a:xfrm>
            <a:custGeom>
              <a:avLst/>
              <a:gdLst/>
              <a:ahLst/>
              <a:cxnLst/>
              <a:rect l="l" t="t" r="r" b="b"/>
              <a:pathLst>
                <a:path w="142" h="197" extrusionOk="0">
                  <a:moveTo>
                    <a:pt x="141" y="0"/>
                  </a:moveTo>
                  <a:cubicBezTo>
                    <a:pt x="113" y="56"/>
                    <a:pt x="85" y="112"/>
                    <a:pt x="85" y="197"/>
                  </a:cubicBezTo>
                  <a:lnTo>
                    <a:pt x="29" y="112"/>
                  </a:lnTo>
                  <a:cubicBezTo>
                    <a:pt x="29" y="112"/>
                    <a:pt x="1" y="112"/>
                    <a:pt x="29" y="84"/>
                  </a:cubicBezTo>
                  <a:cubicBezTo>
                    <a:pt x="29" y="84"/>
                    <a:pt x="29" y="56"/>
                    <a:pt x="29" y="56"/>
                  </a:cubicBezTo>
                  <a:cubicBezTo>
                    <a:pt x="57" y="28"/>
                    <a:pt x="113" y="0"/>
                    <a:pt x="1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70"/>
            <p:cNvSpPr/>
            <p:nvPr/>
          </p:nvSpPr>
          <p:spPr>
            <a:xfrm>
              <a:off x="2930875" y="653625"/>
              <a:ext cx="2850" cy="1425"/>
            </a:xfrm>
            <a:custGeom>
              <a:avLst/>
              <a:gdLst/>
              <a:ahLst/>
              <a:cxnLst/>
              <a:rect l="l" t="t" r="r" b="b"/>
              <a:pathLst>
                <a:path w="114" h="57" extrusionOk="0">
                  <a:moveTo>
                    <a:pt x="1" y="56"/>
                  </a:moveTo>
                  <a:cubicBezTo>
                    <a:pt x="29" y="0"/>
                    <a:pt x="57" y="0"/>
                    <a:pt x="113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70"/>
            <p:cNvSpPr/>
            <p:nvPr/>
          </p:nvSpPr>
          <p:spPr>
            <a:xfrm>
              <a:off x="2907025" y="6894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28"/>
                  </a:moveTo>
                  <a:cubicBezTo>
                    <a:pt x="29" y="28"/>
                    <a:pt x="29" y="28"/>
                    <a:pt x="29" y="28"/>
                  </a:cubicBezTo>
                  <a:cubicBezTo>
                    <a:pt x="0" y="28"/>
                    <a:pt x="0" y="0"/>
                    <a:pt x="0" y="0"/>
                  </a:cubicBezTo>
                  <a:cubicBezTo>
                    <a:pt x="0" y="0"/>
                    <a:pt x="29" y="0"/>
                    <a:pt x="29" y="0"/>
                  </a:cubicBezTo>
                  <a:cubicBezTo>
                    <a:pt x="29" y="0"/>
                    <a:pt x="29" y="0"/>
                    <a:pt x="29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70"/>
            <p:cNvSpPr/>
            <p:nvPr/>
          </p:nvSpPr>
          <p:spPr>
            <a:xfrm>
              <a:off x="2929475" y="65502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1" y="85"/>
                  </a:moveTo>
                  <a:cubicBezTo>
                    <a:pt x="1" y="57"/>
                    <a:pt x="29" y="28"/>
                    <a:pt x="57" y="0"/>
                  </a:cubicBezTo>
                  <a:cubicBezTo>
                    <a:pt x="29" y="28"/>
                    <a:pt x="1" y="57"/>
                    <a:pt x="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70"/>
            <p:cNvSpPr/>
            <p:nvPr/>
          </p:nvSpPr>
          <p:spPr>
            <a:xfrm>
              <a:off x="2910525" y="690825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9" y="0"/>
                  </a:moveTo>
                  <a:lnTo>
                    <a:pt x="29" y="56"/>
                  </a:lnTo>
                  <a:cubicBezTo>
                    <a:pt x="1" y="56"/>
                    <a:pt x="1" y="28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70"/>
            <p:cNvSpPr/>
            <p:nvPr/>
          </p:nvSpPr>
          <p:spPr>
            <a:xfrm>
              <a:off x="2970200" y="634675"/>
              <a:ext cx="3525" cy="2825"/>
            </a:xfrm>
            <a:custGeom>
              <a:avLst/>
              <a:gdLst/>
              <a:ahLst/>
              <a:cxnLst/>
              <a:rect l="l" t="t" r="r" b="b"/>
              <a:pathLst>
                <a:path w="141" h="113" extrusionOk="0">
                  <a:moveTo>
                    <a:pt x="141" y="56"/>
                  </a:moveTo>
                  <a:cubicBezTo>
                    <a:pt x="141" y="56"/>
                    <a:pt x="112" y="56"/>
                    <a:pt x="84" y="84"/>
                  </a:cubicBezTo>
                  <a:cubicBezTo>
                    <a:pt x="56" y="84"/>
                    <a:pt x="28" y="113"/>
                    <a:pt x="0" y="56"/>
                  </a:cubicBezTo>
                  <a:cubicBezTo>
                    <a:pt x="0" y="56"/>
                    <a:pt x="0" y="28"/>
                    <a:pt x="0" y="28"/>
                  </a:cubicBezTo>
                  <a:cubicBezTo>
                    <a:pt x="28" y="0"/>
                    <a:pt x="56" y="0"/>
                    <a:pt x="84" y="0"/>
                  </a:cubicBezTo>
                  <a:cubicBezTo>
                    <a:pt x="112" y="0"/>
                    <a:pt x="112" y="28"/>
                    <a:pt x="141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70"/>
            <p:cNvSpPr/>
            <p:nvPr/>
          </p:nvSpPr>
          <p:spPr>
            <a:xfrm>
              <a:off x="2848075" y="612200"/>
              <a:ext cx="35800" cy="30925"/>
            </a:xfrm>
            <a:custGeom>
              <a:avLst/>
              <a:gdLst/>
              <a:ahLst/>
              <a:cxnLst/>
              <a:rect l="l" t="t" r="r" b="b"/>
              <a:pathLst>
                <a:path w="1432" h="1237" extrusionOk="0">
                  <a:moveTo>
                    <a:pt x="674" y="169"/>
                  </a:moveTo>
                  <a:cubicBezTo>
                    <a:pt x="786" y="1"/>
                    <a:pt x="983" y="57"/>
                    <a:pt x="1179" y="1"/>
                  </a:cubicBezTo>
                  <a:cubicBezTo>
                    <a:pt x="1151" y="85"/>
                    <a:pt x="1067" y="141"/>
                    <a:pt x="1095" y="225"/>
                  </a:cubicBezTo>
                  <a:cubicBezTo>
                    <a:pt x="1067" y="254"/>
                    <a:pt x="1011" y="254"/>
                    <a:pt x="1039" y="282"/>
                  </a:cubicBezTo>
                  <a:cubicBezTo>
                    <a:pt x="1095" y="366"/>
                    <a:pt x="1067" y="562"/>
                    <a:pt x="1264" y="506"/>
                  </a:cubicBezTo>
                  <a:cubicBezTo>
                    <a:pt x="1376" y="478"/>
                    <a:pt x="1432" y="703"/>
                    <a:pt x="1320" y="759"/>
                  </a:cubicBezTo>
                  <a:cubicBezTo>
                    <a:pt x="1235" y="815"/>
                    <a:pt x="1123" y="871"/>
                    <a:pt x="1320" y="927"/>
                  </a:cubicBezTo>
                  <a:cubicBezTo>
                    <a:pt x="1348" y="955"/>
                    <a:pt x="1348" y="1040"/>
                    <a:pt x="1348" y="1040"/>
                  </a:cubicBezTo>
                  <a:cubicBezTo>
                    <a:pt x="1207" y="983"/>
                    <a:pt x="1292" y="1236"/>
                    <a:pt x="1151" y="1152"/>
                  </a:cubicBezTo>
                  <a:cubicBezTo>
                    <a:pt x="1095" y="1124"/>
                    <a:pt x="1067" y="1096"/>
                    <a:pt x="1095" y="1012"/>
                  </a:cubicBezTo>
                  <a:cubicBezTo>
                    <a:pt x="1151" y="899"/>
                    <a:pt x="1067" y="899"/>
                    <a:pt x="983" y="899"/>
                  </a:cubicBezTo>
                  <a:cubicBezTo>
                    <a:pt x="983" y="871"/>
                    <a:pt x="983" y="871"/>
                    <a:pt x="955" y="843"/>
                  </a:cubicBezTo>
                  <a:cubicBezTo>
                    <a:pt x="983" y="815"/>
                    <a:pt x="1011" y="787"/>
                    <a:pt x="1039" y="759"/>
                  </a:cubicBezTo>
                  <a:cubicBezTo>
                    <a:pt x="1095" y="731"/>
                    <a:pt x="1067" y="787"/>
                    <a:pt x="1067" y="731"/>
                  </a:cubicBezTo>
                  <a:cubicBezTo>
                    <a:pt x="1067" y="731"/>
                    <a:pt x="1039" y="731"/>
                    <a:pt x="1011" y="703"/>
                  </a:cubicBezTo>
                  <a:cubicBezTo>
                    <a:pt x="842" y="562"/>
                    <a:pt x="955" y="815"/>
                    <a:pt x="899" y="815"/>
                  </a:cubicBezTo>
                  <a:cubicBezTo>
                    <a:pt x="871" y="815"/>
                    <a:pt x="871" y="815"/>
                    <a:pt x="871" y="843"/>
                  </a:cubicBezTo>
                  <a:cubicBezTo>
                    <a:pt x="814" y="843"/>
                    <a:pt x="786" y="843"/>
                    <a:pt x="786" y="899"/>
                  </a:cubicBezTo>
                  <a:cubicBezTo>
                    <a:pt x="786" y="1012"/>
                    <a:pt x="730" y="1012"/>
                    <a:pt x="646" y="983"/>
                  </a:cubicBezTo>
                  <a:cubicBezTo>
                    <a:pt x="534" y="955"/>
                    <a:pt x="393" y="927"/>
                    <a:pt x="309" y="815"/>
                  </a:cubicBezTo>
                  <a:cubicBezTo>
                    <a:pt x="197" y="871"/>
                    <a:pt x="141" y="983"/>
                    <a:pt x="56" y="1068"/>
                  </a:cubicBezTo>
                  <a:cubicBezTo>
                    <a:pt x="56" y="927"/>
                    <a:pt x="0" y="787"/>
                    <a:pt x="253" y="731"/>
                  </a:cubicBezTo>
                  <a:cubicBezTo>
                    <a:pt x="169" y="618"/>
                    <a:pt x="141" y="534"/>
                    <a:pt x="28" y="534"/>
                  </a:cubicBezTo>
                  <a:cubicBezTo>
                    <a:pt x="169" y="450"/>
                    <a:pt x="309" y="366"/>
                    <a:pt x="393" y="225"/>
                  </a:cubicBezTo>
                  <a:cubicBezTo>
                    <a:pt x="477" y="141"/>
                    <a:pt x="562" y="113"/>
                    <a:pt x="674" y="1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70"/>
            <p:cNvSpPr/>
            <p:nvPr/>
          </p:nvSpPr>
          <p:spPr>
            <a:xfrm>
              <a:off x="2854375" y="688700"/>
              <a:ext cx="14075" cy="10575"/>
            </a:xfrm>
            <a:custGeom>
              <a:avLst/>
              <a:gdLst/>
              <a:ahLst/>
              <a:cxnLst/>
              <a:rect l="l" t="t" r="r" b="b"/>
              <a:pathLst>
                <a:path w="563" h="423" extrusionOk="0">
                  <a:moveTo>
                    <a:pt x="478" y="226"/>
                  </a:moveTo>
                  <a:cubicBezTo>
                    <a:pt x="422" y="226"/>
                    <a:pt x="338" y="198"/>
                    <a:pt x="338" y="310"/>
                  </a:cubicBezTo>
                  <a:cubicBezTo>
                    <a:pt x="338" y="422"/>
                    <a:pt x="225" y="422"/>
                    <a:pt x="197" y="422"/>
                  </a:cubicBezTo>
                  <a:cubicBezTo>
                    <a:pt x="113" y="422"/>
                    <a:pt x="141" y="338"/>
                    <a:pt x="141" y="310"/>
                  </a:cubicBezTo>
                  <a:cubicBezTo>
                    <a:pt x="169" y="169"/>
                    <a:pt x="29" y="198"/>
                    <a:pt x="1" y="85"/>
                  </a:cubicBezTo>
                  <a:cubicBezTo>
                    <a:pt x="29" y="57"/>
                    <a:pt x="29" y="1"/>
                    <a:pt x="57" y="29"/>
                  </a:cubicBezTo>
                  <a:cubicBezTo>
                    <a:pt x="169" y="113"/>
                    <a:pt x="282" y="57"/>
                    <a:pt x="366" y="29"/>
                  </a:cubicBezTo>
                  <a:cubicBezTo>
                    <a:pt x="422" y="29"/>
                    <a:pt x="450" y="57"/>
                    <a:pt x="478" y="85"/>
                  </a:cubicBezTo>
                  <a:lnTo>
                    <a:pt x="478" y="85"/>
                  </a:lnTo>
                  <a:cubicBezTo>
                    <a:pt x="506" y="141"/>
                    <a:pt x="562" y="169"/>
                    <a:pt x="478" y="2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70"/>
            <p:cNvSpPr/>
            <p:nvPr/>
          </p:nvSpPr>
          <p:spPr>
            <a:xfrm>
              <a:off x="2852975" y="678875"/>
              <a:ext cx="12675" cy="7750"/>
            </a:xfrm>
            <a:custGeom>
              <a:avLst/>
              <a:gdLst/>
              <a:ahLst/>
              <a:cxnLst/>
              <a:rect l="l" t="t" r="r" b="b"/>
              <a:pathLst>
                <a:path w="507" h="310" extrusionOk="0">
                  <a:moveTo>
                    <a:pt x="1" y="310"/>
                  </a:moveTo>
                  <a:cubicBezTo>
                    <a:pt x="1" y="254"/>
                    <a:pt x="57" y="197"/>
                    <a:pt x="85" y="141"/>
                  </a:cubicBezTo>
                  <a:cubicBezTo>
                    <a:pt x="113" y="113"/>
                    <a:pt x="141" y="85"/>
                    <a:pt x="197" y="113"/>
                  </a:cubicBezTo>
                  <a:cubicBezTo>
                    <a:pt x="281" y="141"/>
                    <a:pt x="281" y="141"/>
                    <a:pt x="253" y="1"/>
                  </a:cubicBezTo>
                  <a:cubicBezTo>
                    <a:pt x="338" y="29"/>
                    <a:pt x="422" y="57"/>
                    <a:pt x="506" y="85"/>
                  </a:cubicBezTo>
                  <a:cubicBezTo>
                    <a:pt x="506" y="113"/>
                    <a:pt x="506" y="141"/>
                    <a:pt x="506" y="141"/>
                  </a:cubicBezTo>
                  <a:cubicBezTo>
                    <a:pt x="366" y="282"/>
                    <a:pt x="366" y="282"/>
                    <a:pt x="1" y="3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70"/>
            <p:cNvSpPr/>
            <p:nvPr/>
          </p:nvSpPr>
          <p:spPr>
            <a:xfrm>
              <a:off x="2869125" y="640975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57" y="1"/>
                  </a:moveTo>
                  <a:cubicBezTo>
                    <a:pt x="113" y="1"/>
                    <a:pt x="113" y="29"/>
                    <a:pt x="85" y="57"/>
                  </a:cubicBezTo>
                  <a:cubicBezTo>
                    <a:pt x="85" y="85"/>
                    <a:pt x="57" y="113"/>
                    <a:pt x="57" y="113"/>
                  </a:cubicBezTo>
                  <a:cubicBezTo>
                    <a:pt x="29" y="113"/>
                    <a:pt x="0" y="85"/>
                    <a:pt x="0" y="57"/>
                  </a:cubicBezTo>
                  <a:cubicBezTo>
                    <a:pt x="0" y="29"/>
                    <a:pt x="29" y="1"/>
                    <a:pt x="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70"/>
            <p:cNvSpPr/>
            <p:nvPr/>
          </p:nvSpPr>
          <p:spPr>
            <a:xfrm>
              <a:off x="2892275" y="650100"/>
              <a:ext cx="3550" cy="2150"/>
            </a:xfrm>
            <a:custGeom>
              <a:avLst/>
              <a:gdLst/>
              <a:ahLst/>
              <a:cxnLst/>
              <a:rect l="l" t="t" r="r" b="b"/>
              <a:pathLst>
                <a:path w="142" h="86" extrusionOk="0">
                  <a:moveTo>
                    <a:pt x="57" y="85"/>
                  </a:moveTo>
                  <a:cubicBezTo>
                    <a:pt x="29" y="57"/>
                    <a:pt x="1" y="29"/>
                    <a:pt x="29" y="29"/>
                  </a:cubicBezTo>
                  <a:cubicBezTo>
                    <a:pt x="57" y="1"/>
                    <a:pt x="85" y="1"/>
                    <a:pt x="113" y="1"/>
                  </a:cubicBezTo>
                  <a:cubicBezTo>
                    <a:pt x="141" y="1"/>
                    <a:pt x="141" y="29"/>
                    <a:pt x="113" y="29"/>
                  </a:cubicBezTo>
                  <a:cubicBezTo>
                    <a:pt x="113" y="57"/>
                    <a:pt x="85" y="85"/>
                    <a:pt x="57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70"/>
            <p:cNvSpPr/>
            <p:nvPr/>
          </p:nvSpPr>
          <p:spPr>
            <a:xfrm>
              <a:off x="2869825" y="631850"/>
              <a:ext cx="2825" cy="4950"/>
            </a:xfrm>
            <a:custGeom>
              <a:avLst/>
              <a:gdLst/>
              <a:ahLst/>
              <a:cxnLst/>
              <a:rect l="l" t="t" r="r" b="b"/>
              <a:pathLst>
                <a:path w="113" h="198" extrusionOk="0">
                  <a:moveTo>
                    <a:pt x="113" y="113"/>
                  </a:moveTo>
                  <a:cubicBezTo>
                    <a:pt x="113" y="141"/>
                    <a:pt x="113" y="197"/>
                    <a:pt x="57" y="169"/>
                  </a:cubicBezTo>
                  <a:cubicBezTo>
                    <a:pt x="1" y="169"/>
                    <a:pt x="1" y="113"/>
                    <a:pt x="1" y="57"/>
                  </a:cubicBezTo>
                  <a:lnTo>
                    <a:pt x="1" y="57"/>
                  </a:lnTo>
                  <a:cubicBezTo>
                    <a:pt x="57" y="1"/>
                    <a:pt x="85" y="57"/>
                    <a:pt x="113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70"/>
            <p:cNvSpPr/>
            <p:nvPr/>
          </p:nvSpPr>
          <p:spPr>
            <a:xfrm>
              <a:off x="2863500" y="687300"/>
              <a:ext cx="2850" cy="3550"/>
            </a:xfrm>
            <a:custGeom>
              <a:avLst/>
              <a:gdLst/>
              <a:ahLst/>
              <a:cxnLst/>
              <a:rect l="l" t="t" r="r" b="b"/>
              <a:pathLst>
                <a:path w="114" h="142" extrusionOk="0">
                  <a:moveTo>
                    <a:pt x="113" y="141"/>
                  </a:moveTo>
                  <a:cubicBezTo>
                    <a:pt x="85" y="141"/>
                    <a:pt x="29" y="141"/>
                    <a:pt x="1" y="85"/>
                  </a:cubicBezTo>
                  <a:cubicBezTo>
                    <a:pt x="113" y="1"/>
                    <a:pt x="113" y="85"/>
                    <a:pt x="113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70"/>
            <p:cNvSpPr/>
            <p:nvPr/>
          </p:nvSpPr>
          <p:spPr>
            <a:xfrm>
              <a:off x="2876850" y="617825"/>
              <a:ext cx="1425" cy="3525"/>
            </a:xfrm>
            <a:custGeom>
              <a:avLst/>
              <a:gdLst/>
              <a:ahLst/>
              <a:cxnLst/>
              <a:rect l="l" t="t" r="r" b="b"/>
              <a:pathLst>
                <a:path w="57" h="141" extrusionOk="0">
                  <a:moveTo>
                    <a:pt x="0" y="0"/>
                  </a:moveTo>
                  <a:cubicBezTo>
                    <a:pt x="56" y="29"/>
                    <a:pt x="56" y="85"/>
                    <a:pt x="56" y="141"/>
                  </a:cubicBezTo>
                  <a:cubicBezTo>
                    <a:pt x="28" y="113"/>
                    <a:pt x="0" y="57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70"/>
            <p:cNvSpPr/>
            <p:nvPr/>
          </p:nvSpPr>
          <p:spPr>
            <a:xfrm>
              <a:off x="2867725" y="730125"/>
              <a:ext cx="35125" cy="43550"/>
            </a:xfrm>
            <a:custGeom>
              <a:avLst/>
              <a:gdLst/>
              <a:ahLst/>
              <a:cxnLst/>
              <a:rect l="l" t="t" r="r" b="b"/>
              <a:pathLst>
                <a:path w="1405" h="1742" extrusionOk="0">
                  <a:moveTo>
                    <a:pt x="1264" y="1011"/>
                  </a:moveTo>
                  <a:cubicBezTo>
                    <a:pt x="1404" y="1151"/>
                    <a:pt x="1264" y="1292"/>
                    <a:pt x="1292" y="1460"/>
                  </a:cubicBezTo>
                  <a:cubicBezTo>
                    <a:pt x="1292" y="1488"/>
                    <a:pt x="1264" y="1516"/>
                    <a:pt x="1236" y="1488"/>
                  </a:cubicBezTo>
                  <a:cubicBezTo>
                    <a:pt x="1095" y="1404"/>
                    <a:pt x="1095" y="1516"/>
                    <a:pt x="1095" y="1573"/>
                  </a:cubicBezTo>
                  <a:cubicBezTo>
                    <a:pt x="1039" y="1741"/>
                    <a:pt x="927" y="1685"/>
                    <a:pt x="814" y="1685"/>
                  </a:cubicBezTo>
                  <a:cubicBezTo>
                    <a:pt x="702" y="1685"/>
                    <a:pt x="702" y="1573"/>
                    <a:pt x="730" y="1488"/>
                  </a:cubicBezTo>
                  <a:cubicBezTo>
                    <a:pt x="730" y="1432"/>
                    <a:pt x="758" y="1348"/>
                    <a:pt x="702" y="1348"/>
                  </a:cubicBezTo>
                  <a:cubicBezTo>
                    <a:pt x="618" y="1348"/>
                    <a:pt x="562" y="1320"/>
                    <a:pt x="534" y="1236"/>
                  </a:cubicBezTo>
                  <a:cubicBezTo>
                    <a:pt x="506" y="1208"/>
                    <a:pt x="478" y="1292"/>
                    <a:pt x="449" y="1320"/>
                  </a:cubicBezTo>
                  <a:cubicBezTo>
                    <a:pt x="421" y="1376"/>
                    <a:pt x="506" y="1460"/>
                    <a:pt x="478" y="1545"/>
                  </a:cubicBezTo>
                  <a:cubicBezTo>
                    <a:pt x="449" y="1601"/>
                    <a:pt x="421" y="1657"/>
                    <a:pt x="365" y="1629"/>
                  </a:cubicBezTo>
                  <a:cubicBezTo>
                    <a:pt x="281" y="1601"/>
                    <a:pt x="225" y="1545"/>
                    <a:pt x="281" y="1488"/>
                  </a:cubicBezTo>
                  <a:cubicBezTo>
                    <a:pt x="393" y="1376"/>
                    <a:pt x="365" y="1208"/>
                    <a:pt x="449" y="1095"/>
                  </a:cubicBezTo>
                  <a:cubicBezTo>
                    <a:pt x="478" y="1067"/>
                    <a:pt x="478" y="1011"/>
                    <a:pt x="506" y="1011"/>
                  </a:cubicBezTo>
                  <a:cubicBezTo>
                    <a:pt x="758" y="983"/>
                    <a:pt x="674" y="843"/>
                    <a:pt x="562" y="758"/>
                  </a:cubicBezTo>
                  <a:cubicBezTo>
                    <a:pt x="449" y="618"/>
                    <a:pt x="337" y="506"/>
                    <a:pt x="253" y="337"/>
                  </a:cubicBezTo>
                  <a:cubicBezTo>
                    <a:pt x="225" y="309"/>
                    <a:pt x="197" y="253"/>
                    <a:pt x="141" y="253"/>
                  </a:cubicBezTo>
                  <a:cubicBezTo>
                    <a:pt x="0" y="253"/>
                    <a:pt x="28" y="141"/>
                    <a:pt x="28" y="57"/>
                  </a:cubicBezTo>
                  <a:cubicBezTo>
                    <a:pt x="85" y="0"/>
                    <a:pt x="113" y="57"/>
                    <a:pt x="169" y="85"/>
                  </a:cubicBezTo>
                  <a:cubicBezTo>
                    <a:pt x="281" y="141"/>
                    <a:pt x="478" y="141"/>
                    <a:pt x="478" y="365"/>
                  </a:cubicBezTo>
                  <a:cubicBezTo>
                    <a:pt x="478" y="450"/>
                    <a:pt x="590" y="253"/>
                    <a:pt x="646" y="365"/>
                  </a:cubicBezTo>
                  <a:cubicBezTo>
                    <a:pt x="646" y="422"/>
                    <a:pt x="562" y="506"/>
                    <a:pt x="646" y="562"/>
                  </a:cubicBezTo>
                  <a:cubicBezTo>
                    <a:pt x="730" y="618"/>
                    <a:pt x="814" y="674"/>
                    <a:pt x="843" y="758"/>
                  </a:cubicBezTo>
                  <a:cubicBezTo>
                    <a:pt x="871" y="843"/>
                    <a:pt x="730" y="871"/>
                    <a:pt x="758" y="899"/>
                  </a:cubicBezTo>
                  <a:cubicBezTo>
                    <a:pt x="843" y="983"/>
                    <a:pt x="899" y="1095"/>
                    <a:pt x="1011" y="1151"/>
                  </a:cubicBezTo>
                  <a:cubicBezTo>
                    <a:pt x="1039" y="1180"/>
                    <a:pt x="1067" y="1151"/>
                    <a:pt x="1095" y="1095"/>
                  </a:cubicBezTo>
                  <a:cubicBezTo>
                    <a:pt x="1123" y="1011"/>
                    <a:pt x="1179" y="1011"/>
                    <a:pt x="1264" y="101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70"/>
            <p:cNvSpPr/>
            <p:nvPr/>
          </p:nvSpPr>
          <p:spPr>
            <a:xfrm>
              <a:off x="2881750" y="70907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0"/>
                  </a:moveTo>
                  <a:cubicBezTo>
                    <a:pt x="29" y="28"/>
                    <a:pt x="1" y="28"/>
                    <a:pt x="1" y="56"/>
                  </a:cubicBezTo>
                  <a:cubicBezTo>
                    <a:pt x="1" y="28"/>
                    <a:pt x="29" y="28"/>
                    <a:pt x="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70"/>
            <p:cNvSpPr/>
            <p:nvPr/>
          </p:nvSpPr>
          <p:spPr>
            <a:xfrm>
              <a:off x="2838250" y="6817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lnTo>
                    <a:pt x="28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70"/>
            <p:cNvSpPr/>
            <p:nvPr/>
          </p:nvSpPr>
          <p:spPr>
            <a:xfrm>
              <a:off x="2865625" y="7518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1"/>
                  </a:moveTo>
                  <a:cubicBezTo>
                    <a:pt x="28" y="29"/>
                    <a:pt x="28" y="29"/>
                    <a:pt x="28" y="29"/>
                  </a:cubicBezTo>
                  <a:cubicBezTo>
                    <a:pt x="0" y="29"/>
                    <a:pt x="0" y="29"/>
                    <a:pt x="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70"/>
            <p:cNvSpPr/>
            <p:nvPr/>
          </p:nvSpPr>
          <p:spPr>
            <a:xfrm>
              <a:off x="2914050" y="725200"/>
              <a:ext cx="4925" cy="6350"/>
            </a:xfrm>
            <a:custGeom>
              <a:avLst/>
              <a:gdLst/>
              <a:ahLst/>
              <a:cxnLst/>
              <a:rect l="l" t="t" r="r" b="b"/>
              <a:pathLst>
                <a:path w="197" h="254" extrusionOk="0">
                  <a:moveTo>
                    <a:pt x="0" y="254"/>
                  </a:moveTo>
                  <a:cubicBezTo>
                    <a:pt x="0" y="197"/>
                    <a:pt x="0" y="113"/>
                    <a:pt x="28" y="85"/>
                  </a:cubicBezTo>
                  <a:cubicBezTo>
                    <a:pt x="113" y="1"/>
                    <a:pt x="169" y="1"/>
                    <a:pt x="197" y="113"/>
                  </a:cubicBezTo>
                  <a:cubicBezTo>
                    <a:pt x="141" y="169"/>
                    <a:pt x="56" y="197"/>
                    <a:pt x="0" y="2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70"/>
            <p:cNvSpPr/>
            <p:nvPr/>
          </p:nvSpPr>
          <p:spPr>
            <a:xfrm>
              <a:off x="2887375" y="686600"/>
              <a:ext cx="3525" cy="1425"/>
            </a:xfrm>
            <a:custGeom>
              <a:avLst/>
              <a:gdLst/>
              <a:ahLst/>
              <a:cxnLst/>
              <a:rect l="l" t="t" r="r" b="b"/>
              <a:pathLst>
                <a:path w="141" h="57" extrusionOk="0">
                  <a:moveTo>
                    <a:pt x="141" y="29"/>
                  </a:moveTo>
                  <a:cubicBezTo>
                    <a:pt x="113" y="29"/>
                    <a:pt x="113" y="57"/>
                    <a:pt x="85" y="57"/>
                  </a:cubicBezTo>
                  <a:cubicBezTo>
                    <a:pt x="57" y="57"/>
                    <a:pt x="28" y="29"/>
                    <a:pt x="28" y="29"/>
                  </a:cubicBezTo>
                  <a:cubicBezTo>
                    <a:pt x="0" y="1"/>
                    <a:pt x="0" y="1"/>
                    <a:pt x="28" y="1"/>
                  </a:cubicBezTo>
                  <a:cubicBezTo>
                    <a:pt x="57" y="1"/>
                    <a:pt x="113" y="1"/>
                    <a:pt x="14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70"/>
            <p:cNvSpPr/>
            <p:nvPr/>
          </p:nvSpPr>
          <p:spPr>
            <a:xfrm>
              <a:off x="2888075" y="7090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0"/>
                  </a:moveTo>
                  <a:lnTo>
                    <a:pt x="29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70"/>
            <p:cNvSpPr/>
            <p:nvPr/>
          </p:nvSpPr>
          <p:spPr>
            <a:xfrm>
              <a:off x="2919650" y="643100"/>
              <a:ext cx="3550" cy="2125"/>
            </a:xfrm>
            <a:custGeom>
              <a:avLst/>
              <a:gdLst/>
              <a:ahLst/>
              <a:cxnLst/>
              <a:rect l="l" t="t" r="r" b="b"/>
              <a:pathLst>
                <a:path w="142" h="85" extrusionOk="0">
                  <a:moveTo>
                    <a:pt x="113" y="28"/>
                  </a:moveTo>
                  <a:cubicBezTo>
                    <a:pt x="85" y="56"/>
                    <a:pt x="57" y="84"/>
                    <a:pt x="29" y="56"/>
                  </a:cubicBezTo>
                  <a:cubicBezTo>
                    <a:pt x="29" y="56"/>
                    <a:pt x="29" y="56"/>
                    <a:pt x="1" y="28"/>
                  </a:cubicBezTo>
                  <a:cubicBezTo>
                    <a:pt x="57" y="28"/>
                    <a:pt x="85" y="28"/>
                    <a:pt x="113" y="0"/>
                  </a:cubicBezTo>
                  <a:cubicBezTo>
                    <a:pt x="141" y="0"/>
                    <a:pt x="141" y="0"/>
                    <a:pt x="113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70"/>
            <p:cNvSpPr/>
            <p:nvPr/>
          </p:nvSpPr>
          <p:spPr>
            <a:xfrm>
              <a:off x="2878950" y="771525"/>
              <a:ext cx="4925" cy="4250"/>
            </a:xfrm>
            <a:custGeom>
              <a:avLst/>
              <a:gdLst/>
              <a:ahLst/>
              <a:cxnLst/>
              <a:rect l="l" t="t" r="r" b="b"/>
              <a:pathLst>
                <a:path w="197" h="170" extrusionOk="0">
                  <a:moveTo>
                    <a:pt x="169" y="113"/>
                  </a:moveTo>
                  <a:cubicBezTo>
                    <a:pt x="197" y="141"/>
                    <a:pt x="169" y="169"/>
                    <a:pt x="141" y="169"/>
                  </a:cubicBezTo>
                  <a:cubicBezTo>
                    <a:pt x="85" y="169"/>
                    <a:pt x="57" y="169"/>
                    <a:pt x="29" y="113"/>
                  </a:cubicBezTo>
                  <a:cubicBezTo>
                    <a:pt x="0" y="57"/>
                    <a:pt x="29" y="29"/>
                    <a:pt x="85" y="29"/>
                  </a:cubicBezTo>
                  <a:cubicBezTo>
                    <a:pt x="141" y="1"/>
                    <a:pt x="169" y="57"/>
                    <a:pt x="169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70"/>
            <p:cNvSpPr/>
            <p:nvPr/>
          </p:nvSpPr>
          <p:spPr>
            <a:xfrm>
              <a:off x="2903525" y="769425"/>
              <a:ext cx="2825" cy="2125"/>
            </a:xfrm>
            <a:custGeom>
              <a:avLst/>
              <a:gdLst/>
              <a:ahLst/>
              <a:cxnLst/>
              <a:rect l="l" t="t" r="r" b="b"/>
              <a:pathLst>
                <a:path w="113" h="85" extrusionOk="0">
                  <a:moveTo>
                    <a:pt x="0" y="85"/>
                  </a:moveTo>
                  <a:cubicBezTo>
                    <a:pt x="28" y="29"/>
                    <a:pt x="28" y="1"/>
                    <a:pt x="84" y="1"/>
                  </a:cubicBezTo>
                  <a:cubicBezTo>
                    <a:pt x="84" y="1"/>
                    <a:pt x="112" y="1"/>
                    <a:pt x="112" y="1"/>
                  </a:cubicBezTo>
                  <a:cubicBezTo>
                    <a:pt x="112" y="85"/>
                    <a:pt x="56" y="85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70"/>
            <p:cNvSpPr/>
            <p:nvPr/>
          </p:nvSpPr>
          <p:spPr>
            <a:xfrm>
              <a:off x="2898600" y="792600"/>
              <a:ext cx="725" cy="25"/>
            </a:xfrm>
            <a:custGeom>
              <a:avLst/>
              <a:gdLst/>
              <a:ahLst/>
              <a:cxnLst/>
              <a:rect l="l" t="t" r="r" b="b"/>
              <a:pathLst>
                <a:path w="29" h="1" extrusionOk="0">
                  <a:moveTo>
                    <a:pt x="29" y="0"/>
                  </a:moveTo>
                  <a:cubicBezTo>
                    <a:pt x="29" y="0"/>
                    <a:pt x="29" y="0"/>
                    <a:pt x="29" y="0"/>
                  </a:cubicBezTo>
                  <a:cubicBezTo>
                    <a:pt x="1" y="0"/>
                    <a:pt x="1" y="0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70"/>
            <p:cNvSpPr/>
            <p:nvPr/>
          </p:nvSpPr>
          <p:spPr>
            <a:xfrm>
              <a:off x="2869825" y="624850"/>
              <a:ext cx="6350" cy="9850"/>
            </a:xfrm>
            <a:custGeom>
              <a:avLst/>
              <a:gdLst/>
              <a:ahLst/>
              <a:cxnLst/>
              <a:rect l="l" t="t" r="r" b="b"/>
              <a:pathLst>
                <a:path w="254" h="394" extrusionOk="0">
                  <a:moveTo>
                    <a:pt x="113" y="393"/>
                  </a:moveTo>
                  <a:cubicBezTo>
                    <a:pt x="85" y="365"/>
                    <a:pt x="29" y="337"/>
                    <a:pt x="1" y="337"/>
                  </a:cubicBezTo>
                  <a:cubicBezTo>
                    <a:pt x="1" y="253"/>
                    <a:pt x="1" y="141"/>
                    <a:pt x="1" y="56"/>
                  </a:cubicBezTo>
                  <a:cubicBezTo>
                    <a:pt x="29" y="28"/>
                    <a:pt x="57" y="0"/>
                    <a:pt x="85" y="0"/>
                  </a:cubicBezTo>
                  <a:cubicBezTo>
                    <a:pt x="141" y="0"/>
                    <a:pt x="169" y="28"/>
                    <a:pt x="141" y="84"/>
                  </a:cubicBezTo>
                  <a:cubicBezTo>
                    <a:pt x="141" y="141"/>
                    <a:pt x="169" y="169"/>
                    <a:pt x="225" y="197"/>
                  </a:cubicBezTo>
                  <a:cubicBezTo>
                    <a:pt x="253" y="309"/>
                    <a:pt x="141" y="337"/>
                    <a:pt x="113" y="39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70"/>
            <p:cNvSpPr/>
            <p:nvPr/>
          </p:nvSpPr>
          <p:spPr>
            <a:xfrm>
              <a:off x="2875450" y="627650"/>
              <a:ext cx="2125" cy="3525"/>
            </a:xfrm>
            <a:custGeom>
              <a:avLst/>
              <a:gdLst/>
              <a:ahLst/>
              <a:cxnLst/>
              <a:rect l="l" t="t" r="r" b="b"/>
              <a:pathLst>
                <a:path w="85" h="141" extrusionOk="0">
                  <a:moveTo>
                    <a:pt x="28" y="0"/>
                  </a:moveTo>
                  <a:cubicBezTo>
                    <a:pt x="56" y="29"/>
                    <a:pt x="84" y="29"/>
                    <a:pt x="84" y="29"/>
                  </a:cubicBezTo>
                  <a:cubicBezTo>
                    <a:pt x="84" y="57"/>
                    <a:pt x="84" y="85"/>
                    <a:pt x="56" y="85"/>
                  </a:cubicBezTo>
                  <a:cubicBezTo>
                    <a:pt x="56" y="85"/>
                    <a:pt x="0" y="141"/>
                    <a:pt x="0" y="57"/>
                  </a:cubicBezTo>
                  <a:cubicBezTo>
                    <a:pt x="0" y="57"/>
                    <a:pt x="28" y="29"/>
                    <a:pt x="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70"/>
            <p:cNvSpPr/>
            <p:nvPr/>
          </p:nvSpPr>
          <p:spPr>
            <a:xfrm>
              <a:off x="2864900" y="616425"/>
              <a:ext cx="750" cy="725"/>
            </a:xfrm>
            <a:custGeom>
              <a:avLst/>
              <a:gdLst/>
              <a:ahLst/>
              <a:cxnLst/>
              <a:rect l="l" t="t" r="r" b="b"/>
              <a:pathLst>
                <a:path w="30" h="29" extrusionOk="0">
                  <a:moveTo>
                    <a:pt x="1" y="0"/>
                  </a:moveTo>
                  <a:lnTo>
                    <a:pt x="29" y="28"/>
                  </a:lnTo>
                  <a:lnTo>
                    <a:pt x="29" y="28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67" name="Google Shape;2067;p70"/>
          <p:cNvGrpSpPr/>
          <p:nvPr/>
        </p:nvGrpSpPr>
        <p:grpSpPr>
          <a:xfrm flipH="1">
            <a:off x="7976533" y="4509742"/>
            <a:ext cx="1058269" cy="467821"/>
            <a:chOff x="4588700" y="530800"/>
            <a:chExt cx="751025" cy="332000"/>
          </a:xfrm>
        </p:grpSpPr>
        <p:sp>
          <p:nvSpPr>
            <p:cNvPr id="2068" name="Google Shape;2068;p70"/>
            <p:cNvSpPr/>
            <p:nvPr/>
          </p:nvSpPr>
          <p:spPr>
            <a:xfrm>
              <a:off x="5104575" y="658525"/>
              <a:ext cx="196550" cy="131975"/>
            </a:xfrm>
            <a:custGeom>
              <a:avLst/>
              <a:gdLst/>
              <a:ahLst/>
              <a:cxnLst/>
              <a:rect l="l" t="t" r="r" b="b"/>
              <a:pathLst>
                <a:path w="7862" h="5279" extrusionOk="0">
                  <a:moveTo>
                    <a:pt x="7552" y="2471"/>
                  </a:moveTo>
                  <a:cubicBezTo>
                    <a:pt x="7608" y="2499"/>
                    <a:pt x="7665" y="2499"/>
                    <a:pt x="7693" y="2499"/>
                  </a:cubicBezTo>
                  <a:cubicBezTo>
                    <a:pt x="7721" y="2528"/>
                    <a:pt x="7749" y="2556"/>
                    <a:pt x="7777" y="2556"/>
                  </a:cubicBezTo>
                  <a:cubicBezTo>
                    <a:pt x="7805" y="2584"/>
                    <a:pt x="7805" y="2584"/>
                    <a:pt x="7833" y="2584"/>
                  </a:cubicBezTo>
                  <a:cubicBezTo>
                    <a:pt x="7833" y="2584"/>
                    <a:pt x="7861" y="2612"/>
                    <a:pt x="7861" y="2612"/>
                  </a:cubicBezTo>
                  <a:cubicBezTo>
                    <a:pt x="7861" y="2640"/>
                    <a:pt x="7861" y="2668"/>
                    <a:pt x="7833" y="2696"/>
                  </a:cubicBezTo>
                  <a:cubicBezTo>
                    <a:pt x="7805" y="2780"/>
                    <a:pt x="7749" y="2892"/>
                    <a:pt x="7665" y="2892"/>
                  </a:cubicBezTo>
                  <a:cubicBezTo>
                    <a:pt x="7300" y="2864"/>
                    <a:pt x="7328" y="3089"/>
                    <a:pt x="7412" y="3314"/>
                  </a:cubicBezTo>
                  <a:cubicBezTo>
                    <a:pt x="7328" y="3454"/>
                    <a:pt x="7300" y="3622"/>
                    <a:pt x="7131" y="3679"/>
                  </a:cubicBezTo>
                  <a:cubicBezTo>
                    <a:pt x="7047" y="3707"/>
                    <a:pt x="7075" y="3763"/>
                    <a:pt x="7103" y="3791"/>
                  </a:cubicBezTo>
                  <a:cubicBezTo>
                    <a:pt x="7131" y="3931"/>
                    <a:pt x="7075" y="3959"/>
                    <a:pt x="6963" y="3987"/>
                  </a:cubicBezTo>
                  <a:cubicBezTo>
                    <a:pt x="6878" y="4044"/>
                    <a:pt x="6766" y="4044"/>
                    <a:pt x="6710" y="3903"/>
                  </a:cubicBezTo>
                  <a:cubicBezTo>
                    <a:pt x="6654" y="3763"/>
                    <a:pt x="6570" y="3651"/>
                    <a:pt x="6401" y="3622"/>
                  </a:cubicBezTo>
                  <a:cubicBezTo>
                    <a:pt x="6289" y="3594"/>
                    <a:pt x="6233" y="3482"/>
                    <a:pt x="6233" y="3370"/>
                  </a:cubicBezTo>
                  <a:cubicBezTo>
                    <a:pt x="6233" y="3145"/>
                    <a:pt x="6064" y="3033"/>
                    <a:pt x="5868" y="2977"/>
                  </a:cubicBezTo>
                  <a:cubicBezTo>
                    <a:pt x="5727" y="2949"/>
                    <a:pt x="5559" y="2949"/>
                    <a:pt x="5615" y="2668"/>
                  </a:cubicBezTo>
                  <a:cubicBezTo>
                    <a:pt x="5559" y="2808"/>
                    <a:pt x="5531" y="2892"/>
                    <a:pt x="5531" y="2977"/>
                  </a:cubicBezTo>
                  <a:cubicBezTo>
                    <a:pt x="5447" y="3398"/>
                    <a:pt x="5166" y="3566"/>
                    <a:pt x="4773" y="3454"/>
                  </a:cubicBezTo>
                  <a:cubicBezTo>
                    <a:pt x="4661" y="3426"/>
                    <a:pt x="4548" y="3426"/>
                    <a:pt x="4464" y="3426"/>
                  </a:cubicBezTo>
                  <a:cubicBezTo>
                    <a:pt x="4324" y="3398"/>
                    <a:pt x="4380" y="3538"/>
                    <a:pt x="4324" y="3594"/>
                  </a:cubicBezTo>
                  <a:cubicBezTo>
                    <a:pt x="4296" y="3651"/>
                    <a:pt x="4324" y="3679"/>
                    <a:pt x="4408" y="3707"/>
                  </a:cubicBezTo>
                  <a:cubicBezTo>
                    <a:pt x="4492" y="3707"/>
                    <a:pt x="4661" y="3707"/>
                    <a:pt x="4604" y="3875"/>
                  </a:cubicBezTo>
                  <a:cubicBezTo>
                    <a:pt x="4520" y="4044"/>
                    <a:pt x="4380" y="4044"/>
                    <a:pt x="4239" y="4015"/>
                  </a:cubicBezTo>
                  <a:cubicBezTo>
                    <a:pt x="4127" y="4015"/>
                    <a:pt x="4071" y="3959"/>
                    <a:pt x="4071" y="3847"/>
                  </a:cubicBezTo>
                  <a:cubicBezTo>
                    <a:pt x="4043" y="3819"/>
                    <a:pt x="4071" y="3791"/>
                    <a:pt x="4043" y="3791"/>
                  </a:cubicBezTo>
                  <a:cubicBezTo>
                    <a:pt x="4015" y="3819"/>
                    <a:pt x="4071" y="3819"/>
                    <a:pt x="4043" y="3847"/>
                  </a:cubicBezTo>
                  <a:cubicBezTo>
                    <a:pt x="4071" y="3931"/>
                    <a:pt x="4099" y="4015"/>
                    <a:pt x="4155" y="4015"/>
                  </a:cubicBezTo>
                  <a:cubicBezTo>
                    <a:pt x="4520" y="3931"/>
                    <a:pt x="4604" y="4296"/>
                    <a:pt x="4829" y="4409"/>
                  </a:cubicBezTo>
                  <a:cubicBezTo>
                    <a:pt x="4857" y="4437"/>
                    <a:pt x="4857" y="4493"/>
                    <a:pt x="4857" y="4521"/>
                  </a:cubicBezTo>
                  <a:cubicBezTo>
                    <a:pt x="4913" y="4409"/>
                    <a:pt x="4773" y="4240"/>
                    <a:pt x="4941" y="4156"/>
                  </a:cubicBezTo>
                  <a:cubicBezTo>
                    <a:pt x="5082" y="4100"/>
                    <a:pt x="5138" y="4212"/>
                    <a:pt x="5194" y="4296"/>
                  </a:cubicBezTo>
                  <a:cubicBezTo>
                    <a:pt x="5250" y="4352"/>
                    <a:pt x="5306" y="4380"/>
                    <a:pt x="5334" y="4465"/>
                  </a:cubicBezTo>
                  <a:cubicBezTo>
                    <a:pt x="5306" y="4549"/>
                    <a:pt x="5278" y="4605"/>
                    <a:pt x="5250" y="4689"/>
                  </a:cubicBezTo>
                  <a:cubicBezTo>
                    <a:pt x="5250" y="4717"/>
                    <a:pt x="5222" y="4745"/>
                    <a:pt x="5194" y="4745"/>
                  </a:cubicBezTo>
                  <a:cubicBezTo>
                    <a:pt x="5026" y="4858"/>
                    <a:pt x="4857" y="4970"/>
                    <a:pt x="4717" y="5138"/>
                  </a:cubicBezTo>
                  <a:cubicBezTo>
                    <a:pt x="4633" y="5223"/>
                    <a:pt x="4576" y="5279"/>
                    <a:pt x="4464" y="5167"/>
                  </a:cubicBezTo>
                  <a:cubicBezTo>
                    <a:pt x="4436" y="5167"/>
                    <a:pt x="4408" y="5138"/>
                    <a:pt x="4380" y="5110"/>
                  </a:cubicBezTo>
                  <a:cubicBezTo>
                    <a:pt x="4380" y="5082"/>
                    <a:pt x="4380" y="5082"/>
                    <a:pt x="4352" y="5054"/>
                  </a:cubicBezTo>
                  <a:cubicBezTo>
                    <a:pt x="4324" y="4858"/>
                    <a:pt x="4268" y="4689"/>
                    <a:pt x="4015" y="4914"/>
                  </a:cubicBezTo>
                  <a:cubicBezTo>
                    <a:pt x="3903" y="5026"/>
                    <a:pt x="3762" y="4998"/>
                    <a:pt x="3622" y="4970"/>
                  </a:cubicBezTo>
                  <a:cubicBezTo>
                    <a:pt x="3453" y="4970"/>
                    <a:pt x="3341" y="4886"/>
                    <a:pt x="3481" y="4717"/>
                  </a:cubicBezTo>
                  <a:cubicBezTo>
                    <a:pt x="3594" y="4605"/>
                    <a:pt x="3566" y="4521"/>
                    <a:pt x="3453" y="4437"/>
                  </a:cubicBezTo>
                  <a:cubicBezTo>
                    <a:pt x="3481" y="4521"/>
                    <a:pt x="3622" y="4577"/>
                    <a:pt x="3481" y="4689"/>
                  </a:cubicBezTo>
                  <a:cubicBezTo>
                    <a:pt x="3341" y="4802"/>
                    <a:pt x="3173" y="4830"/>
                    <a:pt x="3004" y="4802"/>
                  </a:cubicBezTo>
                  <a:cubicBezTo>
                    <a:pt x="2892" y="4773"/>
                    <a:pt x="2808" y="4689"/>
                    <a:pt x="2864" y="4605"/>
                  </a:cubicBezTo>
                  <a:cubicBezTo>
                    <a:pt x="3004" y="4324"/>
                    <a:pt x="2723" y="4212"/>
                    <a:pt x="2695" y="3987"/>
                  </a:cubicBezTo>
                  <a:cubicBezTo>
                    <a:pt x="2611" y="4072"/>
                    <a:pt x="2471" y="3959"/>
                    <a:pt x="2415" y="4128"/>
                  </a:cubicBezTo>
                  <a:cubicBezTo>
                    <a:pt x="2330" y="4352"/>
                    <a:pt x="2162" y="4324"/>
                    <a:pt x="2106" y="4128"/>
                  </a:cubicBezTo>
                  <a:cubicBezTo>
                    <a:pt x="2022" y="3819"/>
                    <a:pt x="1825" y="3735"/>
                    <a:pt x="1544" y="3763"/>
                  </a:cubicBezTo>
                  <a:cubicBezTo>
                    <a:pt x="1460" y="3679"/>
                    <a:pt x="1432" y="3594"/>
                    <a:pt x="1460" y="3482"/>
                  </a:cubicBezTo>
                  <a:cubicBezTo>
                    <a:pt x="1432" y="3117"/>
                    <a:pt x="1629" y="2864"/>
                    <a:pt x="1853" y="2640"/>
                  </a:cubicBezTo>
                  <a:cubicBezTo>
                    <a:pt x="1881" y="2612"/>
                    <a:pt x="1909" y="2584"/>
                    <a:pt x="1937" y="2556"/>
                  </a:cubicBezTo>
                  <a:cubicBezTo>
                    <a:pt x="2106" y="2499"/>
                    <a:pt x="2162" y="2556"/>
                    <a:pt x="2190" y="2724"/>
                  </a:cubicBezTo>
                  <a:cubicBezTo>
                    <a:pt x="2218" y="2808"/>
                    <a:pt x="2274" y="2864"/>
                    <a:pt x="2358" y="2864"/>
                  </a:cubicBezTo>
                  <a:cubicBezTo>
                    <a:pt x="2471" y="2864"/>
                    <a:pt x="2471" y="2752"/>
                    <a:pt x="2499" y="2696"/>
                  </a:cubicBezTo>
                  <a:cubicBezTo>
                    <a:pt x="2639" y="2471"/>
                    <a:pt x="2499" y="2275"/>
                    <a:pt x="2415" y="2078"/>
                  </a:cubicBezTo>
                  <a:cubicBezTo>
                    <a:pt x="2330" y="2078"/>
                    <a:pt x="2330" y="2191"/>
                    <a:pt x="2274" y="2219"/>
                  </a:cubicBezTo>
                  <a:cubicBezTo>
                    <a:pt x="2190" y="2303"/>
                    <a:pt x="2134" y="2359"/>
                    <a:pt x="2022" y="2331"/>
                  </a:cubicBezTo>
                  <a:cubicBezTo>
                    <a:pt x="1909" y="2303"/>
                    <a:pt x="1909" y="2191"/>
                    <a:pt x="1937" y="2106"/>
                  </a:cubicBezTo>
                  <a:cubicBezTo>
                    <a:pt x="1937" y="1994"/>
                    <a:pt x="1853" y="1966"/>
                    <a:pt x="1797" y="1910"/>
                  </a:cubicBezTo>
                  <a:cubicBezTo>
                    <a:pt x="1769" y="1882"/>
                    <a:pt x="1741" y="1854"/>
                    <a:pt x="1741" y="1826"/>
                  </a:cubicBezTo>
                  <a:cubicBezTo>
                    <a:pt x="1629" y="1629"/>
                    <a:pt x="1544" y="1405"/>
                    <a:pt x="1657" y="1124"/>
                  </a:cubicBezTo>
                  <a:cubicBezTo>
                    <a:pt x="1629" y="1124"/>
                    <a:pt x="1544" y="1152"/>
                    <a:pt x="1572" y="1152"/>
                  </a:cubicBezTo>
                  <a:cubicBezTo>
                    <a:pt x="1600" y="1152"/>
                    <a:pt x="1600" y="1180"/>
                    <a:pt x="1572" y="1180"/>
                  </a:cubicBezTo>
                  <a:cubicBezTo>
                    <a:pt x="1376" y="1433"/>
                    <a:pt x="1292" y="1264"/>
                    <a:pt x="1179" y="1096"/>
                  </a:cubicBezTo>
                  <a:cubicBezTo>
                    <a:pt x="1123" y="899"/>
                    <a:pt x="899" y="1124"/>
                    <a:pt x="842" y="983"/>
                  </a:cubicBezTo>
                  <a:cubicBezTo>
                    <a:pt x="786" y="983"/>
                    <a:pt x="786" y="983"/>
                    <a:pt x="786" y="1011"/>
                  </a:cubicBezTo>
                  <a:cubicBezTo>
                    <a:pt x="814" y="1152"/>
                    <a:pt x="814" y="1124"/>
                    <a:pt x="927" y="1124"/>
                  </a:cubicBezTo>
                  <a:cubicBezTo>
                    <a:pt x="1011" y="1096"/>
                    <a:pt x="1123" y="1124"/>
                    <a:pt x="1207" y="1152"/>
                  </a:cubicBezTo>
                  <a:cubicBezTo>
                    <a:pt x="1235" y="1208"/>
                    <a:pt x="1235" y="1292"/>
                    <a:pt x="1348" y="1292"/>
                  </a:cubicBezTo>
                  <a:cubicBezTo>
                    <a:pt x="1544" y="1292"/>
                    <a:pt x="1600" y="1433"/>
                    <a:pt x="1544" y="1601"/>
                  </a:cubicBezTo>
                  <a:cubicBezTo>
                    <a:pt x="1460" y="1798"/>
                    <a:pt x="1320" y="1910"/>
                    <a:pt x="1123" y="1798"/>
                  </a:cubicBezTo>
                  <a:cubicBezTo>
                    <a:pt x="927" y="1685"/>
                    <a:pt x="814" y="1713"/>
                    <a:pt x="730" y="1910"/>
                  </a:cubicBezTo>
                  <a:cubicBezTo>
                    <a:pt x="674" y="2022"/>
                    <a:pt x="590" y="2078"/>
                    <a:pt x="477" y="2050"/>
                  </a:cubicBezTo>
                  <a:cubicBezTo>
                    <a:pt x="365" y="2022"/>
                    <a:pt x="337" y="1938"/>
                    <a:pt x="337" y="1826"/>
                  </a:cubicBezTo>
                  <a:cubicBezTo>
                    <a:pt x="309" y="1713"/>
                    <a:pt x="253" y="1601"/>
                    <a:pt x="281" y="1489"/>
                  </a:cubicBezTo>
                  <a:cubicBezTo>
                    <a:pt x="337" y="1264"/>
                    <a:pt x="225" y="1152"/>
                    <a:pt x="56" y="1040"/>
                  </a:cubicBezTo>
                  <a:cubicBezTo>
                    <a:pt x="28" y="1011"/>
                    <a:pt x="0" y="927"/>
                    <a:pt x="0" y="927"/>
                  </a:cubicBezTo>
                  <a:cubicBezTo>
                    <a:pt x="225" y="843"/>
                    <a:pt x="365" y="675"/>
                    <a:pt x="477" y="478"/>
                  </a:cubicBezTo>
                  <a:cubicBezTo>
                    <a:pt x="477" y="478"/>
                    <a:pt x="506" y="478"/>
                    <a:pt x="506" y="478"/>
                  </a:cubicBezTo>
                  <a:cubicBezTo>
                    <a:pt x="618" y="394"/>
                    <a:pt x="590" y="618"/>
                    <a:pt x="674" y="534"/>
                  </a:cubicBezTo>
                  <a:cubicBezTo>
                    <a:pt x="786" y="478"/>
                    <a:pt x="842" y="394"/>
                    <a:pt x="955" y="310"/>
                  </a:cubicBezTo>
                  <a:cubicBezTo>
                    <a:pt x="1039" y="282"/>
                    <a:pt x="1151" y="225"/>
                    <a:pt x="1207" y="310"/>
                  </a:cubicBezTo>
                  <a:cubicBezTo>
                    <a:pt x="1404" y="534"/>
                    <a:pt x="1600" y="366"/>
                    <a:pt x="1741" y="282"/>
                  </a:cubicBezTo>
                  <a:cubicBezTo>
                    <a:pt x="1881" y="197"/>
                    <a:pt x="1965" y="113"/>
                    <a:pt x="2134" y="169"/>
                  </a:cubicBezTo>
                  <a:cubicBezTo>
                    <a:pt x="2218" y="225"/>
                    <a:pt x="2274" y="169"/>
                    <a:pt x="2330" y="113"/>
                  </a:cubicBezTo>
                  <a:cubicBezTo>
                    <a:pt x="2443" y="29"/>
                    <a:pt x="2611" y="1"/>
                    <a:pt x="2695" y="113"/>
                  </a:cubicBezTo>
                  <a:cubicBezTo>
                    <a:pt x="2808" y="310"/>
                    <a:pt x="3004" y="282"/>
                    <a:pt x="3173" y="310"/>
                  </a:cubicBezTo>
                  <a:cubicBezTo>
                    <a:pt x="3538" y="338"/>
                    <a:pt x="3706" y="562"/>
                    <a:pt x="3875" y="815"/>
                  </a:cubicBezTo>
                  <a:cubicBezTo>
                    <a:pt x="3987" y="983"/>
                    <a:pt x="3931" y="1152"/>
                    <a:pt x="3818" y="1376"/>
                  </a:cubicBezTo>
                  <a:cubicBezTo>
                    <a:pt x="3931" y="1292"/>
                    <a:pt x="3959" y="1264"/>
                    <a:pt x="3959" y="1208"/>
                  </a:cubicBezTo>
                  <a:cubicBezTo>
                    <a:pt x="3959" y="1068"/>
                    <a:pt x="3987" y="983"/>
                    <a:pt x="4127" y="983"/>
                  </a:cubicBezTo>
                  <a:cubicBezTo>
                    <a:pt x="4268" y="983"/>
                    <a:pt x="4296" y="1068"/>
                    <a:pt x="4324" y="1180"/>
                  </a:cubicBezTo>
                  <a:cubicBezTo>
                    <a:pt x="4352" y="1320"/>
                    <a:pt x="4464" y="1461"/>
                    <a:pt x="4520" y="1601"/>
                  </a:cubicBezTo>
                  <a:cubicBezTo>
                    <a:pt x="4604" y="1685"/>
                    <a:pt x="4689" y="1657"/>
                    <a:pt x="4801" y="1629"/>
                  </a:cubicBezTo>
                  <a:cubicBezTo>
                    <a:pt x="5194" y="1545"/>
                    <a:pt x="5587" y="1320"/>
                    <a:pt x="6036" y="1489"/>
                  </a:cubicBezTo>
                  <a:cubicBezTo>
                    <a:pt x="6149" y="1545"/>
                    <a:pt x="6233" y="1433"/>
                    <a:pt x="6345" y="1376"/>
                  </a:cubicBezTo>
                  <a:cubicBezTo>
                    <a:pt x="6570" y="1208"/>
                    <a:pt x="6935" y="1236"/>
                    <a:pt x="7103" y="955"/>
                  </a:cubicBezTo>
                  <a:cubicBezTo>
                    <a:pt x="7131" y="955"/>
                    <a:pt x="7159" y="955"/>
                    <a:pt x="7187" y="983"/>
                  </a:cubicBezTo>
                  <a:cubicBezTo>
                    <a:pt x="7187" y="1011"/>
                    <a:pt x="7187" y="1040"/>
                    <a:pt x="7187" y="1040"/>
                  </a:cubicBezTo>
                  <a:cubicBezTo>
                    <a:pt x="7215" y="1068"/>
                    <a:pt x="7215" y="1096"/>
                    <a:pt x="7243" y="1124"/>
                  </a:cubicBezTo>
                  <a:cubicBezTo>
                    <a:pt x="7243" y="1152"/>
                    <a:pt x="7243" y="1180"/>
                    <a:pt x="7243" y="1180"/>
                  </a:cubicBezTo>
                  <a:cubicBezTo>
                    <a:pt x="7272" y="1236"/>
                    <a:pt x="7243" y="1292"/>
                    <a:pt x="7300" y="1348"/>
                  </a:cubicBezTo>
                  <a:cubicBezTo>
                    <a:pt x="7300" y="1348"/>
                    <a:pt x="7300" y="1376"/>
                    <a:pt x="7300" y="1405"/>
                  </a:cubicBezTo>
                  <a:cubicBezTo>
                    <a:pt x="7356" y="1461"/>
                    <a:pt x="7272" y="1573"/>
                    <a:pt x="7356" y="1629"/>
                  </a:cubicBezTo>
                  <a:lnTo>
                    <a:pt x="7328" y="1826"/>
                  </a:lnTo>
                  <a:cubicBezTo>
                    <a:pt x="7412" y="2022"/>
                    <a:pt x="7272" y="2219"/>
                    <a:pt x="7356" y="2387"/>
                  </a:cubicBezTo>
                  <a:lnTo>
                    <a:pt x="7496" y="2415"/>
                  </a:lnTo>
                  <a:cubicBezTo>
                    <a:pt x="7524" y="2443"/>
                    <a:pt x="7552" y="2471"/>
                    <a:pt x="7552" y="24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" name="Google Shape;2069;p70"/>
            <p:cNvSpPr/>
            <p:nvPr/>
          </p:nvSpPr>
          <p:spPr>
            <a:xfrm>
              <a:off x="4790125" y="749075"/>
              <a:ext cx="276575" cy="99700"/>
            </a:xfrm>
            <a:custGeom>
              <a:avLst/>
              <a:gdLst/>
              <a:ahLst/>
              <a:cxnLst/>
              <a:rect l="l" t="t" r="r" b="b"/>
              <a:pathLst>
                <a:path w="11063" h="3988" extrusionOk="0">
                  <a:moveTo>
                    <a:pt x="2471" y="3903"/>
                  </a:moveTo>
                  <a:cubicBezTo>
                    <a:pt x="2415" y="3903"/>
                    <a:pt x="2331" y="3875"/>
                    <a:pt x="2275" y="3875"/>
                  </a:cubicBezTo>
                  <a:cubicBezTo>
                    <a:pt x="2163" y="3959"/>
                    <a:pt x="2022" y="3847"/>
                    <a:pt x="1910" y="3931"/>
                  </a:cubicBezTo>
                  <a:cubicBezTo>
                    <a:pt x="1854" y="3931"/>
                    <a:pt x="1769" y="3903"/>
                    <a:pt x="1713" y="3903"/>
                  </a:cubicBezTo>
                  <a:cubicBezTo>
                    <a:pt x="1545" y="3987"/>
                    <a:pt x="1376" y="3847"/>
                    <a:pt x="1208" y="3931"/>
                  </a:cubicBezTo>
                  <a:cubicBezTo>
                    <a:pt x="843" y="3903"/>
                    <a:pt x="450" y="3903"/>
                    <a:pt x="85" y="3875"/>
                  </a:cubicBezTo>
                  <a:cubicBezTo>
                    <a:pt x="57" y="3875"/>
                    <a:pt x="29" y="3875"/>
                    <a:pt x="1" y="3847"/>
                  </a:cubicBezTo>
                  <a:cubicBezTo>
                    <a:pt x="57" y="3678"/>
                    <a:pt x="197" y="3734"/>
                    <a:pt x="338" y="3734"/>
                  </a:cubicBezTo>
                  <a:cubicBezTo>
                    <a:pt x="534" y="3706"/>
                    <a:pt x="731" y="3762"/>
                    <a:pt x="955" y="3762"/>
                  </a:cubicBezTo>
                  <a:cubicBezTo>
                    <a:pt x="478" y="3762"/>
                    <a:pt x="590" y="3369"/>
                    <a:pt x="478" y="3117"/>
                  </a:cubicBezTo>
                  <a:cubicBezTo>
                    <a:pt x="562" y="2976"/>
                    <a:pt x="450" y="2948"/>
                    <a:pt x="366" y="2892"/>
                  </a:cubicBezTo>
                  <a:cubicBezTo>
                    <a:pt x="225" y="2752"/>
                    <a:pt x="282" y="2668"/>
                    <a:pt x="450" y="2639"/>
                  </a:cubicBezTo>
                  <a:cubicBezTo>
                    <a:pt x="562" y="2611"/>
                    <a:pt x="675" y="2583"/>
                    <a:pt x="787" y="2639"/>
                  </a:cubicBezTo>
                  <a:cubicBezTo>
                    <a:pt x="1068" y="2752"/>
                    <a:pt x="1152" y="2611"/>
                    <a:pt x="1264" y="2387"/>
                  </a:cubicBezTo>
                  <a:cubicBezTo>
                    <a:pt x="1320" y="2246"/>
                    <a:pt x="1376" y="2134"/>
                    <a:pt x="1517" y="2050"/>
                  </a:cubicBezTo>
                  <a:cubicBezTo>
                    <a:pt x="1629" y="2022"/>
                    <a:pt x="1741" y="2022"/>
                    <a:pt x="1769" y="2106"/>
                  </a:cubicBezTo>
                  <a:cubicBezTo>
                    <a:pt x="1854" y="2331"/>
                    <a:pt x="1994" y="2218"/>
                    <a:pt x="2134" y="2218"/>
                  </a:cubicBezTo>
                  <a:cubicBezTo>
                    <a:pt x="2191" y="2274"/>
                    <a:pt x="2247" y="2274"/>
                    <a:pt x="2303" y="2218"/>
                  </a:cubicBezTo>
                  <a:cubicBezTo>
                    <a:pt x="2612" y="2218"/>
                    <a:pt x="2612" y="2246"/>
                    <a:pt x="3173" y="1938"/>
                  </a:cubicBezTo>
                  <a:cubicBezTo>
                    <a:pt x="3426" y="1797"/>
                    <a:pt x="3622" y="1853"/>
                    <a:pt x="3847" y="1938"/>
                  </a:cubicBezTo>
                  <a:cubicBezTo>
                    <a:pt x="4015" y="1994"/>
                    <a:pt x="4072" y="2246"/>
                    <a:pt x="3931" y="2303"/>
                  </a:cubicBezTo>
                  <a:cubicBezTo>
                    <a:pt x="3594" y="2415"/>
                    <a:pt x="3398" y="2611"/>
                    <a:pt x="3342" y="2976"/>
                  </a:cubicBezTo>
                  <a:cubicBezTo>
                    <a:pt x="3314" y="3033"/>
                    <a:pt x="3257" y="3061"/>
                    <a:pt x="3201" y="3089"/>
                  </a:cubicBezTo>
                  <a:cubicBezTo>
                    <a:pt x="3201" y="3089"/>
                    <a:pt x="3173" y="3089"/>
                    <a:pt x="3145" y="3117"/>
                  </a:cubicBezTo>
                  <a:cubicBezTo>
                    <a:pt x="3173" y="3145"/>
                    <a:pt x="3173" y="3117"/>
                    <a:pt x="3201" y="3089"/>
                  </a:cubicBezTo>
                  <a:cubicBezTo>
                    <a:pt x="3201" y="3061"/>
                    <a:pt x="3173" y="3117"/>
                    <a:pt x="3229" y="3089"/>
                  </a:cubicBezTo>
                  <a:cubicBezTo>
                    <a:pt x="3650" y="3397"/>
                    <a:pt x="4044" y="3173"/>
                    <a:pt x="4437" y="3033"/>
                  </a:cubicBezTo>
                  <a:cubicBezTo>
                    <a:pt x="4577" y="2976"/>
                    <a:pt x="4633" y="2836"/>
                    <a:pt x="4549" y="2752"/>
                  </a:cubicBezTo>
                  <a:cubicBezTo>
                    <a:pt x="4408" y="2639"/>
                    <a:pt x="4408" y="2499"/>
                    <a:pt x="4408" y="2331"/>
                  </a:cubicBezTo>
                  <a:cubicBezTo>
                    <a:pt x="4380" y="2162"/>
                    <a:pt x="4240" y="1966"/>
                    <a:pt x="4408" y="1853"/>
                  </a:cubicBezTo>
                  <a:cubicBezTo>
                    <a:pt x="4605" y="1685"/>
                    <a:pt x="4858" y="1629"/>
                    <a:pt x="5110" y="1573"/>
                  </a:cubicBezTo>
                  <a:cubicBezTo>
                    <a:pt x="5195" y="1573"/>
                    <a:pt x="5279" y="1797"/>
                    <a:pt x="5363" y="1573"/>
                  </a:cubicBezTo>
                  <a:cubicBezTo>
                    <a:pt x="5391" y="1488"/>
                    <a:pt x="5531" y="1601"/>
                    <a:pt x="5644" y="1657"/>
                  </a:cubicBezTo>
                  <a:cubicBezTo>
                    <a:pt x="5644" y="1685"/>
                    <a:pt x="5672" y="1685"/>
                    <a:pt x="5700" y="1713"/>
                  </a:cubicBezTo>
                  <a:cubicBezTo>
                    <a:pt x="5756" y="1769"/>
                    <a:pt x="5756" y="1825"/>
                    <a:pt x="5784" y="1910"/>
                  </a:cubicBezTo>
                  <a:cubicBezTo>
                    <a:pt x="5784" y="1910"/>
                    <a:pt x="5756" y="1994"/>
                    <a:pt x="5812" y="1938"/>
                  </a:cubicBezTo>
                  <a:cubicBezTo>
                    <a:pt x="5812" y="1938"/>
                    <a:pt x="5840" y="1910"/>
                    <a:pt x="5840" y="1881"/>
                  </a:cubicBezTo>
                  <a:cubicBezTo>
                    <a:pt x="5981" y="1741"/>
                    <a:pt x="5868" y="1516"/>
                    <a:pt x="6065" y="1404"/>
                  </a:cubicBezTo>
                  <a:cubicBezTo>
                    <a:pt x="6093" y="1404"/>
                    <a:pt x="6121" y="1432"/>
                    <a:pt x="6149" y="1460"/>
                  </a:cubicBezTo>
                  <a:cubicBezTo>
                    <a:pt x="6205" y="1545"/>
                    <a:pt x="6233" y="1657"/>
                    <a:pt x="6374" y="1573"/>
                  </a:cubicBezTo>
                  <a:cubicBezTo>
                    <a:pt x="6514" y="1488"/>
                    <a:pt x="6430" y="1432"/>
                    <a:pt x="6374" y="1348"/>
                  </a:cubicBezTo>
                  <a:cubicBezTo>
                    <a:pt x="6261" y="1236"/>
                    <a:pt x="6318" y="1123"/>
                    <a:pt x="6402" y="1039"/>
                  </a:cubicBezTo>
                  <a:cubicBezTo>
                    <a:pt x="6683" y="702"/>
                    <a:pt x="7019" y="393"/>
                    <a:pt x="7441" y="197"/>
                  </a:cubicBezTo>
                  <a:cubicBezTo>
                    <a:pt x="7553" y="141"/>
                    <a:pt x="7693" y="113"/>
                    <a:pt x="7665" y="337"/>
                  </a:cubicBezTo>
                  <a:cubicBezTo>
                    <a:pt x="7637" y="506"/>
                    <a:pt x="7806" y="562"/>
                    <a:pt x="7834" y="702"/>
                  </a:cubicBezTo>
                  <a:cubicBezTo>
                    <a:pt x="7918" y="899"/>
                    <a:pt x="8058" y="758"/>
                    <a:pt x="8170" y="758"/>
                  </a:cubicBezTo>
                  <a:cubicBezTo>
                    <a:pt x="8311" y="758"/>
                    <a:pt x="8451" y="787"/>
                    <a:pt x="8592" y="787"/>
                  </a:cubicBezTo>
                  <a:cubicBezTo>
                    <a:pt x="8816" y="787"/>
                    <a:pt x="9013" y="730"/>
                    <a:pt x="9125" y="506"/>
                  </a:cubicBezTo>
                  <a:cubicBezTo>
                    <a:pt x="9209" y="309"/>
                    <a:pt x="9462" y="309"/>
                    <a:pt x="9546" y="85"/>
                  </a:cubicBezTo>
                  <a:cubicBezTo>
                    <a:pt x="9574" y="0"/>
                    <a:pt x="9715" y="0"/>
                    <a:pt x="9743" y="141"/>
                  </a:cubicBezTo>
                  <a:cubicBezTo>
                    <a:pt x="9799" y="309"/>
                    <a:pt x="9855" y="506"/>
                    <a:pt x="9630" y="618"/>
                  </a:cubicBezTo>
                  <a:cubicBezTo>
                    <a:pt x="9462" y="674"/>
                    <a:pt x="9350" y="815"/>
                    <a:pt x="9209" y="955"/>
                  </a:cubicBezTo>
                  <a:cubicBezTo>
                    <a:pt x="9350" y="927"/>
                    <a:pt x="9462" y="927"/>
                    <a:pt x="9574" y="899"/>
                  </a:cubicBezTo>
                  <a:cubicBezTo>
                    <a:pt x="9630" y="899"/>
                    <a:pt x="9687" y="871"/>
                    <a:pt x="9715" y="871"/>
                  </a:cubicBezTo>
                  <a:cubicBezTo>
                    <a:pt x="9911" y="1151"/>
                    <a:pt x="10304" y="1151"/>
                    <a:pt x="10445" y="1460"/>
                  </a:cubicBezTo>
                  <a:cubicBezTo>
                    <a:pt x="10501" y="1657"/>
                    <a:pt x="10641" y="1769"/>
                    <a:pt x="10838" y="1825"/>
                  </a:cubicBezTo>
                  <a:cubicBezTo>
                    <a:pt x="11034" y="1910"/>
                    <a:pt x="11062" y="2022"/>
                    <a:pt x="10950" y="2218"/>
                  </a:cubicBezTo>
                  <a:cubicBezTo>
                    <a:pt x="10922" y="2499"/>
                    <a:pt x="10697" y="2668"/>
                    <a:pt x="10641" y="2948"/>
                  </a:cubicBezTo>
                  <a:cubicBezTo>
                    <a:pt x="10585" y="3145"/>
                    <a:pt x="10276" y="3117"/>
                    <a:pt x="10080" y="3201"/>
                  </a:cubicBezTo>
                  <a:cubicBezTo>
                    <a:pt x="9939" y="3257"/>
                    <a:pt x="9939" y="3061"/>
                    <a:pt x="9883" y="3004"/>
                  </a:cubicBezTo>
                  <a:cubicBezTo>
                    <a:pt x="9883" y="3089"/>
                    <a:pt x="10023" y="3173"/>
                    <a:pt x="9883" y="3257"/>
                  </a:cubicBezTo>
                  <a:cubicBezTo>
                    <a:pt x="9771" y="3341"/>
                    <a:pt x="9687" y="3257"/>
                    <a:pt x="9630" y="3173"/>
                  </a:cubicBezTo>
                  <a:cubicBezTo>
                    <a:pt x="9602" y="3117"/>
                    <a:pt x="9546" y="3089"/>
                    <a:pt x="9546" y="3033"/>
                  </a:cubicBezTo>
                  <a:cubicBezTo>
                    <a:pt x="9574" y="2752"/>
                    <a:pt x="9378" y="2696"/>
                    <a:pt x="9125" y="2611"/>
                  </a:cubicBezTo>
                  <a:cubicBezTo>
                    <a:pt x="8872" y="2527"/>
                    <a:pt x="8816" y="2190"/>
                    <a:pt x="8648" y="1994"/>
                  </a:cubicBezTo>
                  <a:cubicBezTo>
                    <a:pt x="8592" y="1910"/>
                    <a:pt x="8704" y="1853"/>
                    <a:pt x="8788" y="1825"/>
                  </a:cubicBezTo>
                  <a:cubicBezTo>
                    <a:pt x="8844" y="1797"/>
                    <a:pt x="8957" y="1825"/>
                    <a:pt x="8957" y="1713"/>
                  </a:cubicBezTo>
                  <a:cubicBezTo>
                    <a:pt x="8957" y="1573"/>
                    <a:pt x="9097" y="1404"/>
                    <a:pt x="8844" y="1376"/>
                  </a:cubicBezTo>
                  <a:cubicBezTo>
                    <a:pt x="8732" y="1348"/>
                    <a:pt x="8620" y="1236"/>
                    <a:pt x="8423" y="1180"/>
                  </a:cubicBezTo>
                  <a:cubicBezTo>
                    <a:pt x="8564" y="1320"/>
                    <a:pt x="8788" y="1264"/>
                    <a:pt x="8732" y="1460"/>
                  </a:cubicBezTo>
                  <a:cubicBezTo>
                    <a:pt x="8704" y="1601"/>
                    <a:pt x="8704" y="1769"/>
                    <a:pt x="8620" y="1881"/>
                  </a:cubicBezTo>
                  <a:cubicBezTo>
                    <a:pt x="8479" y="2022"/>
                    <a:pt x="8423" y="1938"/>
                    <a:pt x="8395" y="1797"/>
                  </a:cubicBezTo>
                  <a:cubicBezTo>
                    <a:pt x="8395" y="1769"/>
                    <a:pt x="8395" y="1769"/>
                    <a:pt x="8395" y="1741"/>
                  </a:cubicBezTo>
                  <a:cubicBezTo>
                    <a:pt x="8395" y="1741"/>
                    <a:pt x="8395" y="1769"/>
                    <a:pt x="8367" y="1797"/>
                  </a:cubicBezTo>
                  <a:cubicBezTo>
                    <a:pt x="8339" y="1881"/>
                    <a:pt x="8283" y="1966"/>
                    <a:pt x="8255" y="2050"/>
                  </a:cubicBezTo>
                  <a:cubicBezTo>
                    <a:pt x="8170" y="2387"/>
                    <a:pt x="8086" y="2668"/>
                    <a:pt x="7609" y="2583"/>
                  </a:cubicBezTo>
                  <a:cubicBezTo>
                    <a:pt x="7469" y="2555"/>
                    <a:pt x="7244" y="2668"/>
                    <a:pt x="7216" y="2892"/>
                  </a:cubicBezTo>
                  <a:cubicBezTo>
                    <a:pt x="7160" y="3061"/>
                    <a:pt x="7048" y="3173"/>
                    <a:pt x="6879" y="3173"/>
                  </a:cubicBezTo>
                  <a:cubicBezTo>
                    <a:pt x="6654" y="3145"/>
                    <a:pt x="6542" y="3369"/>
                    <a:pt x="6374" y="3426"/>
                  </a:cubicBezTo>
                  <a:cubicBezTo>
                    <a:pt x="6346" y="3426"/>
                    <a:pt x="6318" y="3397"/>
                    <a:pt x="6289" y="3369"/>
                  </a:cubicBezTo>
                  <a:cubicBezTo>
                    <a:pt x="6289" y="3397"/>
                    <a:pt x="6318" y="3426"/>
                    <a:pt x="6318" y="3454"/>
                  </a:cubicBezTo>
                  <a:cubicBezTo>
                    <a:pt x="6289" y="3538"/>
                    <a:pt x="6233" y="3594"/>
                    <a:pt x="6149" y="3594"/>
                  </a:cubicBezTo>
                  <a:cubicBezTo>
                    <a:pt x="5925" y="3510"/>
                    <a:pt x="5700" y="3397"/>
                    <a:pt x="5475" y="3341"/>
                  </a:cubicBezTo>
                  <a:cubicBezTo>
                    <a:pt x="5363" y="3341"/>
                    <a:pt x="5363" y="3201"/>
                    <a:pt x="5447" y="3117"/>
                  </a:cubicBezTo>
                  <a:cubicBezTo>
                    <a:pt x="5560" y="3033"/>
                    <a:pt x="5616" y="2892"/>
                    <a:pt x="5756" y="2864"/>
                  </a:cubicBezTo>
                  <a:cubicBezTo>
                    <a:pt x="5784" y="2864"/>
                    <a:pt x="5784" y="2864"/>
                    <a:pt x="5784" y="2892"/>
                  </a:cubicBezTo>
                  <a:cubicBezTo>
                    <a:pt x="5840" y="2864"/>
                    <a:pt x="5756" y="2864"/>
                    <a:pt x="5756" y="2836"/>
                  </a:cubicBezTo>
                  <a:cubicBezTo>
                    <a:pt x="5728" y="2808"/>
                    <a:pt x="5700" y="2752"/>
                    <a:pt x="5700" y="2696"/>
                  </a:cubicBezTo>
                  <a:cubicBezTo>
                    <a:pt x="5728" y="2527"/>
                    <a:pt x="5672" y="2387"/>
                    <a:pt x="5475" y="2359"/>
                  </a:cubicBezTo>
                  <a:cubicBezTo>
                    <a:pt x="5307" y="2359"/>
                    <a:pt x="5307" y="2527"/>
                    <a:pt x="5223" y="2611"/>
                  </a:cubicBezTo>
                  <a:cubicBezTo>
                    <a:pt x="4886" y="2920"/>
                    <a:pt x="4830" y="3397"/>
                    <a:pt x="4521" y="3678"/>
                  </a:cubicBezTo>
                  <a:cubicBezTo>
                    <a:pt x="4465" y="3706"/>
                    <a:pt x="4437" y="3734"/>
                    <a:pt x="4380" y="3762"/>
                  </a:cubicBezTo>
                  <a:cubicBezTo>
                    <a:pt x="4352" y="3762"/>
                    <a:pt x="4296" y="3762"/>
                    <a:pt x="4240" y="3734"/>
                  </a:cubicBezTo>
                  <a:cubicBezTo>
                    <a:pt x="4184" y="3791"/>
                    <a:pt x="4100" y="3734"/>
                    <a:pt x="4044" y="3791"/>
                  </a:cubicBezTo>
                  <a:cubicBezTo>
                    <a:pt x="4015" y="3791"/>
                    <a:pt x="3987" y="3791"/>
                    <a:pt x="3959" y="3791"/>
                  </a:cubicBezTo>
                  <a:cubicBezTo>
                    <a:pt x="3903" y="3847"/>
                    <a:pt x="3819" y="3791"/>
                    <a:pt x="3735" y="3847"/>
                  </a:cubicBezTo>
                  <a:cubicBezTo>
                    <a:pt x="3679" y="3847"/>
                    <a:pt x="3622" y="3847"/>
                    <a:pt x="3538" y="3847"/>
                  </a:cubicBezTo>
                  <a:cubicBezTo>
                    <a:pt x="3454" y="3903"/>
                    <a:pt x="3342" y="3819"/>
                    <a:pt x="3257" y="3875"/>
                  </a:cubicBezTo>
                  <a:cubicBezTo>
                    <a:pt x="3145" y="3875"/>
                    <a:pt x="3033" y="3875"/>
                    <a:pt x="2892" y="3847"/>
                  </a:cubicBezTo>
                  <a:cubicBezTo>
                    <a:pt x="2780" y="3931"/>
                    <a:pt x="2612" y="3819"/>
                    <a:pt x="2471" y="39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70"/>
            <p:cNvSpPr/>
            <p:nvPr/>
          </p:nvSpPr>
          <p:spPr>
            <a:xfrm>
              <a:off x="5000000" y="593250"/>
              <a:ext cx="174075" cy="171300"/>
            </a:xfrm>
            <a:custGeom>
              <a:avLst/>
              <a:gdLst/>
              <a:ahLst/>
              <a:cxnLst/>
              <a:rect l="l" t="t" r="r" b="b"/>
              <a:pathLst>
                <a:path w="6963" h="6852" extrusionOk="0">
                  <a:moveTo>
                    <a:pt x="6120" y="5251"/>
                  </a:moveTo>
                  <a:cubicBezTo>
                    <a:pt x="6092" y="5307"/>
                    <a:pt x="6036" y="5363"/>
                    <a:pt x="6036" y="5391"/>
                  </a:cubicBezTo>
                  <a:cubicBezTo>
                    <a:pt x="6064" y="5644"/>
                    <a:pt x="5924" y="5644"/>
                    <a:pt x="5671" y="5532"/>
                  </a:cubicBezTo>
                  <a:cubicBezTo>
                    <a:pt x="5812" y="5756"/>
                    <a:pt x="5896" y="5925"/>
                    <a:pt x="5699" y="6065"/>
                  </a:cubicBezTo>
                  <a:cubicBezTo>
                    <a:pt x="5503" y="6149"/>
                    <a:pt x="5306" y="6290"/>
                    <a:pt x="5166" y="6458"/>
                  </a:cubicBezTo>
                  <a:cubicBezTo>
                    <a:pt x="5138" y="6458"/>
                    <a:pt x="5082" y="6486"/>
                    <a:pt x="5082" y="6458"/>
                  </a:cubicBezTo>
                  <a:cubicBezTo>
                    <a:pt x="5025" y="6093"/>
                    <a:pt x="4660" y="6065"/>
                    <a:pt x="4436" y="5868"/>
                  </a:cubicBezTo>
                  <a:cubicBezTo>
                    <a:pt x="4380" y="5812"/>
                    <a:pt x="4296" y="5784"/>
                    <a:pt x="4211" y="5784"/>
                  </a:cubicBezTo>
                  <a:cubicBezTo>
                    <a:pt x="3762" y="5784"/>
                    <a:pt x="3650" y="5588"/>
                    <a:pt x="3846" y="5195"/>
                  </a:cubicBezTo>
                  <a:cubicBezTo>
                    <a:pt x="3566" y="5391"/>
                    <a:pt x="3509" y="5700"/>
                    <a:pt x="3790" y="5925"/>
                  </a:cubicBezTo>
                  <a:cubicBezTo>
                    <a:pt x="4015" y="6093"/>
                    <a:pt x="3959" y="6149"/>
                    <a:pt x="3762" y="6262"/>
                  </a:cubicBezTo>
                  <a:cubicBezTo>
                    <a:pt x="3706" y="6290"/>
                    <a:pt x="3650" y="6318"/>
                    <a:pt x="3678" y="6374"/>
                  </a:cubicBezTo>
                  <a:cubicBezTo>
                    <a:pt x="3678" y="6823"/>
                    <a:pt x="3341" y="6767"/>
                    <a:pt x="3060" y="6823"/>
                  </a:cubicBezTo>
                  <a:cubicBezTo>
                    <a:pt x="2892" y="6851"/>
                    <a:pt x="2723" y="6823"/>
                    <a:pt x="2555" y="6851"/>
                  </a:cubicBezTo>
                  <a:cubicBezTo>
                    <a:pt x="2302" y="6851"/>
                    <a:pt x="2330" y="6598"/>
                    <a:pt x="2386" y="6514"/>
                  </a:cubicBezTo>
                  <a:cubicBezTo>
                    <a:pt x="2527" y="6374"/>
                    <a:pt x="2443" y="6233"/>
                    <a:pt x="2443" y="6093"/>
                  </a:cubicBezTo>
                  <a:cubicBezTo>
                    <a:pt x="2443" y="5953"/>
                    <a:pt x="2415" y="5784"/>
                    <a:pt x="2415" y="5644"/>
                  </a:cubicBezTo>
                  <a:cubicBezTo>
                    <a:pt x="2443" y="5503"/>
                    <a:pt x="2499" y="5335"/>
                    <a:pt x="2274" y="5223"/>
                  </a:cubicBezTo>
                  <a:cubicBezTo>
                    <a:pt x="2078" y="5082"/>
                    <a:pt x="2274" y="4549"/>
                    <a:pt x="2527" y="4493"/>
                  </a:cubicBezTo>
                  <a:cubicBezTo>
                    <a:pt x="2639" y="4465"/>
                    <a:pt x="2695" y="4521"/>
                    <a:pt x="2695" y="4605"/>
                  </a:cubicBezTo>
                  <a:cubicBezTo>
                    <a:pt x="2695" y="4689"/>
                    <a:pt x="2639" y="4774"/>
                    <a:pt x="2751" y="4830"/>
                  </a:cubicBezTo>
                  <a:cubicBezTo>
                    <a:pt x="2667" y="4774"/>
                    <a:pt x="2667" y="4717"/>
                    <a:pt x="2695" y="4633"/>
                  </a:cubicBezTo>
                  <a:cubicBezTo>
                    <a:pt x="2779" y="4549"/>
                    <a:pt x="2864" y="4493"/>
                    <a:pt x="3004" y="4493"/>
                  </a:cubicBezTo>
                  <a:cubicBezTo>
                    <a:pt x="3173" y="4549"/>
                    <a:pt x="3313" y="4549"/>
                    <a:pt x="3285" y="4296"/>
                  </a:cubicBezTo>
                  <a:cubicBezTo>
                    <a:pt x="3173" y="4324"/>
                    <a:pt x="3173" y="4521"/>
                    <a:pt x="3032" y="4465"/>
                  </a:cubicBezTo>
                  <a:cubicBezTo>
                    <a:pt x="2779" y="4324"/>
                    <a:pt x="2583" y="4100"/>
                    <a:pt x="2499" y="3819"/>
                  </a:cubicBezTo>
                  <a:cubicBezTo>
                    <a:pt x="2471" y="3679"/>
                    <a:pt x="2499" y="3622"/>
                    <a:pt x="2639" y="3566"/>
                  </a:cubicBezTo>
                  <a:cubicBezTo>
                    <a:pt x="2386" y="3622"/>
                    <a:pt x="2274" y="3847"/>
                    <a:pt x="2134" y="4016"/>
                  </a:cubicBezTo>
                  <a:cubicBezTo>
                    <a:pt x="2050" y="4128"/>
                    <a:pt x="2021" y="4324"/>
                    <a:pt x="1853" y="4240"/>
                  </a:cubicBezTo>
                  <a:cubicBezTo>
                    <a:pt x="1656" y="4156"/>
                    <a:pt x="1741" y="3987"/>
                    <a:pt x="1797" y="3875"/>
                  </a:cubicBezTo>
                  <a:cubicBezTo>
                    <a:pt x="1825" y="3763"/>
                    <a:pt x="1881" y="3651"/>
                    <a:pt x="1937" y="3538"/>
                  </a:cubicBezTo>
                  <a:cubicBezTo>
                    <a:pt x="1741" y="3622"/>
                    <a:pt x="1685" y="3987"/>
                    <a:pt x="1348" y="3875"/>
                  </a:cubicBezTo>
                  <a:cubicBezTo>
                    <a:pt x="1320" y="3482"/>
                    <a:pt x="1179" y="3229"/>
                    <a:pt x="730" y="3229"/>
                  </a:cubicBezTo>
                  <a:cubicBezTo>
                    <a:pt x="646" y="3229"/>
                    <a:pt x="646" y="3089"/>
                    <a:pt x="674" y="3005"/>
                  </a:cubicBezTo>
                  <a:cubicBezTo>
                    <a:pt x="674" y="3005"/>
                    <a:pt x="674" y="2977"/>
                    <a:pt x="674" y="2949"/>
                  </a:cubicBezTo>
                  <a:cubicBezTo>
                    <a:pt x="646" y="2949"/>
                    <a:pt x="674" y="3005"/>
                    <a:pt x="618" y="3033"/>
                  </a:cubicBezTo>
                  <a:cubicBezTo>
                    <a:pt x="225" y="2921"/>
                    <a:pt x="0" y="2471"/>
                    <a:pt x="169" y="2106"/>
                  </a:cubicBezTo>
                  <a:cubicBezTo>
                    <a:pt x="197" y="2022"/>
                    <a:pt x="253" y="1966"/>
                    <a:pt x="365" y="1966"/>
                  </a:cubicBezTo>
                  <a:cubicBezTo>
                    <a:pt x="393" y="1994"/>
                    <a:pt x="477" y="1994"/>
                    <a:pt x="421" y="1910"/>
                  </a:cubicBezTo>
                  <a:cubicBezTo>
                    <a:pt x="281" y="1685"/>
                    <a:pt x="421" y="1657"/>
                    <a:pt x="590" y="1601"/>
                  </a:cubicBezTo>
                  <a:cubicBezTo>
                    <a:pt x="842" y="1489"/>
                    <a:pt x="1151" y="1405"/>
                    <a:pt x="1292" y="1096"/>
                  </a:cubicBezTo>
                  <a:cubicBezTo>
                    <a:pt x="1207" y="1068"/>
                    <a:pt x="1179" y="1124"/>
                    <a:pt x="1151" y="1152"/>
                  </a:cubicBezTo>
                  <a:cubicBezTo>
                    <a:pt x="1067" y="1236"/>
                    <a:pt x="927" y="1292"/>
                    <a:pt x="814" y="1208"/>
                  </a:cubicBezTo>
                  <a:cubicBezTo>
                    <a:pt x="702" y="1152"/>
                    <a:pt x="730" y="1012"/>
                    <a:pt x="730" y="899"/>
                  </a:cubicBezTo>
                  <a:cubicBezTo>
                    <a:pt x="730" y="759"/>
                    <a:pt x="842" y="590"/>
                    <a:pt x="646" y="506"/>
                  </a:cubicBezTo>
                  <a:cubicBezTo>
                    <a:pt x="618" y="478"/>
                    <a:pt x="618" y="478"/>
                    <a:pt x="618" y="450"/>
                  </a:cubicBezTo>
                  <a:cubicBezTo>
                    <a:pt x="618" y="422"/>
                    <a:pt x="618" y="422"/>
                    <a:pt x="618" y="422"/>
                  </a:cubicBezTo>
                  <a:lnTo>
                    <a:pt x="618" y="422"/>
                  </a:lnTo>
                  <a:cubicBezTo>
                    <a:pt x="646" y="394"/>
                    <a:pt x="674" y="366"/>
                    <a:pt x="702" y="338"/>
                  </a:cubicBezTo>
                  <a:cubicBezTo>
                    <a:pt x="730" y="338"/>
                    <a:pt x="758" y="310"/>
                    <a:pt x="786" y="282"/>
                  </a:cubicBezTo>
                  <a:cubicBezTo>
                    <a:pt x="814" y="282"/>
                    <a:pt x="814" y="282"/>
                    <a:pt x="842" y="282"/>
                  </a:cubicBezTo>
                  <a:cubicBezTo>
                    <a:pt x="870" y="254"/>
                    <a:pt x="898" y="254"/>
                    <a:pt x="927" y="225"/>
                  </a:cubicBezTo>
                  <a:lnTo>
                    <a:pt x="927" y="225"/>
                  </a:lnTo>
                  <a:cubicBezTo>
                    <a:pt x="955" y="197"/>
                    <a:pt x="983" y="169"/>
                    <a:pt x="1011" y="169"/>
                  </a:cubicBezTo>
                  <a:lnTo>
                    <a:pt x="1011" y="169"/>
                  </a:lnTo>
                  <a:cubicBezTo>
                    <a:pt x="1039" y="141"/>
                    <a:pt x="1039" y="113"/>
                    <a:pt x="1067" y="85"/>
                  </a:cubicBezTo>
                  <a:cubicBezTo>
                    <a:pt x="1095" y="85"/>
                    <a:pt x="1123" y="85"/>
                    <a:pt x="1151" y="85"/>
                  </a:cubicBezTo>
                  <a:cubicBezTo>
                    <a:pt x="1179" y="85"/>
                    <a:pt x="1207" y="57"/>
                    <a:pt x="1207" y="29"/>
                  </a:cubicBezTo>
                  <a:cubicBezTo>
                    <a:pt x="1235" y="29"/>
                    <a:pt x="1263" y="29"/>
                    <a:pt x="1292" y="29"/>
                  </a:cubicBezTo>
                  <a:cubicBezTo>
                    <a:pt x="1320" y="29"/>
                    <a:pt x="1348" y="1"/>
                    <a:pt x="1376" y="29"/>
                  </a:cubicBezTo>
                  <a:cubicBezTo>
                    <a:pt x="1432" y="169"/>
                    <a:pt x="1376" y="282"/>
                    <a:pt x="1348" y="366"/>
                  </a:cubicBezTo>
                  <a:cubicBezTo>
                    <a:pt x="1235" y="562"/>
                    <a:pt x="1348" y="590"/>
                    <a:pt x="1488" y="647"/>
                  </a:cubicBezTo>
                  <a:cubicBezTo>
                    <a:pt x="1516" y="675"/>
                    <a:pt x="1572" y="703"/>
                    <a:pt x="1600" y="731"/>
                  </a:cubicBezTo>
                  <a:cubicBezTo>
                    <a:pt x="1741" y="927"/>
                    <a:pt x="1685" y="1152"/>
                    <a:pt x="1628" y="1348"/>
                  </a:cubicBezTo>
                  <a:cubicBezTo>
                    <a:pt x="1600" y="1433"/>
                    <a:pt x="1572" y="1489"/>
                    <a:pt x="1685" y="1517"/>
                  </a:cubicBezTo>
                  <a:cubicBezTo>
                    <a:pt x="1685" y="1545"/>
                    <a:pt x="1713" y="1573"/>
                    <a:pt x="1713" y="1601"/>
                  </a:cubicBezTo>
                  <a:cubicBezTo>
                    <a:pt x="1769" y="1854"/>
                    <a:pt x="1853" y="1966"/>
                    <a:pt x="2106" y="1770"/>
                  </a:cubicBezTo>
                  <a:cubicBezTo>
                    <a:pt x="2274" y="1629"/>
                    <a:pt x="2667" y="1713"/>
                    <a:pt x="2779" y="1882"/>
                  </a:cubicBezTo>
                  <a:cubicBezTo>
                    <a:pt x="2948" y="2078"/>
                    <a:pt x="2920" y="2247"/>
                    <a:pt x="2751" y="2415"/>
                  </a:cubicBezTo>
                  <a:cubicBezTo>
                    <a:pt x="2639" y="2528"/>
                    <a:pt x="2499" y="2556"/>
                    <a:pt x="2415" y="2359"/>
                  </a:cubicBezTo>
                  <a:cubicBezTo>
                    <a:pt x="2471" y="2612"/>
                    <a:pt x="2527" y="2836"/>
                    <a:pt x="2274" y="2977"/>
                  </a:cubicBezTo>
                  <a:cubicBezTo>
                    <a:pt x="2471" y="3201"/>
                    <a:pt x="2751" y="3286"/>
                    <a:pt x="3032" y="3314"/>
                  </a:cubicBezTo>
                  <a:cubicBezTo>
                    <a:pt x="3481" y="3314"/>
                    <a:pt x="3509" y="3426"/>
                    <a:pt x="3285" y="3819"/>
                  </a:cubicBezTo>
                  <a:cubicBezTo>
                    <a:pt x="3397" y="3735"/>
                    <a:pt x="3425" y="3622"/>
                    <a:pt x="3537" y="3566"/>
                  </a:cubicBezTo>
                  <a:cubicBezTo>
                    <a:pt x="3734" y="3454"/>
                    <a:pt x="3902" y="3763"/>
                    <a:pt x="4127" y="3651"/>
                  </a:cubicBezTo>
                  <a:cubicBezTo>
                    <a:pt x="4155" y="3622"/>
                    <a:pt x="4183" y="3622"/>
                    <a:pt x="4211" y="3622"/>
                  </a:cubicBezTo>
                  <a:cubicBezTo>
                    <a:pt x="4239" y="3622"/>
                    <a:pt x="4239" y="3622"/>
                    <a:pt x="4267" y="3622"/>
                  </a:cubicBezTo>
                  <a:cubicBezTo>
                    <a:pt x="4324" y="3651"/>
                    <a:pt x="4380" y="3679"/>
                    <a:pt x="4464" y="3707"/>
                  </a:cubicBezTo>
                  <a:cubicBezTo>
                    <a:pt x="4576" y="3735"/>
                    <a:pt x="4576" y="3791"/>
                    <a:pt x="4548" y="3903"/>
                  </a:cubicBezTo>
                  <a:cubicBezTo>
                    <a:pt x="4492" y="4100"/>
                    <a:pt x="4604" y="4296"/>
                    <a:pt x="4604" y="4493"/>
                  </a:cubicBezTo>
                  <a:cubicBezTo>
                    <a:pt x="4604" y="4549"/>
                    <a:pt x="4604" y="4633"/>
                    <a:pt x="4689" y="4605"/>
                  </a:cubicBezTo>
                  <a:cubicBezTo>
                    <a:pt x="4717" y="4605"/>
                    <a:pt x="4773" y="4577"/>
                    <a:pt x="4801" y="4549"/>
                  </a:cubicBezTo>
                  <a:cubicBezTo>
                    <a:pt x="4857" y="4521"/>
                    <a:pt x="4857" y="4493"/>
                    <a:pt x="4885" y="4437"/>
                  </a:cubicBezTo>
                  <a:cubicBezTo>
                    <a:pt x="4997" y="4156"/>
                    <a:pt x="5025" y="4128"/>
                    <a:pt x="5278" y="4296"/>
                  </a:cubicBezTo>
                  <a:cubicBezTo>
                    <a:pt x="5475" y="4437"/>
                    <a:pt x="5559" y="4409"/>
                    <a:pt x="5643" y="4184"/>
                  </a:cubicBezTo>
                  <a:cubicBezTo>
                    <a:pt x="5699" y="4072"/>
                    <a:pt x="5699" y="3959"/>
                    <a:pt x="5531" y="3959"/>
                  </a:cubicBezTo>
                  <a:cubicBezTo>
                    <a:pt x="5390" y="3959"/>
                    <a:pt x="5390" y="3875"/>
                    <a:pt x="5362" y="3791"/>
                  </a:cubicBezTo>
                  <a:cubicBezTo>
                    <a:pt x="5362" y="3763"/>
                    <a:pt x="5362" y="3763"/>
                    <a:pt x="5362" y="3735"/>
                  </a:cubicBezTo>
                  <a:cubicBezTo>
                    <a:pt x="5362" y="3735"/>
                    <a:pt x="5362" y="3707"/>
                    <a:pt x="5390" y="3707"/>
                  </a:cubicBezTo>
                  <a:cubicBezTo>
                    <a:pt x="5418" y="3735"/>
                    <a:pt x="5475" y="3735"/>
                    <a:pt x="5475" y="3763"/>
                  </a:cubicBezTo>
                  <a:cubicBezTo>
                    <a:pt x="5475" y="3847"/>
                    <a:pt x="5559" y="3875"/>
                    <a:pt x="5643" y="3847"/>
                  </a:cubicBezTo>
                  <a:cubicBezTo>
                    <a:pt x="5755" y="3819"/>
                    <a:pt x="5699" y="3763"/>
                    <a:pt x="5671" y="3679"/>
                  </a:cubicBezTo>
                  <a:cubicBezTo>
                    <a:pt x="5671" y="3651"/>
                    <a:pt x="5671" y="3594"/>
                    <a:pt x="5727" y="3594"/>
                  </a:cubicBezTo>
                  <a:cubicBezTo>
                    <a:pt x="5755" y="3594"/>
                    <a:pt x="5812" y="3622"/>
                    <a:pt x="5840" y="3651"/>
                  </a:cubicBezTo>
                  <a:cubicBezTo>
                    <a:pt x="5868" y="3679"/>
                    <a:pt x="5868" y="3735"/>
                    <a:pt x="5868" y="3791"/>
                  </a:cubicBezTo>
                  <a:cubicBezTo>
                    <a:pt x="5812" y="4016"/>
                    <a:pt x="5924" y="4240"/>
                    <a:pt x="5952" y="4465"/>
                  </a:cubicBezTo>
                  <a:cubicBezTo>
                    <a:pt x="6148" y="4465"/>
                    <a:pt x="6289" y="4549"/>
                    <a:pt x="6177" y="4774"/>
                  </a:cubicBezTo>
                  <a:cubicBezTo>
                    <a:pt x="6148" y="4830"/>
                    <a:pt x="6177" y="4858"/>
                    <a:pt x="6205" y="4886"/>
                  </a:cubicBezTo>
                  <a:cubicBezTo>
                    <a:pt x="6261" y="4914"/>
                    <a:pt x="6317" y="4886"/>
                    <a:pt x="6345" y="4858"/>
                  </a:cubicBezTo>
                  <a:cubicBezTo>
                    <a:pt x="6401" y="4774"/>
                    <a:pt x="6457" y="4689"/>
                    <a:pt x="6513" y="4633"/>
                  </a:cubicBezTo>
                  <a:cubicBezTo>
                    <a:pt x="6541" y="4521"/>
                    <a:pt x="6598" y="4493"/>
                    <a:pt x="6710" y="4521"/>
                  </a:cubicBezTo>
                  <a:cubicBezTo>
                    <a:pt x="6822" y="4577"/>
                    <a:pt x="6738" y="4633"/>
                    <a:pt x="6682" y="4689"/>
                  </a:cubicBezTo>
                  <a:cubicBezTo>
                    <a:pt x="6682" y="4717"/>
                    <a:pt x="6654" y="4745"/>
                    <a:pt x="6710" y="4774"/>
                  </a:cubicBezTo>
                  <a:cubicBezTo>
                    <a:pt x="6963" y="4886"/>
                    <a:pt x="6822" y="5082"/>
                    <a:pt x="6794" y="5251"/>
                  </a:cubicBezTo>
                  <a:cubicBezTo>
                    <a:pt x="6794" y="5279"/>
                    <a:pt x="6766" y="5307"/>
                    <a:pt x="6766" y="5335"/>
                  </a:cubicBezTo>
                  <a:cubicBezTo>
                    <a:pt x="6738" y="5419"/>
                    <a:pt x="6850" y="5532"/>
                    <a:pt x="6682" y="5560"/>
                  </a:cubicBezTo>
                  <a:cubicBezTo>
                    <a:pt x="6570" y="5616"/>
                    <a:pt x="6457" y="5560"/>
                    <a:pt x="6345" y="5532"/>
                  </a:cubicBezTo>
                  <a:cubicBezTo>
                    <a:pt x="6261" y="5475"/>
                    <a:pt x="6289" y="5419"/>
                    <a:pt x="6289" y="5335"/>
                  </a:cubicBezTo>
                  <a:cubicBezTo>
                    <a:pt x="6345" y="5139"/>
                    <a:pt x="6205" y="5223"/>
                    <a:pt x="6120" y="525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70"/>
            <p:cNvSpPr/>
            <p:nvPr/>
          </p:nvSpPr>
          <p:spPr>
            <a:xfrm>
              <a:off x="4778200" y="593250"/>
              <a:ext cx="169875" cy="99000"/>
            </a:xfrm>
            <a:custGeom>
              <a:avLst/>
              <a:gdLst/>
              <a:ahLst/>
              <a:cxnLst/>
              <a:rect l="l" t="t" r="r" b="b"/>
              <a:pathLst>
                <a:path w="6795" h="3960" extrusionOk="0">
                  <a:moveTo>
                    <a:pt x="2892" y="618"/>
                  </a:moveTo>
                  <a:cubicBezTo>
                    <a:pt x="2892" y="590"/>
                    <a:pt x="2892" y="534"/>
                    <a:pt x="2892" y="506"/>
                  </a:cubicBezTo>
                  <a:cubicBezTo>
                    <a:pt x="2920" y="478"/>
                    <a:pt x="2948" y="450"/>
                    <a:pt x="2976" y="478"/>
                  </a:cubicBezTo>
                  <a:cubicBezTo>
                    <a:pt x="3061" y="478"/>
                    <a:pt x="3145" y="422"/>
                    <a:pt x="3229" y="394"/>
                  </a:cubicBezTo>
                  <a:cubicBezTo>
                    <a:pt x="3313" y="366"/>
                    <a:pt x="3398" y="366"/>
                    <a:pt x="3454" y="450"/>
                  </a:cubicBezTo>
                  <a:cubicBezTo>
                    <a:pt x="3482" y="562"/>
                    <a:pt x="3538" y="647"/>
                    <a:pt x="3369" y="703"/>
                  </a:cubicBezTo>
                  <a:cubicBezTo>
                    <a:pt x="3341" y="703"/>
                    <a:pt x="3341" y="675"/>
                    <a:pt x="3313" y="675"/>
                  </a:cubicBezTo>
                  <a:cubicBezTo>
                    <a:pt x="3313" y="703"/>
                    <a:pt x="3341" y="675"/>
                    <a:pt x="3369" y="703"/>
                  </a:cubicBezTo>
                  <a:cubicBezTo>
                    <a:pt x="3706" y="787"/>
                    <a:pt x="4015" y="759"/>
                    <a:pt x="4296" y="534"/>
                  </a:cubicBezTo>
                  <a:cubicBezTo>
                    <a:pt x="4352" y="478"/>
                    <a:pt x="4464" y="506"/>
                    <a:pt x="4464" y="562"/>
                  </a:cubicBezTo>
                  <a:cubicBezTo>
                    <a:pt x="4464" y="899"/>
                    <a:pt x="4717" y="843"/>
                    <a:pt x="4914" y="871"/>
                  </a:cubicBezTo>
                  <a:cubicBezTo>
                    <a:pt x="4998" y="871"/>
                    <a:pt x="5082" y="899"/>
                    <a:pt x="5138" y="955"/>
                  </a:cubicBezTo>
                  <a:cubicBezTo>
                    <a:pt x="5279" y="1124"/>
                    <a:pt x="5335" y="1292"/>
                    <a:pt x="5644" y="1180"/>
                  </a:cubicBezTo>
                  <a:cubicBezTo>
                    <a:pt x="5868" y="1096"/>
                    <a:pt x="6065" y="1068"/>
                    <a:pt x="6177" y="843"/>
                  </a:cubicBezTo>
                  <a:cubicBezTo>
                    <a:pt x="6233" y="759"/>
                    <a:pt x="6317" y="675"/>
                    <a:pt x="6430" y="731"/>
                  </a:cubicBezTo>
                  <a:cubicBezTo>
                    <a:pt x="6542" y="843"/>
                    <a:pt x="6738" y="899"/>
                    <a:pt x="6710" y="1096"/>
                  </a:cubicBezTo>
                  <a:cubicBezTo>
                    <a:pt x="6682" y="1208"/>
                    <a:pt x="6682" y="1320"/>
                    <a:pt x="6598" y="1433"/>
                  </a:cubicBezTo>
                  <a:cubicBezTo>
                    <a:pt x="6570" y="1461"/>
                    <a:pt x="6486" y="1517"/>
                    <a:pt x="6542" y="1573"/>
                  </a:cubicBezTo>
                  <a:cubicBezTo>
                    <a:pt x="6795" y="1826"/>
                    <a:pt x="6598" y="2191"/>
                    <a:pt x="6766" y="2471"/>
                  </a:cubicBezTo>
                  <a:cubicBezTo>
                    <a:pt x="6795" y="2612"/>
                    <a:pt x="6766" y="2724"/>
                    <a:pt x="6598" y="2724"/>
                  </a:cubicBezTo>
                  <a:cubicBezTo>
                    <a:pt x="6430" y="2724"/>
                    <a:pt x="6317" y="2640"/>
                    <a:pt x="6261" y="2471"/>
                  </a:cubicBezTo>
                  <a:cubicBezTo>
                    <a:pt x="6233" y="2331"/>
                    <a:pt x="6261" y="2191"/>
                    <a:pt x="6093" y="2106"/>
                  </a:cubicBezTo>
                  <a:cubicBezTo>
                    <a:pt x="6233" y="2247"/>
                    <a:pt x="6289" y="2387"/>
                    <a:pt x="6037" y="2415"/>
                  </a:cubicBezTo>
                  <a:cubicBezTo>
                    <a:pt x="5840" y="2443"/>
                    <a:pt x="5728" y="2528"/>
                    <a:pt x="5615" y="2696"/>
                  </a:cubicBezTo>
                  <a:cubicBezTo>
                    <a:pt x="5475" y="2893"/>
                    <a:pt x="5279" y="2893"/>
                    <a:pt x="5222" y="2640"/>
                  </a:cubicBezTo>
                  <a:cubicBezTo>
                    <a:pt x="5166" y="2387"/>
                    <a:pt x="5054" y="2387"/>
                    <a:pt x="4857" y="2443"/>
                  </a:cubicBezTo>
                  <a:cubicBezTo>
                    <a:pt x="4633" y="2499"/>
                    <a:pt x="4577" y="2415"/>
                    <a:pt x="4464" y="2135"/>
                  </a:cubicBezTo>
                  <a:cubicBezTo>
                    <a:pt x="4268" y="2191"/>
                    <a:pt x="4240" y="2556"/>
                    <a:pt x="3931" y="2443"/>
                  </a:cubicBezTo>
                  <a:cubicBezTo>
                    <a:pt x="3931" y="2471"/>
                    <a:pt x="3959" y="2471"/>
                    <a:pt x="3987" y="2471"/>
                  </a:cubicBezTo>
                  <a:cubicBezTo>
                    <a:pt x="4015" y="2499"/>
                    <a:pt x="4043" y="2499"/>
                    <a:pt x="4043" y="2499"/>
                  </a:cubicBezTo>
                  <a:cubicBezTo>
                    <a:pt x="4071" y="2528"/>
                    <a:pt x="4099" y="2528"/>
                    <a:pt x="4127" y="2556"/>
                  </a:cubicBezTo>
                  <a:cubicBezTo>
                    <a:pt x="4296" y="2724"/>
                    <a:pt x="4380" y="2893"/>
                    <a:pt x="4268" y="3145"/>
                  </a:cubicBezTo>
                  <a:cubicBezTo>
                    <a:pt x="4268" y="3145"/>
                    <a:pt x="4268" y="3173"/>
                    <a:pt x="4268" y="3201"/>
                  </a:cubicBezTo>
                  <a:cubicBezTo>
                    <a:pt x="4296" y="3173"/>
                    <a:pt x="4296" y="3173"/>
                    <a:pt x="4324" y="3173"/>
                  </a:cubicBezTo>
                  <a:cubicBezTo>
                    <a:pt x="4380" y="3145"/>
                    <a:pt x="4408" y="3145"/>
                    <a:pt x="4464" y="3145"/>
                  </a:cubicBezTo>
                  <a:cubicBezTo>
                    <a:pt x="4605" y="3117"/>
                    <a:pt x="4717" y="3145"/>
                    <a:pt x="4773" y="3286"/>
                  </a:cubicBezTo>
                  <a:cubicBezTo>
                    <a:pt x="4829" y="3370"/>
                    <a:pt x="4801" y="3454"/>
                    <a:pt x="4745" y="3538"/>
                  </a:cubicBezTo>
                  <a:cubicBezTo>
                    <a:pt x="4633" y="3622"/>
                    <a:pt x="4521" y="3679"/>
                    <a:pt x="4408" y="3538"/>
                  </a:cubicBezTo>
                  <a:cubicBezTo>
                    <a:pt x="4240" y="3651"/>
                    <a:pt x="3987" y="3538"/>
                    <a:pt x="3847" y="3707"/>
                  </a:cubicBezTo>
                  <a:cubicBezTo>
                    <a:pt x="3791" y="3791"/>
                    <a:pt x="3706" y="3847"/>
                    <a:pt x="3622" y="3875"/>
                  </a:cubicBezTo>
                  <a:cubicBezTo>
                    <a:pt x="3538" y="3903"/>
                    <a:pt x="3454" y="3959"/>
                    <a:pt x="3398" y="3875"/>
                  </a:cubicBezTo>
                  <a:cubicBezTo>
                    <a:pt x="3341" y="3791"/>
                    <a:pt x="3398" y="3707"/>
                    <a:pt x="3426" y="3622"/>
                  </a:cubicBezTo>
                  <a:cubicBezTo>
                    <a:pt x="3369" y="3819"/>
                    <a:pt x="3229" y="3819"/>
                    <a:pt x="3089" y="3735"/>
                  </a:cubicBezTo>
                  <a:cubicBezTo>
                    <a:pt x="2920" y="3651"/>
                    <a:pt x="3061" y="3510"/>
                    <a:pt x="3061" y="3426"/>
                  </a:cubicBezTo>
                  <a:cubicBezTo>
                    <a:pt x="2976" y="3005"/>
                    <a:pt x="3369" y="2780"/>
                    <a:pt x="3398" y="2415"/>
                  </a:cubicBezTo>
                  <a:cubicBezTo>
                    <a:pt x="3398" y="2275"/>
                    <a:pt x="3538" y="2163"/>
                    <a:pt x="3622" y="2022"/>
                  </a:cubicBezTo>
                  <a:cubicBezTo>
                    <a:pt x="3706" y="1938"/>
                    <a:pt x="3959" y="1994"/>
                    <a:pt x="3875" y="1713"/>
                  </a:cubicBezTo>
                  <a:cubicBezTo>
                    <a:pt x="3875" y="1657"/>
                    <a:pt x="4043" y="1601"/>
                    <a:pt x="4127" y="1657"/>
                  </a:cubicBezTo>
                  <a:cubicBezTo>
                    <a:pt x="4324" y="1798"/>
                    <a:pt x="4380" y="1657"/>
                    <a:pt x="4464" y="1489"/>
                  </a:cubicBezTo>
                  <a:cubicBezTo>
                    <a:pt x="4352" y="1489"/>
                    <a:pt x="4268" y="1461"/>
                    <a:pt x="4212" y="1348"/>
                  </a:cubicBezTo>
                  <a:cubicBezTo>
                    <a:pt x="4043" y="1124"/>
                    <a:pt x="3959" y="1124"/>
                    <a:pt x="3875" y="1376"/>
                  </a:cubicBezTo>
                  <a:cubicBezTo>
                    <a:pt x="3819" y="1657"/>
                    <a:pt x="3706" y="1685"/>
                    <a:pt x="3538" y="1545"/>
                  </a:cubicBezTo>
                  <a:cubicBezTo>
                    <a:pt x="3369" y="2275"/>
                    <a:pt x="2752" y="2443"/>
                    <a:pt x="2078" y="2612"/>
                  </a:cubicBezTo>
                  <a:cubicBezTo>
                    <a:pt x="2471" y="2780"/>
                    <a:pt x="2359" y="3033"/>
                    <a:pt x="2218" y="3201"/>
                  </a:cubicBezTo>
                  <a:cubicBezTo>
                    <a:pt x="1994" y="3454"/>
                    <a:pt x="1769" y="3089"/>
                    <a:pt x="1517" y="3089"/>
                  </a:cubicBezTo>
                  <a:cubicBezTo>
                    <a:pt x="1488" y="3145"/>
                    <a:pt x="1517" y="3229"/>
                    <a:pt x="1460" y="3286"/>
                  </a:cubicBezTo>
                  <a:cubicBezTo>
                    <a:pt x="1376" y="3426"/>
                    <a:pt x="1264" y="3454"/>
                    <a:pt x="1180" y="3314"/>
                  </a:cubicBezTo>
                  <a:cubicBezTo>
                    <a:pt x="1067" y="3061"/>
                    <a:pt x="927" y="2836"/>
                    <a:pt x="815" y="2584"/>
                  </a:cubicBezTo>
                  <a:cubicBezTo>
                    <a:pt x="730" y="2359"/>
                    <a:pt x="899" y="2163"/>
                    <a:pt x="1067" y="2106"/>
                  </a:cubicBezTo>
                  <a:cubicBezTo>
                    <a:pt x="1320" y="1994"/>
                    <a:pt x="1152" y="1910"/>
                    <a:pt x="1095" y="1798"/>
                  </a:cubicBezTo>
                  <a:cubicBezTo>
                    <a:pt x="899" y="2078"/>
                    <a:pt x="590" y="2050"/>
                    <a:pt x="337" y="2106"/>
                  </a:cubicBezTo>
                  <a:cubicBezTo>
                    <a:pt x="225" y="2106"/>
                    <a:pt x="113" y="2078"/>
                    <a:pt x="57" y="1994"/>
                  </a:cubicBezTo>
                  <a:cubicBezTo>
                    <a:pt x="0" y="1882"/>
                    <a:pt x="113" y="1854"/>
                    <a:pt x="141" y="1798"/>
                  </a:cubicBezTo>
                  <a:cubicBezTo>
                    <a:pt x="253" y="1741"/>
                    <a:pt x="281" y="1601"/>
                    <a:pt x="365" y="1517"/>
                  </a:cubicBezTo>
                  <a:cubicBezTo>
                    <a:pt x="674" y="1180"/>
                    <a:pt x="674" y="1096"/>
                    <a:pt x="422" y="731"/>
                  </a:cubicBezTo>
                  <a:cubicBezTo>
                    <a:pt x="365" y="618"/>
                    <a:pt x="281" y="506"/>
                    <a:pt x="337" y="366"/>
                  </a:cubicBezTo>
                  <a:cubicBezTo>
                    <a:pt x="590" y="113"/>
                    <a:pt x="983" y="225"/>
                    <a:pt x="1264" y="29"/>
                  </a:cubicBezTo>
                  <a:cubicBezTo>
                    <a:pt x="1292" y="1"/>
                    <a:pt x="1348" y="1"/>
                    <a:pt x="1376" y="57"/>
                  </a:cubicBezTo>
                  <a:cubicBezTo>
                    <a:pt x="1404" y="113"/>
                    <a:pt x="1404" y="141"/>
                    <a:pt x="1376" y="197"/>
                  </a:cubicBezTo>
                  <a:cubicBezTo>
                    <a:pt x="1264" y="310"/>
                    <a:pt x="1152" y="394"/>
                    <a:pt x="983" y="450"/>
                  </a:cubicBezTo>
                  <a:cubicBezTo>
                    <a:pt x="1208" y="731"/>
                    <a:pt x="1573" y="618"/>
                    <a:pt x="1825" y="731"/>
                  </a:cubicBezTo>
                  <a:cubicBezTo>
                    <a:pt x="1994" y="815"/>
                    <a:pt x="2106" y="871"/>
                    <a:pt x="2050" y="1068"/>
                  </a:cubicBezTo>
                  <a:cubicBezTo>
                    <a:pt x="2050" y="1096"/>
                    <a:pt x="2106" y="1040"/>
                    <a:pt x="2050" y="1068"/>
                  </a:cubicBezTo>
                  <a:cubicBezTo>
                    <a:pt x="2106" y="787"/>
                    <a:pt x="2303" y="787"/>
                    <a:pt x="2499" y="787"/>
                  </a:cubicBezTo>
                  <a:cubicBezTo>
                    <a:pt x="2527" y="787"/>
                    <a:pt x="2555" y="787"/>
                    <a:pt x="2583" y="815"/>
                  </a:cubicBezTo>
                  <a:lnTo>
                    <a:pt x="2583" y="815"/>
                  </a:lnTo>
                  <a:cubicBezTo>
                    <a:pt x="2611" y="843"/>
                    <a:pt x="2611" y="871"/>
                    <a:pt x="2640" y="899"/>
                  </a:cubicBezTo>
                  <a:lnTo>
                    <a:pt x="2640" y="899"/>
                  </a:lnTo>
                  <a:cubicBezTo>
                    <a:pt x="2696" y="955"/>
                    <a:pt x="2752" y="927"/>
                    <a:pt x="2808" y="955"/>
                  </a:cubicBezTo>
                  <a:cubicBezTo>
                    <a:pt x="2948" y="899"/>
                    <a:pt x="2836" y="787"/>
                    <a:pt x="2864" y="703"/>
                  </a:cubicBezTo>
                  <a:cubicBezTo>
                    <a:pt x="2836" y="675"/>
                    <a:pt x="2864" y="647"/>
                    <a:pt x="2892" y="61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70"/>
            <p:cNvSpPr/>
            <p:nvPr/>
          </p:nvSpPr>
          <p:spPr>
            <a:xfrm>
              <a:off x="4646950" y="588350"/>
              <a:ext cx="129875" cy="148125"/>
            </a:xfrm>
            <a:custGeom>
              <a:avLst/>
              <a:gdLst/>
              <a:ahLst/>
              <a:cxnLst/>
              <a:rect l="l" t="t" r="r" b="b"/>
              <a:pathLst>
                <a:path w="5195" h="5925" extrusionOk="0">
                  <a:moveTo>
                    <a:pt x="422" y="4268"/>
                  </a:moveTo>
                  <a:cubicBezTo>
                    <a:pt x="506" y="4268"/>
                    <a:pt x="618" y="4296"/>
                    <a:pt x="702" y="4296"/>
                  </a:cubicBezTo>
                  <a:cubicBezTo>
                    <a:pt x="787" y="4212"/>
                    <a:pt x="899" y="4324"/>
                    <a:pt x="983" y="4240"/>
                  </a:cubicBezTo>
                  <a:cubicBezTo>
                    <a:pt x="1067" y="4240"/>
                    <a:pt x="1124" y="4240"/>
                    <a:pt x="1208" y="4268"/>
                  </a:cubicBezTo>
                  <a:cubicBezTo>
                    <a:pt x="1292" y="4183"/>
                    <a:pt x="1404" y="4268"/>
                    <a:pt x="1488" y="4212"/>
                  </a:cubicBezTo>
                  <a:cubicBezTo>
                    <a:pt x="1517" y="4212"/>
                    <a:pt x="1517" y="4212"/>
                    <a:pt x="1545" y="4212"/>
                  </a:cubicBezTo>
                  <a:cubicBezTo>
                    <a:pt x="1629" y="4155"/>
                    <a:pt x="1713" y="4212"/>
                    <a:pt x="1769" y="4155"/>
                  </a:cubicBezTo>
                  <a:cubicBezTo>
                    <a:pt x="1825" y="4155"/>
                    <a:pt x="1853" y="4155"/>
                    <a:pt x="1910" y="4155"/>
                  </a:cubicBezTo>
                  <a:cubicBezTo>
                    <a:pt x="1938" y="4127"/>
                    <a:pt x="2022" y="4127"/>
                    <a:pt x="1994" y="4043"/>
                  </a:cubicBezTo>
                  <a:cubicBezTo>
                    <a:pt x="1994" y="4015"/>
                    <a:pt x="1994" y="3987"/>
                    <a:pt x="1994" y="3959"/>
                  </a:cubicBezTo>
                  <a:cubicBezTo>
                    <a:pt x="1966" y="3931"/>
                    <a:pt x="1966" y="3847"/>
                    <a:pt x="1938" y="3818"/>
                  </a:cubicBezTo>
                  <a:cubicBezTo>
                    <a:pt x="1938" y="3790"/>
                    <a:pt x="1938" y="3762"/>
                    <a:pt x="1938" y="3734"/>
                  </a:cubicBezTo>
                  <a:cubicBezTo>
                    <a:pt x="1910" y="3706"/>
                    <a:pt x="1910" y="3650"/>
                    <a:pt x="1882" y="3594"/>
                  </a:cubicBezTo>
                  <a:cubicBezTo>
                    <a:pt x="1882" y="3566"/>
                    <a:pt x="1882" y="3566"/>
                    <a:pt x="1882" y="3538"/>
                  </a:cubicBezTo>
                  <a:cubicBezTo>
                    <a:pt x="1853" y="3510"/>
                    <a:pt x="1853" y="3482"/>
                    <a:pt x="1825" y="3454"/>
                  </a:cubicBezTo>
                  <a:cubicBezTo>
                    <a:pt x="1825" y="3425"/>
                    <a:pt x="1825" y="3425"/>
                    <a:pt x="1825" y="3397"/>
                  </a:cubicBezTo>
                  <a:cubicBezTo>
                    <a:pt x="1797" y="3341"/>
                    <a:pt x="1797" y="3285"/>
                    <a:pt x="1769" y="3257"/>
                  </a:cubicBezTo>
                  <a:cubicBezTo>
                    <a:pt x="1769" y="3229"/>
                    <a:pt x="1769" y="3201"/>
                    <a:pt x="1769" y="3173"/>
                  </a:cubicBezTo>
                  <a:cubicBezTo>
                    <a:pt x="1741" y="3145"/>
                    <a:pt x="1741" y="3060"/>
                    <a:pt x="1713" y="3032"/>
                  </a:cubicBezTo>
                  <a:cubicBezTo>
                    <a:pt x="1713" y="2976"/>
                    <a:pt x="1713" y="2948"/>
                    <a:pt x="1713" y="2892"/>
                  </a:cubicBezTo>
                  <a:cubicBezTo>
                    <a:pt x="1685" y="2836"/>
                    <a:pt x="1713" y="2780"/>
                    <a:pt x="1657" y="2752"/>
                  </a:cubicBezTo>
                  <a:cubicBezTo>
                    <a:pt x="1685" y="2415"/>
                    <a:pt x="1713" y="2078"/>
                    <a:pt x="1741" y="1769"/>
                  </a:cubicBezTo>
                  <a:cubicBezTo>
                    <a:pt x="1825" y="1685"/>
                    <a:pt x="1741" y="1572"/>
                    <a:pt x="1825" y="1488"/>
                  </a:cubicBezTo>
                  <a:cubicBezTo>
                    <a:pt x="1825" y="1460"/>
                    <a:pt x="1825" y="1432"/>
                    <a:pt x="1825" y="1432"/>
                  </a:cubicBezTo>
                  <a:cubicBezTo>
                    <a:pt x="1882" y="1376"/>
                    <a:pt x="1853" y="1320"/>
                    <a:pt x="1910" y="1292"/>
                  </a:cubicBezTo>
                  <a:cubicBezTo>
                    <a:pt x="1910" y="1264"/>
                    <a:pt x="1910" y="1236"/>
                    <a:pt x="1910" y="1208"/>
                  </a:cubicBezTo>
                  <a:cubicBezTo>
                    <a:pt x="1966" y="1179"/>
                    <a:pt x="1938" y="1123"/>
                    <a:pt x="1994" y="1067"/>
                  </a:cubicBezTo>
                  <a:cubicBezTo>
                    <a:pt x="1994" y="1067"/>
                    <a:pt x="1994" y="1039"/>
                    <a:pt x="1994" y="1011"/>
                  </a:cubicBezTo>
                  <a:cubicBezTo>
                    <a:pt x="2078" y="955"/>
                    <a:pt x="2022" y="871"/>
                    <a:pt x="2078" y="814"/>
                  </a:cubicBezTo>
                  <a:cubicBezTo>
                    <a:pt x="2078" y="786"/>
                    <a:pt x="2078" y="758"/>
                    <a:pt x="2078" y="730"/>
                  </a:cubicBezTo>
                  <a:cubicBezTo>
                    <a:pt x="2106" y="730"/>
                    <a:pt x="2134" y="702"/>
                    <a:pt x="2162" y="674"/>
                  </a:cubicBezTo>
                  <a:cubicBezTo>
                    <a:pt x="2162" y="646"/>
                    <a:pt x="2162" y="618"/>
                    <a:pt x="2162" y="590"/>
                  </a:cubicBezTo>
                  <a:cubicBezTo>
                    <a:pt x="2190" y="590"/>
                    <a:pt x="2218" y="562"/>
                    <a:pt x="2247" y="534"/>
                  </a:cubicBezTo>
                  <a:lnTo>
                    <a:pt x="2247" y="534"/>
                  </a:lnTo>
                  <a:cubicBezTo>
                    <a:pt x="2275" y="506"/>
                    <a:pt x="2303" y="506"/>
                    <a:pt x="2331" y="478"/>
                  </a:cubicBezTo>
                  <a:cubicBezTo>
                    <a:pt x="2331" y="450"/>
                    <a:pt x="2331" y="421"/>
                    <a:pt x="2331" y="393"/>
                  </a:cubicBezTo>
                  <a:cubicBezTo>
                    <a:pt x="2359" y="393"/>
                    <a:pt x="2387" y="365"/>
                    <a:pt x="2415" y="337"/>
                  </a:cubicBezTo>
                  <a:lnTo>
                    <a:pt x="2415" y="337"/>
                  </a:lnTo>
                  <a:cubicBezTo>
                    <a:pt x="2415" y="309"/>
                    <a:pt x="2443" y="281"/>
                    <a:pt x="2471" y="281"/>
                  </a:cubicBezTo>
                  <a:lnTo>
                    <a:pt x="2471" y="281"/>
                  </a:lnTo>
                  <a:cubicBezTo>
                    <a:pt x="2499" y="253"/>
                    <a:pt x="2527" y="225"/>
                    <a:pt x="2555" y="197"/>
                  </a:cubicBezTo>
                  <a:lnTo>
                    <a:pt x="2555" y="197"/>
                  </a:lnTo>
                  <a:cubicBezTo>
                    <a:pt x="2583" y="197"/>
                    <a:pt x="2611" y="169"/>
                    <a:pt x="2640" y="141"/>
                  </a:cubicBezTo>
                  <a:lnTo>
                    <a:pt x="2640" y="141"/>
                  </a:lnTo>
                  <a:cubicBezTo>
                    <a:pt x="2640" y="113"/>
                    <a:pt x="2668" y="113"/>
                    <a:pt x="2696" y="85"/>
                  </a:cubicBezTo>
                  <a:lnTo>
                    <a:pt x="2696" y="85"/>
                  </a:lnTo>
                  <a:cubicBezTo>
                    <a:pt x="2724" y="56"/>
                    <a:pt x="2752" y="28"/>
                    <a:pt x="2780" y="0"/>
                  </a:cubicBezTo>
                  <a:cubicBezTo>
                    <a:pt x="2808" y="28"/>
                    <a:pt x="2836" y="28"/>
                    <a:pt x="2836" y="28"/>
                  </a:cubicBezTo>
                  <a:cubicBezTo>
                    <a:pt x="2864" y="0"/>
                    <a:pt x="2892" y="0"/>
                    <a:pt x="2920" y="28"/>
                  </a:cubicBezTo>
                  <a:cubicBezTo>
                    <a:pt x="2948" y="197"/>
                    <a:pt x="3061" y="337"/>
                    <a:pt x="3201" y="478"/>
                  </a:cubicBezTo>
                  <a:cubicBezTo>
                    <a:pt x="3201" y="730"/>
                    <a:pt x="3257" y="983"/>
                    <a:pt x="3061" y="1179"/>
                  </a:cubicBezTo>
                  <a:cubicBezTo>
                    <a:pt x="2976" y="1236"/>
                    <a:pt x="3033" y="1348"/>
                    <a:pt x="3117" y="1404"/>
                  </a:cubicBezTo>
                  <a:cubicBezTo>
                    <a:pt x="3117" y="1460"/>
                    <a:pt x="3145" y="1376"/>
                    <a:pt x="3117" y="1404"/>
                  </a:cubicBezTo>
                  <a:cubicBezTo>
                    <a:pt x="3117" y="1404"/>
                    <a:pt x="3089" y="1376"/>
                    <a:pt x="3089" y="1348"/>
                  </a:cubicBezTo>
                  <a:cubicBezTo>
                    <a:pt x="3033" y="1151"/>
                    <a:pt x="3313" y="1067"/>
                    <a:pt x="3229" y="871"/>
                  </a:cubicBezTo>
                  <a:cubicBezTo>
                    <a:pt x="3229" y="843"/>
                    <a:pt x="3257" y="814"/>
                    <a:pt x="3257" y="786"/>
                  </a:cubicBezTo>
                  <a:cubicBezTo>
                    <a:pt x="3426" y="506"/>
                    <a:pt x="3566" y="506"/>
                    <a:pt x="3706" y="758"/>
                  </a:cubicBezTo>
                  <a:cubicBezTo>
                    <a:pt x="3791" y="871"/>
                    <a:pt x="3847" y="1011"/>
                    <a:pt x="3875" y="1151"/>
                  </a:cubicBezTo>
                  <a:cubicBezTo>
                    <a:pt x="4043" y="1039"/>
                    <a:pt x="4128" y="786"/>
                    <a:pt x="4380" y="955"/>
                  </a:cubicBezTo>
                  <a:cubicBezTo>
                    <a:pt x="4408" y="955"/>
                    <a:pt x="4408" y="983"/>
                    <a:pt x="4408" y="983"/>
                  </a:cubicBezTo>
                  <a:cubicBezTo>
                    <a:pt x="4464" y="871"/>
                    <a:pt x="4492" y="702"/>
                    <a:pt x="4661" y="786"/>
                  </a:cubicBezTo>
                  <a:cubicBezTo>
                    <a:pt x="4773" y="843"/>
                    <a:pt x="4717" y="1011"/>
                    <a:pt x="4801" y="1123"/>
                  </a:cubicBezTo>
                  <a:cubicBezTo>
                    <a:pt x="4829" y="1151"/>
                    <a:pt x="4857" y="1179"/>
                    <a:pt x="4886" y="1179"/>
                  </a:cubicBezTo>
                  <a:cubicBezTo>
                    <a:pt x="4970" y="1236"/>
                    <a:pt x="5194" y="1208"/>
                    <a:pt x="5166" y="1404"/>
                  </a:cubicBezTo>
                  <a:cubicBezTo>
                    <a:pt x="5138" y="1572"/>
                    <a:pt x="4942" y="1685"/>
                    <a:pt x="4829" y="1797"/>
                  </a:cubicBezTo>
                  <a:cubicBezTo>
                    <a:pt x="4773" y="1825"/>
                    <a:pt x="4661" y="1825"/>
                    <a:pt x="4633" y="1769"/>
                  </a:cubicBezTo>
                  <a:cubicBezTo>
                    <a:pt x="4549" y="1572"/>
                    <a:pt x="4324" y="1488"/>
                    <a:pt x="4184" y="1348"/>
                  </a:cubicBezTo>
                  <a:cubicBezTo>
                    <a:pt x="4184" y="1488"/>
                    <a:pt x="4184" y="1629"/>
                    <a:pt x="4212" y="1769"/>
                  </a:cubicBezTo>
                  <a:cubicBezTo>
                    <a:pt x="4240" y="1853"/>
                    <a:pt x="4240" y="1937"/>
                    <a:pt x="4128" y="1966"/>
                  </a:cubicBezTo>
                  <a:cubicBezTo>
                    <a:pt x="4099" y="1966"/>
                    <a:pt x="4071" y="1966"/>
                    <a:pt x="4043" y="1937"/>
                  </a:cubicBezTo>
                  <a:cubicBezTo>
                    <a:pt x="4015" y="1966"/>
                    <a:pt x="4099" y="1966"/>
                    <a:pt x="4099" y="1994"/>
                  </a:cubicBezTo>
                  <a:cubicBezTo>
                    <a:pt x="4156" y="2106"/>
                    <a:pt x="4240" y="2190"/>
                    <a:pt x="4184" y="2331"/>
                  </a:cubicBezTo>
                  <a:cubicBezTo>
                    <a:pt x="4128" y="2415"/>
                    <a:pt x="4071" y="2387"/>
                    <a:pt x="3987" y="2387"/>
                  </a:cubicBezTo>
                  <a:cubicBezTo>
                    <a:pt x="3791" y="2387"/>
                    <a:pt x="3791" y="2218"/>
                    <a:pt x="3763" y="2050"/>
                  </a:cubicBezTo>
                  <a:cubicBezTo>
                    <a:pt x="3678" y="2134"/>
                    <a:pt x="3678" y="2218"/>
                    <a:pt x="3622" y="2274"/>
                  </a:cubicBezTo>
                  <a:cubicBezTo>
                    <a:pt x="3426" y="2443"/>
                    <a:pt x="3201" y="2359"/>
                    <a:pt x="3033" y="2218"/>
                  </a:cubicBezTo>
                  <a:cubicBezTo>
                    <a:pt x="2864" y="2078"/>
                    <a:pt x="2836" y="2190"/>
                    <a:pt x="2808" y="2302"/>
                  </a:cubicBezTo>
                  <a:cubicBezTo>
                    <a:pt x="2780" y="2331"/>
                    <a:pt x="2780" y="2359"/>
                    <a:pt x="2752" y="2387"/>
                  </a:cubicBezTo>
                  <a:cubicBezTo>
                    <a:pt x="2583" y="2639"/>
                    <a:pt x="2471" y="2331"/>
                    <a:pt x="2303" y="2331"/>
                  </a:cubicBezTo>
                  <a:cubicBezTo>
                    <a:pt x="2218" y="2471"/>
                    <a:pt x="2303" y="2808"/>
                    <a:pt x="1966" y="2752"/>
                  </a:cubicBezTo>
                  <a:cubicBezTo>
                    <a:pt x="2050" y="3145"/>
                    <a:pt x="2387" y="3397"/>
                    <a:pt x="2583" y="3706"/>
                  </a:cubicBezTo>
                  <a:cubicBezTo>
                    <a:pt x="2583" y="3706"/>
                    <a:pt x="2611" y="3482"/>
                    <a:pt x="2752" y="3650"/>
                  </a:cubicBezTo>
                  <a:cubicBezTo>
                    <a:pt x="2836" y="3762"/>
                    <a:pt x="2836" y="3959"/>
                    <a:pt x="2696" y="4099"/>
                  </a:cubicBezTo>
                  <a:cubicBezTo>
                    <a:pt x="2611" y="4183"/>
                    <a:pt x="2499" y="4183"/>
                    <a:pt x="2387" y="4296"/>
                  </a:cubicBezTo>
                  <a:cubicBezTo>
                    <a:pt x="2583" y="4380"/>
                    <a:pt x="2555" y="4745"/>
                    <a:pt x="2892" y="4717"/>
                  </a:cubicBezTo>
                  <a:cubicBezTo>
                    <a:pt x="2611" y="4548"/>
                    <a:pt x="2583" y="4380"/>
                    <a:pt x="2808" y="4127"/>
                  </a:cubicBezTo>
                  <a:cubicBezTo>
                    <a:pt x="2920" y="3959"/>
                    <a:pt x="3061" y="3847"/>
                    <a:pt x="3061" y="3622"/>
                  </a:cubicBezTo>
                  <a:cubicBezTo>
                    <a:pt x="3061" y="3510"/>
                    <a:pt x="3201" y="3369"/>
                    <a:pt x="3369" y="3369"/>
                  </a:cubicBezTo>
                  <a:cubicBezTo>
                    <a:pt x="3510" y="3397"/>
                    <a:pt x="3650" y="3285"/>
                    <a:pt x="3819" y="3341"/>
                  </a:cubicBezTo>
                  <a:cubicBezTo>
                    <a:pt x="3510" y="3117"/>
                    <a:pt x="3566" y="2864"/>
                    <a:pt x="3959" y="2583"/>
                  </a:cubicBezTo>
                  <a:cubicBezTo>
                    <a:pt x="4015" y="2583"/>
                    <a:pt x="4099" y="2639"/>
                    <a:pt x="4099" y="2695"/>
                  </a:cubicBezTo>
                  <a:cubicBezTo>
                    <a:pt x="4099" y="3032"/>
                    <a:pt x="4352" y="3117"/>
                    <a:pt x="4549" y="3257"/>
                  </a:cubicBezTo>
                  <a:cubicBezTo>
                    <a:pt x="4577" y="3285"/>
                    <a:pt x="4605" y="3341"/>
                    <a:pt x="4577" y="3341"/>
                  </a:cubicBezTo>
                  <a:cubicBezTo>
                    <a:pt x="4324" y="3482"/>
                    <a:pt x="4184" y="3734"/>
                    <a:pt x="3903" y="3818"/>
                  </a:cubicBezTo>
                  <a:cubicBezTo>
                    <a:pt x="3931" y="3818"/>
                    <a:pt x="3931" y="3818"/>
                    <a:pt x="3931" y="3818"/>
                  </a:cubicBezTo>
                  <a:cubicBezTo>
                    <a:pt x="4071" y="3762"/>
                    <a:pt x="4212" y="3706"/>
                    <a:pt x="4352" y="3650"/>
                  </a:cubicBezTo>
                  <a:cubicBezTo>
                    <a:pt x="4492" y="3566"/>
                    <a:pt x="4605" y="3594"/>
                    <a:pt x="4717" y="3678"/>
                  </a:cubicBezTo>
                  <a:cubicBezTo>
                    <a:pt x="4829" y="3790"/>
                    <a:pt x="4773" y="3847"/>
                    <a:pt x="4661" y="3931"/>
                  </a:cubicBezTo>
                  <a:cubicBezTo>
                    <a:pt x="4633" y="3959"/>
                    <a:pt x="4689" y="4043"/>
                    <a:pt x="4717" y="4099"/>
                  </a:cubicBezTo>
                  <a:cubicBezTo>
                    <a:pt x="4745" y="4183"/>
                    <a:pt x="4773" y="4296"/>
                    <a:pt x="4661" y="4380"/>
                  </a:cubicBezTo>
                  <a:cubicBezTo>
                    <a:pt x="4577" y="4352"/>
                    <a:pt x="4549" y="4380"/>
                    <a:pt x="4605" y="4436"/>
                  </a:cubicBezTo>
                  <a:cubicBezTo>
                    <a:pt x="4408" y="4773"/>
                    <a:pt x="4128" y="4576"/>
                    <a:pt x="3931" y="4548"/>
                  </a:cubicBezTo>
                  <a:cubicBezTo>
                    <a:pt x="4071" y="4633"/>
                    <a:pt x="4352" y="4576"/>
                    <a:pt x="4408" y="4801"/>
                  </a:cubicBezTo>
                  <a:cubicBezTo>
                    <a:pt x="4464" y="4941"/>
                    <a:pt x="4380" y="5110"/>
                    <a:pt x="4212" y="5166"/>
                  </a:cubicBezTo>
                  <a:cubicBezTo>
                    <a:pt x="3931" y="5278"/>
                    <a:pt x="3931" y="5278"/>
                    <a:pt x="3734" y="5082"/>
                  </a:cubicBezTo>
                  <a:cubicBezTo>
                    <a:pt x="3763" y="5166"/>
                    <a:pt x="3791" y="5222"/>
                    <a:pt x="3847" y="5278"/>
                  </a:cubicBezTo>
                  <a:cubicBezTo>
                    <a:pt x="4184" y="5615"/>
                    <a:pt x="4184" y="5671"/>
                    <a:pt x="3734" y="5924"/>
                  </a:cubicBezTo>
                  <a:cubicBezTo>
                    <a:pt x="3734" y="5924"/>
                    <a:pt x="3706" y="5924"/>
                    <a:pt x="3706" y="5924"/>
                  </a:cubicBezTo>
                  <a:cubicBezTo>
                    <a:pt x="3538" y="5812"/>
                    <a:pt x="3734" y="5559"/>
                    <a:pt x="3566" y="5503"/>
                  </a:cubicBezTo>
                  <a:cubicBezTo>
                    <a:pt x="3426" y="5447"/>
                    <a:pt x="3257" y="5643"/>
                    <a:pt x="3089" y="5559"/>
                  </a:cubicBezTo>
                  <a:cubicBezTo>
                    <a:pt x="3061" y="5531"/>
                    <a:pt x="3061" y="5503"/>
                    <a:pt x="3061" y="5475"/>
                  </a:cubicBezTo>
                  <a:cubicBezTo>
                    <a:pt x="3145" y="5250"/>
                    <a:pt x="3005" y="5250"/>
                    <a:pt x="2864" y="5250"/>
                  </a:cubicBezTo>
                  <a:cubicBezTo>
                    <a:pt x="2808" y="5250"/>
                    <a:pt x="2780" y="5222"/>
                    <a:pt x="2780" y="5194"/>
                  </a:cubicBezTo>
                  <a:cubicBezTo>
                    <a:pt x="2499" y="5475"/>
                    <a:pt x="2499" y="5138"/>
                    <a:pt x="2387" y="4970"/>
                  </a:cubicBezTo>
                  <a:cubicBezTo>
                    <a:pt x="2247" y="5110"/>
                    <a:pt x="2106" y="5278"/>
                    <a:pt x="1966" y="5026"/>
                  </a:cubicBezTo>
                  <a:cubicBezTo>
                    <a:pt x="1882" y="5110"/>
                    <a:pt x="1882" y="5194"/>
                    <a:pt x="1882" y="5278"/>
                  </a:cubicBezTo>
                  <a:cubicBezTo>
                    <a:pt x="1853" y="5447"/>
                    <a:pt x="1769" y="5503"/>
                    <a:pt x="1601" y="5447"/>
                  </a:cubicBezTo>
                  <a:cubicBezTo>
                    <a:pt x="1432" y="5419"/>
                    <a:pt x="1236" y="5335"/>
                    <a:pt x="1067" y="5278"/>
                  </a:cubicBezTo>
                  <a:cubicBezTo>
                    <a:pt x="899" y="5222"/>
                    <a:pt x="730" y="5166"/>
                    <a:pt x="534" y="5278"/>
                  </a:cubicBezTo>
                  <a:cubicBezTo>
                    <a:pt x="366" y="5419"/>
                    <a:pt x="281" y="5250"/>
                    <a:pt x="225" y="5138"/>
                  </a:cubicBezTo>
                  <a:cubicBezTo>
                    <a:pt x="113" y="4913"/>
                    <a:pt x="1" y="4661"/>
                    <a:pt x="85" y="4408"/>
                  </a:cubicBezTo>
                  <a:cubicBezTo>
                    <a:pt x="113" y="4380"/>
                    <a:pt x="113" y="4352"/>
                    <a:pt x="141" y="4324"/>
                  </a:cubicBezTo>
                  <a:cubicBezTo>
                    <a:pt x="169" y="4324"/>
                    <a:pt x="197" y="4324"/>
                    <a:pt x="225" y="4324"/>
                  </a:cubicBezTo>
                  <a:cubicBezTo>
                    <a:pt x="281" y="4268"/>
                    <a:pt x="366" y="4324"/>
                    <a:pt x="422" y="42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70"/>
            <p:cNvSpPr/>
            <p:nvPr/>
          </p:nvSpPr>
          <p:spPr>
            <a:xfrm>
              <a:off x="4851200" y="533600"/>
              <a:ext cx="149525" cy="85650"/>
            </a:xfrm>
            <a:custGeom>
              <a:avLst/>
              <a:gdLst/>
              <a:ahLst/>
              <a:cxnLst/>
              <a:rect l="l" t="t" r="r" b="b"/>
              <a:pathLst>
                <a:path w="5981" h="3426" extrusionOk="0">
                  <a:moveTo>
                    <a:pt x="365" y="3061"/>
                  </a:moveTo>
                  <a:cubicBezTo>
                    <a:pt x="618" y="3004"/>
                    <a:pt x="478" y="2920"/>
                    <a:pt x="449" y="2808"/>
                  </a:cubicBezTo>
                  <a:cubicBezTo>
                    <a:pt x="309" y="2864"/>
                    <a:pt x="225" y="2948"/>
                    <a:pt x="141" y="2976"/>
                  </a:cubicBezTo>
                  <a:cubicBezTo>
                    <a:pt x="56" y="3033"/>
                    <a:pt x="56" y="2948"/>
                    <a:pt x="28" y="2892"/>
                  </a:cubicBezTo>
                  <a:cubicBezTo>
                    <a:pt x="0" y="2836"/>
                    <a:pt x="0" y="2780"/>
                    <a:pt x="56" y="2752"/>
                  </a:cubicBezTo>
                  <a:cubicBezTo>
                    <a:pt x="56" y="2724"/>
                    <a:pt x="56" y="2696"/>
                    <a:pt x="56" y="2668"/>
                  </a:cubicBezTo>
                  <a:cubicBezTo>
                    <a:pt x="113" y="2611"/>
                    <a:pt x="84" y="2527"/>
                    <a:pt x="141" y="2471"/>
                  </a:cubicBezTo>
                  <a:cubicBezTo>
                    <a:pt x="141" y="2443"/>
                    <a:pt x="141" y="2415"/>
                    <a:pt x="141" y="2387"/>
                  </a:cubicBezTo>
                  <a:cubicBezTo>
                    <a:pt x="197" y="2359"/>
                    <a:pt x="169" y="2303"/>
                    <a:pt x="225" y="2275"/>
                  </a:cubicBezTo>
                  <a:cubicBezTo>
                    <a:pt x="225" y="2218"/>
                    <a:pt x="225" y="2162"/>
                    <a:pt x="225" y="2134"/>
                  </a:cubicBezTo>
                  <a:cubicBezTo>
                    <a:pt x="281" y="2078"/>
                    <a:pt x="281" y="2022"/>
                    <a:pt x="309" y="1994"/>
                  </a:cubicBezTo>
                  <a:cubicBezTo>
                    <a:pt x="309" y="1966"/>
                    <a:pt x="309" y="1938"/>
                    <a:pt x="309" y="1910"/>
                  </a:cubicBezTo>
                  <a:cubicBezTo>
                    <a:pt x="365" y="1881"/>
                    <a:pt x="365" y="1825"/>
                    <a:pt x="393" y="1797"/>
                  </a:cubicBezTo>
                  <a:cubicBezTo>
                    <a:pt x="393" y="1769"/>
                    <a:pt x="393" y="1741"/>
                    <a:pt x="393" y="1713"/>
                  </a:cubicBezTo>
                  <a:cubicBezTo>
                    <a:pt x="421" y="1685"/>
                    <a:pt x="449" y="1685"/>
                    <a:pt x="478" y="1685"/>
                  </a:cubicBezTo>
                  <a:cubicBezTo>
                    <a:pt x="562" y="1741"/>
                    <a:pt x="618" y="1825"/>
                    <a:pt x="618" y="1910"/>
                  </a:cubicBezTo>
                  <a:cubicBezTo>
                    <a:pt x="618" y="1938"/>
                    <a:pt x="618" y="1938"/>
                    <a:pt x="590" y="1938"/>
                  </a:cubicBezTo>
                  <a:cubicBezTo>
                    <a:pt x="590" y="1938"/>
                    <a:pt x="590" y="1966"/>
                    <a:pt x="590" y="1966"/>
                  </a:cubicBezTo>
                  <a:cubicBezTo>
                    <a:pt x="618" y="1910"/>
                    <a:pt x="646" y="1938"/>
                    <a:pt x="674" y="1966"/>
                  </a:cubicBezTo>
                  <a:cubicBezTo>
                    <a:pt x="702" y="2190"/>
                    <a:pt x="758" y="2331"/>
                    <a:pt x="1095" y="2275"/>
                  </a:cubicBezTo>
                  <a:cubicBezTo>
                    <a:pt x="1320" y="2218"/>
                    <a:pt x="1601" y="2359"/>
                    <a:pt x="1629" y="2696"/>
                  </a:cubicBezTo>
                  <a:cubicBezTo>
                    <a:pt x="1713" y="2555"/>
                    <a:pt x="1516" y="2303"/>
                    <a:pt x="1881" y="2359"/>
                  </a:cubicBezTo>
                  <a:cubicBezTo>
                    <a:pt x="2022" y="2387"/>
                    <a:pt x="2162" y="2050"/>
                    <a:pt x="2106" y="1881"/>
                  </a:cubicBezTo>
                  <a:cubicBezTo>
                    <a:pt x="2078" y="1797"/>
                    <a:pt x="2078" y="1685"/>
                    <a:pt x="2134" y="1601"/>
                  </a:cubicBezTo>
                  <a:cubicBezTo>
                    <a:pt x="2162" y="1488"/>
                    <a:pt x="2218" y="1376"/>
                    <a:pt x="2162" y="1292"/>
                  </a:cubicBezTo>
                  <a:cubicBezTo>
                    <a:pt x="2106" y="1152"/>
                    <a:pt x="2078" y="1039"/>
                    <a:pt x="2190" y="955"/>
                  </a:cubicBezTo>
                  <a:cubicBezTo>
                    <a:pt x="2359" y="843"/>
                    <a:pt x="2555" y="787"/>
                    <a:pt x="2724" y="871"/>
                  </a:cubicBezTo>
                  <a:cubicBezTo>
                    <a:pt x="2864" y="955"/>
                    <a:pt x="2948" y="983"/>
                    <a:pt x="3088" y="927"/>
                  </a:cubicBezTo>
                  <a:cubicBezTo>
                    <a:pt x="3341" y="815"/>
                    <a:pt x="3453" y="927"/>
                    <a:pt x="3482" y="1208"/>
                  </a:cubicBezTo>
                  <a:cubicBezTo>
                    <a:pt x="3510" y="1432"/>
                    <a:pt x="3762" y="1517"/>
                    <a:pt x="3846" y="1741"/>
                  </a:cubicBezTo>
                  <a:cubicBezTo>
                    <a:pt x="3818" y="1517"/>
                    <a:pt x="3903" y="1320"/>
                    <a:pt x="3818" y="1123"/>
                  </a:cubicBezTo>
                  <a:cubicBezTo>
                    <a:pt x="3790" y="1095"/>
                    <a:pt x="3790" y="1039"/>
                    <a:pt x="3818" y="1011"/>
                  </a:cubicBezTo>
                  <a:cubicBezTo>
                    <a:pt x="4099" y="899"/>
                    <a:pt x="3903" y="618"/>
                    <a:pt x="4015" y="422"/>
                  </a:cubicBezTo>
                  <a:cubicBezTo>
                    <a:pt x="4099" y="281"/>
                    <a:pt x="4155" y="113"/>
                    <a:pt x="4296" y="29"/>
                  </a:cubicBezTo>
                  <a:cubicBezTo>
                    <a:pt x="4352" y="0"/>
                    <a:pt x="4380" y="0"/>
                    <a:pt x="4408" y="29"/>
                  </a:cubicBezTo>
                  <a:cubicBezTo>
                    <a:pt x="4436" y="29"/>
                    <a:pt x="4492" y="57"/>
                    <a:pt x="4548" y="57"/>
                  </a:cubicBezTo>
                  <a:cubicBezTo>
                    <a:pt x="4548" y="85"/>
                    <a:pt x="4576" y="85"/>
                    <a:pt x="4605" y="113"/>
                  </a:cubicBezTo>
                  <a:cubicBezTo>
                    <a:pt x="4633" y="113"/>
                    <a:pt x="4661" y="113"/>
                    <a:pt x="4661" y="141"/>
                  </a:cubicBezTo>
                  <a:cubicBezTo>
                    <a:pt x="4689" y="169"/>
                    <a:pt x="4717" y="169"/>
                    <a:pt x="4745" y="197"/>
                  </a:cubicBezTo>
                  <a:cubicBezTo>
                    <a:pt x="4745" y="197"/>
                    <a:pt x="4773" y="197"/>
                    <a:pt x="4801" y="197"/>
                  </a:cubicBezTo>
                  <a:cubicBezTo>
                    <a:pt x="4829" y="225"/>
                    <a:pt x="4857" y="253"/>
                    <a:pt x="4857" y="281"/>
                  </a:cubicBezTo>
                  <a:lnTo>
                    <a:pt x="4885" y="281"/>
                  </a:lnTo>
                  <a:cubicBezTo>
                    <a:pt x="4885" y="309"/>
                    <a:pt x="4913" y="337"/>
                    <a:pt x="4941" y="365"/>
                  </a:cubicBezTo>
                  <a:cubicBezTo>
                    <a:pt x="5054" y="422"/>
                    <a:pt x="5138" y="534"/>
                    <a:pt x="5194" y="646"/>
                  </a:cubicBezTo>
                  <a:cubicBezTo>
                    <a:pt x="5222" y="674"/>
                    <a:pt x="5250" y="702"/>
                    <a:pt x="5250" y="730"/>
                  </a:cubicBezTo>
                  <a:lnTo>
                    <a:pt x="5250" y="730"/>
                  </a:lnTo>
                  <a:cubicBezTo>
                    <a:pt x="5278" y="758"/>
                    <a:pt x="5306" y="787"/>
                    <a:pt x="5334" y="815"/>
                  </a:cubicBezTo>
                  <a:lnTo>
                    <a:pt x="5334" y="815"/>
                  </a:lnTo>
                  <a:cubicBezTo>
                    <a:pt x="5334" y="843"/>
                    <a:pt x="5363" y="871"/>
                    <a:pt x="5391" y="871"/>
                  </a:cubicBezTo>
                  <a:cubicBezTo>
                    <a:pt x="5419" y="927"/>
                    <a:pt x="5419" y="983"/>
                    <a:pt x="5447" y="1039"/>
                  </a:cubicBezTo>
                  <a:cubicBezTo>
                    <a:pt x="5475" y="1067"/>
                    <a:pt x="5503" y="1067"/>
                    <a:pt x="5503" y="1095"/>
                  </a:cubicBezTo>
                  <a:lnTo>
                    <a:pt x="5503" y="1095"/>
                  </a:lnTo>
                  <a:cubicBezTo>
                    <a:pt x="5531" y="1123"/>
                    <a:pt x="5559" y="1152"/>
                    <a:pt x="5587" y="1180"/>
                  </a:cubicBezTo>
                  <a:cubicBezTo>
                    <a:pt x="5587" y="1208"/>
                    <a:pt x="5587" y="1236"/>
                    <a:pt x="5587" y="1236"/>
                  </a:cubicBezTo>
                  <a:cubicBezTo>
                    <a:pt x="5587" y="1264"/>
                    <a:pt x="5615" y="1292"/>
                    <a:pt x="5643" y="1320"/>
                  </a:cubicBezTo>
                  <a:lnTo>
                    <a:pt x="5643" y="1320"/>
                  </a:lnTo>
                  <a:cubicBezTo>
                    <a:pt x="5671" y="1348"/>
                    <a:pt x="5671" y="1376"/>
                    <a:pt x="5699" y="1404"/>
                  </a:cubicBezTo>
                  <a:lnTo>
                    <a:pt x="5699" y="1404"/>
                  </a:lnTo>
                  <a:cubicBezTo>
                    <a:pt x="5727" y="1432"/>
                    <a:pt x="5756" y="1460"/>
                    <a:pt x="5756" y="1488"/>
                  </a:cubicBezTo>
                  <a:cubicBezTo>
                    <a:pt x="5756" y="1488"/>
                    <a:pt x="5756" y="1517"/>
                    <a:pt x="5756" y="1545"/>
                  </a:cubicBezTo>
                  <a:cubicBezTo>
                    <a:pt x="5784" y="1573"/>
                    <a:pt x="5812" y="1601"/>
                    <a:pt x="5840" y="1629"/>
                  </a:cubicBezTo>
                  <a:lnTo>
                    <a:pt x="5840" y="1629"/>
                  </a:lnTo>
                  <a:cubicBezTo>
                    <a:pt x="5840" y="1657"/>
                    <a:pt x="5868" y="1657"/>
                    <a:pt x="5896" y="1685"/>
                  </a:cubicBezTo>
                  <a:cubicBezTo>
                    <a:pt x="5924" y="1741"/>
                    <a:pt x="5924" y="1797"/>
                    <a:pt x="5952" y="1825"/>
                  </a:cubicBezTo>
                  <a:cubicBezTo>
                    <a:pt x="5980" y="1853"/>
                    <a:pt x="5980" y="1881"/>
                    <a:pt x="5980" y="1910"/>
                  </a:cubicBezTo>
                  <a:cubicBezTo>
                    <a:pt x="5980" y="1910"/>
                    <a:pt x="5952" y="1938"/>
                    <a:pt x="5952" y="1938"/>
                  </a:cubicBezTo>
                  <a:cubicBezTo>
                    <a:pt x="5868" y="1994"/>
                    <a:pt x="5896" y="2134"/>
                    <a:pt x="5840" y="2218"/>
                  </a:cubicBezTo>
                  <a:cubicBezTo>
                    <a:pt x="5699" y="2387"/>
                    <a:pt x="5643" y="2640"/>
                    <a:pt x="5334" y="2499"/>
                  </a:cubicBezTo>
                  <a:cubicBezTo>
                    <a:pt x="5278" y="2471"/>
                    <a:pt x="5250" y="2471"/>
                    <a:pt x="5222" y="2527"/>
                  </a:cubicBezTo>
                  <a:cubicBezTo>
                    <a:pt x="5082" y="2724"/>
                    <a:pt x="4885" y="2668"/>
                    <a:pt x="4717" y="2611"/>
                  </a:cubicBezTo>
                  <a:cubicBezTo>
                    <a:pt x="4492" y="2555"/>
                    <a:pt x="4268" y="2443"/>
                    <a:pt x="4043" y="2583"/>
                  </a:cubicBezTo>
                  <a:cubicBezTo>
                    <a:pt x="3959" y="2611"/>
                    <a:pt x="3790" y="2583"/>
                    <a:pt x="3790" y="2471"/>
                  </a:cubicBezTo>
                  <a:cubicBezTo>
                    <a:pt x="3762" y="2303"/>
                    <a:pt x="3875" y="2275"/>
                    <a:pt x="4015" y="2303"/>
                  </a:cubicBezTo>
                  <a:cubicBezTo>
                    <a:pt x="3734" y="2275"/>
                    <a:pt x="3482" y="2050"/>
                    <a:pt x="3173" y="2246"/>
                  </a:cubicBezTo>
                  <a:cubicBezTo>
                    <a:pt x="3145" y="2246"/>
                    <a:pt x="3117" y="2246"/>
                    <a:pt x="3088" y="2275"/>
                  </a:cubicBezTo>
                  <a:cubicBezTo>
                    <a:pt x="2976" y="2275"/>
                    <a:pt x="2948" y="2359"/>
                    <a:pt x="2892" y="2443"/>
                  </a:cubicBezTo>
                  <a:cubicBezTo>
                    <a:pt x="2695" y="2611"/>
                    <a:pt x="2443" y="2724"/>
                    <a:pt x="2246" y="2948"/>
                  </a:cubicBezTo>
                  <a:cubicBezTo>
                    <a:pt x="2078" y="3004"/>
                    <a:pt x="2162" y="3257"/>
                    <a:pt x="1965" y="3313"/>
                  </a:cubicBezTo>
                  <a:cubicBezTo>
                    <a:pt x="1825" y="3426"/>
                    <a:pt x="1657" y="3201"/>
                    <a:pt x="1488" y="3341"/>
                  </a:cubicBezTo>
                  <a:cubicBezTo>
                    <a:pt x="1432" y="3201"/>
                    <a:pt x="1572" y="3061"/>
                    <a:pt x="1460" y="2948"/>
                  </a:cubicBezTo>
                  <a:cubicBezTo>
                    <a:pt x="1320" y="3004"/>
                    <a:pt x="1488" y="3145"/>
                    <a:pt x="1376" y="3201"/>
                  </a:cubicBezTo>
                  <a:cubicBezTo>
                    <a:pt x="1292" y="3229"/>
                    <a:pt x="1264" y="3145"/>
                    <a:pt x="1236" y="3117"/>
                  </a:cubicBezTo>
                  <a:cubicBezTo>
                    <a:pt x="1179" y="3089"/>
                    <a:pt x="1123" y="3033"/>
                    <a:pt x="1067" y="3145"/>
                  </a:cubicBezTo>
                  <a:cubicBezTo>
                    <a:pt x="1011" y="3313"/>
                    <a:pt x="927" y="3285"/>
                    <a:pt x="786" y="3229"/>
                  </a:cubicBezTo>
                  <a:cubicBezTo>
                    <a:pt x="646" y="3173"/>
                    <a:pt x="449" y="3257"/>
                    <a:pt x="365" y="306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70"/>
            <p:cNvSpPr/>
            <p:nvPr/>
          </p:nvSpPr>
          <p:spPr>
            <a:xfrm>
              <a:off x="5211950" y="773650"/>
              <a:ext cx="123550" cy="75125"/>
            </a:xfrm>
            <a:custGeom>
              <a:avLst/>
              <a:gdLst/>
              <a:ahLst/>
              <a:cxnLst/>
              <a:rect l="l" t="t" r="r" b="b"/>
              <a:pathLst>
                <a:path w="4942" h="3005" extrusionOk="0">
                  <a:moveTo>
                    <a:pt x="4914" y="1235"/>
                  </a:moveTo>
                  <a:cubicBezTo>
                    <a:pt x="4914" y="1263"/>
                    <a:pt x="4914" y="1291"/>
                    <a:pt x="4914" y="1291"/>
                  </a:cubicBezTo>
                  <a:cubicBezTo>
                    <a:pt x="4886" y="1320"/>
                    <a:pt x="4858" y="1348"/>
                    <a:pt x="4829" y="1376"/>
                  </a:cubicBezTo>
                  <a:cubicBezTo>
                    <a:pt x="4829" y="1404"/>
                    <a:pt x="4829" y="1404"/>
                    <a:pt x="4829" y="1432"/>
                  </a:cubicBezTo>
                  <a:cubicBezTo>
                    <a:pt x="4801" y="1460"/>
                    <a:pt x="4801" y="1488"/>
                    <a:pt x="4773" y="1516"/>
                  </a:cubicBezTo>
                  <a:cubicBezTo>
                    <a:pt x="4773" y="1516"/>
                    <a:pt x="4745" y="1544"/>
                    <a:pt x="4745" y="1572"/>
                  </a:cubicBezTo>
                  <a:cubicBezTo>
                    <a:pt x="4717" y="1600"/>
                    <a:pt x="4717" y="1685"/>
                    <a:pt x="4689" y="1713"/>
                  </a:cubicBezTo>
                  <a:lnTo>
                    <a:pt x="4689" y="1713"/>
                  </a:lnTo>
                  <a:cubicBezTo>
                    <a:pt x="4633" y="1741"/>
                    <a:pt x="4633" y="1797"/>
                    <a:pt x="4605" y="1853"/>
                  </a:cubicBezTo>
                  <a:lnTo>
                    <a:pt x="4605" y="1853"/>
                  </a:lnTo>
                  <a:cubicBezTo>
                    <a:pt x="4577" y="1853"/>
                    <a:pt x="4549" y="1881"/>
                    <a:pt x="4521" y="1909"/>
                  </a:cubicBezTo>
                  <a:cubicBezTo>
                    <a:pt x="4521" y="1937"/>
                    <a:pt x="4521" y="1965"/>
                    <a:pt x="4521" y="1965"/>
                  </a:cubicBezTo>
                  <a:cubicBezTo>
                    <a:pt x="4493" y="1993"/>
                    <a:pt x="4465" y="2021"/>
                    <a:pt x="4436" y="2050"/>
                  </a:cubicBezTo>
                  <a:lnTo>
                    <a:pt x="4436" y="2050"/>
                  </a:lnTo>
                  <a:cubicBezTo>
                    <a:pt x="4408" y="2050"/>
                    <a:pt x="4380" y="2078"/>
                    <a:pt x="4380" y="2106"/>
                  </a:cubicBezTo>
                  <a:lnTo>
                    <a:pt x="4380" y="2106"/>
                  </a:lnTo>
                  <a:cubicBezTo>
                    <a:pt x="4352" y="2134"/>
                    <a:pt x="4324" y="2162"/>
                    <a:pt x="4296" y="2162"/>
                  </a:cubicBezTo>
                  <a:cubicBezTo>
                    <a:pt x="4296" y="2190"/>
                    <a:pt x="4296" y="2218"/>
                    <a:pt x="4296" y="2246"/>
                  </a:cubicBezTo>
                  <a:cubicBezTo>
                    <a:pt x="4268" y="2274"/>
                    <a:pt x="4240" y="2274"/>
                    <a:pt x="4212" y="2302"/>
                  </a:cubicBezTo>
                  <a:lnTo>
                    <a:pt x="4212" y="2302"/>
                  </a:lnTo>
                  <a:cubicBezTo>
                    <a:pt x="4184" y="2330"/>
                    <a:pt x="4156" y="2358"/>
                    <a:pt x="4128" y="2358"/>
                  </a:cubicBezTo>
                  <a:lnTo>
                    <a:pt x="4128" y="2358"/>
                  </a:lnTo>
                  <a:cubicBezTo>
                    <a:pt x="4100" y="2386"/>
                    <a:pt x="4071" y="2386"/>
                    <a:pt x="4043" y="2386"/>
                  </a:cubicBezTo>
                  <a:cubicBezTo>
                    <a:pt x="3903" y="2414"/>
                    <a:pt x="3791" y="2611"/>
                    <a:pt x="3622" y="2443"/>
                  </a:cubicBezTo>
                  <a:cubicBezTo>
                    <a:pt x="3342" y="2218"/>
                    <a:pt x="3454" y="1965"/>
                    <a:pt x="3538" y="1628"/>
                  </a:cubicBezTo>
                  <a:cubicBezTo>
                    <a:pt x="3285" y="1825"/>
                    <a:pt x="3089" y="1937"/>
                    <a:pt x="2948" y="1741"/>
                  </a:cubicBezTo>
                  <a:cubicBezTo>
                    <a:pt x="3033" y="1797"/>
                    <a:pt x="2920" y="2078"/>
                    <a:pt x="3201" y="2134"/>
                  </a:cubicBezTo>
                  <a:cubicBezTo>
                    <a:pt x="3229" y="2162"/>
                    <a:pt x="3201" y="2302"/>
                    <a:pt x="3145" y="2358"/>
                  </a:cubicBezTo>
                  <a:cubicBezTo>
                    <a:pt x="3117" y="2414"/>
                    <a:pt x="3061" y="2471"/>
                    <a:pt x="2977" y="2414"/>
                  </a:cubicBezTo>
                  <a:cubicBezTo>
                    <a:pt x="2920" y="2386"/>
                    <a:pt x="2836" y="2358"/>
                    <a:pt x="2780" y="2330"/>
                  </a:cubicBezTo>
                  <a:cubicBezTo>
                    <a:pt x="2752" y="2330"/>
                    <a:pt x="2724" y="2302"/>
                    <a:pt x="2696" y="2274"/>
                  </a:cubicBezTo>
                  <a:cubicBezTo>
                    <a:pt x="2247" y="2218"/>
                    <a:pt x="2106" y="2302"/>
                    <a:pt x="1938" y="2695"/>
                  </a:cubicBezTo>
                  <a:cubicBezTo>
                    <a:pt x="1882" y="2836"/>
                    <a:pt x="1713" y="2864"/>
                    <a:pt x="1629" y="3004"/>
                  </a:cubicBezTo>
                  <a:cubicBezTo>
                    <a:pt x="1601" y="3004"/>
                    <a:pt x="1545" y="3004"/>
                    <a:pt x="1489" y="3004"/>
                  </a:cubicBezTo>
                  <a:cubicBezTo>
                    <a:pt x="1376" y="2976"/>
                    <a:pt x="1461" y="2751"/>
                    <a:pt x="1292" y="2779"/>
                  </a:cubicBezTo>
                  <a:cubicBezTo>
                    <a:pt x="1264" y="2611"/>
                    <a:pt x="1320" y="2471"/>
                    <a:pt x="1432" y="2414"/>
                  </a:cubicBezTo>
                  <a:cubicBezTo>
                    <a:pt x="1741" y="2218"/>
                    <a:pt x="1910" y="1909"/>
                    <a:pt x="2106" y="1600"/>
                  </a:cubicBezTo>
                  <a:cubicBezTo>
                    <a:pt x="1854" y="1685"/>
                    <a:pt x="1629" y="1853"/>
                    <a:pt x="1376" y="1713"/>
                  </a:cubicBezTo>
                  <a:cubicBezTo>
                    <a:pt x="1320" y="1685"/>
                    <a:pt x="1264" y="1713"/>
                    <a:pt x="1264" y="1741"/>
                  </a:cubicBezTo>
                  <a:cubicBezTo>
                    <a:pt x="1124" y="2106"/>
                    <a:pt x="1011" y="1881"/>
                    <a:pt x="899" y="1741"/>
                  </a:cubicBezTo>
                  <a:cubicBezTo>
                    <a:pt x="787" y="1656"/>
                    <a:pt x="674" y="1544"/>
                    <a:pt x="506" y="1572"/>
                  </a:cubicBezTo>
                  <a:cubicBezTo>
                    <a:pt x="309" y="1600"/>
                    <a:pt x="225" y="1460"/>
                    <a:pt x="113" y="1376"/>
                  </a:cubicBezTo>
                  <a:cubicBezTo>
                    <a:pt x="1" y="1291"/>
                    <a:pt x="1" y="1179"/>
                    <a:pt x="169" y="1123"/>
                  </a:cubicBezTo>
                  <a:cubicBezTo>
                    <a:pt x="366" y="1067"/>
                    <a:pt x="422" y="927"/>
                    <a:pt x="450" y="758"/>
                  </a:cubicBezTo>
                  <a:cubicBezTo>
                    <a:pt x="450" y="702"/>
                    <a:pt x="450" y="674"/>
                    <a:pt x="478" y="646"/>
                  </a:cubicBezTo>
                  <a:cubicBezTo>
                    <a:pt x="562" y="477"/>
                    <a:pt x="731" y="449"/>
                    <a:pt x="927" y="477"/>
                  </a:cubicBezTo>
                  <a:cubicBezTo>
                    <a:pt x="955" y="477"/>
                    <a:pt x="983" y="505"/>
                    <a:pt x="1011" y="505"/>
                  </a:cubicBezTo>
                  <a:cubicBezTo>
                    <a:pt x="1067" y="562"/>
                    <a:pt x="1039" y="758"/>
                    <a:pt x="1208" y="646"/>
                  </a:cubicBezTo>
                  <a:cubicBezTo>
                    <a:pt x="1236" y="646"/>
                    <a:pt x="1264" y="618"/>
                    <a:pt x="1292" y="618"/>
                  </a:cubicBezTo>
                  <a:cubicBezTo>
                    <a:pt x="1348" y="590"/>
                    <a:pt x="1376" y="562"/>
                    <a:pt x="1432" y="533"/>
                  </a:cubicBezTo>
                  <a:cubicBezTo>
                    <a:pt x="1461" y="505"/>
                    <a:pt x="1489" y="505"/>
                    <a:pt x="1517" y="477"/>
                  </a:cubicBezTo>
                  <a:cubicBezTo>
                    <a:pt x="1741" y="533"/>
                    <a:pt x="1994" y="421"/>
                    <a:pt x="2134" y="562"/>
                  </a:cubicBezTo>
                  <a:cubicBezTo>
                    <a:pt x="2078" y="477"/>
                    <a:pt x="2078" y="309"/>
                    <a:pt x="2247" y="253"/>
                  </a:cubicBezTo>
                  <a:cubicBezTo>
                    <a:pt x="2443" y="225"/>
                    <a:pt x="2527" y="421"/>
                    <a:pt x="2583" y="618"/>
                  </a:cubicBezTo>
                  <a:cubicBezTo>
                    <a:pt x="2640" y="505"/>
                    <a:pt x="2555" y="393"/>
                    <a:pt x="2668" y="281"/>
                  </a:cubicBezTo>
                  <a:cubicBezTo>
                    <a:pt x="2808" y="0"/>
                    <a:pt x="3033" y="562"/>
                    <a:pt x="3201" y="253"/>
                  </a:cubicBezTo>
                  <a:cubicBezTo>
                    <a:pt x="3426" y="337"/>
                    <a:pt x="3622" y="449"/>
                    <a:pt x="3735" y="702"/>
                  </a:cubicBezTo>
                  <a:cubicBezTo>
                    <a:pt x="3791" y="618"/>
                    <a:pt x="3847" y="505"/>
                    <a:pt x="3847" y="365"/>
                  </a:cubicBezTo>
                  <a:cubicBezTo>
                    <a:pt x="3819" y="225"/>
                    <a:pt x="3847" y="112"/>
                    <a:pt x="4015" y="140"/>
                  </a:cubicBezTo>
                  <a:cubicBezTo>
                    <a:pt x="4156" y="168"/>
                    <a:pt x="4240" y="225"/>
                    <a:pt x="4240" y="393"/>
                  </a:cubicBezTo>
                  <a:cubicBezTo>
                    <a:pt x="4240" y="674"/>
                    <a:pt x="4100" y="955"/>
                    <a:pt x="4184" y="1263"/>
                  </a:cubicBezTo>
                  <a:cubicBezTo>
                    <a:pt x="4408" y="1067"/>
                    <a:pt x="4689" y="1151"/>
                    <a:pt x="4942" y="1151"/>
                  </a:cubicBezTo>
                  <a:cubicBezTo>
                    <a:pt x="4942" y="1179"/>
                    <a:pt x="4942" y="1179"/>
                    <a:pt x="4942" y="1207"/>
                  </a:cubicBezTo>
                  <a:cubicBezTo>
                    <a:pt x="4942" y="1235"/>
                    <a:pt x="4942" y="1235"/>
                    <a:pt x="4914" y="123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70"/>
            <p:cNvSpPr/>
            <p:nvPr/>
          </p:nvSpPr>
          <p:spPr>
            <a:xfrm>
              <a:off x="4613250" y="697125"/>
              <a:ext cx="112325" cy="89175"/>
            </a:xfrm>
            <a:custGeom>
              <a:avLst/>
              <a:gdLst/>
              <a:ahLst/>
              <a:cxnLst/>
              <a:rect l="l" t="t" r="r" b="b"/>
              <a:pathLst>
                <a:path w="4493" h="3567" extrusionOk="0">
                  <a:moveTo>
                    <a:pt x="4437" y="1096"/>
                  </a:moveTo>
                  <a:cubicBezTo>
                    <a:pt x="4437" y="1124"/>
                    <a:pt x="4437" y="1152"/>
                    <a:pt x="4437" y="1180"/>
                  </a:cubicBezTo>
                  <a:cubicBezTo>
                    <a:pt x="4493" y="1264"/>
                    <a:pt x="4465" y="1348"/>
                    <a:pt x="4409" y="1461"/>
                  </a:cubicBezTo>
                  <a:cubicBezTo>
                    <a:pt x="4409" y="1489"/>
                    <a:pt x="4381" y="1517"/>
                    <a:pt x="4353" y="1545"/>
                  </a:cubicBezTo>
                  <a:cubicBezTo>
                    <a:pt x="4240" y="1601"/>
                    <a:pt x="4128" y="1685"/>
                    <a:pt x="4016" y="1742"/>
                  </a:cubicBezTo>
                  <a:cubicBezTo>
                    <a:pt x="3538" y="1882"/>
                    <a:pt x="3089" y="1798"/>
                    <a:pt x="2724" y="1433"/>
                  </a:cubicBezTo>
                  <a:cubicBezTo>
                    <a:pt x="2612" y="1320"/>
                    <a:pt x="2472" y="1377"/>
                    <a:pt x="2359" y="1377"/>
                  </a:cubicBezTo>
                  <a:cubicBezTo>
                    <a:pt x="2303" y="1377"/>
                    <a:pt x="2275" y="1348"/>
                    <a:pt x="2247" y="1320"/>
                  </a:cubicBezTo>
                  <a:cubicBezTo>
                    <a:pt x="2275" y="1320"/>
                    <a:pt x="2247" y="1320"/>
                    <a:pt x="2247" y="1320"/>
                  </a:cubicBezTo>
                  <a:cubicBezTo>
                    <a:pt x="2247" y="1320"/>
                    <a:pt x="2275" y="1320"/>
                    <a:pt x="2275" y="1320"/>
                  </a:cubicBezTo>
                  <a:cubicBezTo>
                    <a:pt x="2275" y="1348"/>
                    <a:pt x="2303" y="1377"/>
                    <a:pt x="2303" y="1433"/>
                  </a:cubicBezTo>
                  <a:cubicBezTo>
                    <a:pt x="2275" y="1573"/>
                    <a:pt x="2022" y="1489"/>
                    <a:pt x="2022" y="1685"/>
                  </a:cubicBezTo>
                  <a:cubicBezTo>
                    <a:pt x="2022" y="1713"/>
                    <a:pt x="2022" y="1713"/>
                    <a:pt x="2022" y="1742"/>
                  </a:cubicBezTo>
                  <a:cubicBezTo>
                    <a:pt x="2050" y="1713"/>
                    <a:pt x="2050" y="1713"/>
                    <a:pt x="2078" y="1713"/>
                  </a:cubicBezTo>
                  <a:cubicBezTo>
                    <a:pt x="2219" y="1685"/>
                    <a:pt x="2359" y="1685"/>
                    <a:pt x="2528" y="1854"/>
                  </a:cubicBezTo>
                  <a:cubicBezTo>
                    <a:pt x="2135" y="1938"/>
                    <a:pt x="2163" y="2303"/>
                    <a:pt x="1966" y="2528"/>
                  </a:cubicBezTo>
                  <a:cubicBezTo>
                    <a:pt x="1910" y="2612"/>
                    <a:pt x="1994" y="2640"/>
                    <a:pt x="1994" y="2668"/>
                  </a:cubicBezTo>
                  <a:cubicBezTo>
                    <a:pt x="2022" y="2696"/>
                    <a:pt x="2022" y="2724"/>
                    <a:pt x="2022" y="2752"/>
                  </a:cubicBezTo>
                  <a:cubicBezTo>
                    <a:pt x="2022" y="2780"/>
                    <a:pt x="1994" y="2808"/>
                    <a:pt x="1994" y="2808"/>
                  </a:cubicBezTo>
                  <a:cubicBezTo>
                    <a:pt x="2022" y="2836"/>
                    <a:pt x="2050" y="2780"/>
                    <a:pt x="2078" y="2780"/>
                  </a:cubicBezTo>
                  <a:cubicBezTo>
                    <a:pt x="2135" y="2780"/>
                    <a:pt x="2191" y="2808"/>
                    <a:pt x="2219" y="2865"/>
                  </a:cubicBezTo>
                  <a:cubicBezTo>
                    <a:pt x="2219" y="2921"/>
                    <a:pt x="2135" y="2921"/>
                    <a:pt x="2191" y="2949"/>
                  </a:cubicBezTo>
                  <a:cubicBezTo>
                    <a:pt x="2191" y="2977"/>
                    <a:pt x="2219" y="3005"/>
                    <a:pt x="2219" y="3061"/>
                  </a:cubicBezTo>
                  <a:cubicBezTo>
                    <a:pt x="2275" y="3201"/>
                    <a:pt x="2275" y="3342"/>
                    <a:pt x="2107" y="3454"/>
                  </a:cubicBezTo>
                  <a:cubicBezTo>
                    <a:pt x="1938" y="3566"/>
                    <a:pt x="1770" y="3538"/>
                    <a:pt x="1714" y="3342"/>
                  </a:cubicBezTo>
                  <a:cubicBezTo>
                    <a:pt x="1685" y="3117"/>
                    <a:pt x="1573" y="3005"/>
                    <a:pt x="1461" y="2836"/>
                  </a:cubicBezTo>
                  <a:cubicBezTo>
                    <a:pt x="1461" y="2808"/>
                    <a:pt x="1433" y="2780"/>
                    <a:pt x="1433" y="2752"/>
                  </a:cubicBezTo>
                  <a:cubicBezTo>
                    <a:pt x="1377" y="2612"/>
                    <a:pt x="1292" y="2500"/>
                    <a:pt x="1320" y="2331"/>
                  </a:cubicBezTo>
                  <a:cubicBezTo>
                    <a:pt x="1180" y="2471"/>
                    <a:pt x="1180" y="2640"/>
                    <a:pt x="1208" y="2836"/>
                  </a:cubicBezTo>
                  <a:cubicBezTo>
                    <a:pt x="1236" y="2949"/>
                    <a:pt x="1292" y="3061"/>
                    <a:pt x="1152" y="3145"/>
                  </a:cubicBezTo>
                  <a:cubicBezTo>
                    <a:pt x="1124" y="3145"/>
                    <a:pt x="1096" y="3145"/>
                    <a:pt x="1068" y="3117"/>
                  </a:cubicBezTo>
                  <a:cubicBezTo>
                    <a:pt x="984" y="3061"/>
                    <a:pt x="955" y="2865"/>
                    <a:pt x="787" y="3005"/>
                  </a:cubicBezTo>
                  <a:cubicBezTo>
                    <a:pt x="703" y="3061"/>
                    <a:pt x="591" y="3201"/>
                    <a:pt x="450" y="3117"/>
                  </a:cubicBezTo>
                  <a:cubicBezTo>
                    <a:pt x="338" y="3033"/>
                    <a:pt x="478" y="2921"/>
                    <a:pt x="478" y="2836"/>
                  </a:cubicBezTo>
                  <a:cubicBezTo>
                    <a:pt x="450" y="2668"/>
                    <a:pt x="506" y="2415"/>
                    <a:pt x="169" y="2415"/>
                  </a:cubicBezTo>
                  <a:cubicBezTo>
                    <a:pt x="85" y="2443"/>
                    <a:pt x="1" y="2387"/>
                    <a:pt x="29" y="2275"/>
                  </a:cubicBezTo>
                  <a:cubicBezTo>
                    <a:pt x="29" y="2247"/>
                    <a:pt x="57" y="2219"/>
                    <a:pt x="85" y="2219"/>
                  </a:cubicBezTo>
                  <a:cubicBezTo>
                    <a:pt x="366" y="2107"/>
                    <a:pt x="394" y="2022"/>
                    <a:pt x="254" y="1770"/>
                  </a:cubicBezTo>
                  <a:cubicBezTo>
                    <a:pt x="197" y="1685"/>
                    <a:pt x="197" y="1601"/>
                    <a:pt x="254" y="1489"/>
                  </a:cubicBezTo>
                  <a:cubicBezTo>
                    <a:pt x="310" y="1433"/>
                    <a:pt x="366" y="1405"/>
                    <a:pt x="366" y="1320"/>
                  </a:cubicBezTo>
                  <a:cubicBezTo>
                    <a:pt x="310" y="1040"/>
                    <a:pt x="338" y="843"/>
                    <a:pt x="703" y="899"/>
                  </a:cubicBezTo>
                  <a:cubicBezTo>
                    <a:pt x="787" y="927"/>
                    <a:pt x="815" y="731"/>
                    <a:pt x="1012" y="731"/>
                  </a:cubicBezTo>
                  <a:cubicBezTo>
                    <a:pt x="815" y="675"/>
                    <a:pt x="731" y="534"/>
                    <a:pt x="562" y="759"/>
                  </a:cubicBezTo>
                  <a:cubicBezTo>
                    <a:pt x="394" y="984"/>
                    <a:pt x="282" y="731"/>
                    <a:pt x="169" y="590"/>
                  </a:cubicBezTo>
                  <a:cubicBezTo>
                    <a:pt x="141" y="562"/>
                    <a:pt x="169" y="534"/>
                    <a:pt x="169" y="506"/>
                  </a:cubicBezTo>
                  <a:lnTo>
                    <a:pt x="169" y="506"/>
                  </a:lnTo>
                  <a:cubicBezTo>
                    <a:pt x="197" y="478"/>
                    <a:pt x="226" y="450"/>
                    <a:pt x="254" y="450"/>
                  </a:cubicBezTo>
                  <a:lnTo>
                    <a:pt x="254" y="450"/>
                  </a:lnTo>
                  <a:cubicBezTo>
                    <a:pt x="282" y="422"/>
                    <a:pt x="310" y="394"/>
                    <a:pt x="338" y="366"/>
                  </a:cubicBezTo>
                  <a:cubicBezTo>
                    <a:pt x="366" y="366"/>
                    <a:pt x="394" y="394"/>
                    <a:pt x="394" y="394"/>
                  </a:cubicBezTo>
                  <a:cubicBezTo>
                    <a:pt x="450" y="338"/>
                    <a:pt x="506" y="366"/>
                    <a:pt x="534" y="310"/>
                  </a:cubicBezTo>
                  <a:lnTo>
                    <a:pt x="562" y="310"/>
                  </a:lnTo>
                  <a:cubicBezTo>
                    <a:pt x="591" y="282"/>
                    <a:pt x="647" y="310"/>
                    <a:pt x="703" y="254"/>
                  </a:cubicBezTo>
                  <a:lnTo>
                    <a:pt x="703" y="254"/>
                  </a:lnTo>
                  <a:cubicBezTo>
                    <a:pt x="703" y="254"/>
                    <a:pt x="731" y="254"/>
                    <a:pt x="759" y="254"/>
                  </a:cubicBezTo>
                  <a:cubicBezTo>
                    <a:pt x="759" y="254"/>
                    <a:pt x="787" y="282"/>
                    <a:pt x="787" y="282"/>
                  </a:cubicBezTo>
                  <a:cubicBezTo>
                    <a:pt x="787" y="282"/>
                    <a:pt x="815" y="254"/>
                    <a:pt x="815" y="254"/>
                  </a:cubicBezTo>
                  <a:cubicBezTo>
                    <a:pt x="815" y="225"/>
                    <a:pt x="815" y="197"/>
                    <a:pt x="843" y="197"/>
                  </a:cubicBezTo>
                  <a:lnTo>
                    <a:pt x="843" y="197"/>
                  </a:lnTo>
                  <a:cubicBezTo>
                    <a:pt x="871" y="169"/>
                    <a:pt x="899" y="169"/>
                    <a:pt x="927" y="141"/>
                  </a:cubicBezTo>
                  <a:cubicBezTo>
                    <a:pt x="927" y="141"/>
                    <a:pt x="955" y="141"/>
                    <a:pt x="984" y="141"/>
                  </a:cubicBezTo>
                  <a:cubicBezTo>
                    <a:pt x="1012" y="113"/>
                    <a:pt x="1040" y="113"/>
                    <a:pt x="1068" y="85"/>
                  </a:cubicBezTo>
                  <a:cubicBezTo>
                    <a:pt x="1096" y="85"/>
                    <a:pt x="1096" y="85"/>
                    <a:pt x="1124" y="85"/>
                  </a:cubicBezTo>
                  <a:cubicBezTo>
                    <a:pt x="1152" y="57"/>
                    <a:pt x="1180" y="29"/>
                    <a:pt x="1208" y="29"/>
                  </a:cubicBezTo>
                  <a:cubicBezTo>
                    <a:pt x="1264" y="29"/>
                    <a:pt x="1292" y="29"/>
                    <a:pt x="1349" y="29"/>
                  </a:cubicBezTo>
                  <a:cubicBezTo>
                    <a:pt x="1405" y="1"/>
                    <a:pt x="1433" y="1"/>
                    <a:pt x="1489" y="29"/>
                  </a:cubicBezTo>
                  <a:cubicBezTo>
                    <a:pt x="1489" y="57"/>
                    <a:pt x="1517" y="85"/>
                    <a:pt x="1517" y="85"/>
                  </a:cubicBezTo>
                  <a:cubicBezTo>
                    <a:pt x="1377" y="310"/>
                    <a:pt x="1601" y="506"/>
                    <a:pt x="1601" y="731"/>
                  </a:cubicBezTo>
                  <a:cubicBezTo>
                    <a:pt x="1629" y="871"/>
                    <a:pt x="1742" y="899"/>
                    <a:pt x="1938" y="815"/>
                  </a:cubicBezTo>
                  <a:cubicBezTo>
                    <a:pt x="2050" y="759"/>
                    <a:pt x="2135" y="759"/>
                    <a:pt x="2275" y="787"/>
                  </a:cubicBezTo>
                  <a:cubicBezTo>
                    <a:pt x="2556" y="899"/>
                    <a:pt x="2836" y="984"/>
                    <a:pt x="3145" y="1068"/>
                  </a:cubicBezTo>
                  <a:cubicBezTo>
                    <a:pt x="3117" y="871"/>
                    <a:pt x="3117" y="675"/>
                    <a:pt x="3286" y="478"/>
                  </a:cubicBezTo>
                  <a:cubicBezTo>
                    <a:pt x="3370" y="562"/>
                    <a:pt x="3398" y="703"/>
                    <a:pt x="3510" y="759"/>
                  </a:cubicBezTo>
                  <a:cubicBezTo>
                    <a:pt x="3566" y="675"/>
                    <a:pt x="3538" y="478"/>
                    <a:pt x="3707" y="506"/>
                  </a:cubicBezTo>
                  <a:cubicBezTo>
                    <a:pt x="3931" y="534"/>
                    <a:pt x="3847" y="759"/>
                    <a:pt x="3931" y="899"/>
                  </a:cubicBezTo>
                  <a:cubicBezTo>
                    <a:pt x="4072" y="899"/>
                    <a:pt x="3988" y="731"/>
                    <a:pt x="4100" y="675"/>
                  </a:cubicBezTo>
                  <a:cubicBezTo>
                    <a:pt x="4156" y="731"/>
                    <a:pt x="4128" y="843"/>
                    <a:pt x="4240" y="871"/>
                  </a:cubicBezTo>
                  <a:cubicBezTo>
                    <a:pt x="4465" y="787"/>
                    <a:pt x="4493" y="927"/>
                    <a:pt x="4437" y="109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70"/>
            <p:cNvSpPr/>
            <p:nvPr/>
          </p:nvSpPr>
          <p:spPr>
            <a:xfrm>
              <a:off x="5103875" y="781350"/>
              <a:ext cx="108100" cy="80750"/>
            </a:xfrm>
            <a:custGeom>
              <a:avLst/>
              <a:gdLst/>
              <a:ahLst/>
              <a:cxnLst/>
              <a:rect l="l" t="t" r="r" b="b"/>
              <a:pathLst>
                <a:path w="4324" h="3230" extrusionOk="0">
                  <a:moveTo>
                    <a:pt x="2471" y="3173"/>
                  </a:moveTo>
                  <a:lnTo>
                    <a:pt x="2330" y="3173"/>
                  </a:lnTo>
                  <a:cubicBezTo>
                    <a:pt x="2190" y="3229"/>
                    <a:pt x="2050" y="3145"/>
                    <a:pt x="1909" y="3173"/>
                  </a:cubicBezTo>
                  <a:cubicBezTo>
                    <a:pt x="1769" y="3145"/>
                    <a:pt x="1769" y="3033"/>
                    <a:pt x="1797" y="2921"/>
                  </a:cubicBezTo>
                  <a:cubicBezTo>
                    <a:pt x="1853" y="2640"/>
                    <a:pt x="2106" y="2359"/>
                    <a:pt x="1713" y="2106"/>
                  </a:cubicBezTo>
                  <a:cubicBezTo>
                    <a:pt x="1685" y="2135"/>
                    <a:pt x="1713" y="2219"/>
                    <a:pt x="1685" y="2303"/>
                  </a:cubicBezTo>
                  <a:cubicBezTo>
                    <a:pt x="1685" y="2331"/>
                    <a:pt x="1657" y="2359"/>
                    <a:pt x="1657" y="2387"/>
                  </a:cubicBezTo>
                  <a:cubicBezTo>
                    <a:pt x="1628" y="2443"/>
                    <a:pt x="1628" y="2471"/>
                    <a:pt x="1600" y="2528"/>
                  </a:cubicBezTo>
                  <a:cubicBezTo>
                    <a:pt x="1516" y="2668"/>
                    <a:pt x="1404" y="2808"/>
                    <a:pt x="1235" y="2724"/>
                  </a:cubicBezTo>
                  <a:cubicBezTo>
                    <a:pt x="1039" y="2612"/>
                    <a:pt x="1151" y="2471"/>
                    <a:pt x="1235" y="2331"/>
                  </a:cubicBezTo>
                  <a:cubicBezTo>
                    <a:pt x="1263" y="2331"/>
                    <a:pt x="1263" y="2303"/>
                    <a:pt x="1235" y="2275"/>
                  </a:cubicBezTo>
                  <a:cubicBezTo>
                    <a:pt x="1263" y="2247"/>
                    <a:pt x="1179" y="2247"/>
                    <a:pt x="1207" y="2247"/>
                  </a:cubicBezTo>
                  <a:cubicBezTo>
                    <a:pt x="1235" y="2247"/>
                    <a:pt x="1235" y="2247"/>
                    <a:pt x="1235" y="2275"/>
                  </a:cubicBezTo>
                  <a:cubicBezTo>
                    <a:pt x="1179" y="2443"/>
                    <a:pt x="1095" y="2556"/>
                    <a:pt x="899" y="2584"/>
                  </a:cubicBezTo>
                  <a:cubicBezTo>
                    <a:pt x="786" y="2471"/>
                    <a:pt x="786" y="2331"/>
                    <a:pt x="899" y="2219"/>
                  </a:cubicBezTo>
                  <a:cubicBezTo>
                    <a:pt x="983" y="2106"/>
                    <a:pt x="1039" y="2022"/>
                    <a:pt x="1011" y="1882"/>
                  </a:cubicBezTo>
                  <a:cubicBezTo>
                    <a:pt x="842" y="1573"/>
                    <a:pt x="814" y="1545"/>
                    <a:pt x="927" y="1348"/>
                  </a:cubicBezTo>
                  <a:cubicBezTo>
                    <a:pt x="702" y="1433"/>
                    <a:pt x="870" y="1742"/>
                    <a:pt x="618" y="1826"/>
                  </a:cubicBezTo>
                  <a:cubicBezTo>
                    <a:pt x="758" y="1966"/>
                    <a:pt x="899" y="1742"/>
                    <a:pt x="1039" y="1882"/>
                  </a:cubicBezTo>
                  <a:cubicBezTo>
                    <a:pt x="1011" y="2106"/>
                    <a:pt x="842" y="2247"/>
                    <a:pt x="730" y="2415"/>
                  </a:cubicBezTo>
                  <a:cubicBezTo>
                    <a:pt x="618" y="2275"/>
                    <a:pt x="449" y="2219"/>
                    <a:pt x="309" y="2135"/>
                  </a:cubicBezTo>
                  <a:cubicBezTo>
                    <a:pt x="253" y="2050"/>
                    <a:pt x="309" y="1938"/>
                    <a:pt x="281" y="1826"/>
                  </a:cubicBezTo>
                  <a:cubicBezTo>
                    <a:pt x="253" y="1770"/>
                    <a:pt x="225" y="1742"/>
                    <a:pt x="197" y="1685"/>
                  </a:cubicBezTo>
                  <a:cubicBezTo>
                    <a:pt x="141" y="1601"/>
                    <a:pt x="141" y="1545"/>
                    <a:pt x="112" y="1489"/>
                  </a:cubicBezTo>
                  <a:cubicBezTo>
                    <a:pt x="0" y="1320"/>
                    <a:pt x="56" y="1208"/>
                    <a:pt x="225" y="1180"/>
                  </a:cubicBezTo>
                  <a:cubicBezTo>
                    <a:pt x="421" y="1124"/>
                    <a:pt x="534" y="1180"/>
                    <a:pt x="505" y="1292"/>
                  </a:cubicBezTo>
                  <a:cubicBezTo>
                    <a:pt x="477" y="1068"/>
                    <a:pt x="618" y="1012"/>
                    <a:pt x="955" y="955"/>
                  </a:cubicBezTo>
                  <a:cubicBezTo>
                    <a:pt x="1263" y="871"/>
                    <a:pt x="1544" y="815"/>
                    <a:pt x="1769" y="1040"/>
                  </a:cubicBezTo>
                  <a:cubicBezTo>
                    <a:pt x="1937" y="1208"/>
                    <a:pt x="2162" y="1348"/>
                    <a:pt x="2302" y="1545"/>
                  </a:cubicBezTo>
                  <a:cubicBezTo>
                    <a:pt x="2274" y="1377"/>
                    <a:pt x="2106" y="1348"/>
                    <a:pt x="2022" y="1236"/>
                  </a:cubicBezTo>
                  <a:cubicBezTo>
                    <a:pt x="1881" y="1096"/>
                    <a:pt x="1881" y="899"/>
                    <a:pt x="2078" y="871"/>
                  </a:cubicBezTo>
                  <a:cubicBezTo>
                    <a:pt x="2274" y="871"/>
                    <a:pt x="2330" y="675"/>
                    <a:pt x="2527" y="647"/>
                  </a:cubicBezTo>
                  <a:cubicBezTo>
                    <a:pt x="2555" y="647"/>
                    <a:pt x="2611" y="675"/>
                    <a:pt x="2555" y="590"/>
                  </a:cubicBezTo>
                  <a:cubicBezTo>
                    <a:pt x="2527" y="590"/>
                    <a:pt x="2499" y="562"/>
                    <a:pt x="2443" y="562"/>
                  </a:cubicBezTo>
                  <a:cubicBezTo>
                    <a:pt x="2415" y="562"/>
                    <a:pt x="2386" y="534"/>
                    <a:pt x="2358" y="534"/>
                  </a:cubicBezTo>
                  <a:cubicBezTo>
                    <a:pt x="2190" y="450"/>
                    <a:pt x="2162" y="310"/>
                    <a:pt x="2246" y="169"/>
                  </a:cubicBezTo>
                  <a:cubicBezTo>
                    <a:pt x="2302" y="1"/>
                    <a:pt x="2443" y="29"/>
                    <a:pt x="2583" y="57"/>
                  </a:cubicBezTo>
                  <a:cubicBezTo>
                    <a:pt x="2780" y="113"/>
                    <a:pt x="2976" y="113"/>
                    <a:pt x="3116" y="310"/>
                  </a:cubicBezTo>
                  <a:cubicBezTo>
                    <a:pt x="3257" y="562"/>
                    <a:pt x="3453" y="450"/>
                    <a:pt x="3594" y="282"/>
                  </a:cubicBezTo>
                  <a:cubicBezTo>
                    <a:pt x="3790" y="29"/>
                    <a:pt x="3959" y="29"/>
                    <a:pt x="4183" y="254"/>
                  </a:cubicBezTo>
                  <a:cubicBezTo>
                    <a:pt x="4324" y="647"/>
                    <a:pt x="4267" y="843"/>
                    <a:pt x="3903" y="1152"/>
                  </a:cubicBezTo>
                  <a:cubicBezTo>
                    <a:pt x="3987" y="1208"/>
                    <a:pt x="4071" y="1236"/>
                    <a:pt x="4155" y="1264"/>
                  </a:cubicBezTo>
                  <a:cubicBezTo>
                    <a:pt x="4267" y="1348"/>
                    <a:pt x="4296" y="1461"/>
                    <a:pt x="4155" y="1517"/>
                  </a:cubicBezTo>
                  <a:cubicBezTo>
                    <a:pt x="3931" y="1601"/>
                    <a:pt x="3959" y="1826"/>
                    <a:pt x="3874" y="1994"/>
                  </a:cubicBezTo>
                  <a:cubicBezTo>
                    <a:pt x="3846" y="2022"/>
                    <a:pt x="3818" y="2022"/>
                    <a:pt x="3790" y="2050"/>
                  </a:cubicBezTo>
                  <a:cubicBezTo>
                    <a:pt x="3509" y="2050"/>
                    <a:pt x="3397" y="1882"/>
                    <a:pt x="3397" y="1545"/>
                  </a:cubicBezTo>
                  <a:cubicBezTo>
                    <a:pt x="3313" y="1713"/>
                    <a:pt x="3341" y="1854"/>
                    <a:pt x="3257" y="1966"/>
                  </a:cubicBezTo>
                  <a:cubicBezTo>
                    <a:pt x="3201" y="2050"/>
                    <a:pt x="3116" y="2078"/>
                    <a:pt x="3032" y="2050"/>
                  </a:cubicBezTo>
                  <a:cubicBezTo>
                    <a:pt x="2948" y="2022"/>
                    <a:pt x="2892" y="1966"/>
                    <a:pt x="2976" y="1854"/>
                  </a:cubicBezTo>
                  <a:cubicBezTo>
                    <a:pt x="3004" y="2135"/>
                    <a:pt x="2836" y="2247"/>
                    <a:pt x="2639" y="2359"/>
                  </a:cubicBezTo>
                  <a:cubicBezTo>
                    <a:pt x="2892" y="2443"/>
                    <a:pt x="3004" y="2612"/>
                    <a:pt x="2892" y="2808"/>
                  </a:cubicBezTo>
                  <a:cubicBezTo>
                    <a:pt x="2836" y="2921"/>
                    <a:pt x="2808" y="3033"/>
                    <a:pt x="2751" y="3145"/>
                  </a:cubicBezTo>
                  <a:cubicBezTo>
                    <a:pt x="2667" y="3173"/>
                    <a:pt x="2555" y="3117"/>
                    <a:pt x="2471" y="317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" name="Google Shape;2077;p70"/>
            <p:cNvSpPr/>
            <p:nvPr/>
          </p:nvSpPr>
          <p:spPr>
            <a:xfrm>
              <a:off x="4901725" y="775750"/>
              <a:ext cx="190225" cy="69500"/>
            </a:xfrm>
            <a:custGeom>
              <a:avLst/>
              <a:gdLst/>
              <a:ahLst/>
              <a:cxnLst/>
              <a:rect l="l" t="t" r="r" b="b"/>
              <a:pathLst>
                <a:path w="7609" h="2780" extrusionOk="0">
                  <a:moveTo>
                    <a:pt x="1320" y="1797"/>
                  </a:moveTo>
                  <a:cubicBezTo>
                    <a:pt x="1180" y="1881"/>
                    <a:pt x="1152" y="2022"/>
                    <a:pt x="1039" y="2106"/>
                  </a:cubicBezTo>
                  <a:cubicBezTo>
                    <a:pt x="955" y="2162"/>
                    <a:pt x="983" y="2246"/>
                    <a:pt x="1067" y="2274"/>
                  </a:cubicBezTo>
                  <a:cubicBezTo>
                    <a:pt x="1124" y="2274"/>
                    <a:pt x="1180" y="2302"/>
                    <a:pt x="1208" y="2274"/>
                  </a:cubicBezTo>
                  <a:cubicBezTo>
                    <a:pt x="1376" y="2218"/>
                    <a:pt x="1489" y="2134"/>
                    <a:pt x="1545" y="2415"/>
                  </a:cubicBezTo>
                  <a:cubicBezTo>
                    <a:pt x="1601" y="2555"/>
                    <a:pt x="1769" y="2443"/>
                    <a:pt x="1854" y="2330"/>
                  </a:cubicBezTo>
                  <a:lnTo>
                    <a:pt x="1854" y="2330"/>
                  </a:lnTo>
                  <a:cubicBezTo>
                    <a:pt x="1966" y="2246"/>
                    <a:pt x="2050" y="2162"/>
                    <a:pt x="2162" y="2078"/>
                  </a:cubicBezTo>
                  <a:cubicBezTo>
                    <a:pt x="2190" y="2022"/>
                    <a:pt x="2275" y="1994"/>
                    <a:pt x="2303" y="1994"/>
                  </a:cubicBezTo>
                  <a:cubicBezTo>
                    <a:pt x="2584" y="2106"/>
                    <a:pt x="2640" y="1909"/>
                    <a:pt x="2696" y="1713"/>
                  </a:cubicBezTo>
                  <a:cubicBezTo>
                    <a:pt x="2724" y="1572"/>
                    <a:pt x="3117" y="1376"/>
                    <a:pt x="3285" y="1404"/>
                  </a:cubicBezTo>
                  <a:cubicBezTo>
                    <a:pt x="3538" y="1460"/>
                    <a:pt x="3538" y="1460"/>
                    <a:pt x="3622" y="1207"/>
                  </a:cubicBezTo>
                  <a:cubicBezTo>
                    <a:pt x="3678" y="1011"/>
                    <a:pt x="3678" y="758"/>
                    <a:pt x="3931" y="674"/>
                  </a:cubicBezTo>
                  <a:cubicBezTo>
                    <a:pt x="3959" y="702"/>
                    <a:pt x="3987" y="758"/>
                    <a:pt x="4015" y="814"/>
                  </a:cubicBezTo>
                  <a:cubicBezTo>
                    <a:pt x="4128" y="674"/>
                    <a:pt x="4128" y="674"/>
                    <a:pt x="4184" y="281"/>
                  </a:cubicBezTo>
                  <a:cubicBezTo>
                    <a:pt x="4100" y="225"/>
                    <a:pt x="4043" y="393"/>
                    <a:pt x="3931" y="337"/>
                  </a:cubicBezTo>
                  <a:cubicBezTo>
                    <a:pt x="3903" y="253"/>
                    <a:pt x="3875" y="141"/>
                    <a:pt x="3875" y="28"/>
                  </a:cubicBezTo>
                  <a:cubicBezTo>
                    <a:pt x="4100" y="0"/>
                    <a:pt x="4240" y="169"/>
                    <a:pt x="4436" y="253"/>
                  </a:cubicBezTo>
                  <a:cubicBezTo>
                    <a:pt x="4521" y="281"/>
                    <a:pt x="4549" y="365"/>
                    <a:pt x="4605" y="225"/>
                  </a:cubicBezTo>
                  <a:cubicBezTo>
                    <a:pt x="4661" y="141"/>
                    <a:pt x="4717" y="225"/>
                    <a:pt x="4745" y="253"/>
                  </a:cubicBezTo>
                  <a:cubicBezTo>
                    <a:pt x="4773" y="309"/>
                    <a:pt x="4773" y="365"/>
                    <a:pt x="4745" y="393"/>
                  </a:cubicBezTo>
                  <a:cubicBezTo>
                    <a:pt x="4436" y="449"/>
                    <a:pt x="4633" y="646"/>
                    <a:pt x="4605" y="786"/>
                  </a:cubicBezTo>
                  <a:cubicBezTo>
                    <a:pt x="4493" y="814"/>
                    <a:pt x="4352" y="843"/>
                    <a:pt x="4184" y="871"/>
                  </a:cubicBezTo>
                  <a:cubicBezTo>
                    <a:pt x="4324" y="955"/>
                    <a:pt x="4408" y="1067"/>
                    <a:pt x="4436" y="1179"/>
                  </a:cubicBezTo>
                  <a:cubicBezTo>
                    <a:pt x="4549" y="1432"/>
                    <a:pt x="4717" y="1572"/>
                    <a:pt x="4998" y="1516"/>
                  </a:cubicBezTo>
                  <a:cubicBezTo>
                    <a:pt x="5138" y="1516"/>
                    <a:pt x="5223" y="1601"/>
                    <a:pt x="5138" y="1741"/>
                  </a:cubicBezTo>
                  <a:cubicBezTo>
                    <a:pt x="5082" y="1909"/>
                    <a:pt x="5223" y="1994"/>
                    <a:pt x="5279" y="2134"/>
                  </a:cubicBezTo>
                  <a:cubicBezTo>
                    <a:pt x="5307" y="2162"/>
                    <a:pt x="5363" y="2162"/>
                    <a:pt x="5391" y="2134"/>
                  </a:cubicBezTo>
                  <a:cubicBezTo>
                    <a:pt x="5447" y="2106"/>
                    <a:pt x="5447" y="2050"/>
                    <a:pt x="5391" y="2022"/>
                  </a:cubicBezTo>
                  <a:cubicBezTo>
                    <a:pt x="5307" y="1937"/>
                    <a:pt x="5251" y="1881"/>
                    <a:pt x="5391" y="1769"/>
                  </a:cubicBezTo>
                  <a:cubicBezTo>
                    <a:pt x="5419" y="1853"/>
                    <a:pt x="5475" y="1909"/>
                    <a:pt x="5503" y="1994"/>
                  </a:cubicBezTo>
                  <a:cubicBezTo>
                    <a:pt x="5559" y="2106"/>
                    <a:pt x="5644" y="2134"/>
                    <a:pt x="5728" y="2022"/>
                  </a:cubicBezTo>
                  <a:cubicBezTo>
                    <a:pt x="5812" y="1909"/>
                    <a:pt x="5924" y="1881"/>
                    <a:pt x="6009" y="1909"/>
                  </a:cubicBezTo>
                  <a:cubicBezTo>
                    <a:pt x="6205" y="1966"/>
                    <a:pt x="6149" y="1825"/>
                    <a:pt x="6121" y="1769"/>
                  </a:cubicBezTo>
                  <a:cubicBezTo>
                    <a:pt x="6093" y="1685"/>
                    <a:pt x="6037" y="1629"/>
                    <a:pt x="6121" y="1572"/>
                  </a:cubicBezTo>
                  <a:cubicBezTo>
                    <a:pt x="6317" y="1488"/>
                    <a:pt x="6346" y="1292"/>
                    <a:pt x="6430" y="1123"/>
                  </a:cubicBezTo>
                  <a:cubicBezTo>
                    <a:pt x="6458" y="1123"/>
                    <a:pt x="6458" y="1123"/>
                    <a:pt x="6486" y="1123"/>
                  </a:cubicBezTo>
                  <a:cubicBezTo>
                    <a:pt x="6514" y="1151"/>
                    <a:pt x="6542" y="1151"/>
                    <a:pt x="6570" y="1151"/>
                  </a:cubicBezTo>
                  <a:cubicBezTo>
                    <a:pt x="6682" y="1179"/>
                    <a:pt x="6795" y="1264"/>
                    <a:pt x="6907" y="1264"/>
                  </a:cubicBezTo>
                  <a:cubicBezTo>
                    <a:pt x="7244" y="1095"/>
                    <a:pt x="7384" y="1404"/>
                    <a:pt x="7525" y="1572"/>
                  </a:cubicBezTo>
                  <a:cubicBezTo>
                    <a:pt x="7609" y="1713"/>
                    <a:pt x="7581" y="1966"/>
                    <a:pt x="7497" y="2162"/>
                  </a:cubicBezTo>
                  <a:cubicBezTo>
                    <a:pt x="7468" y="2218"/>
                    <a:pt x="7468" y="2302"/>
                    <a:pt x="7525" y="2330"/>
                  </a:cubicBezTo>
                  <a:cubicBezTo>
                    <a:pt x="7468" y="2611"/>
                    <a:pt x="7300" y="2780"/>
                    <a:pt x="7104" y="2724"/>
                  </a:cubicBezTo>
                  <a:cubicBezTo>
                    <a:pt x="6907" y="2695"/>
                    <a:pt x="6767" y="2471"/>
                    <a:pt x="6795" y="2218"/>
                  </a:cubicBezTo>
                  <a:cubicBezTo>
                    <a:pt x="6823" y="2134"/>
                    <a:pt x="6823" y="2022"/>
                    <a:pt x="6795" y="1937"/>
                  </a:cubicBezTo>
                  <a:cubicBezTo>
                    <a:pt x="6767" y="1937"/>
                    <a:pt x="6739" y="1937"/>
                    <a:pt x="6739" y="1966"/>
                  </a:cubicBezTo>
                  <a:cubicBezTo>
                    <a:pt x="6654" y="2415"/>
                    <a:pt x="6289" y="2359"/>
                    <a:pt x="6009" y="2359"/>
                  </a:cubicBezTo>
                  <a:cubicBezTo>
                    <a:pt x="5756" y="2387"/>
                    <a:pt x="5559" y="2359"/>
                    <a:pt x="5335" y="2471"/>
                  </a:cubicBezTo>
                  <a:cubicBezTo>
                    <a:pt x="5138" y="2583"/>
                    <a:pt x="4858" y="2667"/>
                    <a:pt x="4605" y="2527"/>
                  </a:cubicBezTo>
                  <a:cubicBezTo>
                    <a:pt x="4577" y="2499"/>
                    <a:pt x="4577" y="2471"/>
                    <a:pt x="4577" y="2443"/>
                  </a:cubicBezTo>
                  <a:cubicBezTo>
                    <a:pt x="4577" y="2387"/>
                    <a:pt x="4633" y="2359"/>
                    <a:pt x="4689" y="2302"/>
                  </a:cubicBezTo>
                  <a:cubicBezTo>
                    <a:pt x="4914" y="2106"/>
                    <a:pt x="4886" y="1881"/>
                    <a:pt x="4577" y="1769"/>
                  </a:cubicBezTo>
                  <a:cubicBezTo>
                    <a:pt x="4465" y="1741"/>
                    <a:pt x="4380" y="1629"/>
                    <a:pt x="4268" y="1629"/>
                  </a:cubicBezTo>
                  <a:cubicBezTo>
                    <a:pt x="4184" y="1629"/>
                    <a:pt x="4100" y="1629"/>
                    <a:pt x="4043" y="1572"/>
                  </a:cubicBezTo>
                  <a:cubicBezTo>
                    <a:pt x="3903" y="1460"/>
                    <a:pt x="3959" y="1572"/>
                    <a:pt x="3959" y="1629"/>
                  </a:cubicBezTo>
                  <a:cubicBezTo>
                    <a:pt x="3931" y="1769"/>
                    <a:pt x="3819" y="1713"/>
                    <a:pt x="3735" y="1713"/>
                  </a:cubicBezTo>
                  <a:cubicBezTo>
                    <a:pt x="3370" y="1741"/>
                    <a:pt x="3370" y="1741"/>
                    <a:pt x="3229" y="1825"/>
                  </a:cubicBezTo>
                  <a:cubicBezTo>
                    <a:pt x="3257" y="1853"/>
                    <a:pt x="3285" y="1881"/>
                    <a:pt x="3285" y="1909"/>
                  </a:cubicBezTo>
                  <a:cubicBezTo>
                    <a:pt x="3201" y="2134"/>
                    <a:pt x="3005" y="2190"/>
                    <a:pt x="2836" y="2302"/>
                  </a:cubicBezTo>
                  <a:cubicBezTo>
                    <a:pt x="2892" y="2415"/>
                    <a:pt x="2977" y="2471"/>
                    <a:pt x="3033" y="2555"/>
                  </a:cubicBezTo>
                  <a:cubicBezTo>
                    <a:pt x="3061" y="2583"/>
                    <a:pt x="3061" y="2611"/>
                    <a:pt x="3033" y="2639"/>
                  </a:cubicBezTo>
                  <a:cubicBezTo>
                    <a:pt x="2920" y="2639"/>
                    <a:pt x="2836" y="2611"/>
                    <a:pt x="2752" y="2611"/>
                  </a:cubicBezTo>
                  <a:cubicBezTo>
                    <a:pt x="2640" y="2695"/>
                    <a:pt x="2499" y="2583"/>
                    <a:pt x="2387" y="2667"/>
                  </a:cubicBezTo>
                  <a:cubicBezTo>
                    <a:pt x="2275" y="2639"/>
                    <a:pt x="2162" y="2639"/>
                    <a:pt x="2050" y="2639"/>
                  </a:cubicBezTo>
                  <a:cubicBezTo>
                    <a:pt x="1769" y="2695"/>
                    <a:pt x="1517" y="2555"/>
                    <a:pt x="1264" y="2639"/>
                  </a:cubicBezTo>
                  <a:cubicBezTo>
                    <a:pt x="1096" y="2639"/>
                    <a:pt x="927" y="2611"/>
                    <a:pt x="787" y="2611"/>
                  </a:cubicBezTo>
                  <a:cubicBezTo>
                    <a:pt x="674" y="2695"/>
                    <a:pt x="534" y="2583"/>
                    <a:pt x="422" y="2639"/>
                  </a:cubicBezTo>
                  <a:cubicBezTo>
                    <a:pt x="338" y="2639"/>
                    <a:pt x="225" y="2639"/>
                    <a:pt x="141" y="2639"/>
                  </a:cubicBezTo>
                  <a:cubicBezTo>
                    <a:pt x="85" y="2667"/>
                    <a:pt x="57" y="2667"/>
                    <a:pt x="1" y="2611"/>
                  </a:cubicBezTo>
                  <a:cubicBezTo>
                    <a:pt x="1" y="2527"/>
                    <a:pt x="29" y="2443"/>
                    <a:pt x="113" y="2359"/>
                  </a:cubicBezTo>
                  <a:cubicBezTo>
                    <a:pt x="338" y="2106"/>
                    <a:pt x="394" y="1966"/>
                    <a:pt x="394" y="1629"/>
                  </a:cubicBezTo>
                  <a:cubicBezTo>
                    <a:pt x="618" y="1713"/>
                    <a:pt x="703" y="1685"/>
                    <a:pt x="674" y="1460"/>
                  </a:cubicBezTo>
                  <a:cubicBezTo>
                    <a:pt x="618" y="1236"/>
                    <a:pt x="927" y="1348"/>
                    <a:pt x="899" y="1151"/>
                  </a:cubicBezTo>
                  <a:cubicBezTo>
                    <a:pt x="899" y="1151"/>
                    <a:pt x="1011" y="1207"/>
                    <a:pt x="1096" y="1236"/>
                  </a:cubicBezTo>
                  <a:cubicBezTo>
                    <a:pt x="1292" y="1320"/>
                    <a:pt x="1404" y="1404"/>
                    <a:pt x="1320" y="1629"/>
                  </a:cubicBezTo>
                  <a:cubicBezTo>
                    <a:pt x="1292" y="1685"/>
                    <a:pt x="1320" y="1741"/>
                    <a:pt x="1320" y="17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" name="Google Shape;2078;p70"/>
            <p:cNvSpPr/>
            <p:nvPr/>
          </p:nvSpPr>
          <p:spPr>
            <a:xfrm>
              <a:off x="4616775" y="801000"/>
              <a:ext cx="152325" cy="47050"/>
            </a:xfrm>
            <a:custGeom>
              <a:avLst/>
              <a:gdLst/>
              <a:ahLst/>
              <a:cxnLst/>
              <a:rect l="l" t="t" r="r" b="b"/>
              <a:pathLst>
                <a:path w="6093" h="1882" extrusionOk="0">
                  <a:moveTo>
                    <a:pt x="2808" y="1629"/>
                  </a:moveTo>
                  <a:cubicBezTo>
                    <a:pt x="2667" y="1601"/>
                    <a:pt x="2499" y="1601"/>
                    <a:pt x="2331" y="1573"/>
                  </a:cubicBezTo>
                  <a:cubicBezTo>
                    <a:pt x="2302" y="1517"/>
                    <a:pt x="2218" y="1545"/>
                    <a:pt x="2162" y="1517"/>
                  </a:cubicBezTo>
                  <a:cubicBezTo>
                    <a:pt x="1909" y="1264"/>
                    <a:pt x="1601" y="1124"/>
                    <a:pt x="1264" y="1180"/>
                  </a:cubicBezTo>
                  <a:cubicBezTo>
                    <a:pt x="1208" y="1180"/>
                    <a:pt x="1179" y="1180"/>
                    <a:pt x="1179" y="1152"/>
                  </a:cubicBezTo>
                  <a:cubicBezTo>
                    <a:pt x="1151" y="1152"/>
                    <a:pt x="1123" y="1152"/>
                    <a:pt x="1095" y="1152"/>
                  </a:cubicBezTo>
                  <a:cubicBezTo>
                    <a:pt x="1067" y="1096"/>
                    <a:pt x="1011" y="1096"/>
                    <a:pt x="955" y="1068"/>
                  </a:cubicBezTo>
                  <a:lnTo>
                    <a:pt x="927" y="1068"/>
                  </a:lnTo>
                  <a:lnTo>
                    <a:pt x="899" y="1040"/>
                  </a:lnTo>
                  <a:cubicBezTo>
                    <a:pt x="871" y="1040"/>
                    <a:pt x="843" y="1012"/>
                    <a:pt x="814" y="984"/>
                  </a:cubicBezTo>
                  <a:cubicBezTo>
                    <a:pt x="814" y="984"/>
                    <a:pt x="786" y="984"/>
                    <a:pt x="758" y="984"/>
                  </a:cubicBezTo>
                  <a:cubicBezTo>
                    <a:pt x="730" y="927"/>
                    <a:pt x="646" y="927"/>
                    <a:pt x="618" y="899"/>
                  </a:cubicBezTo>
                  <a:cubicBezTo>
                    <a:pt x="590" y="899"/>
                    <a:pt x="590" y="899"/>
                    <a:pt x="562" y="899"/>
                  </a:cubicBezTo>
                  <a:cubicBezTo>
                    <a:pt x="534" y="843"/>
                    <a:pt x="450" y="843"/>
                    <a:pt x="421" y="815"/>
                  </a:cubicBezTo>
                  <a:cubicBezTo>
                    <a:pt x="393" y="815"/>
                    <a:pt x="365" y="815"/>
                    <a:pt x="365" y="815"/>
                  </a:cubicBezTo>
                  <a:cubicBezTo>
                    <a:pt x="309" y="787"/>
                    <a:pt x="281" y="759"/>
                    <a:pt x="253" y="731"/>
                  </a:cubicBezTo>
                  <a:cubicBezTo>
                    <a:pt x="225" y="703"/>
                    <a:pt x="225" y="703"/>
                    <a:pt x="197" y="675"/>
                  </a:cubicBezTo>
                  <a:cubicBezTo>
                    <a:pt x="197" y="675"/>
                    <a:pt x="169" y="647"/>
                    <a:pt x="169" y="647"/>
                  </a:cubicBezTo>
                  <a:cubicBezTo>
                    <a:pt x="113" y="591"/>
                    <a:pt x="28" y="562"/>
                    <a:pt x="0" y="478"/>
                  </a:cubicBezTo>
                  <a:cubicBezTo>
                    <a:pt x="28" y="366"/>
                    <a:pt x="141" y="366"/>
                    <a:pt x="197" y="310"/>
                  </a:cubicBezTo>
                  <a:cubicBezTo>
                    <a:pt x="281" y="226"/>
                    <a:pt x="393" y="197"/>
                    <a:pt x="450" y="85"/>
                  </a:cubicBezTo>
                  <a:cubicBezTo>
                    <a:pt x="478" y="57"/>
                    <a:pt x="534" y="29"/>
                    <a:pt x="562" y="1"/>
                  </a:cubicBezTo>
                  <a:cubicBezTo>
                    <a:pt x="618" y="1"/>
                    <a:pt x="674" y="29"/>
                    <a:pt x="702" y="57"/>
                  </a:cubicBezTo>
                  <a:cubicBezTo>
                    <a:pt x="899" y="226"/>
                    <a:pt x="1011" y="450"/>
                    <a:pt x="1067" y="815"/>
                  </a:cubicBezTo>
                  <a:cubicBezTo>
                    <a:pt x="1179" y="562"/>
                    <a:pt x="1292" y="422"/>
                    <a:pt x="1516" y="394"/>
                  </a:cubicBezTo>
                  <a:cubicBezTo>
                    <a:pt x="1741" y="338"/>
                    <a:pt x="1853" y="478"/>
                    <a:pt x="2022" y="619"/>
                  </a:cubicBezTo>
                  <a:cubicBezTo>
                    <a:pt x="2022" y="422"/>
                    <a:pt x="2134" y="366"/>
                    <a:pt x="2246" y="338"/>
                  </a:cubicBezTo>
                  <a:cubicBezTo>
                    <a:pt x="2415" y="310"/>
                    <a:pt x="2443" y="422"/>
                    <a:pt x="2471" y="562"/>
                  </a:cubicBezTo>
                  <a:cubicBezTo>
                    <a:pt x="2499" y="675"/>
                    <a:pt x="2639" y="731"/>
                    <a:pt x="2639" y="843"/>
                  </a:cubicBezTo>
                  <a:cubicBezTo>
                    <a:pt x="2808" y="422"/>
                    <a:pt x="2864" y="394"/>
                    <a:pt x="3313" y="506"/>
                  </a:cubicBezTo>
                  <a:cubicBezTo>
                    <a:pt x="3369" y="506"/>
                    <a:pt x="3397" y="534"/>
                    <a:pt x="3454" y="506"/>
                  </a:cubicBezTo>
                  <a:cubicBezTo>
                    <a:pt x="3818" y="254"/>
                    <a:pt x="3875" y="591"/>
                    <a:pt x="4015" y="815"/>
                  </a:cubicBezTo>
                  <a:cubicBezTo>
                    <a:pt x="4212" y="984"/>
                    <a:pt x="4548" y="927"/>
                    <a:pt x="4801" y="675"/>
                  </a:cubicBezTo>
                  <a:cubicBezTo>
                    <a:pt x="4829" y="675"/>
                    <a:pt x="4857" y="647"/>
                    <a:pt x="4885" y="619"/>
                  </a:cubicBezTo>
                  <a:cubicBezTo>
                    <a:pt x="4913" y="619"/>
                    <a:pt x="4913" y="619"/>
                    <a:pt x="4941" y="619"/>
                  </a:cubicBezTo>
                  <a:cubicBezTo>
                    <a:pt x="5110" y="703"/>
                    <a:pt x="5278" y="675"/>
                    <a:pt x="5447" y="647"/>
                  </a:cubicBezTo>
                  <a:cubicBezTo>
                    <a:pt x="5475" y="675"/>
                    <a:pt x="5503" y="675"/>
                    <a:pt x="5531" y="703"/>
                  </a:cubicBezTo>
                  <a:cubicBezTo>
                    <a:pt x="5559" y="843"/>
                    <a:pt x="5587" y="984"/>
                    <a:pt x="5756" y="1040"/>
                  </a:cubicBezTo>
                  <a:cubicBezTo>
                    <a:pt x="5756" y="1068"/>
                    <a:pt x="5784" y="1096"/>
                    <a:pt x="5784" y="1124"/>
                  </a:cubicBezTo>
                  <a:cubicBezTo>
                    <a:pt x="5840" y="1349"/>
                    <a:pt x="6093" y="1573"/>
                    <a:pt x="5756" y="1770"/>
                  </a:cubicBezTo>
                  <a:cubicBezTo>
                    <a:pt x="5671" y="1826"/>
                    <a:pt x="5559" y="1742"/>
                    <a:pt x="5475" y="1798"/>
                  </a:cubicBezTo>
                  <a:cubicBezTo>
                    <a:pt x="5419" y="1798"/>
                    <a:pt x="5391" y="1798"/>
                    <a:pt x="5335" y="1798"/>
                  </a:cubicBezTo>
                  <a:cubicBezTo>
                    <a:pt x="5138" y="1882"/>
                    <a:pt x="4970" y="1742"/>
                    <a:pt x="4773" y="1826"/>
                  </a:cubicBezTo>
                  <a:cubicBezTo>
                    <a:pt x="4689" y="1826"/>
                    <a:pt x="4633" y="1826"/>
                    <a:pt x="4548" y="1826"/>
                  </a:cubicBezTo>
                  <a:cubicBezTo>
                    <a:pt x="4436" y="1854"/>
                    <a:pt x="4324" y="1854"/>
                    <a:pt x="4212" y="1798"/>
                  </a:cubicBezTo>
                  <a:lnTo>
                    <a:pt x="3510" y="1742"/>
                  </a:lnTo>
                  <a:cubicBezTo>
                    <a:pt x="3285" y="1629"/>
                    <a:pt x="3032" y="1742"/>
                    <a:pt x="2808" y="16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" name="Google Shape;2079;p70"/>
            <p:cNvSpPr/>
            <p:nvPr/>
          </p:nvSpPr>
          <p:spPr>
            <a:xfrm>
              <a:off x="5173350" y="643100"/>
              <a:ext cx="95475" cy="61075"/>
            </a:xfrm>
            <a:custGeom>
              <a:avLst/>
              <a:gdLst/>
              <a:ahLst/>
              <a:cxnLst/>
              <a:rect l="l" t="t" r="r" b="b"/>
              <a:pathLst>
                <a:path w="3819" h="2443" extrusionOk="0">
                  <a:moveTo>
                    <a:pt x="3622" y="2022"/>
                  </a:moveTo>
                  <a:cubicBezTo>
                    <a:pt x="3594" y="2106"/>
                    <a:pt x="3482" y="2106"/>
                    <a:pt x="3454" y="2218"/>
                  </a:cubicBezTo>
                  <a:cubicBezTo>
                    <a:pt x="3454" y="2274"/>
                    <a:pt x="3398" y="2302"/>
                    <a:pt x="3341" y="2246"/>
                  </a:cubicBezTo>
                  <a:cubicBezTo>
                    <a:pt x="3257" y="2190"/>
                    <a:pt x="3173" y="2190"/>
                    <a:pt x="3089" y="2162"/>
                  </a:cubicBezTo>
                  <a:cubicBezTo>
                    <a:pt x="2948" y="2134"/>
                    <a:pt x="2808" y="2022"/>
                    <a:pt x="2668" y="2218"/>
                  </a:cubicBezTo>
                  <a:cubicBezTo>
                    <a:pt x="2640" y="2274"/>
                    <a:pt x="2527" y="2218"/>
                    <a:pt x="2443" y="2218"/>
                  </a:cubicBezTo>
                  <a:cubicBezTo>
                    <a:pt x="2331" y="2218"/>
                    <a:pt x="2218" y="2190"/>
                    <a:pt x="2162" y="2302"/>
                  </a:cubicBezTo>
                  <a:cubicBezTo>
                    <a:pt x="2050" y="2443"/>
                    <a:pt x="1882" y="2302"/>
                    <a:pt x="1769" y="2415"/>
                  </a:cubicBezTo>
                  <a:cubicBezTo>
                    <a:pt x="1713" y="2443"/>
                    <a:pt x="1713" y="2302"/>
                    <a:pt x="1713" y="2246"/>
                  </a:cubicBezTo>
                  <a:cubicBezTo>
                    <a:pt x="1573" y="1993"/>
                    <a:pt x="1713" y="1769"/>
                    <a:pt x="1769" y="1516"/>
                  </a:cubicBezTo>
                  <a:cubicBezTo>
                    <a:pt x="1797" y="1516"/>
                    <a:pt x="1797" y="1488"/>
                    <a:pt x="1797" y="1488"/>
                  </a:cubicBezTo>
                  <a:cubicBezTo>
                    <a:pt x="1797" y="1460"/>
                    <a:pt x="1797" y="1488"/>
                    <a:pt x="1797" y="1488"/>
                  </a:cubicBezTo>
                  <a:cubicBezTo>
                    <a:pt x="1769" y="1488"/>
                    <a:pt x="1769" y="1488"/>
                    <a:pt x="1769" y="1516"/>
                  </a:cubicBezTo>
                  <a:cubicBezTo>
                    <a:pt x="1741" y="1544"/>
                    <a:pt x="1713" y="1544"/>
                    <a:pt x="1685" y="1544"/>
                  </a:cubicBezTo>
                  <a:cubicBezTo>
                    <a:pt x="1432" y="1572"/>
                    <a:pt x="1348" y="1488"/>
                    <a:pt x="1545" y="1292"/>
                  </a:cubicBezTo>
                  <a:cubicBezTo>
                    <a:pt x="1629" y="1207"/>
                    <a:pt x="1629" y="1151"/>
                    <a:pt x="1545" y="1095"/>
                  </a:cubicBezTo>
                  <a:cubicBezTo>
                    <a:pt x="1517" y="1067"/>
                    <a:pt x="1488" y="1039"/>
                    <a:pt x="1488" y="1011"/>
                  </a:cubicBezTo>
                  <a:cubicBezTo>
                    <a:pt x="1432" y="870"/>
                    <a:pt x="1432" y="646"/>
                    <a:pt x="1152" y="730"/>
                  </a:cubicBezTo>
                  <a:cubicBezTo>
                    <a:pt x="1124" y="758"/>
                    <a:pt x="1067" y="758"/>
                    <a:pt x="1011" y="730"/>
                  </a:cubicBezTo>
                  <a:cubicBezTo>
                    <a:pt x="955" y="758"/>
                    <a:pt x="955" y="618"/>
                    <a:pt x="927" y="674"/>
                  </a:cubicBezTo>
                  <a:cubicBezTo>
                    <a:pt x="871" y="786"/>
                    <a:pt x="871" y="955"/>
                    <a:pt x="730" y="983"/>
                  </a:cubicBezTo>
                  <a:cubicBezTo>
                    <a:pt x="562" y="983"/>
                    <a:pt x="394" y="870"/>
                    <a:pt x="281" y="786"/>
                  </a:cubicBezTo>
                  <a:cubicBezTo>
                    <a:pt x="169" y="702"/>
                    <a:pt x="1" y="590"/>
                    <a:pt x="1" y="393"/>
                  </a:cubicBezTo>
                  <a:cubicBezTo>
                    <a:pt x="1" y="337"/>
                    <a:pt x="57" y="337"/>
                    <a:pt x="113" y="309"/>
                  </a:cubicBezTo>
                  <a:lnTo>
                    <a:pt x="85" y="281"/>
                  </a:lnTo>
                  <a:cubicBezTo>
                    <a:pt x="141" y="253"/>
                    <a:pt x="197" y="281"/>
                    <a:pt x="253" y="225"/>
                  </a:cubicBezTo>
                  <a:lnTo>
                    <a:pt x="253" y="225"/>
                  </a:lnTo>
                  <a:cubicBezTo>
                    <a:pt x="309" y="169"/>
                    <a:pt x="394" y="253"/>
                    <a:pt x="450" y="169"/>
                  </a:cubicBezTo>
                  <a:cubicBezTo>
                    <a:pt x="478" y="169"/>
                    <a:pt x="506" y="197"/>
                    <a:pt x="534" y="197"/>
                  </a:cubicBezTo>
                  <a:cubicBezTo>
                    <a:pt x="562" y="141"/>
                    <a:pt x="646" y="169"/>
                    <a:pt x="674" y="112"/>
                  </a:cubicBezTo>
                  <a:cubicBezTo>
                    <a:pt x="702" y="141"/>
                    <a:pt x="730" y="141"/>
                    <a:pt x="730" y="141"/>
                  </a:cubicBezTo>
                  <a:cubicBezTo>
                    <a:pt x="815" y="84"/>
                    <a:pt x="899" y="141"/>
                    <a:pt x="955" y="84"/>
                  </a:cubicBezTo>
                  <a:cubicBezTo>
                    <a:pt x="983" y="84"/>
                    <a:pt x="1011" y="84"/>
                    <a:pt x="1039" y="84"/>
                  </a:cubicBezTo>
                  <a:cubicBezTo>
                    <a:pt x="1292" y="0"/>
                    <a:pt x="1545" y="141"/>
                    <a:pt x="1797" y="56"/>
                  </a:cubicBezTo>
                  <a:lnTo>
                    <a:pt x="2162" y="84"/>
                  </a:lnTo>
                  <a:cubicBezTo>
                    <a:pt x="2190" y="141"/>
                    <a:pt x="2246" y="141"/>
                    <a:pt x="2303" y="112"/>
                  </a:cubicBezTo>
                  <a:cubicBezTo>
                    <a:pt x="2359" y="112"/>
                    <a:pt x="2443" y="112"/>
                    <a:pt x="2499" y="112"/>
                  </a:cubicBezTo>
                  <a:cubicBezTo>
                    <a:pt x="2611" y="225"/>
                    <a:pt x="2752" y="112"/>
                    <a:pt x="2836" y="225"/>
                  </a:cubicBezTo>
                  <a:cubicBezTo>
                    <a:pt x="2864" y="225"/>
                    <a:pt x="2892" y="225"/>
                    <a:pt x="2920" y="225"/>
                  </a:cubicBezTo>
                  <a:cubicBezTo>
                    <a:pt x="2948" y="253"/>
                    <a:pt x="3005" y="253"/>
                    <a:pt x="3061" y="309"/>
                  </a:cubicBezTo>
                  <a:cubicBezTo>
                    <a:pt x="3061" y="309"/>
                    <a:pt x="3089" y="309"/>
                    <a:pt x="3117" y="309"/>
                  </a:cubicBezTo>
                  <a:cubicBezTo>
                    <a:pt x="3145" y="337"/>
                    <a:pt x="3229" y="337"/>
                    <a:pt x="3257" y="393"/>
                  </a:cubicBezTo>
                  <a:lnTo>
                    <a:pt x="3257" y="393"/>
                  </a:lnTo>
                  <a:cubicBezTo>
                    <a:pt x="3285" y="421"/>
                    <a:pt x="3369" y="421"/>
                    <a:pt x="3398" y="477"/>
                  </a:cubicBezTo>
                  <a:cubicBezTo>
                    <a:pt x="3426" y="477"/>
                    <a:pt x="3426" y="477"/>
                    <a:pt x="3454" y="477"/>
                  </a:cubicBezTo>
                  <a:cubicBezTo>
                    <a:pt x="3482" y="505"/>
                    <a:pt x="3510" y="534"/>
                    <a:pt x="3538" y="534"/>
                  </a:cubicBezTo>
                  <a:lnTo>
                    <a:pt x="3538" y="534"/>
                  </a:lnTo>
                  <a:cubicBezTo>
                    <a:pt x="3538" y="562"/>
                    <a:pt x="3566" y="590"/>
                    <a:pt x="3594" y="618"/>
                  </a:cubicBezTo>
                  <a:cubicBezTo>
                    <a:pt x="3622" y="618"/>
                    <a:pt x="3622" y="618"/>
                    <a:pt x="3650" y="618"/>
                  </a:cubicBezTo>
                  <a:cubicBezTo>
                    <a:pt x="3678" y="646"/>
                    <a:pt x="3678" y="674"/>
                    <a:pt x="3678" y="702"/>
                  </a:cubicBezTo>
                  <a:cubicBezTo>
                    <a:pt x="3650" y="842"/>
                    <a:pt x="3622" y="983"/>
                    <a:pt x="3566" y="1095"/>
                  </a:cubicBezTo>
                  <a:cubicBezTo>
                    <a:pt x="3566" y="1123"/>
                    <a:pt x="3594" y="1095"/>
                    <a:pt x="3594" y="1095"/>
                  </a:cubicBezTo>
                  <a:cubicBezTo>
                    <a:pt x="3819" y="1348"/>
                    <a:pt x="3594" y="1432"/>
                    <a:pt x="3454" y="1544"/>
                  </a:cubicBezTo>
                  <a:cubicBezTo>
                    <a:pt x="3398" y="1600"/>
                    <a:pt x="3313" y="1600"/>
                    <a:pt x="3229" y="1628"/>
                  </a:cubicBezTo>
                  <a:cubicBezTo>
                    <a:pt x="3117" y="1657"/>
                    <a:pt x="3089" y="1741"/>
                    <a:pt x="3145" y="1797"/>
                  </a:cubicBezTo>
                  <a:cubicBezTo>
                    <a:pt x="3229" y="1965"/>
                    <a:pt x="3201" y="1769"/>
                    <a:pt x="3257" y="1769"/>
                  </a:cubicBezTo>
                  <a:cubicBezTo>
                    <a:pt x="3454" y="1769"/>
                    <a:pt x="3538" y="1881"/>
                    <a:pt x="3622" y="20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" name="Google Shape;2080;p70"/>
            <p:cNvSpPr/>
            <p:nvPr/>
          </p:nvSpPr>
          <p:spPr>
            <a:xfrm>
              <a:off x="5276525" y="724500"/>
              <a:ext cx="61800" cy="84950"/>
            </a:xfrm>
            <a:custGeom>
              <a:avLst/>
              <a:gdLst/>
              <a:ahLst/>
              <a:cxnLst/>
              <a:rect l="l" t="t" r="r" b="b"/>
              <a:pathLst>
                <a:path w="2472" h="3398" extrusionOk="0">
                  <a:moveTo>
                    <a:pt x="2331" y="3117"/>
                  </a:moveTo>
                  <a:cubicBezTo>
                    <a:pt x="2190" y="3145"/>
                    <a:pt x="2078" y="3314"/>
                    <a:pt x="1910" y="3173"/>
                  </a:cubicBezTo>
                  <a:cubicBezTo>
                    <a:pt x="1825" y="3089"/>
                    <a:pt x="1797" y="3229"/>
                    <a:pt x="1741" y="3286"/>
                  </a:cubicBezTo>
                  <a:cubicBezTo>
                    <a:pt x="1713" y="3342"/>
                    <a:pt x="1685" y="3398"/>
                    <a:pt x="1601" y="3370"/>
                  </a:cubicBezTo>
                  <a:cubicBezTo>
                    <a:pt x="1545" y="3342"/>
                    <a:pt x="1517" y="3314"/>
                    <a:pt x="1488" y="3257"/>
                  </a:cubicBezTo>
                  <a:cubicBezTo>
                    <a:pt x="1488" y="3201"/>
                    <a:pt x="1460" y="3145"/>
                    <a:pt x="1488" y="3089"/>
                  </a:cubicBezTo>
                  <a:cubicBezTo>
                    <a:pt x="1517" y="2836"/>
                    <a:pt x="1488" y="2584"/>
                    <a:pt x="1601" y="2359"/>
                  </a:cubicBezTo>
                  <a:cubicBezTo>
                    <a:pt x="1629" y="2275"/>
                    <a:pt x="1488" y="2134"/>
                    <a:pt x="1376" y="2163"/>
                  </a:cubicBezTo>
                  <a:cubicBezTo>
                    <a:pt x="1348" y="2163"/>
                    <a:pt x="1292" y="2219"/>
                    <a:pt x="1320" y="2219"/>
                  </a:cubicBezTo>
                  <a:cubicBezTo>
                    <a:pt x="1488" y="2415"/>
                    <a:pt x="1264" y="2528"/>
                    <a:pt x="1208" y="2696"/>
                  </a:cubicBezTo>
                  <a:cubicBezTo>
                    <a:pt x="1208" y="2752"/>
                    <a:pt x="1180" y="2780"/>
                    <a:pt x="1123" y="2864"/>
                  </a:cubicBezTo>
                  <a:cubicBezTo>
                    <a:pt x="1067" y="2668"/>
                    <a:pt x="1039" y="2471"/>
                    <a:pt x="787" y="2443"/>
                  </a:cubicBezTo>
                  <a:cubicBezTo>
                    <a:pt x="702" y="2415"/>
                    <a:pt x="730" y="2275"/>
                    <a:pt x="590" y="2247"/>
                  </a:cubicBezTo>
                  <a:cubicBezTo>
                    <a:pt x="646" y="2415"/>
                    <a:pt x="618" y="2556"/>
                    <a:pt x="422" y="2556"/>
                  </a:cubicBezTo>
                  <a:cubicBezTo>
                    <a:pt x="225" y="2528"/>
                    <a:pt x="337" y="2359"/>
                    <a:pt x="337" y="2247"/>
                  </a:cubicBezTo>
                  <a:cubicBezTo>
                    <a:pt x="253" y="2219"/>
                    <a:pt x="169" y="2275"/>
                    <a:pt x="85" y="2275"/>
                  </a:cubicBezTo>
                  <a:cubicBezTo>
                    <a:pt x="85" y="2247"/>
                    <a:pt x="57" y="2247"/>
                    <a:pt x="57" y="2219"/>
                  </a:cubicBezTo>
                  <a:cubicBezTo>
                    <a:pt x="0" y="2134"/>
                    <a:pt x="29" y="2022"/>
                    <a:pt x="57" y="1910"/>
                  </a:cubicBezTo>
                  <a:cubicBezTo>
                    <a:pt x="113" y="1685"/>
                    <a:pt x="197" y="1489"/>
                    <a:pt x="394" y="1292"/>
                  </a:cubicBezTo>
                  <a:cubicBezTo>
                    <a:pt x="534" y="1152"/>
                    <a:pt x="562" y="899"/>
                    <a:pt x="478" y="675"/>
                  </a:cubicBezTo>
                  <a:cubicBezTo>
                    <a:pt x="394" y="534"/>
                    <a:pt x="337" y="366"/>
                    <a:pt x="365" y="197"/>
                  </a:cubicBezTo>
                  <a:cubicBezTo>
                    <a:pt x="730" y="225"/>
                    <a:pt x="730" y="225"/>
                    <a:pt x="955" y="1"/>
                  </a:cubicBezTo>
                  <a:cubicBezTo>
                    <a:pt x="1011" y="29"/>
                    <a:pt x="1039" y="57"/>
                    <a:pt x="1095" y="85"/>
                  </a:cubicBezTo>
                  <a:lnTo>
                    <a:pt x="1095" y="85"/>
                  </a:lnTo>
                  <a:cubicBezTo>
                    <a:pt x="1123" y="85"/>
                    <a:pt x="1123" y="113"/>
                    <a:pt x="1095" y="141"/>
                  </a:cubicBezTo>
                  <a:cubicBezTo>
                    <a:pt x="1095" y="141"/>
                    <a:pt x="1123" y="169"/>
                    <a:pt x="1123" y="169"/>
                  </a:cubicBezTo>
                  <a:lnTo>
                    <a:pt x="1123" y="141"/>
                  </a:lnTo>
                  <a:cubicBezTo>
                    <a:pt x="1152" y="113"/>
                    <a:pt x="1152" y="141"/>
                    <a:pt x="1180" y="141"/>
                  </a:cubicBezTo>
                  <a:cubicBezTo>
                    <a:pt x="1208" y="141"/>
                    <a:pt x="1208" y="141"/>
                    <a:pt x="1236" y="169"/>
                  </a:cubicBezTo>
                  <a:cubicBezTo>
                    <a:pt x="1236" y="169"/>
                    <a:pt x="1264" y="169"/>
                    <a:pt x="1292" y="169"/>
                  </a:cubicBezTo>
                  <a:cubicBezTo>
                    <a:pt x="1320" y="197"/>
                    <a:pt x="1348" y="225"/>
                    <a:pt x="1348" y="253"/>
                  </a:cubicBezTo>
                  <a:cubicBezTo>
                    <a:pt x="1376" y="253"/>
                    <a:pt x="1404" y="253"/>
                    <a:pt x="1432" y="253"/>
                  </a:cubicBezTo>
                  <a:cubicBezTo>
                    <a:pt x="1460" y="282"/>
                    <a:pt x="1460" y="310"/>
                    <a:pt x="1488" y="338"/>
                  </a:cubicBezTo>
                  <a:lnTo>
                    <a:pt x="1488" y="338"/>
                  </a:lnTo>
                  <a:cubicBezTo>
                    <a:pt x="1517" y="338"/>
                    <a:pt x="1545" y="366"/>
                    <a:pt x="1573" y="394"/>
                  </a:cubicBezTo>
                  <a:cubicBezTo>
                    <a:pt x="1573" y="394"/>
                    <a:pt x="1601" y="394"/>
                    <a:pt x="1629" y="422"/>
                  </a:cubicBezTo>
                  <a:cubicBezTo>
                    <a:pt x="1657" y="422"/>
                    <a:pt x="1685" y="450"/>
                    <a:pt x="1685" y="478"/>
                  </a:cubicBezTo>
                  <a:lnTo>
                    <a:pt x="1685" y="478"/>
                  </a:lnTo>
                  <a:cubicBezTo>
                    <a:pt x="1713" y="506"/>
                    <a:pt x="1741" y="534"/>
                    <a:pt x="1769" y="562"/>
                  </a:cubicBezTo>
                  <a:lnTo>
                    <a:pt x="1769" y="562"/>
                  </a:lnTo>
                  <a:cubicBezTo>
                    <a:pt x="1797" y="590"/>
                    <a:pt x="1769" y="675"/>
                    <a:pt x="1825" y="703"/>
                  </a:cubicBezTo>
                  <a:lnTo>
                    <a:pt x="1825" y="703"/>
                  </a:lnTo>
                  <a:cubicBezTo>
                    <a:pt x="1853" y="731"/>
                    <a:pt x="1853" y="759"/>
                    <a:pt x="1882" y="787"/>
                  </a:cubicBezTo>
                  <a:lnTo>
                    <a:pt x="1882" y="787"/>
                  </a:lnTo>
                  <a:cubicBezTo>
                    <a:pt x="1994" y="871"/>
                    <a:pt x="2078" y="955"/>
                    <a:pt x="2134" y="1068"/>
                  </a:cubicBezTo>
                  <a:lnTo>
                    <a:pt x="2134" y="1068"/>
                  </a:lnTo>
                  <a:cubicBezTo>
                    <a:pt x="2162" y="1096"/>
                    <a:pt x="2190" y="1124"/>
                    <a:pt x="2218" y="1152"/>
                  </a:cubicBezTo>
                  <a:lnTo>
                    <a:pt x="2218" y="1152"/>
                  </a:lnTo>
                  <a:cubicBezTo>
                    <a:pt x="2218" y="1180"/>
                    <a:pt x="2218" y="1208"/>
                    <a:pt x="2218" y="1236"/>
                  </a:cubicBezTo>
                  <a:cubicBezTo>
                    <a:pt x="2134" y="1405"/>
                    <a:pt x="2190" y="1601"/>
                    <a:pt x="2078" y="1741"/>
                  </a:cubicBezTo>
                  <a:cubicBezTo>
                    <a:pt x="2050" y="1741"/>
                    <a:pt x="2022" y="1770"/>
                    <a:pt x="2022" y="1770"/>
                  </a:cubicBezTo>
                  <a:cubicBezTo>
                    <a:pt x="2443" y="1910"/>
                    <a:pt x="2190" y="2303"/>
                    <a:pt x="2331" y="2528"/>
                  </a:cubicBezTo>
                  <a:cubicBezTo>
                    <a:pt x="2359" y="2612"/>
                    <a:pt x="2443" y="2696"/>
                    <a:pt x="2471" y="2808"/>
                  </a:cubicBezTo>
                  <a:cubicBezTo>
                    <a:pt x="2471" y="2864"/>
                    <a:pt x="2471" y="2949"/>
                    <a:pt x="2415" y="3005"/>
                  </a:cubicBezTo>
                  <a:cubicBezTo>
                    <a:pt x="2415" y="3005"/>
                    <a:pt x="2415" y="3033"/>
                    <a:pt x="2415" y="3061"/>
                  </a:cubicBezTo>
                  <a:cubicBezTo>
                    <a:pt x="2387" y="3089"/>
                    <a:pt x="2387" y="3117"/>
                    <a:pt x="2331" y="311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70"/>
            <p:cNvSpPr/>
            <p:nvPr/>
          </p:nvSpPr>
          <p:spPr>
            <a:xfrm>
              <a:off x="5084925" y="620625"/>
              <a:ext cx="136175" cy="78650"/>
            </a:xfrm>
            <a:custGeom>
              <a:avLst/>
              <a:gdLst/>
              <a:ahLst/>
              <a:cxnLst/>
              <a:rect l="l" t="t" r="r" b="b"/>
              <a:pathLst>
                <a:path w="5447" h="3146" extrusionOk="0">
                  <a:moveTo>
                    <a:pt x="5054" y="1938"/>
                  </a:moveTo>
                  <a:cubicBezTo>
                    <a:pt x="5138" y="1966"/>
                    <a:pt x="5278" y="1910"/>
                    <a:pt x="5306" y="2022"/>
                  </a:cubicBezTo>
                  <a:cubicBezTo>
                    <a:pt x="5306" y="2106"/>
                    <a:pt x="5278" y="2247"/>
                    <a:pt x="5166" y="2275"/>
                  </a:cubicBezTo>
                  <a:cubicBezTo>
                    <a:pt x="5082" y="2275"/>
                    <a:pt x="4997" y="2275"/>
                    <a:pt x="5054" y="2359"/>
                  </a:cubicBezTo>
                  <a:cubicBezTo>
                    <a:pt x="5110" y="2443"/>
                    <a:pt x="5166" y="2387"/>
                    <a:pt x="5250" y="2359"/>
                  </a:cubicBezTo>
                  <a:cubicBezTo>
                    <a:pt x="5250" y="2387"/>
                    <a:pt x="5278" y="2387"/>
                    <a:pt x="5306" y="2359"/>
                  </a:cubicBezTo>
                  <a:lnTo>
                    <a:pt x="5306" y="2359"/>
                  </a:lnTo>
                  <a:cubicBezTo>
                    <a:pt x="5334" y="2359"/>
                    <a:pt x="5362" y="2359"/>
                    <a:pt x="5390" y="2387"/>
                  </a:cubicBezTo>
                  <a:cubicBezTo>
                    <a:pt x="5334" y="2499"/>
                    <a:pt x="5447" y="2640"/>
                    <a:pt x="5278" y="2752"/>
                  </a:cubicBezTo>
                  <a:cubicBezTo>
                    <a:pt x="5222" y="2808"/>
                    <a:pt x="5250" y="3005"/>
                    <a:pt x="5250" y="3145"/>
                  </a:cubicBezTo>
                  <a:cubicBezTo>
                    <a:pt x="5166" y="2977"/>
                    <a:pt x="4969" y="2864"/>
                    <a:pt x="5025" y="2640"/>
                  </a:cubicBezTo>
                  <a:cubicBezTo>
                    <a:pt x="5025" y="2556"/>
                    <a:pt x="4969" y="2556"/>
                    <a:pt x="4941" y="2556"/>
                  </a:cubicBezTo>
                  <a:cubicBezTo>
                    <a:pt x="4857" y="2556"/>
                    <a:pt x="4801" y="2584"/>
                    <a:pt x="4829" y="2668"/>
                  </a:cubicBezTo>
                  <a:cubicBezTo>
                    <a:pt x="4885" y="2836"/>
                    <a:pt x="4717" y="2892"/>
                    <a:pt x="4632" y="3089"/>
                  </a:cubicBezTo>
                  <a:cubicBezTo>
                    <a:pt x="4632" y="2892"/>
                    <a:pt x="4324" y="2864"/>
                    <a:pt x="4604" y="2696"/>
                  </a:cubicBezTo>
                  <a:cubicBezTo>
                    <a:pt x="4745" y="2640"/>
                    <a:pt x="4661" y="2387"/>
                    <a:pt x="4604" y="2359"/>
                  </a:cubicBezTo>
                  <a:cubicBezTo>
                    <a:pt x="4352" y="2219"/>
                    <a:pt x="4324" y="1769"/>
                    <a:pt x="3902" y="1938"/>
                  </a:cubicBezTo>
                  <a:cubicBezTo>
                    <a:pt x="3790" y="1798"/>
                    <a:pt x="3678" y="1882"/>
                    <a:pt x="3538" y="1882"/>
                  </a:cubicBezTo>
                  <a:cubicBezTo>
                    <a:pt x="3481" y="1882"/>
                    <a:pt x="3397" y="1882"/>
                    <a:pt x="3425" y="1798"/>
                  </a:cubicBezTo>
                  <a:cubicBezTo>
                    <a:pt x="3425" y="1741"/>
                    <a:pt x="3509" y="1685"/>
                    <a:pt x="3397" y="1657"/>
                  </a:cubicBezTo>
                  <a:cubicBezTo>
                    <a:pt x="3313" y="1629"/>
                    <a:pt x="3173" y="1629"/>
                    <a:pt x="3173" y="1713"/>
                  </a:cubicBezTo>
                  <a:cubicBezTo>
                    <a:pt x="3116" y="1938"/>
                    <a:pt x="3004" y="1854"/>
                    <a:pt x="2892" y="1798"/>
                  </a:cubicBezTo>
                  <a:cubicBezTo>
                    <a:pt x="2780" y="1713"/>
                    <a:pt x="2723" y="1657"/>
                    <a:pt x="2639" y="1826"/>
                  </a:cubicBezTo>
                  <a:cubicBezTo>
                    <a:pt x="2527" y="1994"/>
                    <a:pt x="2274" y="1966"/>
                    <a:pt x="2134" y="2106"/>
                  </a:cubicBezTo>
                  <a:cubicBezTo>
                    <a:pt x="2106" y="2163"/>
                    <a:pt x="2050" y="2078"/>
                    <a:pt x="2021" y="2022"/>
                  </a:cubicBezTo>
                  <a:cubicBezTo>
                    <a:pt x="1965" y="1854"/>
                    <a:pt x="1853" y="1798"/>
                    <a:pt x="1741" y="1910"/>
                  </a:cubicBezTo>
                  <a:cubicBezTo>
                    <a:pt x="1628" y="2078"/>
                    <a:pt x="1404" y="2134"/>
                    <a:pt x="1432" y="2387"/>
                  </a:cubicBezTo>
                  <a:cubicBezTo>
                    <a:pt x="1235" y="2303"/>
                    <a:pt x="1404" y="2163"/>
                    <a:pt x="1348" y="2022"/>
                  </a:cubicBezTo>
                  <a:cubicBezTo>
                    <a:pt x="1207" y="2134"/>
                    <a:pt x="1151" y="2275"/>
                    <a:pt x="1179" y="2471"/>
                  </a:cubicBezTo>
                  <a:cubicBezTo>
                    <a:pt x="1067" y="2443"/>
                    <a:pt x="983" y="2415"/>
                    <a:pt x="899" y="2415"/>
                  </a:cubicBezTo>
                  <a:cubicBezTo>
                    <a:pt x="814" y="2415"/>
                    <a:pt x="870" y="2499"/>
                    <a:pt x="870" y="2527"/>
                  </a:cubicBezTo>
                  <a:cubicBezTo>
                    <a:pt x="842" y="2556"/>
                    <a:pt x="814" y="2584"/>
                    <a:pt x="786" y="2612"/>
                  </a:cubicBezTo>
                  <a:cubicBezTo>
                    <a:pt x="618" y="2696"/>
                    <a:pt x="449" y="2752"/>
                    <a:pt x="309" y="2556"/>
                  </a:cubicBezTo>
                  <a:cubicBezTo>
                    <a:pt x="281" y="2499"/>
                    <a:pt x="225" y="2499"/>
                    <a:pt x="169" y="2499"/>
                  </a:cubicBezTo>
                  <a:cubicBezTo>
                    <a:pt x="0" y="2275"/>
                    <a:pt x="112" y="2191"/>
                    <a:pt x="309" y="2191"/>
                  </a:cubicBezTo>
                  <a:cubicBezTo>
                    <a:pt x="477" y="2191"/>
                    <a:pt x="590" y="2191"/>
                    <a:pt x="674" y="2050"/>
                  </a:cubicBezTo>
                  <a:cubicBezTo>
                    <a:pt x="758" y="1910"/>
                    <a:pt x="842" y="1826"/>
                    <a:pt x="955" y="2022"/>
                  </a:cubicBezTo>
                  <a:cubicBezTo>
                    <a:pt x="1011" y="2106"/>
                    <a:pt x="1011" y="2022"/>
                    <a:pt x="1039" y="1994"/>
                  </a:cubicBezTo>
                  <a:cubicBezTo>
                    <a:pt x="1263" y="1826"/>
                    <a:pt x="1404" y="1601"/>
                    <a:pt x="1572" y="1404"/>
                  </a:cubicBezTo>
                  <a:cubicBezTo>
                    <a:pt x="1657" y="1433"/>
                    <a:pt x="1572" y="1348"/>
                    <a:pt x="1600" y="1404"/>
                  </a:cubicBezTo>
                  <a:cubicBezTo>
                    <a:pt x="1600" y="1433"/>
                    <a:pt x="1600" y="1404"/>
                    <a:pt x="1572" y="1433"/>
                  </a:cubicBezTo>
                  <a:cubicBezTo>
                    <a:pt x="1460" y="1433"/>
                    <a:pt x="1376" y="1376"/>
                    <a:pt x="1376" y="1264"/>
                  </a:cubicBezTo>
                  <a:cubicBezTo>
                    <a:pt x="1348" y="1124"/>
                    <a:pt x="1292" y="1040"/>
                    <a:pt x="1207" y="955"/>
                  </a:cubicBezTo>
                  <a:cubicBezTo>
                    <a:pt x="1123" y="899"/>
                    <a:pt x="1123" y="787"/>
                    <a:pt x="1151" y="731"/>
                  </a:cubicBezTo>
                  <a:cubicBezTo>
                    <a:pt x="1292" y="590"/>
                    <a:pt x="1207" y="394"/>
                    <a:pt x="1292" y="225"/>
                  </a:cubicBezTo>
                  <a:cubicBezTo>
                    <a:pt x="1320" y="197"/>
                    <a:pt x="1348" y="197"/>
                    <a:pt x="1376" y="169"/>
                  </a:cubicBezTo>
                  <a:cubicBezTo>
                    <a:pt x="1600" y="85"/>
                    <a:pt x="1460" y="534"/>
                    <a:pt x="1741" y="394"/>
                  </a:cubicBezTo>
                  <a:cubicBezTo>
                    <a:pt x="1993" y="253"/>
                    <a:pt x="1909" y="618"/>
                    <a:pt x="2106" y="675"/>
                  </a:cubicBezTo>
                  <a:cubicBezTo>
                    <a:pt x="2218" y="534"/>
                    <a:pt x="2162" y="141"/>
                    <a:pt x="2527" y="253"/>
                  </a:cubicBezTo>
                  <a:cubicBezTo>
                    <a:pt x="2555" y="169"/>
                    <a:pt x="2583" y="85"/>
                    <a:pt x="2639" y="57"/>
                  </a:cubicBezTo>
                  <a:cubicBezTo>
                    <a:pt x="2667" y="29"/>
                    <a:pt x="2667" y="29"/>
                    <a:pt x="2695" y="29"/>
                  </a:cubicBezTo>
                  <a:cubicBezTo>
                    <a:pt x="2695" y="1"/>
                    <a:pt x="2723" y="1"/>
                    <a:pt x="2751" y="1"/>
                  </a:cubicBezTo>
                  <a:cubicBezTo>
                    <a:pt x="2751" y="29"/>
                    <a:pt x="2780" y="57"/>
                    <a:pt x="2808" y="85"/>
                  </a:cubicBezTo>
                  <a:cubicBezTo>
                    <a:pt x="2836" y="113"/>
                    <a:pt x="2836" y="141"/>
                    <a:pt x="2864" y="141"/>
                  </a:cubicBezTo>
                  <a:cubicBezTo>
                    <a:pt x="2864" y="169"/>
                    <a:pt x="2864" y="197"/>
                    <a:pt x="2864" y="225"/>
                  </a:cubicBezTo>
                  <a:cubicBezTo>
                    <a:pt x="2892" y="253"/>
                    <a:pt x="2920" y="281"/>
                    <a:pt x="2920" y="310"/>
                  </a:cubicBezTo>
                  <a:lnTo>
                    <a:pt x="2920" y="310"/>
                  </a:lnTo>
                  <a:cubicBezTo>
                    <a:pt x="2976" y="338"/>
                    <a:pt x="2948" y="394"/>
                    <a:pt x="2976" y="450"/>
                  </a:cubicBezTo>
                  <a:lnTo>
                    <a:pt x="2976" y="450"/>
                  </a:lnTo>
                  <a:cubicBezTo>
                    <a:pt x="3032" y="478"/>
                    <a:pt x="3004" y="534"/>
                    <a:pt x="3060" y="590"/>
                  </a:cubicBezTo>
                  <a:lnTo>
                    <a:pt x="3060" y="590"/>
                  </a:lnTo>
                  <a:cubicBezTo>
                    <a:pt x="3088" y="618"/>
                    <a:pt x="3060" y="703"/>
                    <a:pt x="3116" y="731"/>
                  </a:cubicBezTo>
                  <a:cubicBezTo>
                    <a:pt x="3116" y="759"/>
                    <a:pt x="3116" y="787"/>
                    <a:pt x="3116" y="815"/>
                  </a:cubicBezTo>
                  <a:cubicBezTo>
                    <a:pt x="3116" y="815"/>
                    <a:pt x="3144" y="843"/>
                    <a:pt x="3173" y="871"/>
                  </a:cubicBezTo>
                  <a:cubicBezTo>
                    <a:pt x="3173" y="899"/>
                    <a:pt x="3173" y="927"/>
                    <a:pt x="3173" y="955"/>
                  </a:cubicBezTo>
                  <a:cubicBezTo>
                    <a:pt x="3201" y="983"/>
                    <a:pt x="3173" y="1040"/>
                    <a:pt x="3229" y="1096"/>
                  </a:cubicBezTo>
                  <a:lnTo>
                    <a:pt x="3229" y="1096"/>
                  </a:lnTo>
                  <a:cubicBezTo>
                    <a:pt x="3257" y="1124"/>
                    <a:pt x="3257" y="1180"/>
                    <a:pt x="3257" y="1236"/>
                  </a:cubicBezTo>
                  <a:cubicBezTo>
                    <a:pt x="3285" y="1264"/>
                    <a:pt x="3285" y="1320"/>
                    <a:pt x="3285" y="1376"/>
                  </a:cubicBezTo>
                  <a:cubicBezTo>
                    <a:pt x="3313" y="1461"/>
                    <a:pt x="3341" y="1433"/>
                    <a:pt x="3341" y="1376"/>
                  </a:cubicBezTo>
                  <a:cubicBezTo>
                    <a:pt x="3369" y="1348"/>
                    <a:pt x="3369" y="1320"/>
                    <a:pt x="3397" y="1320"/>
                  </a:cubicBezTo>
                  <a:cubicBezTo>
                    <a:pt x="3425" y="1292"/>
                    <a:pt x="3425" y="1264"/>
                    <a:pt x="3453" y="1264"/>
                  </a:cubicBezTo>
                  <a:cubicBezTo>
                    <a:pt x="3453" y="1236"/>
                    <a:pt x="3481" y="1236"/>
                    <a:pt x="3481" y="1236"/>
                  </a:cubicBezTo>
                  <a:cubicBezTo>
                    <a:pt x="3509" y="1236"/>
                    <a:pt x="3538" y="1236"/>
                    <a:pt x="3566" y="1264"/>
                  </a:cubicBezTo>
                  <a:cubicBezTo>
                    <a:pt x="3650" y="1404"/>
                    <a:pt x="3846" y="1461"/>
                    <a:pt x="3874" y="1657"/>
                  </a:cubicBezTo>
                  <a:cubicBezTo>
                    <a:pt x="3874" y="1685"/>
                    <a:pt x="3902" y="1685"/>
                    <a:pt x="3931" y="1685"/>
                  </a:cubicBezTo>
                  <a:cubicBezTo>
                    <a:pt x="4127" y="1545"/>
                    <a:pt x="4183" y="1713"/>
                    <a:pt x="4211" y="1882"/>
                  </a:cubicBezTo>
                  <a:cubicBezTo>
                    <a:pt x="4380" y="1685"/>
                    <a:pt x="4380" y="1461"/>
                    <a:pt x="4548" y="1376"/>
                  </a:cubicBezTo>
                  <a:cubicBezTo>
                    <a:pt x="4632" y="1461"/>
                    <a:pt x="4464" y="1545"/>
                    <a:pt x="4576" y="1601"/>
                  </a:cubicBezTo>
                  <a:cubicBezTo>
                    <a:pt x="4661" y="1685"/>
                    <a:pt x="4520" y="1826"/>
                    <a:pt x="4661" y="1910"/>
                  </a:cubicBezTo>
                  <a:cubicBezTo>
                    <a:pt x="4604" y="1769"/>
                    <a:pt x="4632" y="1657"/>
                    <a:pt x="4661" y="1545"/>
                  </a:cubicBezTo>
                  <a:cubicBezTo>
                    <a:pt x="5025" y="1545"/>
                    <a:pt x="5054" y="1601"/>
                    <a:pt x="5054" y="193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70"/>
            <p:cNvSpPr/>
            <p:nvPr/>
          </p:nvSpPr>
          <p:spPr>
            <a:xfrm>
              <a:off x="5056850" y="577825"/>
              <a:ext cx="96175" cy="63875"/>
            </a:xfrm>
            <a:custGeom>
              <a:avLst/>
              <a:gdLst/>
              <a:ahLst/>
              <a:cxnLst/>
              <a:rect l="l" t="t" r="r" b="b"/>
              <a:pathLst>
                <a:path w="3847" h="2555" extrusionOk="0">
                  <a:moveTo>
                    <a:pt x="3846" y="1797"/>
                  </a:moveTo>
                  <a:cubicBezTo>
                    <a:pt x="3650" y="1881"/>
                    <a:pt x="3790" y="2022"/>
                    <a:pt x="3818" y="2134"/>
                  </a:cubicBezTo>
                  <a:cubicBezTo>
                    <a:pt x="3650" y="2162"/>
                    <a:pt x="3622" y="2022"/>
                    <a:pt x="3509" y="1993"/>
                  </a:cubicBezTo>
                  <a:cubicBezTo>
                    <a:pt x="3453" y="2162"/>
                    <a:pt x="3285" y="2274"/>
                    <a:pt x="3369" y="2499"/>
                  </a:cubicBezTo>
                  <a:cubicBezTo>
                    <a:pt x="3397" y="2555"/>
                    <a:pt x="3285" y="2555"/>
                    <a:pt x="3229" y="2527"/>
                  </a:cubicBezTo>
                  <a:cubicBezTo>
                    <a:pt x="3032" y="2471"/>
                    <a:pt x="3032" y="2274"/>
                    <a:pt x="2948" y="2134"/>
                  </a:cubicBezTo>
                  <a:cubicBezTo>
                    <a:pt x="2780" y="2134"/>
                    <a:pt x="2836" y="2274"/>
                    <a:pt x="2751" y="2387"/>
                  </a:cubicBezTo>
                  <a:cubicBezTo>
                    <a:pt x="2695" y="2246"/>
                    <a:pt x="2639" y="2134"/>
                    <a:pt x="2583" y="1993"/>
                  </a:cubicBezTo>
                  <a:cubicBezTo>
                    <a:pt x="2555" y="1909"/>
                    <a:pt x="2499" y="1965"/>
                    <a:pt x="2443" y="1965"/>
                  </a:cubicBezTo>
                  <a:cubicBezTo>
                    <a:pt x="2246" y="2078"/>
                    <a:pt x="2050" y="2162"/>
                    <a:pt x="1825" y="1993"/>
                  </a:cubicBezTo>
                  <a:cubicBezTo>
                    <a:pt x="1685" y="1881"/>
                    <a:pt x="1432" y="2106"/>
                    <a:pt x="1263" y="1937"/>
                  </a:cubicBezTo>
                  <a:cubicBezTo>
                    <a:pt x="1151" y="1825"/>
                    <a:pt x="1095" y="1685"/>
                    <a:pt x="1151" y="1516"/>
                  </a:cubicBezTo>
                  <a:cubicBezTo>
                    <a:pt x="1207" y="1348"/>
                    <a:pt x="1179" y="1235"/>
                    <a:pt x="1039" y="1151"/>
                  </a:cubicBezTo>
                  <a:cubicBezTo>
                    <a:pt x="1011" y="1151"/>
                    <a:pt x="983" y="1151"/>
                    <a:pt x="955" y="1151"/>
                  </a:cubicBezTo>
                  <a:cubicBezTo>
                    <a:pt x="842" y="1151"/>
                    <a:pt x="758" y="1123"/>
                    <a:pt x="702" y="1039"/>
                  </a:cubicBezTo>
                  <a:cubicBezTo>
                    <a:pt x="534" y="758"/>
                    <a:pt x="225" y="590"/>
                    <a:pt x="28" y="337"/>
                  </a:cubicBezTo>
                  <a:cubicBezTo>
                    <a:pt x="28" y="309"/>
                    <a:pt x="0" y="281"/>
                    <a:pt x="28" y="225"/>
                  </a:cubicBezTo>
                  <a:cubicBezTo>
                    <a:pt x="84" y="197"/>
                    <a:pt x="141" y="197"/>
                    <a:pt x="197" y="169"/>
                  </a:cubicBezTo>
                  <a:cubicBezTo>
                    <a:pt x="225" y="141"/>
                    <a:pt x="253" y="141"/>
                    <a:pt x="281" y="141"/>
                  </a:cubicBezTo>
                  <a:cubicBezTo>
                    <a:pt x="421" y="169"/>
                    <a:pt x="562" y="141"/>
                    <a:pt x="702" y="141"/>
                  </a:cubicBezTo>
                  <a:cubicBezTo>
                    <a:pt x="730" y="112"/>
                    <a:pt x="786" y="112"/>
                    <a:pt x="814" y="84"/>
                  </a:cubicBezTo>
                  <a:cubicBezTo>
                    <a:pt x="842" y="84"/>
                    <a:pt x="870" y="84"/>
                    <a:pt x="899" y="84"/>
                  </a:cubicBezTo>
                  <a:cubicBezTo>
                    <a:pt x="927" y="56"/>
                    <a:pt x="983" y="84"/>
                    <a:pt x="1039" y="28"/>
                  </a:cubicBezTo>
                  <a:cubicBezTo>
                    <a:pt x="1095" y="28"/>
                    <a:pt x="1179" y="28"/>
                    <a:pt x="1235" y="56"/>
                  </a:cubicBezTo>
                  <a:cubicBezTo>
                    <a:pt x="1376" y="0"/>
                    <a:pt x="1516" y="28"/>
                    <a:pt x="1657" y="84"/>
                  </a:cubicBezTo>
                  <a:cubicBezTo>
                    <a:pt x="1741" y="84"/>
                    <a:pt x="1797" y="84"/>
                    <a:pt x="1881" y="84"/>
                  </a:cubicBezTo>
                  <a:cubicBezTo>
                    <a:pt x="1881" y="112"/>
                    <a:pt x="1881" y="141"/>
                    <a:pt x="1881" y="141"/>
                  </a:cubicBezTo>
                  <a:cubicBezTo>
                    <a:pt x="1881" y="169"/>
                    <a:pt x="1881" y="169"/>
                    <a:pt x="1853" y="169"/>
                  </a:cubicBezTo>
                  <a:cubicBezTo>
                    <a:pt x="1769" y="253"/>
                    <a:pt x="1572" y="225"/>
                    <a:pt x="1600" y="393"/>
                  </a:cubicBezTo>
                  <a:cubicBezTo>
                    <a:pt x="1600" y="534"/>
                    <a:pt x="1741" y="534"/>
                    <a:pt x="1825" y="590"/>
                  </a:cubicBezTo>
                  <a:cubicBezTo>
                    <a:pt x="1881" y="618"/>
                    <a:pt x="1881" y="646"/>
                    <a:pt x="1937" y="590"/>
                  </a:cubicBezTo>
                  <a:cubicBezTo>
                    <a:pt x="2078" y="506"/>
                    <a:pt x="2246" y="449"/>
                    <a:pt x="2386" y="562"/>
                  </a:cubicBezTo>
                  <a:cubicBezTo>
                    <a:pt x="2555" y="674"/>
                    <a:pt x="2527" y="449"/>
                    <a:pt x="2611" y="421"/>
                  </a:cubicBezTo>
                  <a:cubicBezTo>
                    <a:pt x="2639" y="421"/>
                    <a:pt x="2667" y="421"/>
                    <a:pt x="2695" y="421"/>
                  </a:cubicBezTo>
                  <a:cubicBezTo>
                    <a:pt x="2695" y="449"/>
                    <a:pt x="2723" y="477"/>
                    <a:pt x="2751" y="506"/>
                  </a:cubicBezTo>
                  <a:cubicBezTo>
                    <a:pt x="2780" y="506"/>
                    <a:pt x="2808" y="506"/>
                    <a:pt x="2808" y="506"/>
                  </a:cubicBezTo>
                  <a:cubicBezTo>
                    <a:pt x="2836" y="534"/>
                    <a:pt x="2864" y="562"/>
                    <a:pt x="2892" y="590"/>
                  </a:cubicBezTo>
                  <a:lnTo>
                    <a:pt x="2892" y="590"/>
                  </a:lnTo>
                  <a:cubicBezTo>
                    <a:pt x="2920" y="618"/>
                    <a:pt x="2920" y="646"/>
                    <a:pt x="2948" y="674"/>
                  </a:cubicBezTo>
                  <a:cubicBezTo>
                    <a:pt x="2976" y="674"/>
                    <a:pt x="3004" y="674"/>
                    <a:pt x="3032" y="674"/>
                  </a:cubicBezTo>
                  <a:cubicBezTo>
                    <a:pt x="3032" y="702"/>
                    <a:pt x="3060" y="730"/>
                    <a:pt x="3088" y="758"/>
                  </a:cubicBezTo>
                  <a:lnTo>
                    <a:pt x="3088" y="758"/>
                  </a:lnTo>
                  <a:cubicBezTo>
                    <a:pt x="3116" y="758"/>
                    <a:pt x="3144" y="786"/>
                    <a:pt x="3144" y="814"/>
                  </a:cubicBezTo>
                  <a:lnTo>
                    <a:pt x="3144" y="814"/>
                  </a:lnTo>
                  <a:cubicBezTo>
                    <a:pt x="3173" y="842"/>
                    <a:pt x="3201" y="871"/>
                    <a:pt x="3229" y="899"/>
                  </a:cubicBezTo>
                  <a:lnTo>
                    <a:pt x="3229" y="899"/>
                  </a:lnTo>
                  <a:cubicBezTo>
                    <a:pt x="3229" y="927"/>
                    <a:pt x="3257" y="955"/>
                    <a:pt x="3285" y="955"/>
                  </a:cubicBezTo>
                  <a:cubicBezTo>
                    <a:pt x="3313" y="983"/>
                    <a:pt x="3369" y="1011"/>
                    <a:pt x="3425" y="1039"/>
                  </a:cubicBezTo>
                  <a:cubicBezTo>
                    <a:pt x="3425" y="1067"/>
                    <a:pt x="3453" y="1095"/>
                    <a:pt x="3425" y="1151"/>
                  </a:cubicBezTo>
                  <a:cubicBezTo>
                    <a:pt x="3369" y="1264"/>
                    <a:pt x="3313" y="1376"/>
                    <a:pt x="3285" y="1516"/>
                  </a:cubicBezTo>
                  <a:cubicBezTo>
                    <a:pt x="3201" y="1741"/>
                    <a:pt x="3257" y="1825"/>
                    <a:pt x="3509" y="1769"/>
                  </a:cubicBezTo>
                  <a:cubicBezTo>
                    <a:pt x="3622" y="1769"/>
                    <a:pt x="3734" y="1657"/>
                    <a:pt x="3846" y="17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2083;p70"/>
            <p:cNvSpPr/>
            <p:nvPr/>
          </p:nvSpPr>
          <p:spPr>
            <a:xfrm>
              <a:off x="4718550" y="573600"/>
              <a:ext cx="123550" cy="51275"/>
            </a:xfrm>
            <a:custGeom>
              <a:avLst/>
              <a:gdLst/>
              <a:ahLst/>
              <a:cxnLst/>
              <a:rect l="l" t="t" r="r" b="b"/>
              <a:pathLst>
                <a:path w="4942" h="2051" extrusionOk="0">
                  <a:moveTo>
                    <a:pt x="309" y="1068"/>
                  </a:moveTo>
                  <a:cubicBezTo>
                    <a:pt x="0" y="927"/>
                    <a:pt x="0" y="927"/>
                    <a:pt x="56" y="618"/>
                  </a:cubicBezTo>
                  <a:cubicBezTo>
                    <a:pt x="28" y="590"/>
                    <a:pt x="28" y="590"/>
                    <a:pt x="28" y="562"/>
                  </a:cubicBezTo>
                  <a:cubicBezTo>
                    <a:pt x="56" y="562"/>
                    <a:pt x="56" y="534"/>
                    <a:pt x="56" y="534"/>
                  </a:cubicBezTo>
                  <a:lnTo>
                    <a:pt x="56" y="534"/>
                  </a:lnTo>
                  <a:cubicBezTo>
                    <a:pt x="84" y="534"/>
                    <a:pt x="112" y="506"/>
                    <a:pt x="141" y="478"/>
                  </a:cubicBezTo>
                  <a:cubicBezTo>
                    <a:pt x="169" y="478"/>
                    <a:pt x="169" y="478"/>
                    <a:pt x="197" y="478"/>
                  </a:cubicBezTo>
                  <a:cubicBezTo>
                    <a:pt x="225" y="450"/>
                    <a:pt x="253" y="450"/>
                    <a:pt x="281" y="422"/>
                  </a:cubicBezTo>
                  <a:lnTo>
                    <a:pt x="281" y="422"/>
                  </a:lnTo>
                  <a:cubicBezTo>
                    <a:pt x="309" y="394"/>
                    <a:pt x="337" y="366"/>
                    <a:pt x="365" y="366"/>
                  </a:cubicBezTo>
                  <a:cubicBezTo>
                    <a:pt x="365" y="366"/>
                    <a:pt x="393" y="366"/>
                    <a:pt x="421" y="366"/>
                  </a:cubicBezTo>
                  <a:cubicBezTo>
                    <a:pt x="449" y="338"/>
                    <a:pt x="477" y="310"/>
                    <a:pt x="505" y="281"/>
                  </a:cubicBezTo>
                  <a:lnTo>
                    <a:pt x="505" y="281"/>
                  </a:lnTo>
                  <a:cubicBezTo>
                    <a:pt x="534" y="281"/>
                    <a:pt x="562" y="253"/>
                    <a:pt x="562" y="225"/>
                  </a:cubicBezTo>
                  <a:cubicBezTo>
                    <a:pt x="590" y="225"/>
                    <a:pt x="618" y="225"/>
                    <a:pt x="646" y="225"/>
                  </a:cubicBezTo>
                  <a:cubicBezTo>
                    <a:pt x="674" y="197"/>
                    <a:pt x="758" y="225"/>
                    <a:pt x="786" y="169"/>
                  </a:cubicBezTo>
                  <a:cubicBezTo>
                    <a:pt x="814" y="169"/>
                    <a:pt x="842" y="169"/>
                    <a:pt x="870" y="169"/>
                  </a:cubicBezTo>
                  <a:cubicBezTo>
                    <a:pt x="899" y="141"/>
                    <a:pt x="955" y="169"/>
                    <a:pt x="1011" y="113"/>
                  </a:cubicBezTo>
                  <a:cubicBezTo>
                    <a:pt x="1039" y="113"/>
                    <a:pt x="1095" y="113"/>
                    <a:pt x="1151" y="141"/>
                  </a:cubicBezTo>
                  <a:cubicBezTo>
                    <a:pt x="1207" y="85"/>
                    <a:pt x="1292" y="141"/>
                    <a:pt x="1348" y="85"/>
                  </a:cubicBezTo>
                  <a:cubicBezTo>
                    <a:pt x="1376" y="85"/>
                    <a:pt x="1404" y="85"/>
                    <a:pt x="1432" y="85"/>
                  </a:cubicBezTo>
                  <a:cubicBezTo>
                    <a:pt x="1516" y="1"/>
                    <a:pt x="1628" y="113"/>
                    <a:pt x="1713" y="29"/>
                  </a:cubicBezTo>
                  <a:cubicBezTo>
                    <a:pt x="1741" y="29"/>
                    <a:pt x="1769" y="29"/>
                    <a:pt x="1769" y="29"/>
                  </a:cubicBezTo>
                  <a:cubicBezTo>
                    <a:pt x="2022" y="1"/>
                    <a:pt x="2246" y="29"/>
                    <a:pt x="2471" y="85"/>
                  </a:cubicBezTo>
                  <a:cubicBezTo>
                    <a:pt x="2555" y="85"/>
                    <a:pt x="2611" y="85"/>
                    <a:pt x="2695" y="113"/>
                  </a:cubicBezTo>
                  <a:cubicBezTo>
                    <a:pt x="2751" y="169"/>
                    <a:pt x="2836" y="113"/>
                    <a:pt x="2892" y="197"/>
                  </a:cubicBezTo>
                  <a:cubicBezTo>
                    <a:pt x="2948" y="197"/>
                    <a:pt x="2976" y="197"/>
                    <a:pt x="3032" y="197"/>
                  </a:cubicBezTo>
                  <a:cubicBezTo>
                    <a:pt x="3060" y="253"/>
                    <a:pt x="3145" y="225"/>
                    <a:pt x="3173" y="281"/>
                  </a:cubicBezTo>
                  <a:cubicBezTo>
                    <a:pt x="3201" y="281"/>
                    <a:pt x="3229" y="281"/>
                    <a:pt x="3229" y="281"/>
                  </a:cubicBezTo>
                  <a:cubicBezTo>
                    <a:pt x="3257" y="310"/>
                    <a:pt x="3285" y="338"/>
                    <a:pt x="3313" y="366"/>
                  </a:cubicBezTo>
                  <a:cubicBezTo>
                    <a:pt x="3313" y="366"/>
                    <a:pt x="3341" y="366"/>
                    <a:pt x="3369" y="366"/>
                  </a:cubicBezTo>
                  <a:cubicBezTo>
                    <a:pt x="3397" y="394"/>
                    <a:pt x="3425" y="422"/>
                    <a:pt x="3425" y="450"/>
                  </a:cubicBezTo>
                  <a:cubicBezTo>
                    <a:pt x="3453" y="450"/>
                    <a:pt x="3481" y="450"/>
                    <a:pt x="3509" y="450"/>
                  </a:cubicBezTo>
                  <a:cubicBezTo>
                    <a:pt x="3538" y="478"/>
                    <a:pt x="3566" y="506"/>
                    <a:pt x="3566" y="506"/>
                  </a:cubicBezTo>
                  <a:cubicBezTo>
                    <a:pt x="3594" y="534"/>
                    <a:pt x="3622" y="534"/>
                    <a:pt x="3650" y="534"/>
                  </a:cubicBezTo>
                  <a:cubicBezTo>
                    <a:pt x="3650" y="562"/>
                    <a:pt x="3678" y="562"/>
                    <a:pt x="3706" y="590"/>
                  </a:cubicBezTo>
                  <a:lnTo>
                    <a:pt x="3706" y="590"/>
                  </a:lnTo>
                  <a:cubicBezTo>
                    <a:pt x="3734" y="646"/>
                    <a:pt x="3818" y="646"/>
                    <a:pt x="3846" y="675"/>
                  </a:cubicBezTo>
                  <a:lnTo>
                    <a:pt x="3846" y="675"/>
                  </a:lnTo>
                  <a:cubicBezTo>
                    <a:pt x="3874" y="703"/>
                    <a:pt x="3874" y="731"/>
                    <a:pt x="3903" y="759"/>
                  </a:cubicBezTo>
                  <a:cubicBezTo>
                    <a:pt x="3931" y="759"/>
                    <a:pt x="3959" y="759"/>
                    <a:pt x="3987" y="759"/>
                  </a:cubicBezTo>
                  <a:cubicBezTo>
                    <a:pt x="3987" y="787"/>
                    <a:pt x="4015" y="815"/>
                    <a:pt x="4043" y="843"/>
                  </a:cubicBezTo>
                  <a:lnTo>
                    <a:pt x="4043" y="843"/>
                  </a:lnTo>
                  <a:cubicBezTo>
                    <a:pt x="4071" y="871"/>
                    <a:pt x="4155" y="871"/>
                    <a:pt x="4183" y="927"/>
                  </a:cubicBezTo>
                  <a:lnTo>
                    <a:pt x="4183" y="927"/>
                  </a:lnTo>
                  <a:cubicBezTo>
                    <a:pt x="4183" y="955"/>
                    <a:pt x="4211" y="955"/>
                    <a:pt x="4239" y="983"/>
                  </a:cubicBezTo>
                  <a:cubicBezTo>
                    <a:pt x="4267" y="983"/>
                    <a:pt x="4296" y="983"/>
                    <a:pt x="4324" y="983"/>
                  </a:cubicBezTo>
                  <a:cubicBezTo>
                    <a:pt x="4324" y="1011"/>
                    <a:pt x="4352" y="1040"/>
                    <a:pt x="4380" y="1068"/>
                  </a:cubicBezTo>
                  <a:lnTo>
                    <a:pt x="4380" y="1068"/>
                  </a:lnTo>
                  <a:cubicBezTo>
                    <a:pt x="4408" y="1096"/>
                    <a:pt x="4408" y="1124"/>
                    <a:pt x="4436" y="1152"/>
                  </a:cubicBezTo>
                  <a:cubicBezTo>
                    <a:pt x="4464" y="1152"/>
                    <a:pt x="4492" y="1152"/>
                    <a:pt x="4520" y="1152"/>
                  </a:cubicBezTo>
                  <a:cubicBezTo>
                    <a:pt x="4520" y="1180"/>
                    <a:pt x="4548" y="1208"/>
                    <a:pt x="4576" y="1236"/>
                  </a:cubicBezTo>
                  <a:lnTo>
                    <a:pt x="4576" y="1236"/>
                  </a:lnTo>
                  <a:cubicBezTo>
                    <a:pt x="4604" y="1264"/>
                    <a:pt x="4632" y="1264"/>
                    <a:pt x="4632" y="1292"/>
                  </a:cubicBezTo>
                  <a:cubicBezTo>
                    <a:pt x="4661" y="1292"/>
                    <a:pt x="4689" y="1292"/>
                    <a:pt x="4717" y="1320"/>
                  </a:cubicBezTo>
                  <a:cubicBezTo>
                    <a:pt x="4717" y="1320"/>
                    <a:pt x="4745" y="1348"/>
                    <a:pt x="4773" y="1376"/>
                  </a:cubicBezTo>
                  <a:lnTo>
                    <a:pt x="4773" y="1376"/>
                  </a:lnTo>
                  <a:cubicBezTo>
                    <a:pt x="4801" y="1404"/>
                    <a:pt x="4829" y="1433"/>
                    <a:pt x="4829" y="1461"/>
                  </a:cubicBezTo>
                  <a:lnTo>
                    <a:pt x="4829" y="1461"/>
                  </a:lnTo>
                  <a:cubicBezTo>
                    <a:pt x="4857" y="1489"/>
                    <a:pt x="4885" y="1517"/>
                    <a:pt x="4913" y="1545"/>
                  </a:cubicBezTo>
                  <a:lnTo>
                    <a:pt x="4913" y="1545"/>
                  </a:lnTo>
                  <a:cubicBezTo>
                    <a:pt x="4913" y="1545"/>
                    <a:pt x="4941" y="1573"/>
                    <a:pt x="4913" y="1573"/>
                  </a:cubicBezTo>
                  <a:cubicBezTo>
                    <a:pt x="4913" y="1601"/>
                    <a:pt x="4913" y="1601"/>
                    <a:pt x="4913" y="1601"/>
                  </a:cubicBezTo>
                  <a:cubicBezTo>
                    <a:pt x="4801" y="1657"/>
                    <a:pt x="4689" y="1685"/>
                    <a:pt x="4576" y="1741"/>
                  </a:cubicBezTo>
                  <a:cubicBezTo>
                    <a:pt x="4548" y="1741"/>
                    <a:pt x="4492" y="1769"/>
                    <a:pt x="4492" y="1798"/>
                  </a:cubicBezTo>
                  <a:cubicBezTo>
                    <a:pt x="4661" y="2050"/>
                    <a:pt x="4380" y="1938"/>
                    <a:pt x="4324" y="1994"/>
                  </a:cubicBezTo>
                  <a:cubicBezTo>
                    <a:pt x="4352" y="1938"/>
                    <a:pt x="4380" y="1854"/>
                    <a:pt x="4380" y="1798"/>
                  </a:cubicBezTo>
                  <a:cubicBezTo>
                    <a:pt x="4408" y="1713"/>
                    <a:pt x="4380" y="1629"/>
                    <a:pt x="4267" y="1629"/>
                  </a:cubicBezTo>
                  <a:cubicBezTo>
                    <a:pt x="4127" y="1629"/>
                    <a:pt x="3987" y="1573"/>
                    <a:pt x="3874" y="1517"/>
                  </a:cubicBezTo>
                  <a:cubicBezTo>
                    <a:pt x="3846" y="1489"/>
                    <a:pt x="3790" y="1461"/>
                    <a:pt x="3734" y="1489"/>
                  </a:cubicBezTo>
                  <a:cubicBezTo>
                    <a:pt x="3566" y="1629"/>
                    <a:pt x="3453" y="1517"/>
                    <a:pt x="3369" y="1348"/>
                  </a:cubicBezTo>
                  <a:cubicBezTo>
                    <a:pt x="3341" y="1264"/>
                    <a:pt x="3229" y="1320"/>
                    <a:pt x="3201" y="1236"/>
                  </a:cubicBezTo>
                  <a:cubicBezTo>
                    <a:pt x="3397" y="1152"/>
                    <a:pt x="3594" y="1068"/>
                    <a:pt x="3706" y="871"/>
                  </a:cubicBezTo>
                  <a:cubicBezTo>
                    <a:pt x="3425" y="1096"/>
                    <a:pt x="3060" y="1011"/>
                    <a:pt x="2751" y="1152"/>
                  </a:cubicBezTo>
                  <a:cubicBezTo>
                    <a:pt x="2667" y="1208"/>
                    <a:pt x="2611" y="1124"/>
                    <a:pt x="2555" y="1096"/>
                  </a:cubicBezTo>
                  <a:cubicBezTo>
                    <a:pt x="2527" y="1011"/>
                    <a:pt x="2555" y="927"/>
                    <a:pt x="2611" y="871"/>
                  </a:cubicBezTo>
                  <a:cubicBezTo>
                    <a:pt x="2639" y="871"/>
                    <a:pt x="2695" y="843"/>
                    <a:pt x="2723" y="871"/>
                  </a:cubicBezTo>
                  <a:cubicBezTo>
                    <a:pt x="2667" y="815"/>
                    <a:pt x="2611" y="899"/>
                    <a:pt x="2583" y="871"/>
                  </a:cubicBezTo>
                  <a:cubicBezTo>
                    <a:pt x="2471" y="843"/>
                    <a:pt x="2471" y="731"/>
                    <a:pt x="2471" y="618"/>
                  </a:cubicBezTo>
                  <a:cubicBezTo>
                    <a:pt x="2471" y="787"/>
                    <a:pt x="2527" y="955"/>
                    <a:pt x="2583" y="1096"/>
                  </a:cubicBezTo>
                  <a:cubicBezTo>
                    <a:pt x="2723" y="1208"/>
                    <a:pt x="2667" y="1348"/>
                    <a:pt x="2555" y="1461"/>
                  </a:cubicBezTo>
                  <a:cubicBezTo>
                    <a:pt x="2471" y="1517"/>
                    <a:pt x="2386" y="1629"/>
                    <a:pt x="2246" y="1573"/>
                  </a:cubicBezTo>
                  <a:cubicBezTo>
                    <a:pt x="2162" y="1517"/>
                    <a:pt x="2134" y="1433"/>
                    <a:pt x="2190" y="1348"/>
                  </a:cubicBezTo>
                  <a:cubicBezTo>
                    <a:pt x="2190" y="1292"/>
                    <a:pt x="2274" y="1320"/>
                    <a:pt x="2246" y="1264"/>
                  </a:cubicBezTo>
                  <a:cubicBezTo>
                    <a:pt x="2218" y="1264"/>
                    <a:pt x="2190" y="1264"/>
                    <a:pt x="2162" y="1236"/>
                  </a:cubicBezTo>
                  <a:cubicBezTo>
                    <a:pt x="2134" y="871"/>
                    <a:pt x="1797" y="759"/>
                    <a:pt x="1600" y="506"/>
                  </a:cubicBezTo>
                  <a:cubicBezTo>
                    <a:pt x="1432" y="646"/>
                    <a:pt x="1488" y="815"/>
                    <a:pt x="1460" y="955"/>
                  </a:cubicBezTo>
                  <a:cubicBezTo>
                    <a:pt x="1460" y="1152"/>
                    <a:pt x="1432" y="1292"/>
                    <a:pt x="1235" y="1348"/>
                  </a:cubicBezTo>
                  <a:cubicBezTo>
                    <a:pt x="1067" y="1404"/>
                    <a:pt x="927" y="1461"/>
                    <a:pt x="927" y="1208"/>
                  </a:cubicBezTo>
                  <a:cubicBezTo>
                    <a:pt x="899" y="1011"/>
                    <a:pt x="842" y="983"/>
                    <a:pt x="702" y="1124"/>
                  </a:cubicBezTo>
                  <a:cubicBezTo>
                    <a:pt x="562" y="1236"/>
                    <a:pt x="421" y="1208"/>
                    <a:pt x="309" y="1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" name="Google Shape;2084;p70"/>
            <p:cNvSpPr/>
            <p:nvPr/>
          </p:nvSpPr>
          <p:spPr>
            <a:xfrm>
              <a:off x="4900325" y="579925"/>
              <a:ext cx="108100" cy="83550"/>
            </a:xfrm>
            <a:custGeom>
              <a:avLst/>
              <a:gdLst/>
              <a:ahLst/>
              <a:cxnLst/>
              <a:rect l="l" t="t" r="r" b="b"/>
              <a:pathLst>
                <a:path w="4324" h="3342" extrusionOk="0">
                  <a:moveTo>
                    <a:pt x="1152" y="337"/>
                  </a:moveTo>
                  <a:cubicBezTo>
                    <a:pt x="1264" y="309"/>
                    <a:pt x="1348" y="141"/>
                    <a:pt x="1432" y="169"/>
                  </a:cubicBezTo>
                  <a:cubicBezTo>
                    <a:pt x="1685" y="253"/>
                    <a:pt x="1938" y="281"/>
                    <a:pt x="2134" y="450"/>
                  </a:cubicBezTo>
                  <a:cubicBezTo>
                    <a:pt x="2078" y="590"/>
                    <a:pt x="1881" y="393"/>
                    <a:pt x="1853" y="618"/>
                  </a:cubicBezTo>
                  <a:cubicBezTo>
                    <a:pt x="1994" y="618"/>
                    <a:pt x="2162" y="758"/>
                    <a:pt x="2275" y="562"/>
                  </a:cubicBezTo>
                  <a:cubicBezTo>
                    <a:pt x="2331" y="478"/>
                    <a:pt x="2415" y="506"/>
                    <a:pt x="2471" y="534"/>
                  </a:cubicBezTo>
                  <a:cubicBezTo>
                    <a:pt x="2611" y="730"/>
                    <a:pt x="2836" y="646"/>
                    <a:pt x="3004" y="730"/>
                  </a:cubicBezTo>
                  <a:cubicBezTo>
                    <a:pt x="3061" y="787"/>
                    <a:pt x="3089" y="730"/>
                    <a:pt x="3117" y="674"/>
                  </a:cubicBezTo>
                  <a:cubicBezTo>
                    <a:pt x="3201" y="506"/>
                    <a:pt x="3229" y="534"/>
                    <a:pt x="3426" y="618"/>
                  </a:cubicBezTo>
                  <a:cubicBezTo>
                    <a:pt x="3482" y="646"/>
                    <a:pt x="3538" y="646"/>
                    <a:pt x="3566" y="618"/>
                  </a:cubicBezTo>
                  <a:cubicBezTo>
                    <a:pt x="3650" y="478"/>
                    <a:pt x="3875" y="393"/>
                    <a:pt x="3819" y="141"/>
                  </a:cubicBezTo>
                  <a:cubicBezTo>
                    <a:pt x="3791" y="0"/>
                    <a:pt x="3903" y="57"/>
                    <a:pt x="3987" y="57"/>
                  </a:cubicBezTo>
                  <a:cubicBezTo>
                    <a:pt x="4015" y="28"/>
                    <a:pt x="4043" y="28"/>
                    <a:pt x="4043" y="57"/>
                  </a:cubicBezTo>
                  <a:lnTo>
                    <a:pt x="4043" y="57"/>
                  </a:lnTo>
                  <a:cubicBezTo>
                    <a:pt x="4071" y="85"/>
                    <a:pt x="4071" y="85"/>
                    <a:pt x="4071" y="113"/>
                  </a:cubicBezTo>
                  <a:lnTo>
                    <a:pt x="4043" y="141"/>
                  </a:lnTo>
                  <a:lnTo>
                    <a:pt x="4071" y="113"/>
                  </a:lnTo>
                  <a:cubicBezTo>
                    <a:pt x="4099" y="113"/>
                    <a:pt x="4099" y="113"/>
                    <a:pt x="4127" y="141"/>
                  </a:cubicBezTo>
                  <a:cubicBezTo>
                    <a:pt x="4127" y="169"/>
                    <a:pt x="4099" y="169"/>
                    <a:pt x="4099" y="197"/>
                  </a:cubicBezTo>
                  <a:cubicBezTo>
                    <a:pt x="4127" y="225"/>
                    <a:pt x="4156" y="253"/>
                    <a:pt x="4184" y="281"/>
                  </a:cubicBezTo>
                  <a:cubicBezTo>
                    <a:pt x="4184" y="309"/>
                    <a:pt x="4184" y="337"/>
                    <a:pt x="4184" y="337"/>
                  </a:cubicBezTo>
                  <a:cubicBezTo>
                    <a:pt x="4212" y="393"/>
                    <a:pt x="4184" y="450"/>
                    <a:pt x="4240" y="506"/>
                  </a:cubicBezTo>
                  <a:lnTo>
                    <a:pt x="4240" y="506"/>
                  </a:lnTo>
                  <a:cubicBezTo>
                    <a:pt x="4268" y="534"/>
                    <a:pt x="4240" y="590"/>
                    <a:pt x="4296" y="646"/>
                  </a:cubicBezTo>
                  <a:cubicBezTo>
                    <a:pt x="4296" y="674"/>
                    <a:pt x="4296" y="674"/>
                    <a:pt x="4296" y="702"/>
                  </a:cubicBezTo>
                  <a:cubicBezTo>
                    <a:pt x="4296" y="730"/>
                    <a:pt x="4324" y="758"/>
                    <a:pt x="4296" y="815"/>
                  </a:cubicBezTo>
                  <a:cubicBezTo>
                    <a:pt x="4296" y="871"/>
                    <a:pt x="4240" y="899"/>
                    <a:pt x="4184" y="899"/>
                  </a:cubicBezTo>
                  <a:cubicBezTo>
                    <a:pt x="3791" y="871"/>
                    <a:pt x="3398" y="871"/>
                    <a:pt x="3033" y="1095"/>
                  </a:cubicBezTo>
                  <a:cubicBezTo>
                    <a:pt x="2892" y="1180"/>
                    <a:pt x="2668" y="1123"/>
                    <a:pt x="2583" y="1011"/>
                  </a:cubicBezTo>
                  <a:cubicBezTo>
                    <a:pt x="2415" y="730"/>
                    <a:pt x="2275" y="871"/>
                    <a:pt x="2134" y="983"/>
                  </a:cubicBezTo>
                  <a:cubicBezTo>
                    <a:pt x="2106" y="1011"/>
                    <a:pt x="2078" y="1039"/>
                    <a:pt x="2078" y="1067"/>
                  </a:cubicBezTo>
                  <a:cubicBezTo>
                    <a:pt x="1994" y="1208"/>
                    <a:pt x="1994" y="1320"/>
                    <a:pt x="2218" y="1404"/>
                  </a:cubicBezTo>
                  <a:cubicBezTo>
                    <a:pt x="2611" y="1573"/>
                    <a:pt x="2836" y="1713"/>
                    <a:pt x="2583" y="2050"/>
                  </a:cubicBezTo>
                  <a:cubicBezTo>
                    <a:pt x="2555" y="2078"/>
                    <a:pt x="2555" y="2078"/>
                    <a:pt x="2555" y="2078"/>
                  </a:cubicBezTo>
                  <a:cubicBezTo>
                    <a:pt x="2555" y="2050"/>
                    <a:pt x="2583" y="2050"/>
                    <a:pt x="2640" y="2022"/>
                  </a:cubicBezTo>
                  <a:cubicBezTo>
                    <a:pt x="2864" y="2134"/>
                    <a:pt x="2696" y="2331"/>
                    <a:pt x="2696" y="2471"/>
                  </a:cubicBezTo>
                  <a:cubicBezTo>
                    <a:pt x="2668" y="2499"/>
                    <a:pt x="2668" y="2527"/>
                    <a:pt x="2640" y="2555"/>
                  </a:cubicBezTo>
                  <a:cubicBezTo>
                    <a:pt x="2611" y="2611"/>
                    <a:pt x="2499" y="2668"/>
                    <a:pt x="2611" y="2752"/>
                  </a:cubicBezTo>
                  <a:cubicBezTo>
                    <a:pt x="2668" y="2808"/>
                    <a:pt x="2724" y="2892"/>
                    <a:pt x="2752" y="2976"/>
                  </a:cubicBezTo>
                  <a:cubicBezTo>
                    <a:pt x="2780" y="3089"/>
                    <a:pt x="2780" y="3229"/>
                    <a:pt x="2668" y="3285"/>
                  </a:cubicBezTo>
                  <a:cubicBezTo>
                    <a:pt x="2555" y="3341"/>
                    <a:pt x="2471" y="3285"/>
                    <a:pt x="2387" y="3201"/>
                  </a:cubicBezTo>
                  <a:cubicBezTo>
                    <a:pt x="2331" y="3145"/>
                    <a:pt x="2303" y="3089"/>
                    <a:pt x="2275" y="3032"/>
                  </a:cubicBezTo>
                  <a:cubicBezTo>
                    <a:pt x="2162" y="2836"/>
                    <a:pt x="2050" y="2864"/>
                    <a:pt x="1910" y="2976"/>
                  </a:cubicBezTo>
                  <a:cubicBezTo>
                    <a:pt x="1910" y="2976"/>
                    <a:pt x="1881" y="2976"/>
                    <a:pt x="1853" y="3004"/>
                  </a:cubicBezTo>
                  <a:lnTo>
                    <a:pt x="1601" y="2499"/>
                  </a:lnTo>
                  <a:cubicBezTo>
                    <a:pt x="1601" y="2471"/>
                    <a:pt x="1601" y="2443"/>
                    <a:pt x="1629" y="2443"/>
                  </a:cubicBezTo>
                  <a:cubicBezTo>
                    <a:pt x="1741" y="2331"/>
                    <a:pt x="1741" y="2218"/>
                    <a:pt x="1601" y="2190"/>
                  </a:cubicBezTo>
                  <a:cubicBezTo>
                    <a:pt x="1376" y="2134"/>
                    <a:pt x="1460" y="2022"/>
                    <a:pt x="1545" y="1966"/>
                  </a:cubicBezTo>
                  <a:cubicBezTo>
                    <a:pt x="1657" y="1909"/>
                    <a:pt x="1713" y="1853"/>
                    <a:pt x="1685" y="1741"/>
                  </a:cubicBezTo>
                  <a:cubicBezTo>
                    <a:pt x="1657" y="1657"/>
                    <a:pt x="1825" y="1601"/>
                    <a:pt x="1769" y="1545"/>
                  </a:cubicBezTo>
                  <a:cubicBezTo>
                    <a:pt x="1657" y="1488"/>
                    <a:pt x="1573" y="1432"/>
                    <a:pt x="1517" y="1320"/>
                  </a:cubicBezTo>
                  <a:cubicBezTo>
                    <a:pt x="1488" y="1264"/>
                    <a:pt x="1404" y="1320"/>
                    <a:pt x="1376" y="1376"/>
                  </a:cubicBezTo>
                  <a:cubicBezTo>
                    <a:pt x="1348" y="1488"/>
                    <a:pt x="1292" y="1573"/>
                    <a:pt x="1208" y="1629"/>
                  </a:cubicBezTo>
                  <a:cubicBezTo>
                    <a:pt x="1152" y="1741"/>
                    <a:pt x="1067" y="1797"/>
                    <a:pt x="955" y="1797"/>
                  </a:cubicBezTo>
                  <a:cubicBezTo>
                    <a:pt x="843" y="1797"/>
                    <a:pt x="702" y="1657"/>
                    <a:pt x="674" y="1881"/>
                  </a:cubicBezTo>
                  <a:cubicBezTo>
                    <a:pt x="674" y="1938"/>
                    <a:pt x="590" y="1909"/>
                    <a:pt x="562" y="1881"/>
                  </a:cubicBezTo>
                  <a:cubicBezTo>
                    <a:pt x="450" y="1797"/>
                    <a:pt x="225" y="1797"/>
                    <a:pt x="225" y="1573"/>
                  </a:cubicBezTo>
                  <a:cubicBezTo>
                    <a:pt x="225" y="1516"/>
                    <a:pt x="85" y="1488"/>
                    <a:pt x="0" y="1460"/>
                  </a:cubicBezTo>
                  <a:cubicBezTo>
                    <a:pt x="57" y="1376"/>
                    <a:pt x="85" y="1320"/>
                    <a:pt x="85" y="1236"/>
                  </a:cubicBezTo>
                  <a:cubicBezTo>
                    <a:pt x="57" y="1123"/>
                    <a:pt x="113" y="1039"/>
                    <a:pt x="253" y="1039"/>
                  </a:cubicBezTo>
                  <a:cubicBezTo>
                    <a:pt x="309" y="1067"/>
                    <a:pt x="337" y="1123"/>
                    <a:pt x="337" y="1180"/>
                  </a:cubicBezTo>
                  <a:cubicBezTo>
                    <a:pt x="281" y="1236"/>
                    <a:pt x="309" y="1264"/>
                    <a:pt x="394" y="1264"/>
                  </a:cubicBezTo>
                  <a:cubicBezTo>
                    <a:pt x="590" y="1348"/>
                    <a:pt x="702" y="1320"/>
                    <a:pt x="787" y="1067"/>
                  </a:cubicBezTo>
                  <a:cubicBezTo>
                    <a:pt x="843" y="843"/>
                    <a:pt x="899" y="871"/>
                    <a:pt x="1460" y="815"/>
                  </a:cubicBezTo>
                  <a:cubicBezTo>
                    <a:pt x="1095" y="758"/>
                    <a:pt x="955" y="618"/>
                    <a:pt x="1152" y="33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" name="Google Shape;2085;p70"/>
            <p:cNvSpPr/>
            <p:nvPr/>
          </p:nvSpPr>
          <p:spPr>
            <a:xfrm>
              <a:off x="4862425" y="535700"/>
              <a:ext cx="92675" cy="70225"/>
            </a:xfrm>
            <a:custGeom>
              <a:avLst/>
              <a:gdLst/>
              <a:ahLst/>
              <a:cxnLst/>
              <a:rect l="l" t="t" r="r" b="b"/>
              <a:pathLst>
                <a:path w="3707" h="2809" extrusionOk="0">
                  <a:moveTo>
                    <a:pt x="141" y="1854"/>
                  </a:moveTo>
                  <a:cubicBezTo>
                    <a:pt x="113" y="1769"/>
                    <a:pt x="57" y="1713"/>
                    <a:pt x="29" y="1629"/>
                  </a:cubicBezTo>
                  <a:cubicBezTo>
                    <a:pt x="0" y="1573"/>
                    <a:pt x="0" y="1545"/>
                    <a:pt x="29" y="1489"/>
                  </a:cubicBezTo>
                  <a:lnTo>
                    <a:pt x="29" y="1489"/>
                  </a:lnTo>
                  <a:cubicBezTo>
                    <a:pt x="85" y="1461"/>
                    <a:pt x="85" y="1404"/>
                    <a:pt x="113" y="1348"/>
                  </a:cubicBezTo>
                  <a:cubicBezTo>
                    <a:pt x="113" y="1348"/>
                    <a:pt x="113" y="1320"/>
                    <a:pt x="113" y="1292"/>
                  </a:cubicBezTo>
                  <a:cubicBezTo>
                    <a:pt x="141" y="1264"/>
                    <a:pt x="169" y="1236"/>
                    <a:pt x="197" y="1236"/>
                  </a:cubicBezTo>
                  <a:cubicBezTo>
                    <a:pt x="197" y="1208"/>
                    <a:pt x="197" y="1180"/>
                    <a:pt x="197" y="1152"/>
                  </a:cubicBezTo>
                  <a:cubicBezTo>
                    <a:pt x="225" y="1152"/>
                    <a:pt x="253" y="1124"/>
                    <a:pt x="281" y="1096"/>
                  </a:cubicBezTo>
                  <a:lnTo>
                    <a:pt x="281" y="1096"/>
                  </a:lnTo>
                  <a:cubicBezTo>
                    <a:pt x="309" y="1068"/>
                    <a:pt x="337" y="1039"/>
                    <a:pt x="365" y="1039"/>
                  </a:cubicBezTo>
                  <a:cubicBezTo>
                    <a:pt x="365" y="1011"/>
                    <a:pt x="365" y="983"/>
                    <a:pt x="365" y="955"/>
                  </a:cubicBezTo>
                  <a:cubicBezTo>
                    <a:pt x="393" y="927"/>
                    <a:pt x="422" y="927"/>
                    <a:pt x="422" y="899"/>
                  </a:cubicBezTo>
                  <a:lnTo>
                    <a:pt x="422" y="899"/>
                  </a:lnTo>
                  <a:cubicBezTo>
                    <a:pt x="450" y="871"/>
                    <a:pt x="478" y="843"/>
                    <a:pt x="506" y="815"/>
                  </a:cubicBezTo>
                  <a:lnTo>
                    <a:pt x="506" y="815"/>
                  </a:lnTo>
                  <a:cubicBezTo>
                    <a:pt x="534" y="815"/>
                    <a:pt x="562" y="787"/>
                    <a:pt x="590" y="759"/>
                  </a:cubicBezTo>
                  <a:lnTo>
                    <a:pt x="590" y="759"/>
                  </a:lnTo>
                  <a:cubicBezTo>
                    <a:pt x="618" y="731"/>
                    <a:pt x="646" y="731"/>
                    <a:pt x="674" y="759"/>
                  </a:cubicBezTo>
                  <a:cubicBezTo>
                    <a:pt x="730" y="871"/>
                    <a:pt x="702" y="955"/>
                    <a:pt x="702" y="1068"/>
                  </a:cubicBezTo>
                  <a:cubicBezTo>
                    <a:pt x="702" y="1208"/>
                    <a:pt x="815" y="1236"/>
                    <a:pt x="927" y="1208"/>
                  </a:cubicBezTo>
                  <a:cubicBezTo>
                    <a:pt x="1067" y="1180"/>
                    <a:pt x="1264" y="646"/>
                    <a:pt x="1208" y="478"/>
                  </a:cubicBezTo>
                  <a:cubicBezTo>
                    <a:pt x="1208" y="450"/>
                    <a:pt x="1208" y="422"/>
                    <a:pt x="1236" y="394"/>
                  </a:cubicBezTo>
                  <a:lnTo>
                    <a:pt x="1236" y="394"/>
                  </a:lnTo>
                  <a:cubicBezTo>
                    <a:pt x="1264" y="366"/>
                    <a:pt x="1292" y="338"/>
                    <a:pt x="1320" y="338"/>
                  </a:cubicBezTo>
                  <a:cubicBezTo>
                    <a:pt x="1348" y="338"/>
                    <a:pt x="1376" y="338"/>
                    <a:pt x="1376" y="338"/>
                  </a:cubicBezTo>
                  <a:cubicBezTo>
                    <a:pt x="1404" y="310"/>
                    <a:pt x="1432" y="281"/>
                    <a:pt x="1460" y="253"/>
                  </a:cubicBezTo>
                  <a:lnTo>
                    <a:pt x="1460" y="253"/>
                  </a:lnTo>
                  <a:cubicBezTo>
                    <a:pt x="1488" y="253"/>
                    <a:pt x="1516" y="225"/>
                    <a:pt x="1545" y="197"/>
                  </a:cubicBezTo>
                  <a:cubicBezTo>
                    <a:pt x="1573" y="197"/>
                    <a:pt x="1573" y="197"/>
                    <a:pt x="1601" y="197"/>
                  </a:cubicBezTo>
                  <a:cubicBezTo>
                    <a:pt x="1629" y="169"/>
                    <a:pt x="1657" y="169"/>
                    <a:pt x="1685" y="141"/>
                  </a:cubicBezTo>
                  <a:lnTo>
                    <a:pt x="1685" y="141"/>
                  </a:lnTo>
                  <a:cubicBezTo>
                    <a:pt x="1713" y="113"/>
                    <a:pt x="1741" y="85"/>
                    <a:pt x="1769" y="85"/>
                  </a:cubicBezTo>
                  <a:cubicBezTo>
                    <a:pt x="1797" y="85"/>
                    <a:pt x="1797" y="85"/>
                    <a:pt x="1825" y="85"/>
                  </a:cubicBezTo>
                  <a:cubicBezTo>
                    <a:pt x="1853" y="57"/>
                    <a:pt x="1881" y="29"/>
                    <a:pt x="1910" y="29"/>
                  </a:cubicBezTo>
                  <a:cubicBezTo>
                    <a:pt x="1938" y="29"/>
                    <a:pt x="1966" y="29"/>
                    <a:pt x="1966" y="29"/>
                  </a:cubicBezTo>
                  <a:cubicBezTo>
                    <a:pt x="1994" y="1"/>
                    <a:pt x="2022" y="1"/>
                    <a:pt x="2050" y="29"/>
                  </a:cubicBezTo>
                  <a:cubicBezTo>
                    <a:pt x="2162" y="281"/>
                    <a:pt x="2864" y="703"/>
                    <a:pt x="3145" y="674"/>
                  </a:cubicBezTo>
                  <a:cubicBezTo>
                    <a:pt x="3257" y="674"/>
                    <a:pt x="3285" y="590"/>
                    <a:pt x="3341" y="534"/>
                  </a:cubicBezTo>
                  <a:cubicBezTo>
                    <a:pt x="3426" y="478"/>
                    <a:pt x="3482" y="338"/>
                    <a:pt x="3650" y="366"/>
                  </a:cubicBezTo>
                  <a:cubicBezTo>
                    <a:pt x="3678" y="506"/>
                    <a:pt x="3482" y="674"/>
                    <a:pt x="3678" y="815"/>
                  </a:cubicBezTo>
                  <a:cubicBezTo>
                    <a:pt x="3706" y="815"/>
                    <a:pt x="3650" y="843"/>
                    <a:pt x="3622" y="871"/>
                  </a:cubicBezTo>
                  <a:cubicBezTo>
                    <a:pt x="3594" y="983"/>
                    <a:pt x="3482" y="927"/>
                    <a:pt x="3397" y="983"/>
                  </a:cubicBezTo>
                  <a:cubicBezTo>
                    <a:pt x="3397" y="1096"/>
                    <a:pt x="3706" y="1124"/>
                    <a:pt x="3454" y="1264"/>
                  </a:cubicBezTo>
                  <a:cubicBezTo>
                    <a:pt x="3510" y="1433"/>
                    <a:pt x="3426" y="1601"/>
                    <a:pt x="3594" y="1741"/>
                  </a:cubicBezTo>
                  <a:cubicBezTo>
                    <a:pt x="3426" y="1797"/>
                    <a:pt x="3285" y="1769"/>
                    <a:pt x="3257" y="1657"/>
                  </a:cubicBezTo>
                  <a:cubicBezTo>
                    <a:pt x="3201" y="1489"/>
                    <a:pt x="3089" y="1376"/>
                    <a:pt x="2920" y="1292"/>
                  </a:cubicBezTo>
                  <a:cubicBezTo>
                    <a:pt x="2864" y="1264"/>
                    <a:pt x="2892" y="1180"/>
                    <a:pt x="2920" y="1124"/>
                  </a:cubicBezTo>
                  <a:cubicBezTo>
                    <a:pt x="2948" y="1068"/>
                    <a:pt x="2976" y="1011"/>
                    <a:pt x="3061" y="871"/>
                  </a:cubicBezTo>
                  <a:cubicBezTo>
                    <a:pt x="2892" y="1011"/>
                    <a:pt x="2808" y="871"/>
                    <a:pt x="2696" y="871"/>
                  </a:cubicBezTo>
                  <a:cubicBezTo>
                    <a:pt x="2555" y="871"/>
                    <a:pt x="2555" y="1068"/>
                    <a:pt x="2443" y="1096"/>
                  </a:cubicBezTo>
                  <a:cubicBezTo>
                    <a:pt x="2331" y="1011"/>
                    <a:pt x="2359" y="843"/>
                    <a:pt x="2190" y="815"/>
                  </a:cubicBezTo>
                  <a:cubicBezTo>
                    <a:pt x="2050" y="787"/>
                    <a:pt x="1966" y="927"/>
                    <a:pt x="1797" y="899"/>
                  </a:cubicBezTo>
                  <a:cubicBezTo>
                    <a:pt x="1741" y="871"/>
                    <a:pt x="1741" y="1011"/>
                    <a:pt x="1825" y="1068"/>
                  </a:cubicBezTo>
                  <a:cubicBezTo>
                    <a:pt x="1881" y="1152"/>
                    <a:pt x="1797" y="1180"/>
                    <a:pt x="1825" y="1236"/>
                  </a:cubicBezTo>
                  <a:cubicBezTo>
                    <a:pt x="1853" y="1433"/>
                    <a:pt x="1685" y="1573"/>
                    <a:pt x="1741" y="1769"/>
                  </a:cubicBezTo>
                  <a:cubicBezTo>
                    <a:pt x="1769" y="1826"/>
                    <a:pt x="1713" y="1882"/>
                    <a:pt x="1797" y="1882"/>
                  </a:cubicBezTo>
                  <a:cubicBezTo>
                    <a:pt x="1853" y="1854"/>
                    <a:pt x="1910" y="1769"/>
                    <a:pt x="1938" y="1882"/>
                  </a:cubicBezTo>
                  <a:cubicBezTo>
                    <a:pt x="1966" y="1966"/>
                    <a:pt x="1881" y="1994"/>
                    <a:pt x="1853" y="1994"/>
                  </a:cubicBezTo>
                  <a:cubicBezTo>
                    <a:pt x="1741" y="2050"/>
                    <a:pt x="1685" y="2106"/>
                    <a:pt x="1657" y="2191"/>
                  </a:cubicBezTo>
                  <a:cubicBezTo>
                    <a:pt x="1657" y="2331"/>
                    <a:pt x="1516" y="2303"/>
                    <a:pt x="1488" y="2387"/>
                  </a:cubicBezTo>
                  <a:cubicBezTo>
                    <a:pt x="1404" y="2499"/>
                    <a:pt x="1376" y="2275"/>
                    <a:pt x="1264" y="2359"/>
                  </a:cubicBezTo>
                  <a:cubicBezTo>
                    <a:pt x="1236" y="2499"/>
                    <a:pt x="1404" y="2640"/>
                    <a:pt x="1292" y="2808"/>
                  </a:cubicBezTo>
                  <a:cubicBezTo>
                    <a:pt x="1123" y="2752"/>
                    <a:pt x="1095" y="2584"/>
                    <a:pt x="1039" y="2471"/>
                  </a:cubicBezTo>
                  <a:cubicBezTo>
                    <a:pt x="983" y="2359"/>
                    <a:pt x="955" y="2219"/>
                    <a:pt x="787" y="2331"/>
                  </a:cubicBezTo>
                  <a:cubicBezTo>
                    <a:pt x="787" y="2359"/>
                    <a:pt x="730" y="2359"/>
                    <a:pt x="730" y="2359"/>
                  </a:cubicBezTo>
                  <a:cubicBezTo>
                    <a:pt x="590" y="2078"/>
                    <a:pt x="534" y="2387"/>
                    <a:pt x="478" y="2387"/>
                  </a:cubicBezTo>
                  <a:cubicBezTo>
                    <a:pt x="141" y="2331"/>
                    <a:pt x="225" y="2050"/>
                    <a:pt x="141" y="185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2086;p70"/>
            <p:cNvSpPr/>
            <p:nvPr/>
          </p:nvSpPr>
          <p:spPr>
            <a:xfrm>
              <a:off x="4946650" y="595375"/>
              <a:ext cx="66700" cy="56175"/>
            </a:xfrm>
            <a:custGeom>
              <a:avLst/>
              <a:gdLst/>
              <a:ahLst/>
              <a:cxnLst/>
              <a:rect l="l" t="t" r="r" b="b"/>
              <a:pathLst>
                <a:path w="2668" h="2247" extrusionOk="0">
                  <a:moveTo>
                    <a:pt x="702" y="1432"/>
                  </a:moveTo>
                  <a:cubicBezTo>
                    <a:pt x="702" y="1404"/>
                    <a:pt x="674" y="1348"/>
                    <a:pt x="702" y="1291"/>
                  </a:cubicBezTo>
                  <a:cubicBezTo>
                    <a:pt x="815" y="1151"/>
                    <a:pt x="758" y="1067"/>
                    <a:pt x="618" y="1011"/>
                  </a:cubicBezTo>
                  <a:cubicBezTo>
                    <a:pt x="478" y="983"/>
                    <a:pt x="393" y="730"/>
                    <a:pt x="141" y="870"/>
                  </a:cubicBezTo>
                  <a:cubicBezTo>
                    <a:pt x="113" y="898"/>
                    <a:pt x="0" y="702"/>
                    <a:pt x="57" y="646"/>
                  </a:cubicBezTo>
                  <a:cubicBezTo>
                    <a:pt x="141" y="562"/>
                    <a:pt x="57" y="421"/>
                    <a:pt x="169" y="337"/>
                  </a:cubicBezTo>
                  <a:cubicBezTo>
                    <a:pt x="281" y="281"/>
                    <a:pt x="422" y="253"/>
                    <a:pt x="450" y="84"/>
                  </a:cubicBezTo>
                  <a:cubicBezTo>
                    <a:pt x="478" y="28"/>
                    <a:pt x="478" y="0"/>
                    <a:pt x="534" y="0"/>
                  </a:cubicBezTo>
                  <a:cubicBezTo>
                    <a:pt x="590" y="28"/>
                    <a:pt x="618" y="56"/>
                    <a:pt x="646" y="84"/>
                  </a:cubicBezTo>
                  <a:cubicBezTo>
                    <a:pt x="758" y="365"/>
                    <a:pt x="927" y="477"/>
                    <a:pt x="1180" y="421"/>
                  </a:cubicBezTo>
                  <a:cubicBezTo>
                    <a:pt x="1208" y="421"/>
                    <a:pt x="1236" y="421"/>
                    <a:pt x="1236" y="393"/>
                  </a:cubicBezTo>
                  <a:cubicBezTo>
                    <a:pt x="1769" y="169"/>
                    <a:pt x="1769" y="169"/>
                    <a:pt x="2331" y="225"/>
                  </a:cubicBezTo>
                  <a:cubicBezTo>
                    <a:pt x="2359" y="225"/>
                    <a:pt x="2387" y="169"/>
                    <a:pt x="2415" y="169"/>
                  </a:cubicBezTo>
                  <a:cubicBezTo>
                    <a:pt x="2443" y="140"/>
                    <a:pt x="2471" y="140"/>
                    <a:pt x="2499" y="169"/>
                  </a:cubicBezTo>
                  <a:cubicBezTo>
                    <a:pt x="2499" y="197"/>
                    <a:pt x="2499" y="225"/>
                    <a:pt x="2499" y="253"/>
                  </a:cubicBezTo>
                  <a:cubicBezTo>
                    <a:pt x="2527" y="281"/>
                    <a:pt x="2499" y="337"/>
                    <a:pt x="2555" y="393"/>
                  </a:cubicBezTo>
                  <a:cubicBezTo>
                    <a:pt x="2555" y="421"/>
                    <a:pt x="2555" y="421"/>
                    <a:pt x="2555" y="449"/>
                  </a:cubicBezTo>
                  <a:cubicBezTo>
                    <a:pt x="2555" y="477"/>
                    <a:pt x="2583" y="505"/>
                    <a:pt x="2611" y="533"/>
                  </a:cubicBezTo>
                  <a:cubicBezTo>
                    <a:pt x="2639" y="674"/>
                    <a:pt x="2668" y="814"/>
                    <a:pt x="2443" y="786"/>
                  </a:cubicBezTo>
                  <a:cubicBezTo>
                    <a:pt x="2331" y="618"/>
                    <a:pt x="2190" y="477"/>
                    <a:pt x="1938" y="449"/>
                  </a:cubicBezTo>
                  <a:cubicBezTo>
                    <a:pt x="2022" y="758"/>
                    <a:pt x="1966" y="983"/>
                    <a:pt x="1685" y="1095"/>
                  </a:cubicBezTo>
                  <a:cubicBezTo>
                    <a:pt x="1601" y="1123"/>
                    <a:pt x="1601" y="1179"/>
                    <a:pt x="1629" y="1235"/>
                  </a:cubicBezTo>
                  <a:cubicBezTo>
                    <a:pt x="1657" y="1320"/>
                    <a:pt x="1713" y="1320"/>
                    <a:pt x="1769" y="1291"/>
                  </a:cubicBezTo>
                  <a:cubicBezTo>
                    <a:pt x="1938" y="1207"/>
                    <a:pt x="2022" y="1095"/>
                    <a:pt x="2106" y="955"/>
                  </a:cubicBezTo>
                  <a:cubicBezTo>
                    <a:pt x="2190" y="842"/>
                    <a:pt x="2246" y="702"/>
                    <a:pt x="2443" y="786"/>
                  </a:cubicBezTo>
                  <a:cubicBezTo>
                    <a:pt x="2639" y="898"/>
                    <a:pt x="2471" y="1095"/>
                    <a:pt x="2555" y="1235"/>
                  </a:cubicBezTo>
                  <a:cubicBezTo>
                    <a:pt x="2668" y="1404"/>
                    <a:pt x="2471" y="1544"/>
                    <a:pt x="2331" y="1656"/>
                  </a:cubicBezTo>
                  <a:cubicBezTo>
                    <a:pt x="2190" y="1769"/>
                    <a:pt x="2050" y="1909"/>
                    <a:pt x="1938" y="2021"/>
                  </a:cubicBezTo>
                  <a:cubicBezTo>
                    <a:pt x="1685" y="2246"/>
                    <a:pt x="1432" y="1993"/>
                    <a:pt x="1208" y="2134"/>
                  </a:cubicBezTo>
                  <a:cubicBezTo>
                    <a:pt x="1180" y="2134"/>
                    <a:pt x="1123" y="2106"/>
                    <a:pt x="1123" y="2078"/>
                  </a:cubicBezTo>
                  <a:cubicBezTo>
                    <a:pt x="1151" y="1741"/>
                    <a:pt x="899" y="1909"/>
                    <a:pt x="758" y="1881"/>
                  </a:cubicBezTo>
                  <a:cubicBezTo>
                    <a:pt x="758" y="1797"/>
                    <a:pt x="787" y="1713"/>
                    <a:pt x="815" y="1628"/>
                  </a:cubicBezTo>
                  <a:cubicBezTo>
                    <a:pt x="871" y="1544"/>
                    <a:pt x="843" y="1460"/>
                    <a:pt x="702" y="143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70"/>
            <p:cNvSpPr/>
            <p:nvPr/>
          </p:nvSpPr>
          <p:spPr>
            <a:xfrm>
              <a:off x="5236525" y="810125"/>
              <a:ext cx="77925" cy="50575"/>
            </a:xfrm>
            <a:custGeom>
              <a:avLst/>
              <a:gdLst/>
              <a:ahLst/>
              <a:cxnLst/>
              <a:rect l="l" t="t" r="r" b="b"/>
              <a:pathLst>
                <a:path w="3117" h="2023" extrusionOk="0">
                  <a:moveTo>
                    <a:pt x="309" y="1349"/>
                  </a:moveTo>
                  <a:cubicBezTo>
                    <a:pt x="393" y="1292"/>
                    <a:pt x="506" y="1236"/>
                    <a:pt x="590" y="1320"/>
                  </a:cubicBezTo>
                  <a:cubicBezTo>
                    <a:pt x="702" y="1433"/>
                    <a:pt x="337" y="1320"/>
                    <a:pt x="506" y="1489"/>
                  </a:cubicBezTo>
                  <a:cubicBezTo>
                    <a:pt x="562" y="1545"/>
                    <a:pt x="590" y="1545"/>
                    <a:pt x="646" y="1489"/>
                  </a:cubicBezTo>
                  <a:cubicBezTo>
                    <a:pt x="702" y="1433"/>
                    <a:pt x="702" y="1264"/>
                    <a:pt x="871" y="1292"/>
                  </a:cubicBezTo>
                  <a:cubicBezTo>
                    <a:pt x="842" y="1152"/>
                    <a:pt x="899" y="1068"/>
                    <a:pt x="955" y="955"/>
                  </a:cubicBezTo>
                  <a:cubicBezTo>
                    <a:pt x="1039" y="815"/>
                    <a:pt x="1151" y="731"/>
                    <a:pt x="1292" y="759"/>
                  </a:cubicBezTo>
                  <a:cubicBezTo>
                    <a:pt x="1404" y="759"/>
                    <a:pt x="1516" y="731"/>
                    <a:pt x="1600" y="675"/>
                  </a:cubicBezTo>
                  <a:cubicBezTo>
                    <a:pt x="1769" y="591"/>
                    <a:pt x="1741" y="731"/>
                    <a:pt x="1741" y="815"/>
                  </a:cubicBezTo>
                  <a:cubicBezTo>
                    <a:pt x="1853" y="815"/>
                    <a:pt x="1994" y="787"/>
                    <a:pt x="2050" y="955"/>
                  </a:cubicBezTo>
                  <a:cubicBezTo>
                    <a:pt x="2106" y="843"/>
                    <a:pt x="2134" y="759"/>
                    <a:pt x="2162" y="703"/>
                  </a:cubicBezTo>
                  <a:cubicBezTo>
                    <a:pt x="2106" y="647"/>
                    <a:pt x="2078" y="703"/>
                    <a:pt x="2050" y="731"/>
                  </a:cubicBezTo>
                  <a:cubicBezTo>
                    <a:pt x="1937" y="731"/>
                    <a:pt x="1853" y="759"/>
                    <a:pt x="1909" y="591"/>
                  </a:cubicBezTo>
                  <a:cubicBezTo>
                    <a:pt x="1965" y="422"/>
                    <a:pt x="1965" y="254"/>
                    <a:pt x="1629" y="226"/>
                  </a:cubicBezTo>
                  <a:cubicBezTo>
                    <a:pt x="1825" y="113"/>
                    <a:pt x="1909" y="1"/>
                    <a:pt x="2022" y="197"/>
                  </a:cubicBezTo>
                  <a:cubicBezTo>
                    <a:pt x="2078" y="310"/>
                    <a:pt x="2274" y="310"/>
                    <a:pt x="2359" y="197"/>
                  </a:cubicBezTo>
                  <a:cubicBezTo>
                    <a:pt x="2387" y="141"/>
                    <a:pt x="2415" y="113"/>
                    <a:pt x="2443" y="85"/>
                  </a:cubicBezTo>
                  <a:cubicBezTo>
                    <a:pt x="2499" y="57"/>
                    <a:pt x="2555" y="29"/>
                    <a:pt x="2611" y="85"/>
                  </a:cubicBezTo>
                  <a:cubicBezTo>
                    <a:pt x="2639" y="113"/>
                    <a:pt x="2639" y="169"/>
                    <a:pt x="2639" y="197"/>
                  </a:cubicBezTo>
                  <a:cubicBezTo>
                    <a:pt x="2611" y="338"/>
                    <a:pt x="2583" y="478"/>
                    <a:pt x="2527" y="619"/>
                  </a:cubicBezTo>
                  <a:cubicBezTo>
                    <a:pt x="2499" y="675"/>
                    <a:pt x="2499" y="731"/>
                    <a:pt x="2555" y="787"/>
                  </a:cubicBezTo>
                  <a:cubicBezTo>
                    <a:pt x="2639" y="871"/>
                    <a:pt x="2695" y="955"/>
                    <a:pt x="2780" y="984"/>
                  </a:cubicBezTo>
                  <a:cubicBezTo>
                    <a:pt x="2892" y="1040"/>
                    <a:pt x="2864" y="871"/>
                    <a:pt x="2948" y="843"/>
                  </a:cubicBezTo>
                  <a:cubicBezTo>
                    <a:pt x="3004" y="815"/>
                    <a:pt x="3060" y="843"/>
                    <a:pt x="3088" y="899"/>
                  </a:cubicBezTo>
                  <a:cubicBezTo>
                    <a:pt x="3088" y="927"/>
                    <a:pt x="3117" y="927"/>
                    <a:pt x="3088" y="955"/>
                  </a:cubicBezTo>
                  <a:cubicBezTo>
                    <a:pt x="3088" y="984"/>
                    <a:pt x="3088" y="984"/>
                    <a:pt x="3088" y="984"/>
                  </a:cubicBezTo>
                  <a:lnTo>
                    <a:pt x="3088" y="984"/>
                  </a:lnTo>
                  <a:cubicBezTo>
                    <a:pt x="3060" y="1012"/>
                    <a:pt x="3032" y="1012"/>
                    <a:pt x="3004" y="1040"/>
                  </a:cubicBezTo>
                  <a:lnTo>
                    <a:pt x="3004" y="1040"/>
                  </a:lnTo>
                  <a:cubicBezTo>
                    <a:pt x="2976" y="1068"/>
                    <a:pt x="2948" y="1096"/>
                    <a:pt x="2920" y="1096"/>
                  </a:cubicBezTo>
                  <a:lnTo>
                    <a:pt x="2920" y="1096"/>
                  </a:lnTo>
                  <a:cubicBezTo>
                    <a:pt x="2892" y="1124"/>
                    <a:pt x="2864" y="1152"/>
                    <a:pt x="2864" y="1180"/>
                  </a:cubicBezTo>
                  <a:lnTo>
                    <a:pt x="2864" y="1180"/>
                  </a:lnTo>
                  <a:cubicBezTo>
                    <a:pt x="2836" y="1180"/>
                    <a:pt x="2808" y="1208"/>
                    <a:pt x="2780" y="1236"/>
                  </a:cubicBezTo>
                  <a:lnTo>
                    <a:pt x="2780" y="1236"/>
                  </a:lnTo>
                  <a:cubicBezTo>
                    <a:pt x="2752" y="1264"/>
                    <a:pt x="2667" y="1264"/>
                    <a:pt x="2639" y="1292"/>
                  </a:cubicBezTo>
                  <a:cubicBezTo>
                    <a:pt x="2611" y="1320"/>
                    <a:pt x="2583" y="1349"/>
                    <a:pt x="2555" y="1349"/>
                  </a:cubicBezTo>
                  <a:lnTo>
                    <a:pt x="2555" y="1349"/>
                  </a:lnTo>
                  <a:cubicBezTo>
                    <a:pt x="2527" y="1405"/>
                    <a:pt x="2443" y="1377"/>
                    <a:pt x="2415" y="1433"/>
                  </a:cubicBezTo>
                  <a:lnTo>
                    <a:pt x="2415" y="1433"/>
                  </a:lnTo>
                  <a:cubicBezTo>
                    <a:pt x="2359" y="1461"/>
                    <a:pt x="2302" y="1433"/>
                    <a:pt x="2274" y="1489"/>
                  </a:cubicBezTo>
                  <a:lnTo>
                    <a:pt x="2274" y="1489"/>
                  </a:lnTo>
                  <a:cubicBezTo>
                    <a:pt x="2218" y="1517"/>
                    <a:pt x="2162" y="1489"/>
                    <a:pt x="2134" y="1545"/>
                  </a:cubicBezTo>
                  <a:lnTo>
                    <a:pt x="2134" y="1545"/>
                  </a:lnTo>
                  <a:cubicBezTo>
                    <a:pt x="2078" y="1573"/>
                    <a:pt x="2022" y="1573"/>
                    <a:pt x="1965" y="1601"/>
                  </a:cubicBezTo>
                  <a:lnTo>
                    <a:pt x="1965" y="1601"/>
                  </a:lnTo>
                  <a:cubicBezTo>
                    <a:pt x="1965" y="1629"/>
                    <a:pt x="1937" y="1657"/>
                    <a:pt x="1909" y="1657"/>
                  </a:cubicBezTo>
                  <a:lnTo>
                    <a:pt x="1909" y="1657"/>
                  </a:lnTo>
                  <a:cubicBezTo>
                    <a:pt x="1853" y="1713"/>
                    <a:pt x="1797" y="1685"/>
                    <a:pt x="1769" y="1713"/>
                  </a:cubicBezTo>
                  <a:lnTo>
                    <a:pt x="1769" y="1713"/>
                  </a:lnTo>
                  <a:cubicBezTo>
                    <a:pt x="1713" y="1770"/>
                    <a:pt x="1657" y="1742"/>
                    <a:pt x="1600" y="1798"/>
                  </a:cubicBezTo>
                  <a:lnTo>
                    <a:pt x="1600" y="1798"/>
                  </a:lnTo>
                  <a:cubicBezTo>
                    <a:pt x="1572" y="1826"/>
                    <a:pt x="1516" y="1798"/>
                    <a:pt x="1460" y="1854"/>
                  </a:cubicBezTo>
                  <a:lnTo>
                    <a:pt x="1320" y="1826"/>
                  </a:lnTo>
                  <a:cubicBezTo>
                    <a:pt x="1207" y="1910"/>
                    <a:pt x="1095" y="1798"/>
                    <a:pt x="983" y="1882"/>
                  </a:cubicBezTo>
                  <a:lnTo>
                    <a:pt x="983" y="1882"/>
                  </a:lnTo>
                  <a:cubicBezTo>
                    <a:pt x="927" y="1910"/>
                    <a:pt x="871" y="1910"/>
                    <a:pt x="814" y="1938"/>
                  </a:cubicBezTo>
                  <a:cubicBezTo>
                    <a:pt x="786" y="1938"/>
                    <a:pt x="730" y="1938"/>
                    <a:pt x="674" y="1938"/>
                  </a:cubicBezTo>
                  <a:cubicBezTo>
                    <a:pt x="646" y="1966"/>
                    <a:pt x="590" y="1938"/>
                    <a:pt x="534" y="1994"/>
                  </a:cubicBezTo>
                  <a:cubicBezTo>
                    <a:pt x="506" y="1994"/>
                    <a:pt x="506" y="1994"/>
                    <a:pt x="478" y="1994"/>
                  </a:cubicBezTo>
                  <a:cubicBezTo>
                    <a:pt x="421" y="2022"/>
                    <a:pt x="365" y="2022"/>
                    <a:pt x="337" y="1994"/>
                  </a:cubicBezTo>
                  <a:cubicBezTo>
                    <a:pt x="0" y="1966"/>
                    <a:pt x="0" y="1966"/>
                    <a:pt x="197" y="1601"/>
                  </a:cubicBezTo>
                  <a:cubicBezTo>
                    <a:pt x="197" y="1517"/>
                    <a:pt x="225" y="1433"/>
                    <a:pt x="281" y="1377"/>
                  </a:cubicBezTo>
                  <a:cubicBezTo>
                    <a:pt x="281" y="1349"/>
                    <a:pt x="309" y="1349"/>
                    <a:pt x="309" y="134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70"/>
            <p:cNvSpPr/>
            <p:nvPr/>
          </p:nvSpPr>
          <p:spPr>
            <a:xfrm>
              <a:off x="5014725" y="819950"/>
              <a:ext cx="94775" cy="40050"/>
            </a:xfrm>
            <a:custGeom>
              <a:avLst/>
              <a:gdLst/>
              <a:ahLst/>
              <a:cxnLst/>
              <a:rect l="l" t="t" r="r" b="b"/>
              <a:pathLst>
                <a:path w="3791" h="1602" extrusionOk="0">
                  <a:moveTo>
                    <a:pt x="57" y="703"/>
                  </a:moveTo>
                  <a:cubicBezTo>
                    <a:pt x="197" y="703"/>
                    <a:pt x="309" y="731"/>
                    <a:pt x="450" y="759"/>
                  </a:cubicBezTo>
                  <a:cubicBezTo>
                    <a:pt x="562" y="759"/>
                    <a:pt x="618" y="731"/>
                    <a:pt x="590" y="619"/>
                  </a:cubicBezTo>
                  <a:cubicBezTo>
                    <a:pt x="590" y="562"/>
                    <a:pt x="562" y="506"/>
                    <a:pt x="618" y="506"/>
                  </a:cubicBezTo>
                  <a:cubicBezTo>
                    <a:pt x="674" y="506"/>
                    <a:pt x="731" y="534"/>
                    <a:pt x="731" y="591"/>
                  </a:cubicBezTo>
                  <a:cubicBezTo>
                    <a:pt x="731" y="619"/>
                    <a:pt x="674" y="675"/>
                    <a:pt x="759" y="703"/>
                  </a:cubicBezTo>
                  <a:cubicBezTo>
                    <a:pt x="815" y="647"/>
                    <a:pt x="871" y="562"/>
                    <a:pt x="927" y="506"/>
                  </a:cubicBezTo>
                  <a:cubicBezTo>
                    <a:pt x="983" y="478"/>
                    <a:pt x="1039" y="422"/>
                    <a:pt x="1067" y="450"/>
                  </a:cubicBezTo>
                  <a:cubicBezTo>
                    <a:pt x="1180" y="619"/>
                    <a:pt x="1376" y="394"/>
                    <a:pt x="1517" y="534"/>
                  </a:cubicBezTo>
                  <a:cubicBezTo>
                    <a:pt x="1573" y="591"/>
                    <a:pt x="1657" y="562"/>
                    <a:pt x="1713" y="506"/>
                  </a:cubicBezTo>
                  <a:cubicBezTo>
                    <a:pt x="1797" y="450"/>
                    <a:pt x="1854" y="422"/>
                    <a:pt x="1966" y="478"/>
                  </a:cubicBezTo>
                  <a:cubicBezTo>
                    <a:pt x="2050" y="506"/>
                    <a:pt x="2190" y="506"/>
                    <a:pt x="2022" y="366"/>
                  </a:cubicBezTo>
                  <a:cubicBezTo>
                    <a:pt x="1966" y="338"/>
                    <a:pt x="2022" y="282"/>
                    <a:pt x="2050" y="254"/>
                  </a:cubicBezTo>
                  <a:cubicBezTo>
                    <a:pt x="2134" y="169"/>
                    <a:pt x="2219" y="85"/>
                    <a:pt x="2303" y="1"/>
                  </a:cubicBezTo>
                  <a:cubicBezTo>
                    <a:pt x="2387" y="57"/>
                    <a:pt x="2275" y="169"/>
                    <a:pt x="2387" y="226"/>
                  </a:cubicBezTo>
                  <a:cubicBezTo>
                    <a:pt x="2499" y="282"/>
                    <a:pt x="2443" y="338"/>
                    <a:pt x="2387" y="422"/>
                  </a:cubicBezTo>
                  <a:cubicBezTo>
                    <a:pt x="2303" y="591"/>
                    <a:pt x="2415" y="843"/>
                    <a:pt x="2584" y="899"/>
                  </a:cubicBezTo>
                  <a:cubicBezTo>
                    <a:pt x="2668" y="927"/>
                    <a:pt x="2724" y="899"/>
                    <a:pt x="2752" y="871"/>
                  </a:cubicBezTo>
                  <a:cubicBezTo>
                    <a:pt x="2836" y="787"/>
                    <a:pt x="2977" y="703"/>
                    <a:pt x="2948" y="562"/>
                  </a:cubicBezTo>
                  <a:cubicBezTo>
                    <a:pt x="2977" y="534"/>
                    <a:pt x="3005" y="534"/>
                    <a:pt x="3033" y="534"/>
                  </a:cubicBezTo>
                  <a:cubicBezTo>
                    <a:pt x="3145" y="703"/>
                    <a:pt x="3229" y="871"/>
                    <a:pt x="3510" y="871"/>
                  </a:cubicBezTo>
                  <a:cubicBezTo>
                    <a:pt x="3650" y="843"/>
                    <a:pt x="3707" y="1012"/>
                    <a:pt x="3735" y="1180"/>
                  </a:cubicBezTo>
                  <a:cubicBezTo>
                    <a:pt x="3763" y="1320"/>
                    <a:pt x="3791" y="1461"/>
                    <a:pt x="3594" y="1545"/>
                  </a:cubicBezTo>
                  <a:cubicBezTo>
                    <a:pt x="3482" y="1573"/>
                    <a:pt x="3398" y="1489"/>
                    <a:pt x="3285" y="1573"/>
                  </a:cubicBezTo>
                  <a:cubicBezTo>
                    <a:pt x="3229" y="1573"/>
                    <a:pt x="3173" y="1545"/>
                    <a:pt x="3089" y="1545"/>
                  </a:cubicBezTo>
                  <a:cubicBezTo>
                    <a:pt x="3005" y="1601"/>
                    <a:pt x="2892" y="1573"/>
                    <a:pt x="2808" y="1545"/>
                  </a:cubicBezTo>
                  <a:cubicBezTo>
                    <a:pt x="2752" y="1517"/>
                    <a:pt x="2668" y="1517"/>
                    <a:pt x="2612" y="1517"/>
                  </a:cubicBezTo>
                  <a:cubicBezTo>
                    <a:pt x="2584" y="1489"/>
                    <a:pt x="2584" y="1489"/>
                    <a:pt x="2584" y="1461"/>
                  </a:cubicBezTo>
                  <a:cubicBezTo>
                    <a:pt x="2584" y="1433"/>
                    <a:pt x="2584" y="1433"/>
                    <a:pt x="2612" y="1433"/>
                  </a:cubicBezTo>
                  <a:cubicBezTo>
                    <a:pt x="2696" y="1349"/>
                    <a:pt x="2920" y="1433"/>
                    <a:pt x="2948" y="1208"/>
                  </a:cubicBezTo>
                  <a:cubicBezTo>
                    <a:pt x="2836" y="1236"/>
                    <a:pt x="2752" y="1292"/>
                    <a:pt x="2668" y="1264"/>
                  </a:cubicBezTo>
                  <a:cubicBezTo>
                    <a:pt x="2415" y="1208"/>
                    <a:pt x="2527" y="1349"/>
                    <a:pt x="2555" y="1433"/>
                  </a:cubicBezTo>
                  <a:cubicBezTo>
                    <a:pt x="2527" y="1461"/>
                    <a:pt x="2499" y="1461"/>
                    <a:pt x="2471" y="1433"/>
                  </a:cubicBezTo>
                  <a:cubicBezTo>
                    <a:pt x="2415" y="1433"/>
                    <a:pt x="2387" y="1433"/>
                    <a:pt x="2331" y="1433"/>
                  </a:cubicBezTo>
                  <a:cubicBezTo>
                    <a:pt x="2247" y="1349"/>
                    <a:pt x="2134" y="1405"/>
                    <a:pt x="2050" y="1349"/>
                  </a:cubicBezTo>
                  <a:cubicBezTo>
                    <a:pt x="1826" y="1320"/>
                    <a:pt x="1601" y="1292"/>
                    <a:pt x="1348" y="1292"/>
                  </a:cubicBezTo>
                  <a:cubicBezTo>
                    <a:pt x="1096" y="1180"/>
                    <a:pt x="787" y="1264"/>
                    <a:pt x="506" y="1152"/>
                  </a:cubicBezTo>
                  <a:cubicBezTo>
                    <a:pt x="366" y="1152"/>
                    <a:pt x="197" y="1124"/>
                    <a:pt x="29" y="1124"/>
                  </a:cubicBezTo>
                  <a:cubicBezTo>
                    <a:pt x="29" y="1096"/>
                    <a:pt x="1" y="1068"/>
                    <a:pt x="1" y="1068"/>
                  </a:cubicBezTo>
                  <a:cubicBezTo>
                    <a:pt x="1" y="1040"/>
                    <a:pt x="29" y="1040"/>
                    <a:pt x="29" y="1040"/>
                  </a:cubicBezTo>
                  <a:cubicBezTo>
                    <a:pt x="169" y="927"/>
                    <a:pt x="29" y="815"/>
                    <a:pt x="57" y="7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70"/>
            <p:cNvSpPr/>
            <p:nvPr/>
          </p:nvSpPr>
          <p:spPr>
            <a:xfrm>
              <a:off x="5028775" y="582725"/>
              <a:ext cx="61775" cy="53375"/>
            </a:xfrm>
            <a:custGeom>
              <a:avLst/>
              <a:gdLst/>
              <a:ahLst/>
              <a:cxnLst/>
              <a:rect l="l" t="t" r="r" b="b"/>
              <a:pathLst>
                <a:path w="2471" h="2135" extrusionOk="0">
                  <a:moveTo>
                    <a:pt x="1151" y="57"/>
                  </a:moveTo>
                  <a:cubicBezTo>
                    <a:pt x="1207" y="169"/>
                    <a:pt x="1460" y="85"/>
                    <a:pt x="1376" y="310"/>
                  </a:cubicBezTo>
                  <a:cubicBezTo>
                    <a:pt x="1376" y="338"/>
                    <a:pt x="1404" y="366"/>
                    <a:pt x="1432" y="366"/>
                  </a:cubicBezTo>
                  <a:cubicBezTo>
                    <a:pt x="1516" y="422"/>
                    <a:pt x="1741" y="310"/>
                    <a:pt x="1713" y="478"/>
                  </a:cubicBezTo>
                  <a:cubicBezTo>
                    <a:pt x="1685" y="675"/>
                    <a:pt x="1853" y="646"/>
                    <a:pt x="1881" y="731"/>
                  </a:cubicBezTo>
                  <a:cubicBezTo>
                    <a:pt x="1909" y="899"/>
                    <a:pt x="2050" y="871"/>
                    <a:pt x="2162" y="899"/>
                  </a:cubicBezTo>
                  <a:cubicBezTo>
                    <a:pt x="2218" y="1011"/>
                    <a:pt x="1965" y="1039"/>
                    <a:pt x="2106" y="1180"/>
                  </a:cubicBezTo>
                  <a:cubicBezTo>
                    <a:pt x="2162" y="1096"/>
                    <a:pt x="2162" y="983"/>
                    <a:pt x="2162" y="899"/>
                  </a:cubicBezTo>
                  <a:cubicBezTo>
                    <a:pt x="2162" y="843"/>
                    <a:pt x="2218" y="787"/>
                    <a:pt x="2246" y="815"/>
                  </a:cubicBezTo>
                  <a:cubicBezTo>
                    <a:pt x="2330" y="899"/>
                    <a:pt x="2330" y="1039"/>
                    <a:pt x="2415" y="1124"/>
                  </a:cubicBezTo>
                  <a:cubicBezTo>
                    <a:pt x="2471" y="1208"/>
                    <a:pt x="2415" y="1264"/>
                    <a:pt x="2358" y="1320"/>
                  </a:cubicBezTo>
                  <a:cubicBezTo>
                    <a:pt x="2274" y="1461"/>
                    <a:pt x="2330" y="1573"/>
                    <a:pt x="2443" y="1685"/>
                  </a:cubicBezTo>
                  <a:cubicBezTo>
                    <a:pt x="2302" y="1854"/>
                    <a:pt x="2078" y="1657"/>
                    <a:pt x="1993" y="1713"/>
                  </a:cubicBezTo>
                  <a:cubicBezTo>
                    <a:pt x="1881" y="1826"/>
                    <a:pt x="1769" y="1966"/>
                    <a:pt x="1600" y="1994"/>
                  </a:cubicBezTo>
                  <a:cubicBezTo>
                    <a:pt x="1516" y="2022"/>
                    <a:pt x="1432" y="1994"/>
                    <a:pt x="1432" y="1910"/>
                  </a:cubicBezTo>
                  <a:cubicBezTo>
                    <a:pt x="1376" y="1657"/>
                    <a:pt x="1264" y="1713"/>
                    <a:pt x="1151" y="1854"/>
                  </a:cubicBezTo>
                  <a:cubicBezTo>
                    <a:pt x="1039" y="1938"/>
                    <a:pt x="870" y="1966"/>
                    <a:pt x="730" y="2050"/>
                  </a:cubicBezTo>
                  <a:cubicBezTo>
                    <a:pt x="646" y="2134"/>
                    <a:pt x="562" y="2050"/>
                    <a:pt x="534" y="1966"/>
                  </a:cubicBezTo>
                  <a:cubicBezTo>
                    <a:pt x="477" y="1910"/>
                    <a:pt x="421" y="1882"/>
                    <a:pt x="393" y="1826"/>
                  </a:cubicBezTo>
                  <a:cubicBezTo>
                    <a:pt x="393" y="1769"/>
                    <a:pt x="393" y="1713"/>
                    <a:pt x="393" y="1685"/>
                  </a:cubicBezTo>
                  <a:cubicBezTo>
                    <a:pt x="505" y="1517"/>
                    <a:pt x="449" y="1348"/>
                    <a:pt x="365" y="1180"/>
                  </a:cubicBezTo>
                  <a:cubicBezTo>
                    <a:pt x="562" y="1124"/>
                    <a:pt x="702" y="1152"/>
                    <a:pt x="758" y="1404"/>
                  </a:cubicBezTo>
                  <a:cubicBezTo>
                    <a:pt x="758" y="1489"/>
                    <a:pt x="702" y="1601"/>
                    <a:pt x="842" y="1601"/>
                  </a:cubicBezTo>
                  <a:cubicBezTo>
                    <a:pt x="983" y="1601"/>
                    <a:pt x="1095" y="1461"/>
                    <a:pt x="1095" y="1348"/>
                  </a:cubicBezTo>
                  <a:cubicBezTo>
                    <a:pt x="1095" y="1208"/>
                    <a:pt x="1095" y="1039"/>
                    <a:pt x="1011" y="871"/>
                  </a:cubicBezTo>
                  <a:cubicBezTo>
                    <a:pt x="983" y="787"/>
                    <a:pt x="899" y="646"/>
                    <a:pt x="758" y="618"/>
                  </a:cubicBezTo>
                  <a:cubicBezTo>
                    <a:pt x="618" y="618"/>
                    <a:pt x="590" y="759"/>
                    <a:pt x="534" y="843"/>
                  </a:cubicBezTo>
                  <a:cubicBezTo>
                    <a:pt x="477" y="955"/>
                    <a:pt x="393" y="1039"/>
                    <a:pt x="309" y="1096"/>
                  </a:cubicBezTo>
                  <a:cubicBezTo>
                    <a:pt x="253" y="1096"/>
                    <a:pt x="169" y="1068"/>
                    <a:pt x="141" y="1068"/>
                  </a:cubicBezTo>
                  <a:cubicBezTo>
                    <a:pt x="28" y="1124"/>
                    <a:pt x="0" y="1096"/>
                    <a:pt x="28" y="983"/>
                  </a:cubicBezTo>
                  <a:cubicBezTo>
                    <a:pt x="84" y="815"/>
                    <a:pt x="141" y="646"/>
                    <a:pt x="197" y="478"/>
                  </a:cubicBezTo>
                  <a:cubicBezTo>
                    <a:pt x="197" y="450"/>
                    <a:pt x="197" y="422"/>
                    <a:pt x="197" y="422"/>
                  </a:cubicBezTo>
                  <a:cubicBezTo>
                    <a:pt x="197" y="394"/>
                    <a:pt x="225" y="394"/>
                    <a:pt x="225" y="394"/>
                  </a:cubicBezTo>
                  <a:cubicBezTo>
                    <a:pt x="253" y="394"/>
                    <a:pt x="253" y="394"/>
                    <a:pt x="281" y="394"/>
                  </a:cubicBezTo>
                  <a:cubicBezTo>
                    <a:pt x="309" y="366"/>
                    <a:pt x="337" y="366"/>
                    <a:pt x="365" y="338"/>
                  </a:cubicBezTo>
                  <a:cubicBezTo>
                    <a:pt x="421" y="310"/>
                    <a:pt x="449" y="310"/>
                    <a:pt x="505" y="281"/>
                  </a:cubicBezTo>
                  <a:cubicBezTo>
                    <a:pt x="534" y="253"/>
                    <a:pt x="562" y="225"/>
                    <a:pt x="590" y="225"/>
                  </a:cubicBezTo>
                  <a:cubicBezTo>
                    <a:pt x="618" y="225"/>
                    <a:pt x="618" y="225"/>
                    <a:pt x="646" y="225"/>
                  </a:cubicBezTo>
                  <a:cubicBezTo>
                    <a:pt x="674" y="197"/>
                    <a:pt x="702" y="169"/>
                    <a:pt x="730" y="141"/>
                  </a:cubicBezTo>
                  <a:lnTo>
                    <a:pt x="730" y="141"/>
                  </a:lnTo>
                  <a:cubicBezTo>
                    <a:pt x="758" y="141"/>
                    <a:pt x="786" y="113"/>
                    <a:pt x="814" y="85"/>
                  </a:cubicBezTo>
                  <a:cubicBezTo>
                    <a:pt x="814" y="85"/>
                    <a:pt x="842" y="85"/>
                    <a:pt x="870" y="85"/>
                  </a:cubicBezTo>
                  <a:cubicBezTo>
                    <a:pt x="899" y="57"/>
                    <a:pt x="927" y="57"/>
                    <a:pt x="955" y="29"/>
                  </a:cubicBezTo>
                  <a:cubicBezTo>
                    <a:pt x="983" y="29"/>
                    <a:pt x="983" y="29"/>
                    <a:pt x="1011" y="29"/>
                  </a:cubicBezTo>
                  <a:cubicBezTo>
                    <a:pt x="1067" y="1"/>
                    <a:pt x="1123" y="1"/>
                    <a:pt x="1151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" name="Google Shape;2090;p70"/>
            <p:cNvSpPr/>
            <p:nvPr/>
          </p:nvSpPr>
          <p:spPr>
            <a:xfrm>
              <a:off x="4968400" y="809425"/>
              <a:ext cx="53375" cy="37925"/>
            </a:xfrm>
            <a:custGeom>
              <a:avLst/>
              <a:gdLst/>
              <a:ahLst/>
              <a:cxnLst/>
              <a:rect l="l" t="t" r="r" b="b"/>
              <a:pathLst>
                <a:path w="2135" h="1517" extrusionOk="0">
                  <a:moveTo>
                    <a:pt x="1910" y="1124"/>
                  </a:moveTo>
                  <a:cubicBezTo>
                    <a:pt x="1938" y="1152"/>
                    <a:pt x="1966" y="1180"/>
                    <a:pt x="1994" y="1208"/>
                  </a:cubicBezTo>
                  <a:cubicBezTo>
                    <a:pt x="2134" y="1377"/>
                    <a:pt x="2134" y="1377"/>
                    <a:pt x="1882" y="1461"/>
                  </a:cubicBezTo>
                  <a:cubicBezTo>
                    <a:pt x="1826" y="1517"/>
                    <a:pt x="1769" y="1489"/>
                    <a:pt x="1685" y="1489"/>
                  </a:cubicBezTo>
                  <a:cubicBezTo>
                    <a:pt x="1629" y="1433"/>
                    <a:pt x="1657" y="1348"/>
                    <a:pt x="1629" y="1264"/>
                  </a:cubicBezTo>
                  <a:cubicBezTo>
                    <a:pt x="1629" y="1320"/>
                    <a:pt x="1657" y="1377"/>
                    <a:pt x="1629" y="1433"/>
                  </a:cubicBezTo>
                  <a:cubicBezTo>
                    <a:pt x="1629" y="1461"/>
                    <a:pt x="1601" y="1461"/>
                    <a:pt x="1573" y="1461"/>
                  </a:cubicBezTo>
                  <a:cubicBezTo>
                    <a:pt x="1489" y="1433"/>
                    <a:pt x="1404" y="1348"/>
                    <a:pt x="1264" y="1377"/>
                  </a:cubicBezTo>
                  <a:cubicBezTo>
                    <a:pt x="1236" y="1377"/>
                    <a:pt x="1208" y="1377"/>
                    <a:pt x="1208" y="1348"/>
                  </a:cubicBezTo>
                  <a:cubicBezTo>
                    <a:pt x="1152" y="1348"/>
                    <a:pt x="1096" y="1348"/>
                    <a:pt x="1068" y="1348"/>
                  </a:cubicBezTo>
                  <a:cubicBezTo>
                    <a:pt x="1011" y="1264"/>
                    <a:pt x="899" y="1320"/>
                    <a:pt x="843" y="1264"/>
                  </a:cubicBezTo>
                  <a:cubicBezTo>
                    <a:pt x="759" y="1236"/>
                    <a:pt x="675" y="1236"/>
                    <a:pt x="562" y="1236"/>
                  </a:cubicBezTo>
                  <a:cubicBezTo>
                    <a:pt x="506" y="1264"/>
                    <a:pt x="422" y="1264"/>
                    <a:pt x="366" y="1208"/>
                  </a:cubicBezTo>
                  <a:cubicBezTo>
                    <a:pt x="141" y="1264"/>
                    <a:pt x="169" y="983"/>
                    <a:pt x="1" y="955"/>
                  </a:cubicBezTo>
                  <a:cubicBezTo>
                    <a:pt x="85" y="899"/>
                    <a:pt x="169" y="787"/>
                    <a:pt x="281" y="815"/>
                  </a:cubicBezTo>
                  <a:cubicBezTo>
                    <a:pt x="310" y="815"/>
                    <a:pt x="338" y="815"/>
                    <a:pt x="338" y="815"/>
                  </a:cubicBezTo>
                  <a:cubicBezTo>
                    <a:pt x="422" y="759"/>
                    <a:pt x="197" y="675"/>
                    <a:pt x="338" y="647"/>
                  </a:cubicBezTo>
                  <a:cubicBezTo>
                    <a:pt x="394" y="619"/>
                    <a:pt x="478" y="675"/>
                    <a:pt x="534" y="647"/>
                  </a:cubicBezTo>
                  <a:cubicBezTo>
                    <a:pt x="590" y="619"/>
                    <a:pt x="562" y="562"/>
                    <a:pt x="562" y="534"/>
                  </a:cubicBezTo>
                  <a:lnTo>
                    <a:pt x="562" y="534"/>
                  </a:lnTo>
                  <a:cubicBezTo>
                    <a:pt x="478" y="506"/>
                    <a:pt x="394" y="534"/>
                    <a:pt x="394" y="450"/>
                  </a:cubicBezTo>
                  <a:cubicBezTo>
                    <a:pt x="394" y="366"/>
                    <a:pt x="506" y="254"/>
                    <a:pt x="590" y="282"/>
                  </a:cubicBezTo>
                  <a:cubicBezTo>
                    <a:pt x="787" y="366"/>
                    <a:pt x="1011" y="197"/>
                    <a:pt x="1208" y="338"/>
                  </a:cubicBezTo>
                  <a:cubicBezTo>
                    <a:pt x="1236" y="197"/>
                    <a:pt x="1068" y="141"/>
                    <a:pt x="1152" y="29"/>
                  </a:cubicBezTo>
                  <a:cubicBezTo>
                    <a:pt x="1320" y="1"/>
                    <a:pt x="1404" y="310"/>
                    <a:pt x="1629" y="169"/>
                  </a:cubicBezTo>
                  <a:cubicBezTo>
                    <a:pt x="1798" y="169"/>
                    <a:pt x="1713" y="310"/>
                    <a:pt x="1769" y="366"/>
                  </a:cubicBezTo>
                  <a:cubicBezTo>
                    <a:pt x="1798" y="394"/>
                    <a:pt x="1854" y="422"/>
                    <a:pt x="1910" y="422"/>
                  </a:cubicBezTo>
                  <a:cubicBezTo>
                    <a:pt x="2022" y="366"/>
                    <a:pt x="2050" y="422"/>
                    <a:pt x="2050" y="506"/>
                  </a:cubicBezTo>
                  <a:cubicBezTo>
                    <a:pt x="2078" y="731"/>
                    <a:pt x="2022" y="927"/>
                    <a:pt x="1910" y="112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" name="Google Shape;2091;p70"/>
            <p:cNvSpPr/>
            <p:nvPr/>
          </p:nvSpPr>
          <p:spPr>
            <a:xfrm>
              <a:off x="5191600" y="812250"/>
              <a:ext cx="54075" cy="50550"/>
            </a:xfrm>
            <a:custGeom>
              <a:avLst/>
              <a:gdLst/>
              <a:ahLst/>
              <a:cxnLst/>
              <a:rect l="l" t="t" r="r" b="b"/>
              <a:pathLst>
                <a:path w="2163" h="2022" extrusionOk="0">
                  <a:moveTo>
                    <a:pt x="2078" y="1544"/>
                  </a:moveTo>
                  <a:cubicBezTo>
                    <a:pt x="2078" y="1685"/>
                    <a:pt x="1938" y="1713"/>
                    <a:pt x="1881" y="1825"/>
                  </a:cubicBezTo>
                  <a:cubicBezTo>
                    <a:pt x="1966" y="1909"/>
                    <a:pt x="2050" y="1881"/>
                    <a:pt x="2134" y="1881"/>
                  </a:cubicBezTo>
                  <a:cubicBezTo>
                    <a:pt x="2162" y="1909"/>
                    <a:pt x="2162" y="1937"/>
                    <a:pt x="2162" y="1937"/>
                  </a:cubicBezTo>
                  <a:cubicBezTo>
                    <a:pt x="2134" y="1937"/>
                    <a:pt x="2134" y="1965"/>
                    <a:pt x="2134" y="1965"/>
                  </a:cubicBezTo>
                  <a:cubicBezTo>
                    <a:pt x="2050" y="1965"/>
                    <a:pt x="1994" y="1937"/>
                    <a:pt x="1910" y="1937"/>
                  </a:cubicBezTo>
                  <a:cubicBezTo>
                    <a:pt x="1797" y="2022"/>
                    <a:pt x="1657" y="1909"/>
                    <a:pt x="1573" y="1993"/>
                  </a:cubicBezTo>
                  <a:cubicBezTo>
                    <a:pt x="1460" y="1965"/>
                    <a:pt x="1376" y="1965"/>
                    <a:pt x="1292" y="1965"/>
                  </a:cubicBezTo>
                  <a:cubicBezTo>
                    <a:pt x="1180" y="2022"/>
                    <a:pt x="1095" y="1993"/>
                    <a:pt x="1011" y="1937"/>
                  </a:cubicBezTo>
                  <a:lnTo>
                    <a:pt x="85" y="1881"/>
                  </a:lnTo>
                  <a:cubicBezTo>
                    <a:pt x="57" y="1909"/>
                    <a:pt x="29" y="1909"/>
                    <a:pt x="0" y="1881"/>
                  </a:cubicBezTo>
                  <a:cubicBezTo>
                    <a:pt x="0" y="1853"/>
                    <a:pt x="0" y="1825"/>
                    <a:pt x="29" y="1825"/>
                  </a:cubicBezTo>
                  <a:cubicBezTo>
                    <a:pt x="337" y="1769"/>
                    <a:pt x="534" y="1516"/>
                    <a:pt x="787" y="1348"/>
                  </a:cubicBezTo>
                  <a:cubicBezTo>
                    <a:pt x="815" y="1320"/>
                    <a:pt x="871" y="1320"/>
                    <a:pt x="899" y="1376"/>
                  </a:cubicBezTo>
                  <a:cubicBezTo>
                    <a:pt x="927" y="1404"/>
                    <a:pt x="955" y="1460"/>
                    <a:pt x="927" y="1516"/>
                  </a:cubicBezTo>
                  <a:cubicBezTo>
                    <a:pt x="843" y="1741"/>
                    <a:pt x="955" y="1769"/>
                    <a:pt x="1152" y="1713"/>
                  </a:cubicBezTo>
                  <a:cubicBezTo>
                    <a:pt x="1011" y="1657"/>
                    <a:pt x="1095" y="1432"/>
                    <a:pt x="927" y="1404"/>
                  </a:cubicBezTo>
                  <a:cubicBezTo>
                    <a:pt x="843" y="1264"/>
                    <a:pt x="758" y="1376"/>
                    <a:pt x="702" y="1404"/>
                  </a:cubicBezTo>
                  <a:cubicBezTo>
                    <a:pt x="506" y="1460"/>
                    <a:pt x="337" y="1376"/>
                    <a:pt x="253" y="1207"/>
                  </a:cubicBezTo>
                  <a:cubicBezTo>
                    <a:pt x="169" y="1067"/>
                    <a:pt x="169" y="899"/>
                    <a:pt x="309" y="758"/>
                  </a:cubicBezTo>
                  <a:lnTo>
                    <a:pt x="309" y="758"/>
                  </a:lnTo>
                  <a:cubicBezTo>
                    <a:pt x="422" y="702"/>
                    <a:pt x="422" y="590"/>
                    <a:pt x="478" y="506"/>
                  </a:cubicBezTo>
                  <a:cubicBezTo>
                    <a:pt x="534" y="393"/>
                    <a:pt x="618" y="281"/>
                    <a:pt x="730" y="365"/>
                  </a:cubicBezTo>
                  <a:cubicBezTo>
                    <a:pt x="983" y="534"/>
                    <a:pt x="1095" y="337"/>
                    <a:pt x="1208" y="197"/>
                  </a:cubicBezTo>
                  <a:cubicBezTo>
                    <a:pt x="1264" y="112"/>
                    <a:pt x="1292" y="0"/>
                    <a:pt x="1404" y="28"/>
                  </a:cubicBezTo>
                  <a:cubicBezTo>
                    <a:pt x="1545" y="56"/>
                    <a:pt x="1545" y="197"/>
                    <a:pt x="1545" y="281"/>
                  </a:cubicBezTo>
                  <a:cubicBezTo>
                    <a:pt x="1545" y="477"/>
                    <a:pt x="1516" y="646"/>
                    <a:pt x="1601" y="814"/>
                  </a:cubicBezTo>
                  <a:cubicBezTo>
                    <a:pt x="1601" y="870"/>
                    <a:pt x="1573" y="899"/>
                    <a:pt x="1573" y="927"/>
                  </a:cubicBezTo>
                  <a:cubicBezTo>
                    <a:pt x="1404" y="1235"/>
                    <a:pt x="1432" y="1292"/>
                    <a:pt x="1825" y="1348"/>
                  </a:cubicBezTo>
                  <a:cubicBezTo>
                    <a:pt x="1938" y="1348"/>
                    <a:pt x="2022" y="1432"/>
                    <a:pt x="2078" y="154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" name="Google Shape;2092;p70"/>
            <p:cNvSpPr/>
            <p:nvPr/>
          </p:nvSpPr>
          <p:spPr>
            <a:xfrm>
              <a:off x="4591500" y="707675"/>
              <a:ext cx="53375" cy="46325"/>
            </a:xfrm>
            <a:custGeom>
              <a:avLst/>
              <a:gdLst/>
              <a:ahLst/>
              <a:cxnLst/>
              <a:rect l="l" t="t" r="r" b="b"/>
              <a:pathLst>
                <a:path w="2135" h="1853" extrusionOk="0">
                  <a:moveTo>
                    <a:pt x="1039" y="140"/>
                  </a:moveTo>
                  <a:cubicBezTo>
                    <a:pt x="1124" y="197"/>
                    <a:pt x="1208" y="253"/>
                    <a:pt x="1264" y="337"/>
                  </a:cubicBezTo>
                  <a:cubicBezTo>
                    <a:pt x="1292" y="365"/>
                    <a:pt x="1348" y="365"/>
                    <a:pt x="1376" y="337"/>
                  </a:cubicBezTo>
                  <a:cubicBezTo>
                    <a:pt x="1432" y="309"/>
                    <a:pt x="1432" y="281"/>
                    <a:pt x="1432" y="225"/>
                  </a:cubicBezTo>
                  <a:cubicBezTo>
                    <a:pt x="1348" y="0"/>
                    <a:pt x="1489" y="28"/>
                    <a:pt x="1601" y="84"/>
                  </a:cubicBezTo>
                  <a:cubicBezTo>
                    <a:pt x="1741" y="168"/>
                    <a:pt x="1882" y="225"/>
                    <a:pt x="2134" y="253"/>
                  </a:cubicBezTo>
                  <a:cubicBezTo>
                    <a:pt x="1882" y="365"/>
                    <a:pt x="1713" y="421"/>
                    <a:pt x="1629" y="618"/>
                  </a:cubicBezTo>
                  <a:cubicBezTo>
                    <a:pt x="1629" y="674"/>
                    <a:pt x="1545" y="674"/>
                    <a:pt x="1489" y="618"/>
                  </a:cubicBezTo>
                  <a:cubicBezTo>
                    <a:pt x="1461" y="590"/>
                    <a:pt x="1461" y="449"/>
                    <a:pt x="1348" y="562"/>
                  </a:cubicBezTo>
                  <a:cubicBezTo>
                    <a:pt x="1292" y="618"/>
                    <a:pt x="1208" y="702"/>
                    <a:pt x="1292" y="786"/>
                  </a:cubicBezTo>
                  <a:cubicBezTo>
                    <a:pt x="1404" y="926"/>
                    <a:pt x="1376" y="983"/>
                    <a:pt x="1236" y="1095"/>
                  </a:cubicBezTo>
                  <a:cubicBezTo>
                    <a:pt x="1096" y="1179"/>
                    <a:pt x="1096" y="1263"/>
                    <a:pt x="1236" y="1348"/>
                  </a:cubicBezTo>
                  <a:cubicBezTo>
                    <a:pt x="1376" y="1432"/>
                    <a:pt x="1573" y="1488"/>
                    <a:pt x="1264" y="1600"/>
                  </a:cubicBezTo>
                  <a:cubicBezTo>
                    <a:pt x="1236" y="1628"/>
                    <a:pt x="1236" y="1656"/>
                    <a:pt x="1264" y="1713"/>
                  </a:cubicBezTo>
                  <a:cubicBezTo>
                    <a:pt x="1348" y="1825"/>
                    <a:pt x="1236" y="1825"/>
                    <a:pt x="1180" y="1853"/>
                  </a:cubicBezTo>
                  <a:cubicBezTo>
                    <a:pt x="1096" y="1853"/>
                    <a:pt x="1011" y="1825"/>
                    <a:pt x="927" y="1825"/>
                  </a:cubicBezTo>
                  <a:cubicBezTo>
                    <a:pt x="871" y="1797"/>
                    <a:pt x="927" y="1685"/>
                    <a:pt x="871" y="1685"/>
                  </a:cubicBezTo>
                  <a:cubicBezTo>
                    <a:pt x="562" y="1713"/>
                    <a:pt x="309" y="1488"/>
                    <a:pt x="29" y="1404"/>
                  </a:cubicBezTo>
                  <a:cubicBezTo>
                    <a:pt x="1" y="1376"/>
                    <a:pt x="1" y="1320"/>
                    <a:pt x="57" y="1263"/>
                  </a:cubicBezTo>
                  <a:cubicBezTo>
                    <a:pt x="57" y="1263"/>
                    <a:pt x="57" y="1235"/>
                    <a:pt x="57" y="1207"/>
                  </a:cubicBezTo>
                  <a:cubicBezTo>
                    <a:pt x="113" y="1179"/>
                    <a:pt x="85" y="1095"/>
                    <a:pt x="141" y="1067"/>
                  </a:cubicBezTo>
                  <a:lnTo>
                    <a:pt x="141" y="1067"/>
                  </a:lnTo>
                  <a:cubicBezTo>
                    <a:pt x="169" y="1039"/>
                    <a:pt x="169" y="983"/>
                    <a:pt x="225" y="926"/>
                  </a:cubicBezTo>
                  <a:lnTo>
                    <a:pt x="225" y="926"/>
                  </a:lnTo>
                  <a:cubicBezTo>
                    <a:pt x="253" y="898"/>
                    <a:pt x="253" y="842"/>
                    <a:pt x="309" y="814"/>
                  </a:cubicBezTo>
                  <a:lnTo>
                    <a:pt x="309" y="814"/>
                  </a:lnTo>
                  <a:cubicBezTo>
                    <a:pt x="309" y="786"/>
                    <a:pt x="338" y="758"/>
                    <a:pt x="366" y="730"/>
                  </a:cubicBezTo>
                  <a:lnTo>
                    <a:pt x="366" y="730"/>
                  </a:lnTo>
                  <a:cubicBezTo>
                    <a:pt x="394" y="702"/>
                    <a:pt x="422" y="702"/>
                    <a:pt x="450" y="674"/>
                  </a:cubicBezTo>
                  <a:lnTo>
                    <a:pt x="450" y="674"/>
                  </a:lnTo>
                  <a:cubicBezTo>
                    <a:pt x="506" y="646"/>
                    <a:pt x="478" y="562"/>
                    <a:pt x="534" y="533"/>
                  </a:cubicBezTo>
                  <a:lnTo>
                    <a:pt x="534" y="533"/>
                  </a:lnTo>
                  <a:cubicBezTo>
                    <a:pt x="562" y="505"/>
                    <a:pt x="590" y="505"/>
                    <a:pt x="590" y="477"/>
                  </a:cubicBezTo>
                  <a:lnTo>
                    <a:pt x="590" y="477"/>
                  </a:lnTo>
                  <a:cubicBezTo>
                    <a:pt x="618" y="449"/>
                    <a:pt x="646" y="421"/>
                    <a:pt x="674" y="421"/>
                  </a:cubicBezTo>
                  <a:lnTo>
                    <a:pt x="674" y="421"/>
                  </a:lnTo>
                  <a:cubicBezTo>
                    <a:pt x="703" y="393"/>
                    <a:pt x="731" y="365"/>
                    <a:pt x="759" y="337"/>
                  </a:cubicBezTo>
                  <a:lnTo>
                    <a:pt x="759" y="337"/>
                  </a:lnTo>
                  <a:cubicBezTo>
                    <a:pt x="787" y="309"/>
                    <a:pt x="815" y="309"/>
                    <a:pt x="815" y="281"/>
                  </a:cubicBezTo>
                  <a:lnTo>
                    <a:pt x="815" y="281"/>
                  </a:lnTo>
                  <a:cubicBezTo>
                    <a:pt x="843" y="253"/>
                    <a:pt x="871" y="225"/>
                    <a:pt x="899" y="225"/>
                  </a:cubicBezTo>
                  <a:lnTo>
                    <a:pt x="899" y="225"/>
                  </a:lnTo>
                  <a:cubicBezTo>
                    <a:pt x="927" y="197"/>
                    <a:pt x="955" y="168"/>
                    <a:pt x="983" y="140"/>
                  </a:cubicBezTo>
                  <a:lnTo>
                    <a:pt x="983" y="140"/>
                  </a:lnTo>
                  <a:cubicBezTo>
                    <a:pt x="1011" y="140"/>
                    <a:pt x="1039" y="140"/>
                    <a:pt x="1039" y="14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" name="Google Shape;2093;p70"/>
            <p:cNvSpPr/>
            <p:nvPr/>
          </p:nvSpPr>
          <p:spPr>
            <a:xfrm>
              <a:off x="5164925" y="817150"/>
              <a:ext cx="45650" cy="44250"/>
            </a:xfrm>
            <a:custGeom>
              <a:avLst/>
              <a:gdLst/>
              <a:ahLst/>
              <a:cxnLst/>
              <a:rect l="l" t="t" r="r" b="b"/>
              <a:pathLst>
                <a:path w="1826" h="1770" extrusionOk="0">
                  <a:moveTo>
                    <a:pt x="1376" y="562"/>
                  </a:moveTo>
                  <a:cubicBezTo>
                    <a:pt x="1292" y="1011"/>
                    <a:pt x="1376" y="1124"/>
                    <a:pt x="1825" y="1180"/>
                  </a:cubicBezTo>
                  <a:cubicBezTo>
                    <a:pt x="1797" y="1292"/>
                    <a:pt x="1629" y="1320"/>
                    <a:pt x="1629" y="1489"/>
                  </a:cubicBezTo>
                  <a:cubicBezTo>
                    <a:pt x="1657" y="1573"/>
                    <a:pt x="1545" y="1545"/>
                    <a:pt x="1489" y="1573"/>
                  </a:cubicBezTo>
                  <a:cubicBezTo>
                    <a:pt x="1376" y="1657"/>
                    <a:pt x="1208" y="1573"/>
                    <a:pt x="1096" y="1685"/>
                  </a:cubicBezTo>
                  <a:cubicBezTo>
                    <a:pt x="1039" y="1713"/>
                    <a:pt x="983" y="1685"/>
                    <a:pt x="955" y="1741"/>
                  </a:cubicBezTo>
                  <a:lnTo>
                    <a:pt x="815" y="1713"/>
                  </a:lnTo>
                  <a:cubicBezTo>
                    <a:pt x="646" y="1769"/>
                    <a:pt x="478" y="1769"/>
                    <a:pt x="309" y="1685"/>
                  </a:cubicBezTo>
                  <a:cubicBezTo>
                    <a:pt x="309" y="1629"/>
                    <a:pt x="141" y="1573"/>
                    <a:pt x="281" y="1461"/>
                  </a:cubicBezTo>
                  <a:cubicBezTo>
                    <a:pt x="394" y="1376"/>
                    <a:pt x="422" y="1292"/>
                    <a:pt x="394" y="1152"/>
                  </a:cubicBezTo>
                  <a:cubicBezTo>
                    <a:pt x="366" y="927"/>
                    <a:pt x="197" y="1011"/>
                    <a:pt x="113" y="955"/>
                  </a:cubicBezTo>
                  <a:cubicBezTo>
                    <a:pt x="85" y="955"/>
                    <a:pt x="85" y="927"/>
                    <a:pt x="1" y="871"/>
                  </a:cubicBezTo>
                  <a:cubicBezTo>
                    <a:pt x="281" y="955"/>
                    <a:pt x="253" y="703"/>
                    <a:pt x="422" y="674"/>
                  </a:cubicBezTo>
                  <a:cubicBezTo>
                    <a:pt x="478" y="646"/>
                    <a:pt x="450" y="562"/>
                    <a:pt x="422" y="506"/>
                  </a:cubicBezTo>
                  <a:cubicBezTo>
                    <a:pt x="366" y="450"/>
                    <a:pt x="338" y="394"/>
                    <a:pt x="422" y="338"/>
                  </a:cubicBezTo>
                  <a:cubicBezTo>
                    <a:pt x="450" y="310"/>
                    <a:pt x="506" y="310"/>
                    <a:pt x="534" y="338"/>
                  </a:cubicBezTo>
                  <a:cubicBezTo>
                    <a:pt x="618" y="366"/>
                    <a:pt x="674" y="394"/>
                    <a:pt x="590" y="478"/>
                  </a:cubicBezTo>
                  <a:cubicBezTo>
                    <a:pt x="562" y="506"/>
                    <a:pt x="562" y="562"/>
                    <a:pt x="618" y="562"/>
                  </a:cubicBezTo>
                  <a:cubicBezTo>
                    <a:pt x="646" y="590"/>
                    <a:pt x="702" y="590"/>
                    <a:pt x="731" y="534"/>
                  </a:cubicBezTo>
                  <a:cubicBezTo>
                    <a:pt x="871" y="394"/>
                    <a:pt x="787" y="197"/>
                    <a:pt x="787" y="1"/>
                  </a:cubicBezTo>
                  <a:cubicBezTo>
                    <a:pt x="927" y="85"/>
                    <a:pt x="1067" y="57"/>
                    <a:pt x="1039" y="310"/>
                  </a:cubicBezTo>
                  <a:cubicBezTo>
                    <a:pt x="1011" y="422"/>
                    <a:pt x="1180" y="590"/>
                    <a:pt x="1376" y="5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" name="Google Shape;2094;p70"/>
            <p:cNvSpPr/>
            <p:nvPr/>
          </p:nvSpPr>
          <p:spPr>
            <a:xfrm>
              <a:off x="4588700" y="746975"/>
              <a:ext cx="35825" cy="66700"/>
            </a:xfrm>
            <a:custGeom>
              <a:avLst/>
              <a:gdLst/>
              <a:ahLst/>
              <a:cxnLst/>
              <a:rect l="l" t="t" r="r" b="b"/>
              <a:pathLst>
                <a:path w="1433" h="2668" extrusionOk="0">
                  <a:moveTo>
                    <a:pt x="1376" y="2527"/>
                  </a:moveTo>
                  <a:cubicBezTo>
                    <a:pt x="1320" y="2611"/>
                    <a:pt x="1179" y="2583"/>
                    <a:pt x="1151" y="2667"/>
                  </a:cubicBezTo>
                  <a:cubicBezTo>
                    <a:pt x="1123" y="2667"/>
                    <a:pt x="1095" y="2667"/>
                    <a:pt x="1067" y="2639"/>
                  </a:cubicBezTo>
                  <a:cubicBezTo>
                    <a:pt x="1011" y="2583"/>
                    <a:pt x="955" y="2527"/>
                    <a:pt x="871" y="2527"/>
                  </a:cubicBezTo>
                  <a:cubicBezTo>
                    <a:pt x="843" y="2527"/>
                    <a:pt x="815" y="2527"/>
                    <a:pt x="815" y="2499"/>
                  </a:cubicBezTo>
                  <a:lnTo>
                    <a:pt x="815" y="2499"/>
                  </a:lnTo>
                  <a:cubicBezTo>
                    <a:pt x="786" y="2471"/>
                    <a:pt x="758" y="2443"/>
                    <a:pt x="730" y="2415"/>
                  </a:cubicBezTo>
                  <a:lnTo>
                    <a:pt x="730" y="2415"/>
                  </a:lnTo>
                  <a:cubicBezTo>
                    <a:pt x="730" y="2387"/>
                    <a:pt x="702" y="2358"/>
                    <a:pt x="674" y="2330"/>
                  </a:cubicBezTo>
                  <a:lnTo>
                    <a:pt x="674" y="2330"/>
                  </a:lnTo>
                  <a:cubicBezTo>
                    <a:pt x="646" y="2330"/>
                    <a:pt x="646" y="2302"/>
                    <a:pt x="618" y="2274"/>
                  </a:cubicBezTo>
                  <a:lnTo>
                    <a:pt x="618" y="2274"/>
                  </a:lnTo>
                  <a:cubicBezTo>
                    <a:pt x="590" y="2246"/>
                    <a:pt x="562" y="2218"/>
                    <a:pt x="534" y="2190"/>
                  </a:cubicBezTo>
                  <a:lnTo>
                    <a:pt x="534" y="2190"/>
                  </a:lnTo>
                  <a:cubicBezTo>
                    <a:pt x="534" y="2162"/>
                    <a:pt x="506" y="2134"/>
                    <a:pt x="478" y="2106"/>
                  </a:cubicBezTo>
                  <a:lnTo>
                    <a:pt x="478" y="2106"/>
                  </a:lnTo>
                  <a:cubicBezTo>
                    <a:pt x="450" y="2078"/>
                    <a:pt x="450" y="2078"/>
                    <a:pt x="421" y="2050"/>
                  </a:cubicBezTo>
                  <a:lnTo>
                    <a:pt x="421" y="2050"/>
                  </a:lnTo>
                  <a:cubicBezTo>
                    <a:pt x="365" y="1994"/>
                    <a:pt x="393" y="1937"/>
                    <a:pt x="365" y="1909"/>
                  </a:cubicBezTo>
                  <a:lnTo>
                    <a:pt x="365" y="1909"/>
                  </a:lnTo>
                  <a:cubicBezTo>
                    <a:pt x="309" y="1853"/>
                    <a:pt x="337" y="1797"/>
                    <a:pt x="309" y="1741"/>
                  </a:cubicBezTo>
                  <a:cubicBezTo>
                    <a:pt x="309" y="1741"/>
                    <a:pt x="309" y="1713"/>
                    <a:pt x="309" y="1685"/>
                  </a:cubicBezTo>
                  <a:cubicBezTo>
                    <a:pt x="281" y="1657"/>
                    <a:pt x="253" y="1629"/>
                    <a:pt x="225" y="1600"/>
                  </a:cubicBezTo>
                  <a:cubicBezTo>
                    <a:pt x="253" y="1572"/>
                    <a:pt x="253" y="1572"/>
                    <a:pt x="253" y="1544"/>
                  </a:cubicBezTo>
                  <a:cubicBezTo>
                    <a:pt x="225" y="1516"/>
                    <a:pt x="197" y="1488"/>
                    <a:pt x="169" y="1460"/>
                  </a:cubicBezTo>
                  <a:lnTo>
                    <a:pt x="169" y="1460"/>
                  </a:lnTo>
                  <a:cubicBezTo>
                    <a:pt x="141" y="1432"/>
                    <a:pt x="169" y="1348"/>
                    <a:pt x="113" y="1320"/>
                  </a:cubicBezTo>
                  <a:lnTo>
                    <a:pt x="113" y="1320"/>
                  </a:lnTo>
                  <a:cubicBezTo>
                    <a:pt x="56" y="1264"/>
                    <a:pt x="113" y="1151"/>
                    <a:pt x="56" y="1095"/>
                  </a:cubicBezTo>
                  <a:lnTo>
                    <a:pt x="56" y="1095"/>
                  </a:lnTo>
                  <a:cubicBezTo>
                    <a:pt x="0" y="1011"/>
                    <a:pt x="56" y="899"/>
                    <a:pt x="56" y="786"/>
                  </a:cubicBezTo>
                  <a:cubicBezTo>
                    <a:pt x="56" y="618"/>
                    <a:pt x="56" y="449"/>
                    <a:pt x="85" y="281"/>
                  </a:cubicBezTo>
                  <a:cubicBezTo>
                    <a:pt x="141" y="84"/>
                    <a:pt x="197" y="84"/>
                    <a:pt x="337" y="197"/>
                  </a:cubicBezTo>
                  <a:cubicBezTo>
                    <a:pt x="365" y="225"/>
                    <a:pt x="337" y="281"/>
                    <a:pt x="365" y="253"/>
                  </a:cubicBezTo>
                  <a:cubicBezTo>
                    <a:pt x="702" y="0"/>
                    <a:pt x="758" y="337"/>
                    <a:pt x="899" y="477"/>
                  </a:cubicBezTo>
                  <a:cubicBezTo>
                    <a:pt x="899" y="506"/>
                    <a:pt x="927" y="534"/>
                    <a:pt x="927" y="590"/>
                  </a:cubicBezTo>
                  <a:cubicBezTo>
                    <a:pt x="927" y="646"/>
                    <a:pt x="983" y="758"/>
                    <a:pt x="955" y="814"/>
                  </a:cubicBezTo>
                  <a:cubicBezTo>
                    <a:pt x="674" y="1264"/>
                    <a:pt x="1039" y="1600"/>
                    <a:pt x="1208" y="1937"/>
                  </a:cubicBezTo>
                  <a:cubicBezTo>
                    <a:pt x="1208" y="1965"/>
                    <a:pt x="1236" y="1994"/>
                    <a:pt x="1236" y="2022"/>
                  </a:cubicBezTo>
                  <a:cubicBezTo>
                    <a:pt x="1320" y="2106"/>
                    <a:pt x="1432" y="2162"/>
                    <a:pt x="1404" y="2330"/>
                  </a:cubicBezTo>
                  <a:cubicBezTo>
                    <a:pt x="1376" y="2387"/>
                    <a:pt x="1376" y="2471"/>
                    <a:pt x="1376" y="252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" name="Google Shape;2095;p70"/>
            <p:cNvSpPr/>
            <p:nvPr/>
          </p:nvSpPr>
          <p:spPr>
            <a:xfrm>
              <a:off x="4757150" y="815050"/>
              <a:ext cx="62475" cy="32300"/>
            </a:xfrm>
            <a:custGeom>
              <a:avLst/>
              <a:gdLst/>
              <a:ahLst/>
              <a:cxnLst/>
              <a:rect l="l" t="t" r="r" b="b"/>
              <a:pathLst>
                <a:path w="2499" h="1292" extrusionOk="0">
                  <a:moveTo>
                    <a:pt x="141" y="1208"/>
                  </a:moveTo>
                  <a:cubicBezTo>
                    <a:pt x="141" y="1152"/>
                    <a:pt x="141" y="1123"/>
                    <a:pt x="169" y="1095"/>
                  </a:cubicBezTo>
                  <a:cubicBezTo>
                    <a:pt x="253" y="983"/>
                    <a:pt x="337" y="899"/>
                    <a:pt x="141" y="787"/>
                  </a:cubicBezTo>
                  <a:cubicBezTo>
                    <a:pt x="84" y="758"/>
                    <a:pt x="0" y="646"/>
                    <a:pt x="113" y="562"/>
                  </a:cubicBezTo>
                  <a:cubicBezTo>
                    <a:pt x="197" y="478"/>
                    <a:pt x="309" y="478"/>
                    <a:pt x="421" y="506"/>
                  </a:cubicBezTo>
                  <a:cubicBezTo>
                    <a:pt x="702" y="590"/>
                    <a:pt x="927" y="478"/>
                    <a:pt x="1011" y="225"/>
                  </a:cubicBezTo>
                  <a:cubicBezTo>
                    <a:pt x="1095" y="0"/>
                    <a:pt x="1179" y="0"/>
                    <a:pt x="1292" y="169"/>
                  </a:cubicBezTo>
                  <a:cubicBezTo>
                    <a:pt x="1348" y="281"/>
                    <a:pt x="1432" y="337"/>
                    <a:pt x="1572" y="337"/>
                  </a:cubicBezTo>
                  <a:cubicBezTo>
                    <a:pt x="1685" y="337"/>
                    <a:pt x="1769" y="365"/>
                    <a:pt x="1825" y="478"/>
                  </a:cubicBezTo>
                  <a:cubicBezTo>
                    <a:pt x="1825" y="534"/>
                    <a:pt x="1825" y="590"/>
                    <a:pt x="1881" y="590"/>
                  </a:cubicBezTo>
                  <a:cubicBezTo>
                    <a:pt x="1965" y="618"/>
                    <a:pt x="2022" y="618"/>
                    <a:pt x="1994" y="758"/>
                  </a:cubicBezTo>
                  <a:cubicBezTo>
                    <a:pt x="1937" y="955"/>
                    <a:pt x="1965" y="983"/>
                    <a:pt x="2190" y="983"/>
                  </a:cubicBezTo>
                  <a:cubicBezTo>
                    <a:pt x="2330" y="983"/>
                    <a:pt x="2359" y="1123"/>
                    <a:pt x="2499" y="1095"/>
                  </a:cubicBezTo>
                  <a:cubicBezTo>
                    <a:pt x="2443" y="1236"/>
                    <a:pt x="2359" y="1208"/>
                    <a:pt x="2302" y="1208"/>
                  </a:cubicBezTo>
                  <a:cubicBezTo>
                    <a:pt x="2078" y="1208"/>
                    <a:pt x="1853" y="1180"/>
                    <a:pt x="1629" y="1180"/>
                  </a:cubicBezTo>
                  <a:cubicBezTo>
                    <a:pt x="1544" y="1152"/>
                    <a:pt x="1432" y="1123"/>
                    <a:pt x="1348" y="1208"/>
                  </a:cubicBezTo>
                  <a:cubicBezTo>
                    <a:pt x="1236" y="1292"/>
                    <a:pt x="1095" y="1180"/>
                    <a:pt x="983" y="1264"/>
                  </a:cubicBezTo>
                  <a:cubicBezTo>
                    <a:pt x="758" y="1236"/>
                    <a:pt x="506" y="1236"/>
                    <a:pt x="281" y="1208"/>
                  </a:cubicBezTo>
                  <a:cubicBezTo>
                    <a:pt x="225" y="1236"/>
                    <a:pt x="197" y="1236"/>
                    <a:pt x="141" y="120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" name="Google Shape;2096;p70"/>
            <p:cNvSpPr/>
            <p:nvPr/>
          </p:nvSpPr>
          <p:spPr>
            <a:xfrm>
              <a:off x="4910850" y="530800"/>
              <a:ext cx="48450" cy="25975"/>
            </a:xfrm>
            <a:custGeom>
              <a:avLst/>
              <a:gdLst/>
              <a:ahLst/>
              <a:cxnLst/>
              <a:rect l="l" t="t" r="r" b="b"/>
              <a:pathLst>
                <a:path w="1938" h="1039" extrusionOk="0">
                  <a:moveTo>
                    <a:pt x="1713" y="562"/>
                  </a:moveTo>
                  <a:cubicBezTo>
                    <a:pt x="1657" y="702"/>
                    <a:pt x="1460" y="730"/>
                    <a:pt x="1432" y="899"/>
                  </a:cubicBezTo>
                  <a:cubicBezTo>
                    <a:pt x="1404" y="983"/>
                    <a:pt x="1264" y="1039"/>
                    <a:pt x="1236" y="983"/>
                  </a:cubicBezTo>
                  <a:cubicBezTo>
                    <a:pt x="1096" y="842"/>
                    <a:pt x="871" y="1011"/>
                    <a:pt x="731" y="814"/>
                  </a:cubicBezTo>
                  <a:cubicBezTo>
                    <a:pt x="646" y="702"/>
                    <a:pt x="422" y="702"/>
                    <a:pt x="309" y="618"/>
                  </a:cubicBezTo>
                  <a:cubicBezTo>
                    <a:pt x="141" y="534"/>
                    <a:pt x="1" y="421"/>
                    <a:pt x="113" y="225"/>
                  </a:cubicBezTo>
                  <a:cubicBezTo>
                    <a:pt x="113" y="169"/>
                    <a:pt x="169" y="169"/>
                    <a:pt x="169" y="169"/>
                  </a:cubicBezTo>
                  <a:lnTo>
                    <a:pt x="169" y="169"/>
                  </a:lnTo>
                  <a:cubicBezTo>
                    <a:pt x="225" y="112"/>
                    <a:pt x="281" y="141"/>
                    <a:pt x="338" y="112"/>
                  </a:cubicBezTo>
                  <a:cubicBezTo>
                    <a:pt x="338" y="112"/>
                    <a:pt x="366" y="112"/>
                    <a:pt x="394" y="112"/>
                  </a:cubicBezTo>
                  <a:cubicBezTo>
                    <a:pt x="450" y="56"/>
                    <a:pt x="562" y="112"/>
                    <a:pt x="618" y="56"/>
                  </a:cubicBezTo>
                  <a:cubicBezTo>
                    <a:pt x="674" y="56"/>
                    <a:pt x="759" y="56"/>
                    <a:pt x="815" y="56"/>
                  </a:cubicBezTo>
                  <a:cubicBezTo>
                    <a:pt x="927" y="0"/>
                    <a:pt x="1067" y="84"/>
                    <a:pt x="1180" y="28"/>
                  </a:cubicBezTo>
                  <a:cubicBezTo>
                    <a:pt x="1236" y="28"/>
                    <a:pt x="1320" y="28"/>
                    <a:pt x="1376" y="28"/>
                  </a:cubicBezTo>
                  <a:cubicBezTo>
                    <a:pt x="1460" y="0"/>
                    <a:pt x="1517" y="0"/>
                    <a:pt x="1601" y="56"/>
                  </a:cubicBezTo>
                  <a:cubicBezTo>
                    <a:pt x="1657" y="56"/>
                    <a:pt x="1741" y="56"/>
                    <a:pt x="1797" y="56"/>
                  </a:cubicBezTo>
                  <a:cubicBezTo>
                    <a:pt x="1825" y="112"/>
                    <a:pt x="1910" y="84"/>
                    <a:pt x="1938" y="141"/>
                  </a:cubicBezTo>
                  <a:cubicBezTo>
                    <a:pt x="1854" y="281"/>
                    <a:pt x="1797" y="421"/>
                    <a:pt x="1713" y="5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" name="Google Shape;2097;p70"/>
            <p:cNvSpPr/>
            <p:nvPr/>
          </p:nvSpPr>
          <p:spPr>
            <a:xfrm>
              <a:off x="5248450" y="659225"/>
              <a:ext cx="34425" cy="34425"/>
            </a:xfrm>
            <a:custGeom>
              <a:avLst/>
              <a:gdLst/>
              <a:ahLst/>
              <a:cxnLst/>
              <a:rect l="l" t="t" r="r" b="b"/>
              <a:pathLst>
                <a:path w="1377" h="1377" extrusionOk="0">
                  <a:moveTo>
                    <a:pt x="618" y="1377"/>
                  </a:moveTo>
                  <a:cubicBezTo>
                    <a:pt x="534" y="1377"/>
                    <a:pt x="450" y="1320"/>
                    <a:pt x="394" y="1236"/>
                  </a:cubicBezTo>
                  <a:cubicBezTo>
                    <a:pt x="365" y="1208"/>
                    <a:pt x="337" y="1180"/>
                    <a:pt x="281" y="1180"/>
                  </a:cubicBezTo>
                  <a:cubicBezTo>
                    <a:pt x="57" y="1180"/>
                    <a:pt x="57" y="1180"/>
                    <a:pt x="1" y="955"/>
                  </a:cubicBezTo>
                  <a:cubicBezTo>
                    <a:pt x="113" y="927"/>
                    <a:pt x="197" y="899"/>
                    <a:pt x="309" y="871"/>
                  </a:cubicBezTo>
                  <a:cubicBezTo>
                    <a:pt x="506" y="871"/>
                    <a:pt x="562" y="703"/>
                    <a:pt x="646" y="590"/>
                  </a:cubicBezTo>
                  <a:cubicBezTo>
                    <a:pt x="674" y="534"/>
                    <a:pt x="590" y="506"/>
                    <a:pt x="562" y="478"/>
                  </a:cubicBezTo>
                  <a:cubicBezTo>
                    <a:pt x="478" y="310"/>
                    <a:pt x="534" y="169"/>
                    <a:pt x="646" y="57"/>
                  </a:cubicBezTo>
                  <a:cubicBezTo>
                    <a:pt x="702" y="1"/>
                    <a:pt x="759" y="29"/>
                    <a:pt x="787" y="57"/>
                  </a:cubicBezTo>
                  <a:lnTo>
                    <a:pt x="787" y="57"/>
                  </a:lnTo>
                  <a:cubicBezTo>
                    <a:pt x="815" y="85"/>
                    <a:pt x="843" y="113"/>
                    <a:pt x="843" y="141"/>
                  </a:cubicBezTo>
                  <a:lnTo>
                    <a:pt x="843" y="141"/>
                  </a:lnTo>
                  <a:cubicBezTo>
                    <a:pt x="871" y="169"/>
                    <a:pt x="899" y="197"/>
                    <a:pt x="927" y="197"/>
                  </a:cubicBezTo>
                  <a:lnTo>
                    <a:pt x="927" y="197"/>
                  </a:lnTo>
                  <a:cubicBezTo>
                    <a:pt x="1011" y="282"/>
                    <a:pt x="1067" y="338"/>
                    <a:pt x="1123" y="422"/>
                  </a:cubicBezTo>
                  <a:lnTo>
                    <a:pt x="1123" y="450"/>
                  </a:lnTo>
                  <a:cubicBezTo>
                    <a:pt x="1123" y="450"/>
                    <a:pt x="1152" y="478"/>
                    <a:pt x="1180" y="506"/>
                  </a:cubicBezTo>
                  <a:lnTo>
                    <a:pt x="1180" y="506"/>
                  </a:lnTo>
                  <a:cubicBezTo>
                    <a:pt x="1208" y="534"/>
                    <a:pt x="1236" y="562"/>
                    <a:pt x="1236" y="590"/>
                  </a:cubicBezTo>
                  <a:cubicBezTo>
                    <a:pt x="1236" y="619"/>
                    <a:pt x="1236" y="647"/>
                    <a:pt x="1236" y="647"/>
                  </a:cubicBezTo>
                  <a:cubicBezTo>
                    <a:pt x="1264" y="675"/>
                    <a:pt x="1292" y="703"/>
                    <a:pt x="1292" y="731"/>
                  </a:cubicBezTo>
                  <a:lnTo>
                    <a:pt x="1292" y="731"/>
                  </a:lnTo>
                  <a:cubicBezTo>
                    <a:pt x="1320" y="759"/>
                    <a:pt x="1348" y="787"/>
                    <a:pt x="1376" y="815"/>
                  </a:cubicBezTo>
                  <a:cubicBezTo>
                    <a:pt x="1376" y="843"/>
                    <a:pt x="1376" y="843"/>
                    <a:pt x="1376" y="871"/>
                  </a:cubicBezTo>
                  <a:cubicBezTo>
                    <a:pt x="1376" y="899"/>
                    <a:pt x="1376" y="899"/>
                    <a:pt x="1376" y="927"/>
                  </a:cubicBezTo>
                  <a:cubicBezTo>
                    <a:pt x="1376" y="927"/>
                    <a:pt x="1376" y="955"/>
                    <a:pt x="1348" y="955"/>
                  </a:cubicBezTo>
                  <a:cubicBezTo>
                    <a:pt x="1320" y="1012"/>
                    <a:pt x="1292" y="1096"/>
                    <a:pt x="1264" y="1180"/>
                  </a:cubicBezTo>
                  <a:cubicBezTo>
                    <a:pt x="1264" y="1236"/>
                    <a:pt x="1208" y="1292"/>
                    <a:pt x="1152" y="1264"/>
                  </a:cubicBezTo>
                  <a:cubicBezTo>
                    <a:pt x="955" y="1208"/>
                    <a:pt x="815" y="1348"/>
                    <a:pt x="618" y="137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" name="Google Shape;2098;p70"/>
            <p:cNvSpPr/>
            <p:nvPr/>
          </p:nvSpPr>
          <p:spPr>
            <a:xfrm>
              <a:off x="4875750" y="546225"/>
              <a:ext cx="22500" cy="24600"/>
            </a:xfrm>
            <a:custGeom>
              <a:avLst/>
              <a:gdLst/>
              <a:ahLst/>
              <a:cxnLst/>
              <a:rect l="l" t="t" r="r" b="b"/>
              <a:pathLst>
                <a:path w="900" h="984" extrusionOk="0">
                  <a:moveTo>
                    <a:pt x="703" y="29"/>
                  </a:moveTo>
                  <a:cubicBezTo>
                    <a:pt x="871" y="197"/>
                    <a:pt x="899" y="310"/>
                    <a:pt x="759" y="450"/>
                  </a:cubicBezTo>
                  <a:cubicBezTo>
                    <a:pt x="590" y="590"/>
                    <a:pt x="478" y="731"/>
                    <a:pt x="506" y="927"/>
                  </a:cubicBezTo>
                  <a:cubicBezTo>
                    <a:pt x="366" y="983"/>
                    <a:pt x="338" y="843"/>
                    <a:pt x="225" y="843"/>
                  </a:cubicBezTo>
                  <a:cubicBezTo>
                    <a:pt x="57" y="899"/>
                    <a:pt x="1" y="843"/>
                    <a:pt x="85" y="647"/>
                  </a:cubicBezTo>
                  <a:cubicBezTo>
                    <a:pt x="113" y="562"/>
                    <a:pt x="113" y="450"/>
                    <a:pt x="113" y="338"/>
                  </a:cubicBezTo>
                  <a:cubicBezTo>
                    <a:pt x="113" y="338"/>
                    <a:pt x="85" y="310"/>
                    <a:pt x="113" y="310"/>
                  </a:cubicBezTo>
                  <a:cubicBezTo>
                    <a:pt x="113" y="282"/>
                    <a:pt x="113" y="282"/>
                    <a:pt x="141" y="282"/>
                  </a:cubicBezTo>
                  <a:lnTo>
                    <a:pt x="113" y="282"/>
                  </a:lnTo>
                  <a:cubicBezTo>
                    <a:pt x="141" y="253"/>
                    <a:pt x="169" y="225"/>
                    <a:pt x="197" y="225"/>
                  </a:cubicBezTo>
                  <a:cubicBezTo>
                    <a:pt x="225" y="225"/>
                    <a:pt x="254" y="225"/>
                    <a:pt x="282" y="225"/>
                  </a:cubicBezTo>
                  <a:cubicBezTo>
                    <a:pt x="310" y="197"/>
                    <a:pt x="310" y="169"/>
                    <a:pt x="338" y="141"/>
                  </a:cubicBezTo>
                  <a:lnTo>
                    <a:pt x="338" y="141"/>
                  </a:lnTo>
                  <a:cubicBezTo>
                    <a:pt x="366" y="141"/>
                    <a:pt x="394" y="113"/>
                    <a:pt x="422" y="85"/>
                  </a:cubicBezTo>
                  <a:cubicBezTo>
                    <a:pt x="450" y="85"/>
                    <a:pt x="478" y="85"/>
                    <a:pt x="478" y="85"/>
                  </a:cubicBezTo>
                  <a:cubicBezTo>
                    <a:pt x="506" y="57"/>
                    <a:pt x="534" y="57"/>
                    <a:pt x="562" y="29"/>
                  </a:cubicBezTo>
                  <a:lnTo>
                    <a:pt x="562" y="29"/>
                  </a:lnTo>
                  <a:cubicBezTo>
                    <a:pt x="619" y="1"/>
                    <a:pt x="647" y="1"/>
                    <a:pt x="703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9" name="Google Shape;2099;p70"/>
            <p:cNvSpPr/>
            <p:nvPr/>
          </p:nvSpPr>
          <p:spPr>
            <a:xfrm>
              <a:off x="5092625" y="580625"/>
              <a:ext cx="29525" cy="18275"/>
            </a:xfrm>
            <a:custGeom>
              <a:avLst/>
              <a:gdLst/>
              <a:ahLst/>
              <a:cxnLst/>
              <a:rect l="l" t="t" r="r" b="b"/>
              <a:pathLst>
                <a:path w="1181" h="731" extrusionOk="0">
                  <a:moveTo>
                    <a:pt x="1180" y="309"/>
                  </a:moveTo>
                  <a:cubicBezTo>
                    <a:pt x="1180" y="365"/>
                    <a:pt x="1180" y="450"/>
                    <a:pt x="1152" y="478"/>
                  </a:cubicBezTo>
                  <a:cubicBezTo>
                    <a:pt x="1152" y="534"/>
                    <a:pt x="1096" y="562"/>
                    <a:pt x="1068" y="618"/>
                  </a:cubicBezTo>
                  <a:cubicBezTo>
                    <a:pt x="759" y="394"/>
                    <a:pt x="647" y="394"/>
                    <a:pt x="366" y="730"/>
                  </a:cubicBezTo>
                  <a:lnTo>
                    <a:pt x="226" y="534"/>
                  </a:lnTo>
                  <a:cubicBezTo>
                    <a:pt x="226" y="394"/>
                    <a:pt x="1" y="422"/>
                    <a:pt x="57" y="253"/>
                  </a:cubicBezTo>
                  <a:cubicBezTo>
                    <a:pt x="113" y="29"/>
                    <a:pt x="254" y="29"/>
                    <a:pt x="450" y="57"/>
                  </a:cubicBezTo>
                  <a:cubicBezTo>
                    <a:pt x="478" y="0"/>
                    <a:pt x="534" y="29"/>
                    <a:pt x="562" y="57"/>
                  </a:cubicBezTo>
                  <a:cubicBezTo>
                    <a:pt x="591" y="57"/>
                    <a:pt x="619" y="57"/>
                    <a:pt x="647" y="57"/>
                  </a:cubicBezTo>
                  <a:cubicBezTo>
                    <a:pt x="675" y="113"/>
                    <a:pt x="731" y="113"/>
                    <a:pt x="787" y="141"/>
                  </a:cubicBezTo>
                  <a:cubicBezTo>
                    <a:pt x="815" y="141"/>
                    <a:pt x="871" y="141"/>
                    <a:pt x="927" y="169"/>
                  </a:cubicBezTo>
                  <a:cubicBezTo>
                    <a:pt x="955" y="197"/>
                    <a:pt x="1012" y="197"/>
                    <a:pt x="1068" y="225"/>
                  </a:cubicBezTo>
                  <a:lnTo>
                    <a:pt x="1068" y="225"/>
                  </a:lnTo>
                  <a:cubicBezTo>
                    <a:pt x="1096" y="281"/>
                    <a:pt x="1152" y="281"/>
                    <a:pt x="1180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" name="Google Shape;2100;p70"/>
            <p:cNvSpPr/>
            <p:nvPr/>
          </p:nvSpPr>
          <p:spPr>
            <a:xfrm>
              <a:off x="4589400" y="742750"/>
              <a:ext cx="28100" cy="23900"/>
            </a:xfrm>
            <a:custGeom>
              <a:avLst/>
              <a:gdLst/>
              <a:ahLst/>
              <a:cxnLst/>
              <a:rect l="l" t="t" r="r" b="b"/>
              <a:pathLst>
                <a:path w="1124" h="956" extrusionOk="0">
                  <a:moveTo>
                    <a:pt x="843" y="703"/>
                  </a:moveTo>
                  <a:cubicBezTo>
                    <a:pt x="702" y="646"/>
                    <a:pt x="674" y="450"/>
                    <a:pt x="534" y="394"/>
                  </a:cubicBezTo>
                  <a:cubicBezTo>
                    <a:pt x="450" y="450"/>
                    <a:pt x="337" y="534"/>
                    <a:pt x="253" y="618"/>
                  </a:cubicBezTo>
                  <a:cubicBezTo>
                    <a:pt x="113" y="506"/>
                    <a:pt x="309" y="422"/>
                    <a:pt x="253" y="338"/>
                  </a:cubicBezTo>
                  <a:cubicBezTo>
                    <a:pt x="225" y="310"/>
                    <a:pt x="169" y="338"/>
                    <a:pt x="169" y="366"/>
                  </a:cubicBezTo>
                  <a:cubicBezTo>
                    <a:pt x="28" y="534"/>
                    <a:pt x="113" y="731"/>
                    <a:pt x="57" y="927"/>
                  </a:cubicBezTo>
                  <a:cubicBezTo>
                    <a:pt x="28" y="955"/>
                    <a:pt x="0" y="955"/>
                    <a:pt x="0" y="927"/>
                  </a:cubicBezTo>
                  <a:cubicBezTo>
                    <a:pt x="0" y="646"/>
                    <a:pt x="28" y="366"/>
                    <a:pt x="57" y="85"/>
                  </a:cubicBezTo>
                  <a:cubicBezTo>
                    <a:pt x="85" y="57"/>
                    <a:pt x="85" y="29"/>
                    <a:pt x="113" y="1"/>
                  </a:cubicBezTo>
                  <a:cubicBezTo>
                    <a:pt x="281" y="1"/>
                    <a:pt x="393" y="1"/>
                    <a:pt x="534" y="113"/>
                  </a:cubicBezTo>
                  <a:cubicBezTo>
                    <a:pt x="674" y="197"/>
                    <a:pt x="871" y="282"/>
                    <a:pt x="1067" y="141"/>
                  </a:cubicBezTo>
                  <a:cubicBezTo>
                    <a:pt x="1123" y="253"/>
                    <a:pt x="1011" y="338"/>
                    <a:pt x="1011" y="422"/>
                  </a:cubicBezTo>
                  <a:cubicBezTo>
                    <a:pt x="927" y="506"/>
                    <a:pt x="1011" y="675"/>
                    <a:pt x="843" y="7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" name="Google Shape;2101;p70"/>
            <p:cNvSpPr/>
            <p:nvPr/>
          </p:nvSpPr>
          <p:spPr>
            <a:xfrm>
              <a:off x="5322850" y="754700"/>
              <a:ext cx="16875" cy="39325"/>
            </a:xfrm>
            <a:custGeom>
              <a:avLst/>
              <a:gdLst/>
              <a:ahLst/>
              <a:cxnLst/>
              <a:rect l="l" t="t" r="r" b="b"/>
              <a:pathLst>
                <a:path w="675" h="1573" extrusionOk="0">
                  <a:moveTo>
                    <a:pt x="590" y="1572"/>
                  </a:moveTo>
                  <a:cubicBezTo>
                    <a:pt x="365" y="1432"/>
                    <a:pt x="281" y="1235"/>
                    <a:pt x="337" y="955"/>
                  </a:cubicBezTo>
                  <a:cubicBezTo>
                    <a:pt x="365" y="870"/>
                    <a:pt x="365" y="646"/>
                    <a:pt x="169" y="674"/>
                  </a:cubicBezTo>
                  <a:cubicBezTo>
                    <a:pt x="85" y="674"/>
                    <a:pt x="29" y="618"/>
                    <a:pt x="29" y="533"/>
                  </a:cubicBezTo>
                  <a:cubicBezTo>
                    <a:pt x="0" y="449"/>
                    <a:pt x="113" y="505"/>
                    <a:pt x="141" y="477"/>
                  </a:cubicBezTo>
                  <a:cubicBezTo>
                    <a:pt x="197" y="477"/>
                    <a:pt x="225" y="449"/>
                    <a:pt x="197" y="421"/>
                  </a:cubicBezTo>
                  <a:cubicBezTo>
                    <a:pt x="85" y="225"/>
                    <a:pt x="281" y="140"/>
                    <a:pt x="337" y="0"/>
                  </a:cubicBezTo>
                  <a:cubicBezTo>
                    <a:pt x="365" y="28"/>
                    <a:pt x="365" y="28"/>
                    <a:pt x="365" y="28"/>
                  </a:cubicBezTo>
                  <a:cubicBezTo>
                    <a:pt x="393" y="56"/>
                    <a:pt x="393" y="84"/>
                    <a:pt x="422" y="84"/>
                  </a:cubicBezTo>
                  <a:cubicBezTo>
                    <a:pt x="422" y="112"/>
                    <a:pt x="422" y="140"/>
                    <a:pt x="450" y="168"/>
                  </a:cubicBezTo>
                  <a:cubicBezTo>
                    <a:pt x="478" y="197"/>
                    <a:pt x="478" y="225"/>
                    <a:pt x="506" y="253"/>
                  </a:cubicBezTo>
                  <a:cubicBezTo>
                    <a:pt x="506" y="281"/>
                    <a:pt x="534" y="281"/>
                    <a:pt x="534" y="309"/>
                  </a:cubicBezTo>
                  <a:cubicBezTo>
                    <a:pt x="534" y="337"/>
                    <a:pt x="534" y="365"/>
                    <a:pt x="534" y="365"/>
                  </a:cubicBezTo>
                  <a:cubicBezTo>
                    <a:pt x="590" y="449"/>
                    <a:pt x="534" y="533"/>
                    <a:pt x="590" y="590"/>
                  </a:cubicBezTo>
                  <a:cubicBezTo>
                    <a:pt x="590" y="618"/>
                    <a:pt x="590" y="646"/>
                    <a:pt x="590" y="674"/>
                  </a:cubicBezTo>
                  <a:cubicBezTo>
                    <a:pt x="646" y="730"/>
                    <a:pt x="590" y="814"/>
                    <a:pt x="646" y="870"/>
                  </a:cubicBezTo>
                  <a:cubicBezTo>
                    <a:pt x="646" y="898"/>
                    <a:pt x="646" y="926"/>
                    <a:pt x="646" y="955"/>
                  </a:cubicBezTo>
                  <a:cubicBezTo>
                    <a:pt x="674" y="1151"/>
                    <a:pt x="646" y="1376"/>
                    <a:pt x="590" y="15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" name="Google Shape;2102;p70"/>
            <p:cNvSpPr/>
            <p:nvPr/>
          </p:nvSpPr>
          <p:spPr>
            <a:xfrm>
              <a:off x="4646950" y="825575"/>
              <a:ext cx="24600" cy="14075"/>
            </a:xfrm>
            <a:custGeom>
              <a:avLst/>
              <a:gdLst/>
              <a:ahLst/>
              <a:cxnLst/>
              <a:rect l="l" t="t" r="r" b="b"/>
              <a:pathLst>
                <a:path w="984" h="563" extrusionOk="0">
                  <a:moveTo>
                    <a:pt x="29" y="169"/>
                  </a:moveTo>
                  <a:cubicBezTo>
                    <a:pt x="57" y="169"/>
                    <a:pt x="113" y="169"/>
                    <a:pt x="141" y="169"/>
                  </a:cubicBezTo>
                  <a:cubicBezTo>
                    <a:pt x="534" y="1"/>
                    <a:pt x="787" y="225"/>
                    <a:pt x="983" y="506"/>
                  </a:cubicBezTo>
                  <a:cubicBezTo>
                    <a:pt x="899" y="562"/>
                    <a:pt x="787" y="562"/>
                    <a:pt x="702" y="506"/>
                  </a:cubicBezTo>
                  <a:cubicBezTo>
                    <a:pt x="674" y="506"/>
                    <a:pt x="618" y="478"/>
                    <a:pt x="562" y="478"/>
                  </a:cubicBezTo>
                  <a:cubicBezTo>
                    <a:pt x="534" y="450"/>
                    <a:pt x="478" y="450"/>
                    <a:pt x="422" y="422"/>
                  </a:cubicBezTo>
                  <a:cubicBezTo>
                    <a:pt x="422" y="394"/>
                    <a:pt x="394" y="394"/>
                    <a:pt x="366" y="394"/>
                  </a:cubicBezTo>
                  <a:cubicBezTo>
                    <a:pt x="337" y="366"/>
                    <a:pt x="309" y="366"/>
                    <a:pt x="309" y="337"/>
                  </a:cubicBezTo>
                  <a:cubicBezTo>
                    <a:pt x="281" y="337"/>
                    <a:pt x="253" y="337"/>
                    <a:pt x="225" y="309"/>
                  </a:cubicBezTo>
                  <a:cubicBezTo>
                    <a:pt x="197" y="281"/>
                    <a:pt x="141" y="281"/>
                    <a:pt x="85" y="253"/>
                  </a:cubicBezTo>
                  <a:cubicBezTo>
                    <a:pt x="85" y="253"/>
                    <a:pt x="57" y="225"/>
                    <a:pt x="29" y="225"/>
                  </a:cubicBezTo>
                  <a:cubicBezTo>
                    <a:pt x="1" y="225"/>
                    <a:pt x="1" y="197"/>
                    <a:pt x="1" y="197"/>
                  </a:cubicBezTo>
                  <a:cubicBezTo>
                    <a:pt x="29" y="169"/>
                    <a:pt x="29" y="169"/>
                    <a:pt x="29" y="1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" name="Google Shape;2103;p70"/>
            <p:cNvSpPr/>
            <p:nvPr/>
          </p:nvSpPr>
          <p:spPr>
            <a:xfrm>
              <a:off x="4846975" y="610800"/>
              <a:ext cx="5650" cy="9850"/>
            </a:xfrm>
            <a:custGeom>
              <a:avLst/>
              <a:gdLst/>
              <a:ahLst/>
              <a:cxnLst/>
              <a:rect l="l" t="t" r="r" b="b"/>
              <a:pathLst>
                <a:path w="226" h="394" extrusionOk="0">
                  <a:moveTo>
                    <a:pt x="113" y="1"/>
                  </a:moveTo>
                  <a:cubicBezTo>
                    <a:pt x="197" y="57"/>
                    <a:pt x="225" y="141"/>
                    <a:pt x="225" y="197"/>
                  </a:cubicBezTo>
                  <a:cubicBezTo>
                    <a:pt x="197" y="310"/>
                    <a:pt x="169" y="394"/>
                    <a:pt x="29" y="281"/>
                  </a:cubicBezTo>
                  <a:cubicBezTo>
                    <a:pt x="1" y="253"/>
                    <a:pt x="1" y="253"/>
                    <a:pt x="1" y="225"/>
                  </a:cubicBezTo>
                  <a:cubicBezTo>
                    <a:pt x="29" y="197"/>
                    <a:pt x="29" y="197"/>
                    <a:pt x="29" y="197"/>
                  </a:cubicBezTo>
                  <a:cubicBezTo>
                    <a:pt x="29" y="169"/>
                    <a:pt x="57" y="113"/>
                    <a:pt x="57" y="57"/>
                  </a:cubicBezTo>
                  <a:cubicBezTo>
                    <a:pt x="85" y="57"/>
                    <a:pt x="85" y="1"/>
                    <a:pt x="1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" name="Google Shape;2104;p70"/>
            <p:cNvSpPr/>
            <p:nvPr/>
          </p:nvSpPr>
          <p:spPr>
            <a:xfrm>
              <a:off x="5062450" y="579925"/>
              <a:ext cx="12675" cy="4925"/>
            </a:xfrm>
            <a:custGeom>
              <a:avLst/>
              <a:gdLst/>
              <a:ahLst/>
              <a:cxnLst/>
              <a:rect l="l" t="t" r="r" b="b"/>
              <a:pathLst>
                <a:path w="507" h="197" extrusionOk="0">
                  <a:moveTo>
                    <a:pt x="506" y="57"/>
                  </a:moveTo>
                  <a:cubicBezTo>
                    <a:pt x="478" y="141"/>
                    <a:pt x="450" y="197"/>
                    <a:pt x="366" y="141"/>
                  </a:cubicBezTo>
                  <a:cubicBezTo>
                    <a:pt x="253" y="113"/>
                    <a:pt x="141" y="113"/>
                    <a:pt x="29" y="113"/>
                  </a:cubicBezTo>
                  <a:cubicBezTo>
                    <a:pt x="1" y="85"/>
                    <a:pt x="1" y="57"/>
                    <a:pt x="1" y="57"/>
                  </a:cubicBezTo>
                  <a:cubicBezTo>
                    <a:pt x="1" y="28"/>
                    <a:pt x="29" y="28"/>
                    <a:pt x="29" y="28"/>
                  </a:cubicBezTo>
                  <a:cubicBezTo>
                    <a:pt x="113" y="28"/>
                    <a:pt x="169" y="28"/>
                    <a:pt x="253" y="57"/>
                  </a:cubicBezTo>
                  <a:cubicBezTo>
                    <a:pt x="338" y="0"/>
                    <a:pt x="422" y="0"/>
                    <a:pt x="506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" name="Google Shape;2105;p70"/>
            <p:cNvSpPr/>
            <p:nvPr/>
          </p:nvSpPr>
          <p:spPr>
            <a:xfrm>
              <a:off x="5134050" y="852950"/>
              <a:ext cx="9150" cy="7750"/>
            </a:xfrm>
            <a:custGeom>
              <a:avLst/>
              <a:gdLst/>
              <a:ahLst/>
              <a:cxnLst/>
              <a:rect l="l" t="t" r="r" b="b"/>
              <a:pathLst>
                <a:path w="366" h="310" extrusionOk="0">
                  <a:moveTo>
                    <a:pt x="365" y="253"/>
                  </a:moveTo>
                  <a:cubicBezTo>
                    <a:pt x="365" y="253"/>
                    <a:pt x="365" y="281"/>
                    <a:pt x="337" y="309"/>
                  </a:cubicBezTo>
                  <a:cubicBezTo>
                    <a:pt x="309" y="309"/>
                    <a:pt x="253" y="309"/>
                    <a:pt x="225" y="309"/>
                  </a:cubicBezTo>
                  <a:cubicBezTo>
                    <a:pt x="197" y="309"/>
                    <a:pt x="169" y="309"/>
                    <a:pt x="141" y="281"/>
                  </a:cubicBezTo>
                  <a:cubicBezTo>
                    <a:pt x="85" y="197"/>
                    <a:pt x="0" y="113"/>
                    <a:pt x="141" y="57"/>
                  </a:cubicBezTo>
                  <a:cubicBezTo>
                    <a:pt x="281" y="0"/>
                    <a:pt x="365" y="113"/>
                    <a:pt x="365" y="25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" name="Google Shape;2106;p70"/>
            <p:cNvSpPr/>
            <p:nvPr/>
          </p:nvSpPr>
          <p:spPr>
            <a:xfrm>
              <a:off x="4614675" y="812950"/>
              <a:ext cx="7725" cy="5625"/>
            </a:xfrm>
            <a:custGeom>
              <a:avLst/>
              <a:gdLst/>
              <a:ahLst/>
              <a:cxnLst/>
              <a:rect l="l" t="t" r="r" b="b"/>
              <a:pathLst>
                <a:path w="309" h="225" extrusionOk="0">
                  <a:moveTo>
                    <a:pt x="28" y="0"/>
                  </a:moveTo>
                  <a:cubicBezTo>
                    <a:pt x="56" y="0"/>
                    <a:pt x="84" y="28"/>
                    <a:pt x="112" y="28"/>
                  </a:cubicBezTo>
                  <a:cubicBezTo>
                    <a:pt x="197" y="28"/>
                    <a:pt x="281" y="84"/>
                    <a:pt x="309" y="169"/>
                  </a:cubicBezTo>
                  <a:cubicBezTo>
                    <a:pt x="253" y="225"/>
                    <a:pt x="197" y="197"/>
                    <a:pt x="169" y="169"/>
                  </a:cubicBezTo>
                  <a:lnTo>
                    <a:pt x="169" y="169"/>
                  </a:lnTo>
                  <a:cubicBezTo>
                    <a:pt x="140" y="141"/>
                    <a:pt x="112" y="113"/>
                    <a:pt x="112" y="84"/>
                  </a:cubicBezTo>
                  <a:cubicBezTo>
                    <a:pt x="84" y="84"/>
                    <a:pt x="56" y="84"/>
                    <a:pt x="28" y="84"/>
                  </a:cubicBezTo>
                  <a:cubicBezTo>
                    <a:pt x="28" y="84"/>
                    <a:pt x="0" y="56"/>
                    <a:pt x="0" y="56"/>
                  </a:cubicBezTo>
                  <a:cubicBezTo>
                    <a:pt x="28" y="28"/>
                    <a:pt x="28" y="28"/>
                    <a:pt x="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" name="Google Shape;2107;p70"/>
            <p:cNvSpPr/>
            <p:nvPr/>
          </p:nvSpPr>
          <p:spPr>
            <a:xfrm>
              <a:off x="5000000" y="840325"/>
              <a:ext cx="7025" cy="4925"/>
            </a:xfrm>
            <a:custGeom>
              <a:avLst/>
              <a:gdLst/>
              <a:ahLst/>
              <a:cxnLst/>
              <a:rect l="l" t="t" r="r" b="b"/>
              <a:pathLst>
                <a:path w="281" h="197" extrusionOk="0">
                  <a:moveTo>
                    <a:pt x="281" y="197"/>
                  </a:moveTo>
                  <a:cubicBezTo>
                    <a:pt x="253" y="197"/>
                    <a:pt x="225" y="197"/>
                    <a:pt x="197" y="197"/>
                  </a:cubicBezTo>
                  <a:cubicBezTo>
                    <a:pt x="169" y="197"/>
                    <a:pt x="112" y="197"/>
                    <a:pt x="56" y="197"/>
                  </a:cubicBezTo>
                  <a:cubicBezTo>
                    <a:pt x="56" y="169"/>
                    <a:pt x="0" y="169"/>
                    <a:pt x="0" y="112"/>
                  </a:cubicBezTo>
                  <a:cubicBezTo>
                    <a:pt x="140" y="0"/>
                    <a:pt x="197" y="141"/>
                    <a:pt x="281" y="1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" name="Google Shape;2108;p70"/>
            <p:cNvSpPr/>
            <p:nvPr/>
          </p:nvSpPr>
          <p:spPr>
            <a:xfrm>
              <a:off x="4609750" y="809425"/>
              <a:ext cx="5650" cy="4250"/>
            </a:xfrm>
            <a:custGeom>
              <a:avLst/>
              <a:gdLst/>
              <a:ahLst/>
              <a:cxnLst/>
              <a:rect l="l" t="t" r="r" b="b"/>
              <a:pathLst>
                <a:path w="226" h="170" extrusionOk="0">
                  <a:moveTo>
                    <a:pt x="29" y="1"/>
                  </a:moveTo>
                  <a:cubicBezTo>
                    <a:pt x="141" y="1"/>
                    <a:pt x="225" y="1"/>
                    <a:pt x="225" y="141"/>
                  </a:cubicBezTo>
                  <a:lnTo>
                    <a:pt x="225" y="169"/>
                  </a:lnTo>
                  <a:cubicBezTo>
                    <a:pt x="197" y="169"/>
                    <a:pt x="169" y="169"/>
                    <a:pt x="169" y="141"/>
                  </a:cubicBezTo>
                  <a:lnTo>
                    <a:pt x="169" y="141"/>
                  </a:lnTo>
                  <a:cubicBezTo>
                    <a:pt x="141" y="113"/>
                    <a:pt x="113" y="113"/>
                    <a:pt x="85" y="85"/>
                  </a:cubicBezTo>
                  <a:cubicBezTo>
                    <a:pt x="85" y="85"/>
                    <a:pt x="57" y="85"/>
                    <a:pt x="29" y="57"/>
                  </a:cubicBezTo>
                  <a:cubicBezTo>
                    <a:pt x="1" y="57"/>
                    <a:pt x="1" y="29"/>
                    <a:pt x="1" y="29"/>
                  </a:cubicBezTo>
                  <a:cubicBezTo>
                    <a:pt x="29" y="1"/>
                    <a:pt x="29" y="1"/>
                    <a:pt x="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" name="Google Shape;2109;p70"/>
            <p:cNvSpPr/>
            <p:nvPr/>
          </p:nvSpPr>
          <p:spPr>
            <a:xfrm>
              <a:off x="5057550" y="582025"/>
              <a:ext cx="3525" cy="2125"/>
            </a:xfrm>
            <a:custGeom>
              <a:avLst/>
              <a:gdLst/>
              <a:ahLst/>
              <a:cxnLst/>
              <a:rect l="l" t="t" r="r" b="b"/>
              <a:pathLst>
                <a:path w="141" h="85" extrusionOk="0">
                  <a:moveTo>
                    <a:pt x="0" y="85"/>
                  </a:moveTo>
                  <a:cubicBezTo>
                    <a:pt x="0" y="57"/>
                    <a:pt x="0" y="29"/>
                    <a:pt x="0" y="1"/>
                  </a:cubicBezTo>
                  <a:cubicBezTo>
                    <a:pt x="28" y="1"/>
                    <a:pt x="56" y="1"/>
                    <a:pt x="84" y="1"/>
                  </a:cubicBezTo>
                  <a:cubicBezTo>
                    <a:pt x="113" y="1"/>
                    <a:pt x="141" y="1"/>
                    <a:pt x="141" y="1"/>
                  </a:cubicBezTo>
                  <a:cubicBezTo>
                    <a:pt x="113" y="57"/>
                    <a:pt x="56" y="85"/>
                    <a:pt x="0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" name="Google Shape;2110;p70"/>
            <p:cNvSpPr/>
            <p:nvPr/>
          </p:nvSpPr>
          <p:spPr>
            <a:xfrm>
              <a:off x="5171250" y="650100"/>
              <a:ext cx="4925" cy="2150"/>
            </a:xfrm>
            <a:custGeom>
              <a:avLst/>
              <a:gdLst/>
              <a:ahLst/>
              <a:cxnLst/>
              <a:rect l="l" t="t" r="r" b="b"/>
              <a:pathLst>
                <a:path w="197" h="86" extrusionOk="0">
                  <a:moveTo>
                    <a:pt x="113" y="85"/>
                  </a:moveTo>
                  <a:cubicBezTo>
                    <a:pt x="85" y="85"/>
                    <a:pt x="56" y="85"/>
                    <a:pt x="28" y="85"/>
                  </a:cubicBezTo>
                  <a:cubicBezTo>
                    <a:pt x="28" y="57"/>
                    <a:pt x="0" y="29"/>
                    <a:pt x="28" y="29"/>
                  </a:cubicBezTo>
                  <a:cubicBezTo>
                    <a:pt x="28" y="1"/>
                    <a:pt x="28" y="1"/>
                    <a:pt x="56" y="1"/>
                  </a:cubicBezTo>
                  <a:cubicBezTo>
                    <a:pt x="85" y="1"/>
                    <a:pt x="141" y="1"/>
                    <a:pt x="197" y="29"/>
                  </a:cubicBezTo>
                  <a:cubicBezTo>
                    <a:pt x="169" y="29"/>
                    <a:pt x="141" y="57"/>
                    <a:pt x="113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" name="Google Shape;2111;p70"/>
            <p:cNvSpPr/>
            <p:nvPr/>
          </p:nvSpPr>
          <p:spPr>
            <a:xfrm>
              <a:off x="5300400" y="723800"/>
              <a:ext cx="3525" cy="2850"/>
            </a:xfrm>
            <a:custGeom>
              <a:avLst/>
              <a:gdLst/>
              <a:ahLst/>
              <a:cxnLst/>
              <a:rect l="l" t="t" r="r" b="b"/>
              <a:pathLst>
                <a:path w="141" h="114" extrusionOk="0">
                  <a:moveTo>
                    <a:pt x="140" y="113"/>
                  </a:moveTo>
                  <a:cubicBezTo>
                    <a:pt x="84" y="113"/>
                    <a:pt x="28" y="85"/>
                    <a:pt x="0" y="29"/>
                  </a:cubicBezTo>
                  <a:lnTo>
                    <a:pt x="0" y="29"/>
                  </a:lnTo>
                  <a:cubicBezTo>
                    <a:pt x="28" y="1"/>
                    <a:pt x="56" y="1"/>
                    <a:pt x="84" y="29"/>
                  </a:cubicBezTo>
                  <a:cubicBezTo>
                    <a:pt x="84" y="57"/>
                    <a:pt x="112" y="85"/>
                    <a:pt x="140" y="1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" name="Google Shape;2112;p70"/>
            <p:cNvSpPr/>
            <p:nvPr/>
          </p:nvSpPr>
          <p:spPr>
            <a:xfrm>
              <a:off x="5151600" y="618525"/>
              <a:ext cx="2125" cy="2825"/>
            </a:xfrm>
            <a:custGeom>
              <a:avLst/>
              <a:gdLst/>
              <a:ahLst/>
              <a:cxnLst/>
              <a:rect l="l" t="t" r="r" b="b"/>
              <a:pathLst>
                <a:path w="85" h="113" extrusionOk="0">
                  <a:moveTo>
                    <a:pt x="0" y="1"/>
                  </a:moveTo>
                  <a:cubicBezTo>
                    <a:pt x="28" y="1"/>
                    <a:pt x="56" y="29"/>
                    <a:pt x="84" y="29"/>
                  </a:cubicBezTo>
                  <a:cubicBezTo>
                    <a:pt x="84" y="29"/>
                    <a:pt x="84" y="57"/>
                    <a:pt x="84" y="85"/>
                  </a:cubicBezTo>
                  <a:lnTo>
                    <a:pt x="56" y="85"/>
                  </a:lnTo>
                  <a:cubicBezTo>
                    <a:pt x="0" y="113"/>
                    <a:pt x="0" y="57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" name="Google Shape;2113;p70"/>
            <p:cNvSpPr/>
            <p:nvPr/>
          </p:nvSpPr>
          <p:spPr>
            <a:xfrm>
              <a:off x="5303900" y="72662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0" y="84"/>
                  </a:moveTo>
                  <a:cubicBezTo>
                    <a:pt x="0" y="56"/>
                    <a:pt x="0" y="28"/>
                    <a:pt x="0" y="0"/>
                  </a:cubicBezTo>
                  <a:cubicBezTo>
                    <a:pt x="28" y="0"/>
                    <a:pt x="57" y="0"/>
                    <a:pt x="57" y="0"/>
                  </a:cubicBezTo>
                  <a:cubicBezTo>
                    <a:pt x="85" y="28"/>
                    <a:pt x="85" y="28"/>
                    <a:pt x="85" y="56"/>
                  </a:cubicBezTo>
                  <a:cubicBezTo>
                    <a:pt x="85" y="56"/>
                    <a:pt x="57" y="84"/>
                    <a:pt x="57" y="84"/>
                  </a:cubicBezTo>
                  <a:cubicBezTo>
                    <a:pt x="28" y="84"/>
                    <a:pt x="28" y="84"/>
                    <a:pt x="0" y="84"/>
                  </a:cubicBezTo>
                  <a:lnTo>
                    <a:pt x="0" y="8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" name="Google Shape;2114;p70"/>
            <p:cNvSpPr/>
            <p:nvPr/>
          </p:nvSpPr>
          <p:spPr>
            <a:xfrm>
              <a:off x="5074375" y="749075"/>
              <a:ext cx="141100" cy="89150"/>
            </a:xfrm>
            <a:custGeom>
              <a:avLst/>
              <a:gdLst/>
              <a:ahLst/>
              <a:cxnLst/>
              <a:rect l="l" t="t" r="r" b="b"/>
              <a:pathLst>
                <a:path w="5644" h="3566" extrusionOk="0">
                  <a:moveTo>
                    <a:pt x="647" y="3397"/>
                  </a:moveTo>
                  <a:cubicBezTo>
                    <a:pt x="619" y="3397"/>
                    <a:pt x="591" y="3397"/>
                    <a:pt x="562" y="3397"/>
                  </a:cubicBezTo>
                  <a:cubicBezTo>
                    <a:pt x="478" y="3257"/>
                    <a:pt x="506" y="3566"/>
                    <a:pt x="422" y="3426"/>
                  </a:cubicBezTo>
                  <a:cubicBezTo>
                    <a:pt x="394" y="3369"/>
                    <a:pt x="338" y="3285"/>
                    <a:pt x="450" y="3257"/>
                  </a:cubicBezTo>
                  <a:cubicBezTo>
                    <a:pt x="647" y="3229"/>
                    <a:pt x="562" y="3061"/>
                    <a:pt x="562" y="2948"/>
                  </a:cubicBezTo>
                  <a:cubicBezTo>
                    <a:pt x="562" y="2892"/>
                    <a:pt x="478" y="2836"/>
                    <a:pt x="562" y="2752"/>
                  </a:cubicBezTo>
                  <a:cubicBezTo>
                    <a:pt x="619" y="2724"/>
                    <a:pt x="619" y="2668"/>
                    <a:pt x="534" y="2668"/>
                  </a:cubicBezTo>
                  <a:cubicBezTo>
                    <a:pt x="394" y="2696"/>
                    <a:pt x="394" y="2639"/>
                    <a:pt x="366" y="2499"/>
                  </a:cubicBezTo>
                  <a:cubicBezTo>
                    <a:pt x="310" y="2303"/>
                    <a:pt x="141" y="2359"/>
                    <a:pt x="1" y="2443"/>
                  </a:cubicBezTo>
                  <a:cubicBezTo>
                    <a:pt x="1" y="2162"/>
                    <a:pt x="85" y="1910"/>
                    <a:pt x="57" y="1629"/>
                  </a:cubicBezTo>
                  <a:cubicBezTo>
                    <a:pt x="29" y="1432"/>
                    <a:pt x="198" y="1376"/>
                    <a:pt x="338" y="1376"/>
                  </a:cubicBezTo>
                  <a:cubicBezTo>
                    <a:pt x="562" y="1376"/>
                    <a:pt x="871" y="1376"/>
                    <a:pt x="1012" y="1545"/>
                  </a:cubicBezTo>
                  <a:cubicBezTo>
                    <a:pt x="1264" y="1825"/>
                    <a:pt x="1517" y="1769"/>
                    <a:pt x="1798" y="1769"/>
                  </a:cubicBezTo>
                  <a:cubicBezTo>
                    <a:pt x="1854" y="1769"/>
                    <a:pt x="1882" y="1769"/>
                    <a:pt x="1910" y="1769"/>
                  </a:cubicBezTo>
                  <a:cubicBezTo>
                    <a:pt x="2107" y="1910"/>
                    <a:pt x="2275" y="2078"/>
                    <a:pt x="2500" y="1825"/>
                  </a:cubicBezTo>
                  <a:cubicBezTo>
                    <a:pt x="2668" y="1825"/>
                    <a:pt x="2780" y="1769"/>
                    <a:pt x="2837" y="1601"/>
                  </a:cubicBezTo>
                  <a:cubicBezTo>
                    <a:pt x="2921" y="1292"/>
                    <a:pt x="3089" y="1011"/>
                    <a:pt x="3033" y="702"/>
                  </a:cubicBezTo>
                  <a:cubicBezTo>
                    <a:pt x="3005" y="646"/>
                    <a:pt x="3005" y="646"/>
                    <a:pt x="3005" y="674"/>
                  </a:cubicBezTo>
                  <a:cubicBezTo>
                    <a:pt x="2921" y="702"/>
                    <a:pt x="2837" y="730"/>
                    <a:pt x="2808" y="646"/>
                  </a:cubicBezTo>
                  <a:cubicBezTo>
                    <a:pt x="2780" y="562"/>
                    <a:pt x="2780" y="478"/>
                    <a:pt x="2696" y="618"/>
                  </a:cubicBezTo>
                  <a:cubicBezTo>
                    <a:pt x="2640" y="646"/>
                    <a:pt x="2584" y="702"/>
                    <a:pt x="2528" y="646"/>
                  </a:cubicBezTo>
                  <a:cubicBezTo>
                    <a:pt x="2443" y="562"/>
                    <a:pt x="2472" y="450"/>
                    <a:pt x="2528" y="365"/>
                  </a:cubicBezTo>
                  <a:cubicBezTo>
                    <a:pt x="2556" y="337"/>
                    <a:pt x="2556" y="309"/>
                    <a:pt x="2584" y="309"/>
                  </a:cubicBezTo>
                  <a:cubicBezTo>
                    <a:pt x="2668" y="253"/>
                    <a:pt x="2584" y="225"/>
                    <a:pt x="2584" y="197"/>
                  </a:cubicBezTo>
                  <a:cubicBezTo>
                    <a:pt x="2584" y="169"/>
                    <a:pt x="2612" y="113"/>
                    <a:pt x="2640" y="85"/>
                  </a:cubicBezTo>
                  <a:cubicBezTo>
                    <a:pt x="2696" y="57"/>
                    <a:pt x="2752" y="57"/>
                    <a:pt x="2780" y="113"/>
                  </a:cubicBezTo>
                  <a:cubicBezTo>
                    <a:pt x="3173" y="0"/>
                    <a:pt x="3173" y="0"/>
                    <a:pt x="3342" y="393"/>
                  </a:cubicBezTo>
                  <a:cubicBezTo>
                    <a:pt x="3398" y="450"/>
                    <a:pt x="3370" y="562"/>
                    <a:pt x="3454" y="590"/>
                  </a:cubicBezTo>
                  <a:cubicBezTo>
                    <a:pt x="3510" y="590"/>
                    <a:pt x="3510" y="562"/>
                    <a:pt x="3538" y="562"/>
                  </a:cubicBezTo>
                  <a:cubicBezTo>
                    <a:pt x="3651" y="450"/>
                    <a:pt x="3482" y="365"/>
                    <a:pt x="3538" y="309"/>
                  </a:cubicBezTo>
                  <a:cubicBezTo>
                    <a:pt x="3623" y="169"/>
                    <a:pt x="3679" y="365"/>
                    <a:pt x="3763" y="337"/>
                  </a:cubicBezTo>
                  <a:cubicBezTo>
                    <a:pt x="3819" y="337"/>
                    <a:pt x="3819" y="253"/>
                    <a:pt x="3819" y="197"/>
                  </a:cubicBezTo>
                  <a:cubicBezTo>
                    <a:pt x="3847" y="169"/>
                    <a:pt x="3875" y="113"/>
                    <a:pt x="3931" y="113"/>
                  </a:cubicBezTo>
                  <a:cubicBezTo>
                    <a:pt x="3960" y="337"/>
                    <a:pt x="4016" y="562"/>
                    <a:pt x="4212" y="730"/>
                  </a:cubicBezTo>
                  <a:cubicBezTo>
                    <a:pt x="4268" y="787"/>
                    <a:pt x="4296" y="843"/>
                    <a:pt x="4184" y="871"/>
                  </a:cubicBezTo>
                  <a:cubicBezTo>
                    <a:pt x="4100" y="927"/>
                    <a:pt x="4100" y="983"/>
                    <a:pt x="4128" y="1067"/>
                  </a:cubicBezTo>
                  <a:cubicBezTo>
                    <a:pt x="4156" y="1123"/>
                    <a:pt x="4240" y="1067"/>
                    <a:pt x="4268" y="1095"/>
                  </a:cubicBezTo>
                  <a:cubicBezTo>
                    <a:pt x="4465" y="1151"/>
                    <a:pt x="4577" y="1067"/>
                    <a:pt x="4689" y="983"/>
                  </a:cubicBezTo>
                  <a:cubicBezTo>
                    <a:pt x="4661" y="843"/>
                    <a:pt x="4549" y="927"/>
                    <a:pt x="4437" y="927"/>
                  </a:cubicBezTo>
                  <a:cubicBezTo>
                    <a:pt x="4521" y="815"/>
                    <a:pt x="4549" y="646"/>
                    <a:pt x="4718" y="758"/>
                  </a:cubicBezTo>
                  <a:cubicBezTo>
                    <a:pt x="4886" y="871"/>
                    <a:pt x="4886" y="927"/>
                    <a:pt x="4689" y="1236"/>
                  </a:cubicBezTo>
                  <a:cubicBezTo>
                    <a:pt x="4914" y="1292"/>
                    <a:pt x="5111" y="1348"/>
                    <a:pt x="5307" y="1123"/>
                  </a:cubicBezTo>
                  <a:cubicBezTo>
                    <a:pt x="5363" y="1067"/>
                    <a:pt x="5447" y="983"/>
                    <a:pt x="5560" y="1067"/>
                  </a:cubicBezTo>
                  <a:cubicBezTo>
                    <a:pt x="5616" y="1123"/>
                    <a:pt x="5644" y="1208"/>
                    <a:pt x="5616" y="1320"/>
                  </a:cubicBezTo>
                  <a:cubicBezTo>
                    <a:pt x="5588" y="1348"/>
                    <a:pt x="5616" y="1404"/>
                    <a:pt x="5644" y="1432"/>
                  </a:cubicBezTo>
                  <a:cubicBezTo>
                    <a:pt x="5560" y="1573"/>
                    <a:pt x="5504" y="1657"/>
                    <a:pt x="5335" y="1573"/>
                  </a:cubicBezTo>
                  <a:cubicBezTo>
                    <a:pt x="5307" y="1545"/>
                    <a:pt x="5223" y="1573"/>
                    <a:pt x="5195" y="1545"/>
                  </a:cubicBezTo>
                  <a:cubicBezTo>
                    <a:pt x="5083" y="1376"/>
                    <a:pt x="4914" y="1460"/>
                    <a:pt x="4886" y="1573"/>
                  </a:cubicBezTo>
                  <a:cubicBezTo>
                    <a:pt x="4830" y="1769"/>
                    <a:pt x="4577" y="1713"/>
                    <a:pt x="4549" y="1910"/>
                  </a:cubicBezTo>
                  <a:cubicBezTo>
                    <a:pt x="4549" y="1938"/>
                    <a:pt x="4437" y="1966"/>
                    <a:pt x="4437" y="1910"/>
                  </a:cubicBezTo>
                  <a:cubicBezTo>
                    <a:pt x="4437" y="1713"/>
                    <a:pt x="4212" y="1797"/>
                    <a:pt x="4184" y="1685"/>
                  </a:cubicBezTo>
                  <a:cubicBezTo>
                    <a:pt x="4128" y="1376"/>
                    <a:pt x="3791" y="1545"/>
                    <a:pt x="3623" y="1404"/>
                  </a:cubicBezTo>
                  <a:cubicBezTo>
                    <a:pt x="3566" y="1348"/>
                    <a:pt x="3482" y="1432"/>
                    <a:pt x="3454" y="1516"/>
                  </a:cubicBezTo>
                  <a:cubicBezTo>
                    <a:pt x="3426" y="1657"/>
                    <a:pt x="3482" y="1769"/>
                    <a:pt x="3651" y="1797"/>
                  </a:cubicBezTo>
                  <a:lnTo>
                    <a:pt x="3651" y="1797"/>
                  </a:lnTo>
                  <a:cubicBezTo>
                    <a:pt x="3679" y="1741"/>
                    <a:pt x="3735" y="1629"/>
                    <a:pt x="3763" y="1769"/>
                  </a:cubicBezTo>
                  <a:cubicBezTo>
                    <a:pt x="3791" y="1853"/>
                    <a:pt x="3847" y="1910"/>
                    <a:pt x="3875" y="1966"/>
                  </a:cubicBezTo>
                  <a:cubicBezTo>
                    <a:pt x="3819" y="2078"/>
                    <a:pt x="3566" y="1910"/>
                    <a:pt x="3651" y="2162"/>
                  </a:cubicBezTo>
                  <a:cubicBezTo>
                    <a:pt x="3538" y="2190"/>
                    <a:pt x="3426" y="2274"/>
                    <a:pt x="3370" y="2218"/>
                  </a:cubicBezTo>
                  <a:cubicBezTo>
                    <a:pt x="3202" y="2134"/>
                    <a:pt x="3230" y="2303"/>
                    <a:pt x="3173" y="2359"/>
                  </a:cubicBezTo>
                  <a:cubicBezTo>
                    <a:pt x="3089" y="2471"/>
                    <a:pt x="3230" y="2443"/>
                    <a:pt x="3286" y="2499"/>
                  </a:cubicBezTo>
                  <a:cubicBezTo>
                    <a:pt x="3314" y="2555"/>
                    <a:pt x="3342" y="2583"/>
                    <a:pt x="3398" y="2611"/>
                  </a:cubicBezTo>
                  <a:cubicBezTo>
                    <a:pt x="3651" y="2724"/>
                    <a:pt x="3651" y="2724"/>
                    <a:pt x="3538" y="3061"/>
                  </a:cubicBezTo>
                  <a:cubicBezTo>
                    <a:pt x="3342" y="2836"/>
                    <a:pt x="3117" y="2668"/>
                    <a:pt x="2977" y="2443"/>
                  </a:cubicBezTo>
                  <a:cubicBezTo>
                    <a:pt x="2837" y="2218"/>
                    <a:pt x="2556" y="2359"/>
                    <a:pt x="2443" y="2190"/>
                  </a:cubicBezTo>
                  <a:cubicBezTo>
                    <a:pt x="2443" y="2162"/>
                    <a:pt x="2387" y="2190"/>
                    <a:pt x="2387" y="2218"/>
                  </a:cubicBezTo>
                  <a:cubicBezTo>
                    <a:pt x="2247" y="2471"/>
                    <a:pt x="2050" y="2387"/>
                    <a:pt x="1826" y="2331"/>
                  </a:cubicBezTo>
                  <a:cubicBezTo>
                    <a:pt x="1770" y="2499"/>
                    <a:pt x="1770" y="2724"/>
                    <a:pt x="1629" y="2864"/>
                  </a:cubicBezTo>
                  <a:cubicBezTo>
                    <a:pt x="1545" y="2836"/>
                    <a:pt x="1517" y="2780"/>
                    <a:pt x="1545" y="2696"/>
                  </a:cubicBezTo>
                  <a:cubicBezTo>
                    <a:pt x="1545" y="2639"/>
                    <a:pt x="1685" y="2611"/>
                    <a:pt x="1601" y="2527"/>
                  </a:cubicBezTo>
                  <a:cubicBezTo>
                    <a:pt x="1545" y="2471"/>
                    <a:pt x="1489" y="2527"/>
                    <a:pt x="1433" y="2555"/>
                  </a:cubicBezTo>
                  <a:cubicBezTo>
                    <a:pt x="1377" y="2583"/>
                    <a:pt x="1349" y="2583"/>
                    <a:pt x="1264" y="2583"/>
                  </a:cubicBezTo>
                  <a:cubicBezTo>
                    <a:pt x="1321" y="2724"/>
                    <a:pt x="1489" y="2808"/>
                    <a:pt x="1433" y="2976"/>
                  </a:cubicBezTo>
                  <a:cubicBezTo>
                    <a:pt x="1405" y="3229"/>
                    <a:pt x="1208" y="3285"/>
                    <a:pt x="1012" y="3341"/>
                  </a:cubicBezTo>
                  <a:cubicBezTo>
                    <a:pt x="899" y="3369"/>
                    <a:pt x="759" y="3369"/>
                    <a:pt x="647" y="33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" name="Google Shape;2115;p70"/>
            <p:cNvSpPr/>
            <p:nvPr/>
          </p:nvSpPr>
          <p:spPr>
            <a:xfrm>
              <a:off x="5204925" y="721000"/>
              <a:ext cx="89175" cy="70900"/>
            </a:xfrm>
            <a:custGeom>
              <a:avLst/>
              <a:gdLst/>
              <a:ahLst/>
              <a:cxnLst/>
              <a:rect l="l" t="t" r="r" b="b"/>
              <a:pathLst>
                <a:path w="3567" h="2836" extrusionOk="0">
                  <a:moveTo>
                    <a:pt x="3342" y="815"/>
                  </a:moveTo>
                  <a:cubicBezTo>
                    <a:pt x="3454" y="843"/>
                    <a:pt x="3566" y="871"/>
                    <a:pt x="3482" y="1011"/>
                  </a:cubicBezTo>
                  <a:cubicBezTo>
                    <a:pt x="3454" y="1095"/>
                    <a:pt x="3426" y="1152"/>
                    <a:pt x="3426" y="1208"/>
                  </a:cubicBezTo>
                  <a:cubicBezTo>
                    <a:pt x="3398" y="1348"/>
                    <a:pt x="3342" y="1460"/>
                    <a:pt x="3201" y="1573"/>
                  </a:cubicBezTo>
                  <a:cubicBezTo>
                    <a:pt x="3061" y="1713"/>
                    <a:pt x="3089" y="1910"/>
                    <a:pt x="2977" y="2050"/>
                  </a:cubicBezTo>
                  <a:cubicBezTo>
                    <a:pt x="2949" y="2134"/>
                    <a:pt x="2752" y="1994"/>
                    <a:pt x="2808" y="2190"/>
                  </a:cubicBezTo>
                  <a:cubicBezTo>
                    <a:pt x="2836" y="2190"/>
                    <a:pt x="2864" y="2218"/>
                    <a:pt x="2864" y="2246"/>
                  </a:cubicBezTo>
                  <a:cubicBezTo>
                    <a:pt x="2893" y="2303"/>
                    <a:pt x="2921" y="2359"/>
                    <a:pt x="2949" y="2415"/>
                  </a:cubicBezTo>
                  <a:cubicBezTo>
                    <a:pt x="2949" y="2527"/>
                    <a:pt x="2921" y="2639"/>
                    <a:pt x="3033" y="2724"/>
                  </a:cubicBezTo>
                  <a:cubicBezTo>
                    <a:pt x="2949" y="2836"/>
                    <a:pt x="2836" y="2836"/>
                    <a:pt x="2752" y="2836"/>
                  </a:cubicBezTo>
                  <a:cubicBezTo>
                    <a:pt x="2696" y="2752"/>
                    <a:pt x="2780" y="2724"/>
                    <a:pt x="2780" y="2668"/>
                  </a:cubicBezTo>
                  <a:cubicBezTo>
                    <a:pt x="2808" y="2583"/>
                    <a:pt x="2780" y="2527"/>
                    <a:pt x="2668" y="2555"/>
                  </a:cubicBezTo>
                  <a:cubicBezTo>
                    <a:pt x="2612" y="2555"/>
                    <a:pt x="2528" y="2611"/>
                    <a:pt x="2584" y="2499"/>
                  </a:cubicBezTo>
                  <a:cubicBezTo>
                    <a:pt x="2612" y="2471"/>
                    <a:pt x="2640" y="2443"/>
                    <a:pt x="2612" y="2415"/>
                  </a:cubicBezTo>
                  <a:cubicBezTo>
                    <a:pt x="2584" y="2387"/>
                    <a:pt x="2528" y="2415"/>
                    <a:pt x="2528" y="2443"/>
                  </a:cubicBezTo>
                  <a:cubicBezTo>
                    <a:pt x="2443" y="2527"/>
                    <a:pt x="2415" y="2611"/>
                    <a:pt x="2500" y="2696"/>
                  </a:cubicBezTo>
                  <a:cubicBezTo>
                    <a:pt x="2528" y="2724"/>
                    <a:pt x="2612" y="2724"/>
                    <a:pt x="2556" y="2780"/>
                  </a:cubicBezTo>
                  <a:cubicBezTo>
                    <a:pt x="2528" y="2808"/>
                    <a:pt x="2471" y="2836"/>
                    <a:pt x="2443" y="2808"/>
                  </a:cubicBezTo>
                  <a:cubicBezTo>
                    <a:pt x="2359" y="2752"/>
                    <a:pt x="1882" y="2668"/>
                    <a:pt x="1742" y="2668"/>
                  </a:cubicBezTo>
                  <a:cubicBezTo>
                    <a:pt x="1601" y="2583"/>
                    <a:pt x="1517" y="2443"/>
                    <a:pt x="1545" y="2303"/>
                  </a:cubicBezTo>
                  <a:cubicBezTo>
                    <a:pt x="1573" y="2134"/>
                    <a:pt x="1742" y="2162"/>
                    <a:pt x="1854" y="2162"/>
                  </a:cubicBezTo>
                  <a:cubicBezTo>
                    <a:pt x="2135" y="2106"/>
                    <a:pt x="2191" y="1994"/>
                    <a:pt x="2078" y="1741"/>
                  </a:cubicBezTo>
                  <a:cubicBezTo>
                    <a:pt x="2022" y="1685"/>
                    <a:pt x="1966" y="1657"/>
                    <a:pt x="2022" y="1573"/>
                  </a:cubicBezTo>
                  <a:cubicBezTo>
                    <a:pt x="2022" y="1545"/>
                    <a:pt x="2078" y="1516"/>
                    <a:pt x="2078" y="1516"/>
                  </a:cubicBezTo>
                  <a:cubicBezTo>
                    <a:pt x="1854" y="1741"/>
                    <a:pt x="1629" y="1657"/>
                    <a:pt x="1433" y="1460"/>
                  </a:cubicBezTo>
                  <a:cubicBezTo>
                    <a:pt x="1461" y="1657"/>
                    <a:pt x="1489" y="1881"/>
                    <a:pt x="1152" y="1853"/>
                  </a:cubicBezTo>
                  <a:cubicBezTo>
                    <a:pt x="1124" y="1825"/>
                    <a:pt x="1096" y="1825"/>
                    <a:pt x="1068" y="1797"/>
                  </a:cubicBezTo>
                  <a:cubicBezTo>
                    <a:pt x="1040" y="1769"/>
                    <a:pt x="1068" y="1685"/>
                    <a:pt x="983" y="1713"/>
                  </a:cubicBezTo>
                  <a:cubicBezTo>
                    <a:pt x="899" y="1741"/>
                    <a:pt x="899" y="1797"/>
                    <a:pt x="927" y="1853"/>
                  </a:cubicBezTo>
                  <a:cubicBezTo>
                    <a:pt x="983" y="2022"/>
                    <a:pt x="983" y="2162"/>
                    <a:pt x="731" y="2162"/>
                  </a:cubicBezTo>
                  <a:cubicBezTo>
                    <a:pt x="675" y="2106"/>
                    <a:pt x="731" y="2078"/>
                    <a:pt x="731" y="2050"/>
                  </a:cubicBezTo>
                  <a:cubicBezTo>
                    <a:pt x="815" y="1910"/>
                    <a:pt x="759" y="1853"/>
                    <a:pt x="647" y="1910"/>
                  </a:cubicBezTo>
                  <a:cubicBezTo>
                    <a:pt x="478" y="2022"/>
                    <a:pt x="450" y="1910"/>
                    <a:pt x="478" y="1797"/>
                  </a:cubicBezTo>
                  <a:cubicBezTo>
                    <a:pt x="562" y="1601"/>
                    <a:pt x="478" y="1573"/>
                    <a:pt x="310" y="1573"/>
                  </a:cubicBezTo>
                  <a:cubicBezTo>
                    <a:pt x="1" y="1573"/>
                    <a:pt x="1" y="1573"/>
                    <a:pt x="1" y="1264"/>
                  </a:cubicBezTo>
                  <a:cubicBezTo>
                    <a:pt x="282" y="1573"/>
                    <a:pt x="310" y="1573"/>
                    <a:pt x="562" y="1292"/>
                  </a:cubicBezTo>
                  <a:cubicBezTo>
                    <a:pt x="394" y="1292"/>
                    <a:pt x="254" y="1320"/>
                    <a:pt x="141" y="1180"/>
                  </a:cubicBezTo>
                  <a:cubicBezTo>
                    <a:pt x="169" y="1095"/>
                    <a:pt x="338" y="1095"/>
                    <a:pt x="282" y="1011"/>
                  </a:cubicBezTo>
                  <a:cubicBezTo>
                    <a:pt x="169" y="787"/>
                    <a:pt x="338" y="787"/>
                    <a:pt x="450" y="815"/>
                  </a:cubicBezTo>
                  <a:cubicBezTo>
                    <a:pt x="590" y="871"/>
                    <a:pt x="787" y="758"/>
                    <a:pt x="843" y="871"/>
                  </a:cubicBezTo>
                  <a:cubicBezTo>
                    <a:pt x="983" y="1039"/>
                    <a:pt x="1068" y="871"/>
                    <a:pt x="1152" y="843"/>
                  </a:cubicBezTo>
                  <a:cubicBezTo>
                    <a:pt x="1208" y="815"/>
                    <a:pt x="1292" y="787"/>
                    <a:pt x="1348" y="758"/>
                  </a:cubicBezTo>
                  <a:cubicBezTo>
                    <a:pt x="1405" y="730"/>
                    <a:pt x="1433" y="702"/>
                    <a:pt x="1433" y="646"/>
                  </a:cubicBezTo>
                  <a:cubicBezTo>
                    <a:pt x="1320" y="393"/>
                    <a:pt x="1545" y="225"/>
                    <a:pt x="1545" y="0"/>
                  </a:cubicBezTo>
                  <a:cubicBezTo>
                    <a:pt x="1657" y="29"/>
                    <a:pt x="1685" y="85"/>
                    <a:pt x="1657" y="113"/>
                  </a:cubicBezTo>
                  <a:cubicBezTo>
                    <a:pt x="1601" y="337"/>
                    <a:pt x="1770" y="393"/>
                    <a:pt x="1910" y="422"/>
                  </a:cubicBezTo>
                  <a:cubicBezTo>
                    <a:pt x="2163" y="478"/>
                    <a:pt x="2303" y="590"/>
                    <a:pt x="2303" y="871"/>
                  </a:cubicBezTo>
                  <a:cubicBezTo>
                    <a:pt x="2275" y="983"/>
                    <a:pt x="2303" y="1095"/>
                    <a:pt x="2500" y="1039"/>
                  </a:cubicBezTo>
                  <a:cubicBezTo>
                    <a:pt x="2612" y="1011"/>
                    <a:pt x="2752" y="1208"/>
                    <a:pt x="2752" y="1292"/>
                  </a:cubicBezTo>
                  <a:cubicBezTo>
                    <a:pt x="2780" y="1460"/>
                    <a:pt x="2836" y="1460"/>
                    <a:pt x="2949" y="1432"/>
                  </a:cubicBezTo>
                  <a:cubicBezTo>
                    <a:pt x="3145" y="1376"/>
                    <a:pt x="2977" y="1320"/>
                    <a:pt x="2977" y="1264"/>
                  </a:cubicBezTo>
                  <a:cubicBezTo>
                    <a:pt x="2977" y="1152"/>
                    <a:pt x="2949" y="1039"/>
                    <a:pt x="3145" y="1095"/>
                  </a:cubicBezTo>
                  <a:cubicBezTo>
                    <a:pt x="3173" y="1095"/>
                    <a:pt x="3229" y="871"/>
                    <a:pt x="3342" y="81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" name="Google Shape;2116;p70"/>
            <p:cNvSpPr/>
            <p:nvPr/>
          </p:nvSpPr>
          <p:spPr>
            <a:xfrm>
              <a:off x="5198625" y="775750"/>
              <a:ext cx="70900" cy="71600"/>
            </a:xfrm>
            <a:custGeom>
              <a:avLst/>
              <a:gdLst/>
              <a:ahLst/>
              <a:cxnLst/>
              <a:rect l="l" t="t" r="r" b="b"/>
              <a:pathLst>
                <a:path w="2836" h="2864" extrusionOk="0">
                  <a:moveTo>
                    <a:pt x="365" y="506"/>
                  </a:moveTo>
                  <a:cubicBezTo>
                    <a:pt x="506" y="506"/>
                    <a:pt x="562" y="421"/>
                    <a:pt x="674" y="365"/>
                  </a:cubicBezTo>
                  <a:lnTo>
                    <a:pt x="674" y="365"/>
                  </a:lnTo>
                  <a:cubicBezTo>
                    <a:pt x="674" y="393"/>
                    <a:pt x="702" y="421"/>
                    <a:pt x="730" y="449"/>
                  </a:cubicBezTo>
                  <a:cubicBezTo>
                    <a:pt x="786" y="478"/>
                    <a:pt x="814" y="506"/>
                    <a:pt x="871" y="393"/>
                  </a:cubicBezTo>
                  <a:cubicBezTo>
                    <a:pt x="1011" y="197"/>
                    <a:pt x="1207" y="56"/>
                    <a:pt x="1460" y="0"/>
                  </a:cubicBezTo>
                  <a:cubicBezTo>
                    <a:pt x="1516" y="169"/>
                    <a:pt x="1432" y="197"/>
                    <a:pt x="1292" y="197"/>
                  </a:cubicBezTo>
                  <a:cubicBezTo>
                    <a:pt x="1404" y="225"/>
                    <a:pt x="1516" y="197"/>
                    <a:pt x="1544" y="337"/>
                  </a:cubicBezTo>
                  <a:cubicBezTo>
                    <a:pt x="1544" y="393"/>
                    <a:pt x="1516" y="421"/>
                    <a:pt x="1488" y="449"/>
                  </a:cubicBezTo>
                  <a:cubicBezTo>
                    <a:pt x="1320" y="449"/>
                    <a:pt x="1151" y="506"/>
                    <a:pt x="983" y="618"/>
                  </a:cubicBezTo>
                  <a:cubicBezTo>
                    <a:pt x="1123" y="899"/>
                    <a:pt x="1011" y="1095"/>
                    <a:pt x="618" y="1151"/>
                  </a:cubicBezTo>
                  <a:cubicBezTo>
                    <a:pt x="814" y="1179"/>
                    <a:pt x="842" y="1544"/>
                    <a:pt x="1123" y="1348"/>
                  </a:cubicBezTo>
                  <a:cubicBezTo>
                    <a:pt x="1264" y="1460"/>
                    <a:pt x="1460" y="1516"/>
                    <a:pt x="1544" y="1713"/>
                  </a:cubicBezTo>
                  <a:cubicBezTo>
                    <a:pt x="1572" y="1741"/>
                    <a:pt x="1572" y="1797"/>
                    <a:pt x="1657" y="1797"/>
                  </a:cubicBezTo>
                  <a:cubicBezTo>
                    <a:pt x="1741" y="1713"/>
                    <a:pt x="1657" y="1601"/>
                    <a:pt x="1741" y="1488"/>
                  </a:cubicBezTo>
                  <a:cubicBezTo>
                    <a:pt x="1825" y="1516"/>
                    <a:pt x="1937" y="1544"/>
                    <a:pt x="2050" y="1572"/>
                  </a:cubicBezTo>
                  <a:cubicBezTo>
                    <a:pt x="2162" y="1629"/>
                    <a:pt x="2274" y="1629"/>
                    <a:pt x="2358" y="1516"/>
                  </a:cubicBezTo>
                  <a:cubicBezTo>
                    <a:pt x="2443" y="1404"/>
                    <a:pt x="2555" y="1432"/>
                    <a:pt x="2639" y="1432"/>
                  </a:cubicBezTo>
                  <a:cubicBezTo>
                    <a:pt x="2695" y="1404"/>
                    <a:pt x="2780" y="1348"/>
                    <a:pt x="2808" y="1460"/>
                  </a:cubicBezTo>
                  <a:cubicBezTo>
                    <a:pt x="2836" y="1516"/>
                    <a:pt x="2808" y="1601"/>
                    <a:pt x="2752" y="1601"/>
                  </a:cubicBezTo>
                  <a:cubicBezTo>
                    <a:pt x="2555" y="1629"/>
                    <a:pt x="2667" y="1825"/>
                    <a:pt x="2611" y="1853"/>
                  </a:cubicBezTo>
                  <a:cubicBezTo>
                    <a:pt x="2443" y="1881"/>
                    <a:pt x="2443" y="2078"/>
                    <a:pt x="2302" y="2134"/>
                  </a:cubicBezTo>
                  <a:cubicBezTo>
                    <a:pt x="2218" y="2190"/>
                    <a:pt x="2190" y="2359"/>
                    <a:pt x="2022" y="2359"/>
                  </a:cubicBezTo>
                  <a:cubicBezTo>
                    <a:pt x="1937" y="2359"/>
                    <a:pt x="1881" y="2583"/>
                    <a:pt x="1825" y="2724"/>
                  </a:cubicBezTo>
                  <a:lnTo>
                    <a:pt x="1825" y="2724"/>
                  </a:lnTo>
                  <a:cubicBezTo>
                    <a:pt x="1741" y="2808"/>
                    <a:pt x="1657" y="2864"/>
                    <a:pt x="1600" y="2724"/>
                  </a:cubicBezTo>
                  <a:cubicBezTo>
                    <a:pt x="1516" y="2555"/>
                    <a:pt x="1376" y="2471"/>
                    <a:pt x="1292" y="2330"/>
                  </a:cubicBezTo>
                  <a:cubicBezTo>
                    <a:pt x="1179" y="2190"/>
                    <a:pt x="1039" y="2050"/>
                    <a:pt x="1207" y="1825"/>
                  </a:cubicBezTo>
                  <a:cubicBezTo>
                    <a:pt x="1264" y="1769"/>
                    <a:pt x="1123" y="1713"/>
                    <a:pt x="1151" y="1629"/>
                  </a:cubicBezTo>
                  <a:cubicBezTo>
                    <a:pt x="1179" y="1572"/>
                    <a:pt x="1123" y="1544"/>
                    <a:pt x="1067" y="1544"/>
                  </a:cubicBezTo>
                  <a:cubicBezTo>
                    <a:pt x="1039" y="1544"/>
                    <a:pt x="1011" y="1572"/>
                    <a:pt x="1011" y="1629"/>
                  </a:cubicBezTo>
                  <a:cubicBezTo>
                    <a:pt x="1039" y="1685"/>
                    <a:pt x="1067" y="1797"/>
                    <a:pt x="955" y="1825"/>
                  </a:cubicBezTo>
                  <a:cubicBezTo>
                    <a:pt x="814" y="1853"/>
                    <a:pt x="702" y="1994"/>
                    <a:pt x="562" y="2050"/>
                  </a:cubicBezTo>
                  <a:cubicBezTo>
                    <a:pt x="506" y="2050"/>
                    <a:pt x="449" y="2050"/>
                    <a:pt x="449" y="1994"/>
                  </a:cubicBezTo>
                  <a:cubicBezTo>
                    <a:pt x="449" y="1741"/>
                    <a:pt x="337" y="1853"/>
                    <a:pt x="281" y="1937"/>
                  </a:cubicBezTo>
                  <a:cubicBezTo>
                    <a:pt x="225" y="1994"/>
                    <a:pt x="197" y="2050"/>
                    <a:pt x="197" y="2134"/>
                  </a:cubicBezTo>
                  <a:cubicBezTo>
                    <a:pt x="225" y="2302"/>
                    <a:pt x="113" y="2218"/>
                    <a:pt x="28" y="2218"/>
                  </a:cubicBezTo>
                  <a:cubicBezTo>
                    <a:pt x="28" y="2190"/>
                    <a:pt x="56" y="2162"/>
                    <a:pt x="56" y="2134"/>
                  </a:cubicBezTo>
                  <a:cubicBezTo>
                    <a:pt x="84" y="1797"/>
                    <a:pt x="84" y="1797"/>
                    <a:pt x="421" y="1629"/>
                  </a:cubicBezTo>
                  <a:cubicBezTo>
                    <a:pt x="309" y="1488"/>
                    <a:pt x="0" y="1572"/>
                    <a:pt x="28" y="1320"/>
                  </a:cubicBezTo>
                  <a:cubicBezTo>
                    <a:pt x="141" y="1264"/>
                    <a:pt x="281" y="1179"/>
                    <a:pt x="337" y="1011"/>
                  </a:cubicBezTo>
                  <a:cubicBezTo>
                    <a:pt x="421" y="843"/>
                    <a:pt x="393" y="674"/>
                    <a:pt x="365" y="50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7" name="Google Shape;2117;p70"/>
            <p:cNvSpPr/>
            <p:nvPr/>
          </p:nvSpPr>
          <p:spPr>
            <a:xfrm>
              <a:off x="5230200" y="752575"/>
              <a:ext cx="33025" cy="38625"/>
            </a:xfrm>
            <a:custGeom>
              <a:avLst/>
              <a:gdLst/>
              <a:ahLst/>
              <a:cxnLst/>
              <a:rect l="l" t="t" r="r" b="b"/>
              <a:pathLst>
                <a:path w="1321" h="1545" extrusionOk="0">
                  <a:moveTo>
                    <a:pt x="225" y="1376"/>
                  </a:moveTo>
                  <a:cubicBezTo>
                    <a:pt x="253" y="1180"/>
                    <a:pt x="141" y="1180"/>
                    <a:pt x="1" y="1180"/>
                  </a:cubicBezTo>
                  <a:cubicBezTo>
                    <a:pt x="57" y="1068"/>
                    <a:pt x="197" y="1068"/>
                    <a:pt x="197" y="927"/>
                  </a:cubicBezTo>
                  <a:cubicBezTo>
                    <a:pt x="197" y="927"/>
                    <a:pt x="197" y="899"/>
                    <a:pt x="197" y="871"/>
                  </a:cubicBezTo>
                  <a:cubicBezTo>
                    <a:pt x="253" y="843"/>
                    <a:pt x="337" y="815"/>
                    <a:pt x="281" y="731"/>
                  </a:cubicBezTo>
                  <a:cubicBezTo>
                    <a:pt x="253" y="675"/>
                    <a:pt x="197" y="647"/>
                    <a:pt x="141" y="590"/>
                  </a:cubicBezTo>
                  <a:cubicBezTo>
                    <a:pt x="337" y="506"/>
                    <a:pt x="394" y="366"/>
                    <a:pt x="366" y="197"/>
                  </a:cubicBezTo>
                  <a:cubicBezTo>
                    <a:pt x="366" y="113"/>
                    <a:pt x="281" y="29"/>
                    <a:pt x="422" y="29"/>
                  </a:cubicBezTo>
                  <a:cubicBezTo>
                    <a:pt x="562" y="1"/>
                    <a:pt x="506" y="85"/>
                    <a:pt x="506" y="169"/>
                  </a:cubicBezTo>
                  <a:cubicBezTo>
                    <a:pt x="478" y="225"/>
                    <a:pt x="534" y="253"/>
                    <a:pt x="590" y="225"/>
                  </a:cubicBezTo>
                  <a:cubicBezTo>
                    <a:pt x="618" y="197"/>
                    <a:pt x="674" y="141"/>
                    <a:pt x="702" y="169"/>
                  </a:cubicBezTo>
                  <a:cubicBezTo>
                    <a:pt x="787" y="562"/>
                    <a:pt x="899" y="225"/>
                    <a:pt x="983" y="197"/>
                  </a:cubicBezTo>
                  <a:cubicBezTo>
                    <a:pt x="1067" y="169"/>
                    <a:pt x="1152" y="197"/>
                    <a:pt x="1264" y="169"/>
                  </a:cubicBezTo>
                  <a:cubicBezTo>
                    <a:pt x="1208" y="282"/>
                    <a:pt x="1095" y="282"/>
                    <a:pt x="1039" y="338"/>
                  </a:cubicBezTo>
                  <a:cubicBezTo>
                    <a:pt x="1039" y="450"/>
                    <a:pt x="1124" y="422"/>
                    <a:pt x="1152" y="422"/>
                  </a:cubicBezTo>
                  <a:cubicBezTo>
                    <a:pt x="1264" y="422"/>
                    <a:pt x="1320" y="562"/>
                    <a:pt x="1264" y="590"/>
                  </a:cubicBezTo>
                  <a:cubicBezTo>
                    <a:pt x="1095" y="703"/>
                    <a:pt x="1180" y="843"/>
                    <a:pt x="1236" y="955"/>
                  </a:cubicBezTo>
                  <a:cubicBezTo>
                    <a:pt x="1011" y="927"/>
                    <a:pt x="815" y="1011"/>
                    <a:pt x="618" y="983"/>
                  </a:cubicBezTo>
                  <a:cubicBezTo>
                    <a:pt x="534" y="1180"/>
                    <a:pt x="731" y="1264"/>
                    <a:pt x="731" y="1405"/>
                  </a:cubicBezTo>
                  <a:lnTo>
                    <a:pt x="731" y="1405"/>
                  </a:lnTo>
                  <a:cubicBezTo>
                    <a:pt x="674" y="1461"/>
                    <a:pt x="646" y="1489"/>
                    <a:pt x="590" y="1545"/>
                  </a:cubicBezTo>
                  <a:cubicBezTo>
                    <a:pt x="562" y="1517"/>
                    <a:pt x="534" y="1517"/>
                    <a:pt x="506" y="1517"/>
                  </a:cubicBezTo>
                  <a:cubicBezTo>
                    <a:pt x="422" y="1489"/>
                    <a:pt x="337" y="1405"/>
                    <a:pt x="225" y="137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8" name="Google Shape;2118;p70"/>
            <p:cNvSpPr/>
            <p:nvPr/>
          </p:nvSpPr>
          <p:spPr>
            <a:xfrm>
              <a:off x="5186675" y="714675"/>
              <a:ext cx="21100" cy="30200"/>
            </a:xfrm>
            <a:custGeom>
              <a:avLst/>
              <a:gdLst/>
              <a:ahLst/>
              <a:cxnLst/>
              <a:rect l="l" t="t" r="r" b="b"/>
              <a:pathLst>
                <a:path w="844" h="1208" extrusionOk="0">
                  <a:moveTo>
                    <a:pt x="703" y="422"/>
                  </a:moveTo>
                  <a:cubicBezTo>
                    <a:pt x="675" y="506"/>
                    <a:pt x="534" y="478"/>
                    <a:pt x="506" y="618"/>
                  </a:cubicBezTo>
                  <a:cubicBezTo>
                    <a:pt x="703" y="562"/>
                    <a:pt x="675" y="815"/>
                    <a:pt x="815" y="871"/>
                  </a:cubicBezTo>
                  <a:cubicBezTo>
                    <a:pt x="843" y="871"/>
                    <a:pt x="843" y="927"/>
                    <a:pt x="815" y="927"/>
                  </a:cubicBezTo>
                  <a:cubicBezTo>
                    <a:pt x="815" y="955"/>
                    <a:pt x="787" y="983"/>
                    <a:pt x="759" y="983"/>
                  </a:cubicBezTo>
                  <a:cubicBezTo>
                    <a:pt x="647" y="731"/>
                    <a:pt x="534" y="1208"/>
                    <a:pt x="422" y="983"/>
                  </a:cubicBezTo>
                  <a:cubicBezTo>
                    <a:pt x="338" y="787"/>
                    <a:pt x="282" y="590"/>
                    <a:pt x="85" y="450"/>
                  </a:cubicBezTo>
                  <a:cubicBezTo>
                    <a:pt x="1" y="394"/>
                    <a:pt x="57" y="169"/>
                    <a:pt x="169" y="85"/>
                  </a:cubicBezTo>
                  <a:cubicBezTo>
                    <a:pt x="282" y="1"/>
                    <a:pt x="366" y="85"/>
                    <a:pt x="422" y="169"/>
                  </a:cubicBezTo>
                  <a:cubicBezTo>
                    <a:pt x="478" y="197"/>
                    <a:pt x="506" y="282"/>
                    <a:pt x="562" y="310"/>
                  </a:cubicBezTo>
                  <a:cubicBezTo>
                    <a:pt x="619" y="338"/>
                    <a:pt x="675" y="338"/>
                    <a:pt x="703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9" name="Google Shape;2119;p70"/>
            <p:cNvSpPr/>
            <p:nvPr/>
          </p:nvSpPr>
          <p:spPr>
            <a:xfrm>
              <a:off x="5122125" y="676075"/>
              <a:ext cx="14050" cy="18975"/>
            </a:xfrm>
            <a:custGeom>
              <a:avLst/>
              <a:gdLst/>
              <a:ahLst/>
              <a:cxnLst/>
              <a:rect l="l" t="t" r="r" b="b"/>
              <a:pathLst>
                <a:path w="562" h="759" extrusionOk="0">
                  <a:moveTo>
                    <a:pt x="505" y="394"/>
                  </a:moveTo>
                  <a:cubicBezTo>
                    <a:pt x="505" y="422"/>
                    <a:pt x="505" y="450"/>
                    <a:pt x="505" y="478"/>
                  </a:cubicBezTo>
                  <a:cubicBezTo>
                    <a:pt x="393" y="534"/>
                    <a:pt x="309" y="506"/>
                    <a:pt x="197" y="478"/>
                  </a:cubicBezTo>
                  <a:cubicBezTo>
                    <a:pt x="140" y="562"/>
                    <a:pt x="197" y="674"/>
                    <a:pt x="140" y="759"/>
                  </a:cubicBezTo>
                  <a:cubicBezTo>
                    <a:pt x="0" y="422"/>
                    <a:pt x="0" y="338"/>
                    <a:pt x="84" y="1"/>
                  </a:cubicBezTo>
                  <a:cubicBezTo>
                    <a:pt x="140" y="225"/>
                    <a:pt x="281" y="281"/>
                    <a:pt x="449" y="253"/>
                  </a:cubicBezTo>
                  <a:cubicBezTo>
                    <a:pt x="562" y="253"/>
                    <a:pt x="477" y="366"/>
                    <a:pt x="505" y="39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0" name="Google Shape;2120;p70"/>
            <p:cNvSpPr/>
            <p:nvPr/>
          </p:nvSpPr>
          <p:spPr>
            <a:xfrm>
              <a:off x="5129825" y="744850"/>
              <a:ext cx="14075" cy="11975"/>
            </a:xfrm>
            <a:custGeom>
              <a:avLst/>
              <a:gdLst/>
              <a:ahLst/>
              <a:cxnLst/>
              <a:rect l="l" t="t" r="r" b="b"/>
              <a:pathLst>
                <a:path w="563" h="479" extrusionOk="0">
                  <a:moveTo>
                    <a:pt x="562" y="282"/>
                  </a:moveTo>
                  <a:cubicBezTo>
                    <a:pt x="506" y="282"/>
                    <a:pt x="478" y="282"/>
                    <a:pt x="422" y="282"/>
                  </a:cubicBezTo>
                  <a:cubicBezTo>
                    <a:pt x="310" y="282"/>
                    <a:pt x="394" y="422"/>
                    <a:pt x="310" y="450"/>
                  </a:cubicBezTo>
                  <a:cubicBezTo>
                    <a:pt x="225" y="478"/>
                    <a:pt x="113" y="478"/>
                    <a:pt x="29" y="422"/>
                  </a:cubicBezTo>
                  <a:cubicBezTo>
                    <a:pt x="1" y="394"/>
                    <a:pt x="1" y="394"/>
                    <a:pt x="1" y="366"/>
                  </a:cubicBezTo>
                  <a:cubicBezTo>
                    <a:pt x="57" y="85"/>
                    <a:pt x="254" y="1"/>
                    <a:pt x="506" y="1"/>
                  </a:cubicBezTo>
                  <a:cubicBezTo>
                    <a:pt x="478" y="85"/>
                    <a:pt x="506" y="198"/>
                    <a:pt x="562" y="2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1" name="Google Shape;2121;p70"/>
            <p:cNvSpPr/>
            <p:nvPr/>
          </p:nvSpPr>
          <p:spPr>
            <a:xfrm>
              <a:off x="5233000" y="770825"/>
              <a:ext cx="9150" cy="5650"/>
            </a:xfrm>
            <a:custGeom>
              <a:avLst/>
              <a:gdLst/>
              <a:ahLst/>
              <a:cxnLst/>
              <a:rect l="l" t="t" r="r" b="b"/>
              <a:pathLst>
                <a:path w="366" h="226" extrusionOk="0">
                  <a:moveTo>
                    <a:pt x="169" y="1"/>
                  </a:moveTo>
                  <a:cubicBezTo>
                    <a:pt x="197" y="29"/>
                    <a:pt x="225" y="29"/>
                    <a:pt x="225" y="29"/>
                  </a:cubicBezTo>
                  <a:cubicBezTo>
                    <a:pt x="282" y="85"/>
                    <a:pt x="366" y="29"/>
                    <a:pt x="338" y="113"/>
                  </a:cubicBezTo>
                  <a:cubicBezTo>
                    <a:pt x="338" y="169"/>
                    <a:pt x="282" y="225"/>
                    <a:pt x="225" y="197"/>
                  </a:cubicBezTo>
                  <a:cubicBezTo>
                    <a:pt x="169" y="197"/>
                    <a:pt x="141" y="169"/>
                    <a:pt x="85" y="141"/>
                  </a:cubicBezTo>
                  <a:cubicBezTo>
                    <a:pt x="1" y="29"/>
                    <a:pt x="85" y="1"/>
                    <a:pt x="1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2" name="Google Shape;2122;p70"/>
            <p:cNvSpPr/>
            <p:nvPr/>
          </p:nvSpPr>
          <p:spPr>
            <a:xfrm>
              <a:off x="5190900" y="739950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41" y="85"/>
                  </a:moveTo>
                  <a:cubicBezTo>
                    <a:pt x="113" y="141"/>
                    <a:pt x="85" y="141"/>
                    <a:pt x="28" y="113"/>
                  </a:cubicBezTo>
                  <a:cubicBezTo>
                    <a:pt x="0" y="113"/>
                    <a:pt x="0" y="85"/>
                    <a:pt x="28" y="57"/>
                  </a:cubicBezTo>
                  <a:cubicBezTo>
                    <a:pt x="57" y="29"/>
                    <a:pt x="85" y="0"/>
                    <a:pt x="113" y="29"/>
                  </a:cubicBezTo>
                  <a:cubicBezTo>
                    <a:pt x="141" y="57"/>
                    <a:pt x="141" y="85"/>
                    <a:pt x="141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3" name="Google Shape;2123;p70"/>
            <p:cNvSpPr/>
            <p:nvPr/>
          </p:nvSpPr>
          <p:spPr>
            <a:xfrm>
              <a:off x="5262500" y="699950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8" y="56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0" y="28"/>
                    <a:pt x="0" y="28"/>
                  </a:cubicBezTo>
                  <a:cubicBezTo>
                    <a:pt x="0" y="28"/>
                    <a:pt x="0" y="0"/>
                    <a:pt x="28" y="28"/>
                  </a:cubicBezTo>
                  <a:cubicBezTo>
                    <a:pt x="28" y="28"/>
                    <a:pt x="28" y="28"/>
                    <a:pt x="28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4" name="Google Shape;2124;p70"/>
            <p:cNvSpPr/>
            <p:nvPr/>
          </p:nvSpPr>
          <p:spPr>
            <a:xfrm>
              <a:off x="5204225" y="7518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29"/>
                  </a:moveTo>
                  <a:lnTo>
                    <a:pt x="1" y="29"/>
                  </a:lnTo>
                  <a:lnTo>
                    <a:pt x="2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5" name="Google Shape;2125;p70"/>
            <p:cNvSpPr/>
            <p:nvPr/>
          </p:nvSpPr>
          <p:spPr>
            <a:xfrm>
              <a:off x="5215475" y="78487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56" y="84"/>
                  </a:moveTo>
                  <a:cubicBezTo>
                    <a:pt x="28" y="56"/>
                    <a:pt x="0" y="28"/>
                    <a:pt x="0" y="0"/>
                  </a:cubicBezTo>
                  <a:cubicBezTo>
                    <a:pt x="0" y="28"/>
                    <a:pt x="28" y="56"/>
                    <a:pt x="56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6" name="Google Shape;2126;p70"/>
            <p:cNvSpPr/>
            <p:nvPr/>
          </p:nvSpPr>
          <p:spPr>
            <a:xfrm>
              <a:off x="4933300" y="675375"/>
              <a:ext cx="200775" cy="134775"/>
            </a:xfrm>
            <a:custGeom>
              <a:avLst/>
              <a:gdLst/>
              <a:ahLst/>
              <a:cxnLst/>
              <a:rect l="l" t="t" r="r" b="b"/>
              <a:pathLst>
                <a:path w="8031" h="5391" extrusionOk="0">
                  <a:moveTo>
                    <a:pt x="7525" y="4745"/>
                  </a:moveTo>
                  <a:cubicBezTo>
                    <a:pt x="7357" y="4829"/>
                    <a:pt x="7188" y="4773"/>
                    <a:pt x="7020" y="4829"/>
                  </a:cubicBezTo>
                  <a:cubicBezTo>
                    <a:pt x="6907" y="4886"/>
                    <a:pt x="6823" y="4801"/>
                    <a:pt x="6767" y="4717"/>
                  </a:cubicBezTo>
                  <a:cubicBezTo>
                    <a:pt x="6599" y="4493"/>
                    <a:pt x="6121" y="4352"/>
                    <a:pt x="5897" y="4408"/>
                  </a:cubicBezTo>
                  <a:cubicBezTo>
                    <a:pt x="5784" y="4436"/>
                    <a:pt x="5728" y="4493"/>
                    <a:pt x="5756" y="4605"/>
                  </a:cubicBezTo>
                  <a:cubicBezTo>
                    <a:pt x="5784" y="4661"/>
                    <a:pt x="5756" y="4717"/>
                    <a:pt x="5784" y="4773"/>
                  </a:cubicBezTo>
                  <a:cubicBezTo>
                    <a:pt x="5812" y="4998"/>
                    <a:pt x="5784" y="5194"/>
                    <a:pt x="5644" y="5391"/>
                  </a:cubicBezTo>
                  <a:cubicBezTo>
                    <a:pt x="5504" y="5391"/>
                    <a:pt x="5363" y="5279"/>
                    <a:pt x="5251" y="5222"/>
                  </a:cubicBezTo>
                  <a:cubicBezTo>
                    <a:pt x="5223" y="5194"/>
                    <a:pt x="5195" y="5166"/>
                    <a:pt x="5167" y="5138"/>
                  </a:cubicBezTo>
                  <a:cubicBezTo>
                    <a:pt x="5195" y="5082"/>
                    <a:pt x="5223" y="4998"/>
                    <a:pt x="5251" y="4914"/>
                  </a:cubicBezTo>
                  <a:cubicBezTo>
                    <a:pt x="5026" y="4942"/>
                    <a:pt x="4942" y="4745"/>
                    <a:pt x="4746" y="4689"/>
                  </a:cubicBezTo>
                  <a:cubicBezTo>
                    <a:pt x="4718" y="4689"/>
                    <a:pt x="4661" y="4633"/>
                    <a:pt x="4661" y="4605"/>
                  </a:cubicBezTo>
                  <a:cubicBezTo>
                    <a:pt x="4718" y="4408"/>
                    <a:pt x="4521" y="4380"/>
                    <a:pt x="4465" y="4268"/>
                  </a:cubicBezTo>
                  <a:cubicBezTo>
                    <a:pt x="4381" y="4156"/>
                    <a:pt x="4324" y="4128"/>
                    <a:pt x="4212" y="4156"/>
                  </a:cubicBezTo>
                  <a:cubicBezTo>
                    <a:pt x="4016" y="4156"/>
                    <a:pt x="3960" y="4071"/>
                    <a:pt x="4072" y="3819"/>
                  </a:cubicBezTo>
                  <a:cubicBezTo>
                    <a:pt x="3903" y="3931"/>
                    <a:pt x="3763" y="3959"/>
                    <a:pt x="3651" y="3959"/>
                  </a:cubicBezTo>
                  <a:cubicBezTo>
                    <a:pt x="3538" y="3959"/>
                    <a:pt x="3454" y="4043"/>
                    <a:pt x="3342" y="4071"/>
                  </a:cubicBezTo>
                  <a:cubicBezTo>
                    <a:pt x="3286" y="3987"/>
                    <a:pt x="3314" y="3931"/>
                    <a:pt x="3370" y="3875"/>
                  </a:cubicBezTo>
                  <a:cubicBezTo>
                    <a:pt x="3566" y="3735"/>
                    <a:pt x="3651" y="3482"/>
                    <a:pt x="3931" y="3454"/>
                  </a:cubicBezTo>
                  <a:cubicBezTo>
                    <a:pt x="4016" y="3454"/>
                    <a:pt x="4016" y="3089"/>
                    <a:pt x="3931" y="3061"/>
                  </a:cubicBezTo>
                  <a:cubicBezTo>
                    <a:pt x="3875" y="3005"/>
                    <a:pt x="3819" y="3061"/>
                    <a:pt x="3819" y="3117"/>
                  </a:cubicBezTo>
                  <a:cubicBezTo>
                    <a:pt x="3819" y="3201"/>
                    <a:pt x="3763" y="3285"/>
                    <a:pt x="3707" y="3370"/>
                  </a:cubicBezTo>
                  <a:cubicBezTo>
                    <a:pt x="3651" y="3426"/>
                    <a:pt x="3510" y="3257"/>
                    <a:pt x="3482" y="3454"/>
                  </a:cubicBezTo>
                  <a:cubicBezTo>
                    <a:pt x="3454" y="3566"/>
                    <a:pt x="3342" y="3622"/>
                    <a:pt x="3342" y="3763"/>
                  </a:cubicBezTo>
                  <a:cubicBezTo>
                    <a:pt x="3342" y="3763"/>
                    <a:pt x="3314" y="3791"/>
                    <a:pt x="3286" y="3791"/>
                  </a:cubicBezTo>
                  <a:cubicBezTo>
                    <a:pt x="3061" y="3763"/>
                    <a:pt x="2837" y="3903"/>
                    <a:pt x="2640" y="3819"/>
                  </a:cubicBezTo>
                  <a:cubicBezTo>
                    <a:pt x="2472" y="3735"/>
                    <a:pt x="2387" y="3763"/>
                    <a:pt x="2275" y="3847"/>
                  </a:cubicBezTo>
                  <a:cubicBezTo>
                    <a:pt x="2163" y="3931"/>
                    <a:pt x="2050" y="3903"/>
                    <a:pt x="2050" y="3791"/>
                  </a:cubicBezTo>
                  <a:cubicBezTo>
                    <a:pt x="2050" y="3566"/>
                    <a:pt x="1910" y="3482"/>
                    <a:pt x="1770" y="3398"/>
                  </a:cubicBezTo>
                  <a:cubicBezTo>
                    <a:pt x="1770" y="3285"/>
                    <a:pt x="1882" y="3285"/>
                    <a:pt x="1910" y="3145"/>
                  </a:cubicBezTo>
                  <a:cubicBezTo>
                    <a:pt x="1601" y="3229"/>
                    <a:pt x="1377" y="3426"/>
                    <a:pt x="1180" y="3594"/>
                  </a:cubicBezTo>
                  <a:cubicBezTo>
                    <a:pt x="1012" y="3791"/>
                    <a:pt x="731" y="3903"/>
                    <a:pt x="619" y="4212"/>
                  </a:cubicBezTo>
                  <a:cubicBezTo>
                    <a:pt x="759" y="4268"/>
                    <a:pt x="899" y="4324"/>
                    <a:pt x="843" y="4493"/>
                  </a:cubicBezTo>
                  <a:cubicBezTo>
                    <a:pt x="843" y="4577"/>
                    <a:pt x="619" y="4661"/>
                    <a:pt x="478" y="4661"/>
                  </a:cubicBezTo>
                  <a:cubicBezTo>
                    <a:pt x="310" y="4605"/>
                    <a:pt x="394" y="4464"/>
                    <a:pt x="366" y="4380"/>
                  </a:cubicBezTo>
                  <a:lnTo>
                    <a:pt x="394" y="4380"/>
                  </a:lnTo>
                  <a:lnTo>
                    <a:pt x="394" y="4352"/>
                  </a:lnTo>
                  <a:lnTo>
                    <a:pt x="366" y="4380"/>
                  </a:lnTo>
                  <a:cubicBezTo>
                    <a:pt x="254" y="4464"/>
                    <a:pt x="310" y="4633"/>
                    <a:pt x="254" y="4745"/>
                  </a:cubicBezTo>
                  <a:cubicBezTo>
                    <a:pt x="226" y="4801"/>
                    <a:pt x="198" y="4829"/>
                    <a:pt x="141" y="4829"/>
                  </a:cubicBezTo>
                  <a:cubicBezTo>
                    <a:pt x="57" y="4801"/>
                    <a:pt x="29" y="4745"/>
                    <a:pt x="29" y="4661"/>
                  </a:cubicBezTo>
                  <a:cubicBezTo>
                    <a:pt x="57" y="4577"/>
                    <a:pt x="57" y="4521"/>
                    <a:pt x="29" y="4436"/>
                  </a:cubicBezTo>
                  <a:cubicBezTo>
                    <a:pt x="29" y="4380"/>
                    <a:pt x="57" y="4296"/>
                    <a:pt x="85" y="4268"/>
                  </a:cubicBezTo>
                  <a:cubicBezTo>
                    <a:pt x="226" y="4128"/>
                    <a:pt x="338" y="4015"/>
                    <a:pt x="141" y="3847"/>
                  </a:cubicBezTo>
                  <a:cubicBezTo>
                    <a:pt x="113" y="3819"/>
                    <a:pt x="141" y="3875"/>
                    <a:pt x="113" y="3847"/>
                  </a:cubicBezTo>
                  <a:cubicBezTo>
                    <a:pt x="57" y="3763"/>
                    <a:pt x="57" y="3678"/>
                    <a:pt x="113" y="3650"/>
                  </a:cubicBezTo>
                  <a:cubicBezTo>
                    <a:pt x="450" y="3622"/>
                    <a:pt x="1" y="2977"/>
                    <a:pt x="562" y="3117"/>
                  </a:cubicBezTo>
                  <a:cubicBezTo>
                    <a:pt x="647" y="3145"/>
                    <a:pt x="703" y="3089"/>
                    <a:pt x="787" y="3061"/>
                  </a:cubicBezTo>
                  <a:cubicBezTo>
                    <a:pt x="1040" y="2892"/>
                    <a:pt x="1236" y="2948"/>
                    <a:pt x="1433" y="3145"/>
                  </a:cubicBezTo>
                  <a:cubicBezTo>
                    <a:pt x="1517" y="3033"/>
                    <a:pt x="1405" y="2920"/>
                    <a:pt x="1377" y="2808"/>
                  </a:cubicBezTo>
                  <a:cubicBezTo>
                    <a:pt x="1377" y="2640"/>
                    <a:pt x="1461" y="2527"/>
                    <a:pt x="1601" y="2471"/>
                  </a:cubicBezTo>
                  <a:cubicBezTo>
                    <a:pt x="1657" y="2443"/>
                    <a:pt x="1714" y="2415"/>
                    <a:pt x="1685" y="2331"/>
                  </a:cubicBezTo>
                  <a:cubicBezTo>
                    <a:pt x="1657" y="2275"/>
                    <a:pt x="1601" y="2275"/>
                    <a:pt x="1545" y="2303"/>
                  </a:cubicBezTo>
                  <a:cubicBezTo>
                    <a:pt x="1461" y="2331"/>
                    <a:pt x="1377" y="2415"/>
                    <a:pt x="1292" y="2443"/>
                  </a:cubicBezTo>
                  <a:cubicBezTo>
                    <a:pt x="1208" y="2471"/>
                    <a:pt x="1124" y="2527"/>
                    <a:pt x="1040" y="2443"/>
                  </a:cubicBezTo>
                  <a:cubicBezTo>
                    <a:pt x="956" y="2387"/>
                    <a:pt x="1012" y="2303"/>
                    <a:pt x="1040" y="2218"/>
                  </a:cubicBezTo>
                  <a:cubicBezTo>
                    <a:pt x="1124" y="2022"/>
                    <a:pt x="1012" y="1713"/>
                    <a:pt x="1461" y="1713"/>
                  </a:cubicBezTo>
                  <a:cubicBezTo>
                    <a:pt x="1180" y="1545"/>
                    <a:pt x="1180" y="1320"/>
                    <a:pt x="1349" y="1180"/>
                  </a:cubicBezTo>
                  <a:cubicBezTo>
                    <a:pt x="1517" y="1011"/>
                    <a:pt x="1433" y="927"/>
                    <a:pt x="1349" y="787"/>
                  </a:cubicBezTo>
                  <a:cubicBezTo>
                    <a:pt x="1292" y="702"/>
                    <a:pt x="1236" y="590"/>
                    <a:pt x="1321" y="506"/>
                  </a:cubicBezTo>
                  <a:cubicBezTo>
                    <a:pt x="1433" y="394"/>
                    <a:pt x="1517" y="478"/>
                    <a:pt x="1601" y="590"/>
                  </a:cubicBezTo>
                  <a:cubicBezTo>
                    <a:pt x="1657" y="646"/>
                    <a:pt x="1714" y="674"/>
                    <a:pt x="1798" y="646"/>
                  </a:cubicBezTo>
                  <a:cubicBezTo>
                    <a:pt x="1994" y="590"/>
                    <a:pt x="1994" y="759"/>
                    <a:pt x="2050" y="871"/>
                  </a:cubicBezTo>
                  <a:cubicBezTo>
                    <a:pt x="2079" y="871"/>
                    <a:pt x="2050" y="871"/>
                    <a:pt x="2050" y="871"/>
                  </a:cubicBezTo>
                  <a:cubicBezTo>
                    <a:pt x="2022" y="787"/>
                    <a:pt x="2079" y="731"/>
                    <a:pt x="2050" y="702"/>
                  </a:cubicBezTo>
                  <a:cubicBezTo>
                    <a:pt x="1854" y="394"/>
                    <a:pt x="1966" y="253"/>
                    <a:pt x="2275" y="113"/>
                  </a:cubicBezTo>
                  <a:cubicBezTo>
                    <a:pt x="2584" y="1"/>
                    <a:pt x="2780" y="57"/>
                    <a:pt x="2780" y="422"/>
                  </a:cubicBezTo>
                  <a:cubicBezTo>
                    <a:pt x="2808" y="702"/>
                    <a:pt x="2808" y="955"/>
                    <a:pt x="3117" y="1095"/>
                  </a:cubicBezTo>
                  <a:cubicBezTo>
                    <a:pt x="3202" y="1124"/>
                    <a:pt x="3173" y="1208"/>
                    <a:pt x="3117" y="1292"/>
                  </a:cubicBezTo>
                  <a:cubicBezTo>
                    <a:pt x="2977" y="1489"/>
                    <a:pt x="2808" y="1685"/>
                    <a:pt x="2921" y="1966"/>
                  </a:cubicBezTo>
                  <a:cubicBezTo>
                    <a:pt x="2949" y="2050"/>
                    <a:pt x="2865" y="2134"/>
                    <a:pt x="2780" y="2162"/>
                  </a:cubicBezTo>
                  <a:cubicBezTo>
                    <a:pt x="2696" y="2190"/>
                    <a:pt x="2640" y="2162"/>
                    <a:pt x="2584" y="2078"/>
                  </a:cubicBezTo>
                  <a:cubicBezTo>
                    <a:pt x="2472" y="1966"/>
                    <a:pt x="2472" y="1769"/>
                    <a:pt x="2415" y="1629"/>
                  </a:cubicBezTo>
                  <a:cubicBezTo>
                    <a:pt x="2135" y="1685"/>
                    <a:pt x="2163" y="1910"/>
                    <a:pt x="2135" y="2078"/>
                  </a:cubicBezTo>
                  <a:cubicBezTo>
                    <a:pt x="2135" y="2162"/>
                    <a:pt x="2500" y="2359"/>
                    <a:pt x="2556" y="2303"/>
                  </a:cubicBezTo>
                  <a:cubicBezTo>
                    <a:pt x="2696" y="2218"/>
                    <a:pt x="2808" y="2078"/>
                    <a:pt x="2893" y="2331"/>
                  </a:cubicBezTo>
                  <a:cubicBezTo>
                    <a:pt x="3061" y="2275"/>
                    <a:pt x="3230" y="2359"/>
                    <a:pt x="3370" y="2218"/>
                  </a:cubicBezTo>
                  <a:cubicBezTo>
                    <a:pt x="3510" y="2078"/>
                    <a:pt x="3651" y="2106"/>
                    <a:pt x="3819" y="2218"/>
                  </a:cubicBezTo>
                  <a:cubicBezTo>
                    <a:pt x="4044" y="2359"/>
                    <a:pt x="4212" y="2162"/>
                    <a:pt x="4381" y="2078"/>
                  </a:cubicBezTo>
                  <a:cubicBezTo>
                    <a:pt x="4521" y="1994"/>
                    <a:pt x="4549" y="1825"/>
                    <a:pt x="4437" y="1685"/>
                  </a:cubicBezTo>
                  <a:cubicBezTo>
                    <a:pt x="4409" y="1573"/>
                    <a:pt x="4437" y="1489"/>
                    <a:pt x="4437" y="1376"/>
                  </a:cubicBezTo>
                  <a:cubicBezTo>
                    <a:pt x="4437" y="1348"/>
                    <a:pt x="4353" y="1376"/>
                    <a:pt x="4409" y="1376"/>
                  </a:cubicBezTo>
                  <a:cubicBezTo>
                    <a:pt x="4437" y="1404"/>
                    <a:pt x="4437" y="1432"/>
                    <a:pt x="4409" y="1432"/>
                  </a:cubicBezTo>
                  <a:cubicBezTo>
                    <a:pt x="4409" y="1489"/>
                    <a:pt x="4381" y="1517"/>
                    <a:pt x="4324" y="1545"/>
                  </a:cubicBezTo>
                  <a:cubicBezTo>
                    <a:pt x="4296" y="1545"/>
                    <a:pt x="4268" y="1545"/>
                    <a:pt x="4240" y="1517"/>
                  </a:cubicBezTo>
                  <a:cubicBezTo>
                    <a:pt x="4128" y="1489"/>
                    <a:pt x="4100" y="1376"/>
                    <a:pt x="4072" y="1292"/>
                  </a:cubicBezTo>
                  <a:cubicBezTo>
                    <a:pt x="4072" y="1264"/>
                    <a:pt x="4072" y="1236"/>
                    <a:pt x="4072" y="1180"/>
                  </a:cubicBezTo>
                  <a:cubicBezTo>
                    <a:pt x="4044" y="1067"/>
                    <a:pt x="4156" y="955"/>
                    <a:pt x="4184" y="843"/>
                  </a:cubicBezTo>
                  <a:cubicBezTo>
                    <a:pt x="4184" y="815"/>
                    <a:pt x="4184" y="787"/>
                    <a:pt x="4184" y="759"/>
                  </a:cubicBezTo>
                  <a:cubicBezTo>
                    <a:pt x="4156" y="702"/>
                    <a:pt x="4100" y="759"/>
                    <a:pt x="4072" y="731"/>
                  </a:cubicBezTo>
                  <a:cubicBezTo>
                    <a:pt x="3988" y="702"/>
                    <a:pt x="3960" y="618"/>
                    <a:pt x="4044" y="562"/>
                  </a:cubicBezTo>
                  <a:cubicBezTo>
                    <a:pt x="4156" y="590"/>
                    <a:pt x="4212" y="534"/>
                    <a:pt x="4296" y="450"/>
                  </a:cubicBezTo>
                  <a:cubicBezTo>
                    <a:pt x="4409" y="309"/>
                    <a:pt x="4521" y="225"/>
                    <a:pt x="4633" y="113"/>
                  </a:cubicBezTo>
                  <a:cubicBezTo>
                    <a:pt x="4689" y="57"/>
                    <a:pt x="4746" y="85"/>
                    <a:pt x="4774" y="141"/>
                  </a:cubicBezTo>
                  <a:cubicBezTo>
                    <a:pt x="4830" y="197"/>
                    <a:pt x="4774" y="225"/>
                    <a:pt x="4718" y="253"/>
                  </a:cubicBezTo>
                  <a:cubicBezTo>
                    <a:pt x="4577" y="422"/>
                    <a:pt x="4521" y="618"/>
                    <a:pt x="4465" y="815"/>
                  </a:cubicBezTo>
                  <a:cubicBezTo>
                    <a:pt x="4465" y="871"/>
                    <a:pt x="4521" y="927"/>
                    <a:pt x="4549" y="927"/>
                  </a:cubicBezTo>
                  <a:cubicBezTo>
                    <a:pt x="4605" y="927"/>
                    <a:pt x="4661" y="899"/>
                    <a:pt x="4661" y="871"/>
                  </a:cubicBezTo>
                  <a:cubicBezTo>
                    <a:pt x="4689" y="590"/>
                    <a:pt x="4914" y="478"/>
                    <a:pt x="5054" y="281"/>
                  </a:cubicBezTo>
                  <a:cubicBezTo>
                    <a:pt x="5139" y="169"/>
                    <a:pt x="5251" y="169"/>
                    <a:pt x="5391" y="197"/>
                  </a:cubicBezTo>
                  <a:cubicBezTo>
                    <a:pt x="5476" y="225"/>
                    <a:pt x="5504" y="281"/>
                    <a:pt x="5476" y="366"/>
                  </a:cubicBezTo>
                  <a:cubicBezTo>
                    <a:pt x="5476" y="422"/>
                    <a:pt x="5391" y="422"/>
                    <a:pt x="5335" y="394"/>
                  </a:cubicBezTo>
                  <a:cubicBezTo>
                    <a:pt x="5307" y="366"/>
                    <a:pt x="5279" y="394"/>
                    <a:pt x="5223" y="366"/>
                  </a:cubicBezTo>
                  <a:cubicBezTo>
                    <a:pt x="5251" y="731"/>
                    <a:pt x="5504" y="927"/>
                    <a:pt x="5728" y="1124"/>
                  </a:cubicBezTo>
                  <a:cubicBezTo>
                    <a:pt x="5756" y="1124"/>
                    <a:pt x="5784" y="1124"/>
                    <a:pt x="5784" y="1095"/>
                  </a:cubicBezTo>
                  <a:cubicBezTo>
                    <a:pt x="5812" y="983"/>
                    <a:pt x="5841" y="871"/>
                    <a:pt x="5953" y="843"/>
                  </a:cubicBezTo>
                  <a:cubicBezTo>
                    <a:pt x="6009" y="843"/>
                    <a:pt x="6093" y="1152"/>
                    <a:pt x="6065" y="1236"/>
                  </a:cubicBezTo>
                  <a:cubicBezTo>
                    <a:pt x="6009" y="1348"/>
                    <a:pt x="5897" y="1320"/>
                    <a:pt x="5784" y="1320"/>
                  </a:cubicBezTo>
                  <a:cubicBezTo>
                    <a:pt x="5672" y="1320"/>
                    <a:pt x="5560" y="1236"/>
                    <a:pt x="5447" y="1348"/>
                  </a:cubicBezTo>
                  <a:cubicBezTo>
                    <a:pt x="5419" y="1404"/>
                    <a:pt x="5391" y="1432"/>
                    <a:pt x="5447" y="1460"/>
                  </a:cubicBezTo>
                  <a:cubicBezTo>
                    <a:pt x="5447" y="1489"/>
                    <a:pt x="5616" y="1460"/>
                    <a:pt x="5504" y="1573"/>
                  </a:cubicBezTo>
                  <a:cubicBezTo>
                    <a:pt x="5419" y="1629"/>
                    <a:pt x="5335" y="1601"/>
                    <a:pt x="5307" y="1489"/>
                  </a:cubicBezTo>
                  <a:cubicBezTo>
                    <a:pt x="5279" y="1404"/>
                    <a:pt x="5363" y="1320"/>
                    <a:pt x="5279" y="1236"/>
                  </a:cubicBezTo>
                  <a:cubicBezTo>
                    <a:pt x="5223" y="1236"/>
                    <a:pt x="5223" y="1292"/>
                    <a:pt x="5223" y="1292"/>
                  </a:cubicBezTo>
                  <a:cubicBezTo>
                    <a:pt x="5139" y="1376"/>
                    <a:pt x="4998" y="1629"/>
                    <a:pt x="4970" y="1741"/>
                  </a:cubicBezTo>
                  <a:cubicBezTo>
                    <a:pt x="4942" y="1938"/>
                    <a:pt x="4970" y="1966"/>
                    <a:pt x="5195" y="1882"/>
                  </a:cubicBezTo>
                  <a:cubicBezTo>
                    <a:pt x="5223" y="1882"/>
                    <a:pt x="5251" y="1882"/>
                    <a:pt x="5307" y="1854"/>
                  </a:cubicBezTo>
                  <a:cubicBezTo>
                    <a:pt x="5167" y="2162"/>
                    <a:pt x="5139" y="2443"/>
                    <a:pt x="5195" y="2724"/>
                  </a:cubicBezTo>
                  <a:cubicBezTo>
                    <a:pt x="5223" y="2892"/>
                    <a:pt x="5195" y="2977"/>
                    <a:pt x="5363" y="3005"/>
                  </a:cubicBezTo>
                  <a:cubicBezTo>
                    <a:pt x="5391" y="3005"/>
                    <a:pt x="5447" y="3061"/>
                    <a:pt x="5419" y="3117"/>
                  </a:cubicBezTo>
                  <a:cubicBezTo>
                    <a:pt x="5391" y="3145"/>
                    <a:pt x="5335" y="3173"/>
                    <a:pt x="5307" y="3173"/>
                  </a:cubicBezTo>
                  <a:cubicBezTo>
                    <a:pt x="5223" y="3145"/>
                    <a:pt x="5139" y="3061"/>
                    <a:pt x="5139" y="3173"/>
                  </a:cubicBezTo>
                  <a:cubicBezTo>
                    <a:pt x="5139" y="3285"/>
                    <a:pt x="5054" y="3398"/>
                    <a:pt x="5111" y="3482"/>
                  </a:cubicBezTo>
                  <a:cubicBezTo>
                    <a:pt x="5139" y="3510"/>
                    <a:pt x="5167" y="3510"/>
                    <a:pt x="5195" y="3510"/>
                  </a:cubicBezTo>
                  <a:cubicBezTo>
                    <a:pt x="5391" y="3285"/>
                    <a:pt x="5644" y="3566"/>
                    <a:pt x="5841" y="3426"/>
                  </a:cubicBezTo>
                  <a:cubicBezTo>
                    <a:pt x="5897" y="3398"/>
                    <a:pt x="6009" y="3398"/>
                    <a:pt x="6065" y="3398"/>
                  </a:cubicBezTo>
                  <a:cubicBezTo>
                    <a:pt x="6177" y="3398"/>
                    <a:pt x="6205" y="3398"/>
                    <a:pt x="6205" y="3257"/>
                  </a:cubicBezTo>
                  <a:cubicBezTo>
                    <a:pt x="6177" y="3033"/>
                    <a:pt x="6318" y="2836"/>
                    <a:pt x="6570" y="2808"/>
                  </a:cubicBezTo>
                  <a:cubicBezTo>
                    <a:pt x="6542" y="2752"/>
                    <a:pt x="6514" y="2696"/>
                    <a:pt x="6458" y="2724"/>
                  </a:cubicBezTo>
                  <a:cubicBezTo>
                    <a:pt x="6234" y="2808"/>
                    <a:pt x="6234" y="2612"/>
                    <a:pt x="6262" y="2527"/>
                  </a:cubicBezTo>
                  <a:cubicBezTo>
                    <a:pt x="6318" y="2359"/>
                    <a:pt x="6318" y="2331"/>
                    <a:pt x="6149" y="2387"/>
                  </a:cubicBezTo>
                  <a:cubicBezTo>
                    <a:pt x="6121" y="2387"/>
                    <a:pt x="6093" y="2331"/>
                    <a:pt x="6093" y="2275"/>
                  </a:cubicBezTo>
                  <a:cubicBezTo>
                    <a:pt x="6121" y="2050"/>
                    <a:pt x="6374" y="1825"/>
                    <a:pt x="6570" y="1769"/>
                  </a:cubicBezTo>
                  <a:cubicBezTo>
                    <a:pt x="6627" y="1769"/>
                    <a:pt x="6683" y="1769"/>
                    <a:pt x="6711" y="1825"/>
                  </a:cubicBezTo>
                  <a:cubicBezTo>
                    <a:pt x="6711" y="1854"/>
                    <a:pt x="6711" y="1882"/>
                    <a:pt x="6683" y="1910"/>
                  </a:cubicBezTo>
                  <a:cubicBezTo>
                    <a:pt x="6683" y="1938"/>
                    <a:pt x="6655" y="1966"/>
                    <a:pt x="6627" y="1994"/>
                  </a:cubicBezTo>
                  <a:cubicBezTo>
                    <a:pt x="6542" y="2050"/>
                    <a:pt x="6402" y="2190"/>
                    <a:pt x="6486" y="2218"/>
                  </a:cubicBezTo>
                  <a:cubicBezTo>
                    <a:pt x="6599" y="2303"/>
                    <a:pt x="6627" y="2555"/>
                    <a:pt x="6851" y="2415"/>
                  </a:cubicBezTo>
                  <a:cubicBezTo>
                    <a:pt x="7076" y="2303"/>
                    <a:pt x="7188" y="2527"/>
                    <a:pt x="7328" y="2668"/>
                  </a:cubicBezTo>
                  <a:cubicBezTo>
                    <a:pt x="7357" y="2696"/>
                    <a:pt x="7357" y="2724"/>
                    <a:pt x="7385" y="2752"/>
                  </a:cubicBezTo>
                  <a:cubicBezTo>
                    <a:pt x="7497" y="2696"/>
                    <a:pt x="7357" y="2583"/>
                    <a:pt x="7497" y="2527"/>
                  </a:cubicBezTo>
                  <a:cubicBezTo>
                    <a:pt x="7497" y="2752"/>
                    <a:pt x="7778" y="2864"/>
                    <a:pt x="7750" y="3117"/>
                  </a:cubicBezTo>
                  <a:cubicBezTo>
                    <a:pt x="7750" y="3117"/>
                    <a:pt x="7806" y="3145"/>
                    <a:pt x="7862" y="3145"/>
                  </a:cubicBezTo>
                  <a:cubicBezTo>
                    <a:pt x="7778" y="3341"/>
                    <a:pt x="7750" y="3482"/>
                    <a:pt x="7918" y="3678"/>
                  </a:cubicBezTo>
                  <a:cubicBezTo>
                    <a:pt x="8002" y="3791"/>
                    <a:pt x="7918" y="3987"/>
                    <a:pt x="7946" y="4128"/>
                  </a:cubicBezTo>
                  <a:cubicBezTo>
                    <a:pt x="8030" y="4380"/>
                    <a:pt x="7862" y="4408"/>
                    <a:pt x="7750" y="4493"/>
                  </a:cubicBezTo>
                  <a:cubicBezTo>
                    <a:pt x="7665" y="4577"/>
                    <a:pt x="7637" y="4689"/>
                    <a:pt x="7525" y="474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" name="Google Shape;2127;p70"/>
            <p:cNvSpPr/>
            <p:nvPr/>
          </p:nvSpPr>
          <p:spPr>
            <a:xfrm>
              <a:off x="4780300" y="745575"/>
              <a:ext cx="157250" cy="87750"/>
            </a:xfrm>
            <a:custGeom>
              <a:avLst/>
              <a:gdLst/>
              <a:ahLst/>
              <a:cxnLst/>
              <a:rect l="l" t="t" r="r" b="b"/>
              <a:pathLst>
                <a:path w="6290" h="3510" extrusionOk="0">
                  <a:moveTo>
                    <a:pt x="6205" y="1825"/>
                  </a:moveTo>
                  <a:cubicBezTo>
                    <a:pt x="6177" y="1909"/>
                    <a:pt x="6233" y="1965"/>
                    <a:pt x="6261" y="2021"/>
                  </a:cubicBezTo>
                  <a:cubicBezTo>
                    <a:pt x="6261" y="2106"/>
                    <a:pt x="6261" y="2162"/>
                    <a:pt x="6289" y="2302"/>
                  </a:cubicBezTo>
                  <a:cubicBezTo>
                    <a:pt x="6177" y="2218"/>
                    <a:pt x="6065" y="2246"/>
                    <a:pt x="6093" y="2078"/>
                  </a:cubicBezTo>
                  <a:cubicBezTo>
                    <a:pt x="6093" y="1993"/>
                    <a:pt x="6065" y="1937"/>
                    <a:pt x="6065" y="1881"/>
                  </a:cubicBezTo>
                  <a:lnTo>
                    <a:pt x="6065" y="1881"/>
                  </a:lnTo>
                  <a:cubicBezTo>
                    <a:pt x="5924" y="1909"/>
                    <a:pt x="5868" y="1713"/>
                    <a:pt x="5756" y="1741"/>
                  </a:cubicBezTo>
                  <a:cubicBezTo>
                    <a:pt x="5644" y="1853"/>
                    <a:pt x="5812" y="1993"/>
                    <a:pt x="5728" y="2078"/>
                  </a:cubicBezTo>
                  <a:cubicBezTo>
                    <a:pt x="5700" y="2078"/>
                    <a:pt x="5672" y="2050"/>
                    <a:pt x="5644" y="2050"/>
                  </a:cubicBezTo>
                  <a:cubicBezTo>
                    <a:pt x="5531" y="1993"/>
                    <a:pt x="5700" y="1825"/>
                    <a:pt x="5531" y="1769"/>
                  </a:cubicBezTo>
                  <a:cubicBezTo>
                    <a:pt x="5447" y="1769"/>
                    <a:pt x="5363" y="1881"/>
                    <a:pt x="5279" y="1881"/>
                  </a:cubicBezTo>
                  <a:cubicBezTo>
                    <a:pt x="5082" y="1881"/>
                    <a:pt x="4998" y="2078"/>
                    <a:pt x="4801" y="2050"/>
                  </a:cubicBezTo>
                  <a:cubicBezTo>
                    <a:pt x="4914" y="2190"/>
                    <a:pt x="4773" y="2414"/>
                    <a:pt x="4970" y="2555"/>
                  </a:cubicBezTo>
                  <a:cubicBezTo>
                    <a:pt x="5082" y="2611"/>
                    <a:pt x="4858" y="2611"/>
                    <a:pt x="4858" y="2695"/>
                  </a:cubicBezTo>
                  <a:cubicBezTo>
                    <a:pt x="4858" y="2751"/>
                    <a:pt x="4942" y="2779"/>
                    <a:pt x="4970" y="2779"/>
                  </a:cubicBezTo>
                  <a:cubicBezTo>
                    <a:pt x="5110" y="2836"/>
                    <a:pt x="5138" y="2920"/>
                    <a:pt x="5054" y="3004"/>
                  </a:cubicBezTo>
                  <a:cubicBezTo>
                    <a:pt x="4998" y="3088"/>
                    <a:pt x="5054" y="3397"/>
                    <a:pt x="4773" y="3229"/>
                  </a:cubicBezTo>
                  <a:cubicBezTo>
                    <a:pt x="4745" y="3229"/>
                    <a:pt x="4717" y="3285"/>
                    <a:pt x="4689" y="3341"/>
                  </a:cubicBezTo>
                  <a:cubicBezTo>
                    <a:pt x="4661" y="3369"/>
                    <a:pt x="4633" y="3453"/>
                    <a:pt x="4605" y="3425"/>
                  </a:cubicBezTo>
                  <a:cubicBezTo>
                    <a:pt x="4408" y="3313"/>
                    <a:pt x="4212" y="3453"/>
                    <a:pt x="4015" y="3481"/>
                  </a:cubicBezTo>
                  <a:cubicBezTo>
                    <a:pt x="3847" y="3509"/>
                    <a:pt x="3707" y="3369"/>
                    <a:pt x="3566" y="3229"/>
                  </a:cubicBezTo>
                  <a:cubicBezTo>
                    <a:pt x="3650" y="3088"/>
                    <a:pt x="3791" y="2948"/>
                    <a:pt x="3707" y="2723"/>
                  </a:cubicBezTo>
                  <a:cubicBezTo>
                    <a:pt x="3678" y="2723"/>
                    <a:pt x="3707" y="2667"/>
                    <a:pt x="3707" y="2667"/>
                  </a:cubicBezTo>
                  <a:cubicBezTo>
                    <a:pt x="3875" y="2555"/>
                    <a:pt x="4043" y="2471"/>
                    <a:pt x="4212" y="2386"/>
                  </a:cubicBezTo>
                  <a:cubicBezTo>
                    <a:pt x="4240" y="2358"/>
                    <a:pt x="4324" y="2414"/>
                    <a:pt x="4324" y="2330"/>
                  </a:cubicBezTo>
                  <a:cubicBezTo>
                    <a:pt x="4352" y="2246"/>
                    <a:pt x="4352" y="2162"/>
                    <a:pt x="4240" y="2134"/>
                  </a:cubicBezTo>
                  <a:cubicBezTo>
                    <a:pt x="4015" y="2106"/>
                    <a:pt x="3791" y="1937"/>
                    <a:pt x="3594" y="2162"/>
                  </a:cubicBezTo>
                  <a:cubicBezTo>
                    <a:pt x="3510" y="2246"/>
                    <a:pt x="3426" y="2246"/>
                    <a:pt x="3342" y="2246"/>
                  </a:cubicBezTo>
                  <a:cubicBezTo>
                    <a:pt x="3257" y="2246"/>
                    <a:pt x="3201" y="2302"/>
                    <a:pt x="3285" y="2358"/>
                  </a:cubicBezTo>
                  <a:cubicBezTo>
                    <a:pt x="3426" y="2443"/>
                    <a:pt x="3314" y="2471"/>
                    <a:pt x="3257" y="2499"/>
                  </a:cubicBezTo>
                  <a:cubicBezTo>
                    <a:pt x="3033" y="2527"/>
                    <a:pt x="2836" y="2443"/>
                    <a:pt x="2640" y="2414"/>
                  </a:cubicBezTo>
                  <a:lnTo>
                    <a:pt x="2612" y="2386"/>
                  </a:lnTo>
                  <a:cubicBezTo>
                    <a:pt x="2612" y="2386"/>
                    <a:pt x="2612" y="2358"/>
                    <a:pt x="2612" y="2358"/>
                  </a:cubicBezTo>
                  <a:lnTo>
                    <a:pt x="2612" y="2386"/>
                  </a:lnTo>
                  <a:lnTo>
                    <a:pt x="2584" y="2386"/>
                  </a:lnTo>
                  <a:cubicBezTo>
                    <a:pt x="2415" y="2386"/>
                    <a:pt x="2331" y="2555"/>
                    <a:pt x="2162" y="2527"/>
                  </a:cubicBezTo>
                  <a:cubicBezTo>
                    <a:pt x="2219" y="2358"/>
                    <a:pt x="2134" y="2246"/>
                    <a:pt x="1966" y="2218"/>
                  </a:cubicBezTo>
                  <a:cubicBezTo>
                    <a:pt x="1741" y="2274"/>
                    <a:pt x="1461" y="2134"/>
                    <a:pt x="1348" y="2443"/>
                  </a:cubicBezTo>
                  <a:cubicBezTo>
                    <a:pt x="1320" y="2499"/>
                    <a:pt x="1180" y="2499"/>
                    <a:pt x="1124" y="2414"/>
                  </a:cubicBezTo>
                  <a:cubicBezTo>
                    <a:pt x="1068" y="2106"/>
                    <a:pt x="955" y="2021"/>
                    <a:pt x="478" y="1993"/>
                  </a:cubicBezTo>
                  <a:cubicBezTo>
                    <a:pt x="253" y="1965"/>
                    <a:pt x="1" y="1993"/>
                    <a:pt x="29" y="1656"/>
                  </a:cubicBezTo>
                  <a:cubicBezTo>
                    <a:pt x="113" y="1348"/>
                    <a:pt x="338" y="1544"/>
                    <a:pt x="506" y="1516"/>
                  </a:cubicBezTo>
                  <a:cubicBezTo>
                    <a:pt x="646" y="1460"/>
                    <a:pt x="815" y="1404"/>
                    <a:pt x="871" y="1235"/>
                  </a:cubicBezTo>
                  <a:cubicBezTo>
                    <a:pt x="955" y="1151"/>
                    <a:pt x="1039" y="1123"/>
                    <a:pt x="1152" y="1095"/>
                  </a:cubicBezTo>
                  <a:cubicBezTo>
                    <a:pt x="1320" y="1039"/>
                    <a:pt x="1461" y="983"/>
                    <a:pt x="1517" y="786"/>
                  </a:cubicBezTo>
                  <a:cubicBezTo>
                    <a:pt x="1545" y="730"/>
                    <a:pt x="1573" y="674"/>
                    <a:pt x="1657" y="702"/>
                  </a:cubicBezTo>
                  <a:cubicBezTo>
                    <a:pt x="1713" y="702"/>
                    <a:pt x="1741" y="758"/>
                    <a:pt x="1769" y="814"/>
                  </a:cubicBezTo>
                  <a:cubicBezTo>
                    <a:pt x="1797" y="898"/>
                    <a:pt x="1685" y="1039"/>
                    <a:pt x="1882" y="1039"/>
                  </a:cubicBezTo>
                  <a:cubicBezTo>
                    <a:pt x="2050" y="1011"/>
                    <a:pt x="2050" y="870"/>
                    <a:pt x="2078" y="786"/>
                  </a:cubicBezTo>
                  <a:cubicBezTo>
                    <a:pt x="2106" y="702"/>
                    <a:pt x="2106" y="646"/>
                    <a:pt x="2106" y="562"/>
                  </a:cubicBezTo>
                  <a:cubicBezTo>
                    <a:pt x="2134" y="533"/>
                    <a:pt x="2134" y="505"/>
                    <a:pt x="2162" y="477"/>
                  </a:cubicBezTo>
                  <a:cubicBezTo>
                    <a:pt x="2415" y="337"/>
                    <a:pt x="2527" y="533"/>
                    <a:pt x="2668" y="674"/>
                  </a:cubicBezTo>
                  <a:cubicBezTo>
                    <a:pt x="2724" y="730"/>
                    <a:pt x="2724" y="842"/>
                    <a:pt x="2780" y="842"/>
                  </a:cubicBezTo>
                  <a:cubicBezTo>
                    <a:pt x="3173" y="983"/>
                    <a:pt x="3229" y="1263"/>
                    <a:pt x="3173" y="1628"/>
                  </a:cubicBezTo>
                  <a:cubicBezTo>
                    <a:pt x="3257" y="1320"/>
                    <a:pt x="3454" y="1432"/>
                    <a:pt x="3622" y="1488"/>
                  </a:cubicBezTo>
                  <a:cubicBezTo>
                    <a:pt x="3650" y="1488"/>
                    <a:pt x="3678" y="1488"/>
                    <a:pt x="3678" y="1460"/>
                  </a:cubicBezTo>
                  <a:cubicBezTo>
                    <a:pt x="3622" y="1235"/>
                    <a:pt x="3735" y="1011"/>
                    <a:pt x="3650" y="786"/>
                  </a:cubicBezTo>
                  <a:cubicBezTo>
                    <a:pt x="3622" y="674"/>
                    <a:pt x="3678" y="618"/>
                    <a:pt x="3791" y="618"/>
                  </a:cubicBezTo>
                  <a:cubicBezTo>
                    <a:pt x="3931" y="646"/>
                    <a:pt x="4072" y="562"/>
                    <a:pt x="4212" y="477"/>
                  </a:cubicBezTo>
                  <a:cubicBezTo>
                    <a:pt x="4296" y="449"/>
                    <a:pt x="4380" y="421"/>
                    <a:pt x="4324" y="309"/>
                  </a:cubicBezTo>
                  <a:cubicBezTo>
                    <a:pt x="4296" y="197"/>
                    <a:pt x="4268" y="84"/>
                    <a:pt x="4408" y="56"/>
                  </a:cubicBezTo>
                  <a:cubicBezTo>
                    <a:pt x="4577" y="0"/>
                    <a:pt x="4689" y="169"/>
                    <a:pt x="4830" y="253"/>
                  </a:cubicBezTo>
                  <a:cubicBezTo>
                    <a:pt x="4914" y="309"/>
                    <a:pt x="4830" y="393"/>
                    <a:pt x="4773" y="477"/>
                  </a:cubicBezTo>
                  <a:cubicBezTo>
                    <a:pt x="4745" y="505"/>
                    <a:pt x="4717" y="533"/>
                    <a:pt x="4745" y="590"/>
                  </a:cubicBezTo>
                  <a:cubicBezTo>
                    <a:pt x="4858" y="590"/>
                    <a:pt x="5026" y="449"/>
                    <a:pt x="5082" y="674"/>
                  </a:cubicBezTo>
                  <a:cubicBezTo>
                    <a:pt x="5138" y="870"/>
                    <a:pt x="5335" y="1039"/>
                    <a:pt x="5110" y="1235"/>
                  </a:cubicBezTo>
                  <a:cubicBezTo>
                    <a:pt x="5054" y="1263"/>
                    <a:pt x="5026" y="1291"/>
                    <a:pt x="4998" y="1320"/>
                  </a:cubicBezTo>
                  <a:cubicBezTo>
                    <a:pt x="4942" y="1404"/>
                    <a:pt x="4914" y="1488"/>
                    <a:pt x="4942" y="1544"/>
                  </a:cubicBezTo>
                  <a:cubicBezTo>
                    <a:pt x="4998" y="1656"/>
                    <a:pt x="5110" y="1600"/>
                    <a:pt x="5166" y="1572"/>
                  </a:cubicBezTo>
                  <a:cubicBezTo>
                    <a:pt x="5419" y="1320"/>
                    <a:pt x="5812" y="1572"/>
                    <a:pt x="6065" y="1291"/>
                  </a:cubicBezTo>
                  <a:cubicBezTo>
                    <a:pt x="6121" y="1235"/>
                    <a:pt x="6261" y="1320"/>
                    <a:pt x="6233" y="1460"/>
                  </a:cubicBezTo>
                  <a:cubicBezTo>
                    <a:pt x="6233" y="1544"/>
                    <a:pt x="6205" y="1600"/>
                    <a:pt x="6205" y="1685"/>
                  </a:cubicBezTo>
                  <a:cubicBezTo>
                    <a:pt x="6233" y="1741"/>
                    <a:pt x="6233" y="1769"/>
                    <a:pt x="6205" y="182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" name="Google Shape;2128;p70"/>
            <p:cNvSpPr/>
            <p:nvPr/>
          </p:nvSpPr>
          <p:spPr>
            <a:xfrm>
              <a:off x="4688350" y="721700"/>
              <a:ext cx="140400" cy="112325"/>
            </a:xfrm>
            <a:custGeom>
              <a:avLst/>
              <a:gdLst/>
              <a:ahLst/>
              <a:cxnLst/>
              <a:rect l="l" t="t" r="r" b="b"/>
              <a:pathLst>
                <a:path w="5616" h="4493" extrusionOk="0">
                  <a:moveTo>
                    <a:pt x="4830" y="3398"/>
                  </a:moveTo>
                  <a:cubicBezTo>
                    <a:pt x="4886" y="3341"/>
                    <a:pt x="5111" y="3426"/>
                    <a:pt x="5026" y="3201"/>
                  </a:cubicBezTo>
                  <a:cubicBezTo>
                    <a:pt x="4970" y="3117"/>
                    <a:pt x="4998" y="2920"/>
                    <a:pt x="5167" y="3117"/>
                  </a:cubicBezTo>
                  <a:cubicBezTo>
                    <a:pt x="5195" y="3145"/>
                    <a:pt x="5223" y="3173"/>
                    <a:pt x="5251" y="3145"/>
                  </a:cubicBezTo>
                  <a:cubicBezTo>
                    <a:pt x="5391" y="2948"/>
                    <a:pt x="5504" y="3173"/>
                    <a:pt x="5616" y="3173"/>
                  </a:cubicBezTo>
                  <a:cubicBezTo>
                    <a:pt x="5419" y="3369"/>
                    <a:pt x="5363" y="3706"/>
                    <a:pt x="5167" y="3931"/>
                  </a:cubicBezTo>
                  <a:cubicBezTo>
                    <a:pt x="4942" y="3763"/>
                    <a:pt x="4689" y="3819"/>
                    <a:pt x="4381" y="3791"/>
                  </a:cubicBezTo>
                  <a:cubicBezTo>
                    <a:pt x="4465" y="3959"/>
                    <a:pt x="4661" y="3959"/>
                    <a:pt x="4717" y="4099"/>
                  </a:cubicBezTo>
                  <a:cubicBezTo>
                    <a:pt x="4774" y="4296"/>
                    <a:pt x="4633" y="4184"/>
                    <a:pt x="4577" y="4212"/>
                  </a:cubicBezTo>
                  <a:cubicBezTo>
                    <a:pt x="4465" y="4156"/>
                    <a:pt x="4381" y="4099"/>
                    <a:pt x="4268" y="4128"/>
                  </a:cubicBezTo>
                  <a:cubicBezTo>
                    <a:pt x="4100" y="4212"/>
                    <a:pt x="4016" y="4156"/>
                    <a:pt x="3988" y="3959"/>
                  </a:cubicBezTo>
                  <a:cubicBezTo>
                    <a:pt x="3988" y="3931"/>
                    <a:pt x="3959" y="3847"/>
                    <a:pt x="3875" y="3847"/>
                  </a:cubicBezTo>
                  <a:cubicBezTo>
                    <a:pt x="3847" y="4184"/>
                    <a:pt x="3847" y="4184"/>
                    <a:pt x="3510" y="4324"/>
                  </a:cubicBezTo>
                  <a:cubicBezTo>
                    <a:pt x="3370" y="4380"/>
                    <a:pt x="3258" y="4492"/>
                    <a:pt x="3145" y="4324"/>
                  </a:cubicBezTo>
                  <a:cubicBezTo>
                    <a:pt x="3089" y="4240"/>
                    <a:pt x="2977" y="4324"/>
                    <a:pt x="2865" y="4296"/>
                  </a:cubicBezTo>
                  <a:cubicBezTo>
                    <a:pt x="2865" y="4268"/>
                    <a:pt x="2865" y="4240"/>
                    <a:pt x="2893" y="4240"/>
                  </a:cubicBezTo>
                  <a:cubicBezTo>
                    <a:pt x="2893" y="4043"/>
                    <a:pt x="2780" y="3931"/>
                    <a:pt x="2612" y="3847"/>
                  </a:cubicBezTo>
                  <a:cubicBezTo>
                    <a:pt x="2584" y="3819"/>
                    <a:pt x="2528" y="3791"/>
                    <a:pt x="2528" y="3734"/>
                  </a:cubicBezTo>
                  <a:cubicBezTo>
                    <a:pt x="2528" y="3398"/>
                    <a:pt x="2472" y="3875"/>
                    <a:pt x="2472" y="3706"/>
                  </a:cubicBezTo>
                  <a:cubicBezTo>
                    <a:pt x="2387" y="3763"/>
                    <a:pt x="2247" y="3763"/>
                    <a:pt x="2163" y="3734"/>
                  </a:cubicBezTo>
                  <a:cubicBezTo>
                    <a:pt x="1994" y="3594"/>
                    <a:pt x="2135" y="3819"/>
                    <a:pt x="2078" y="3819"/>
                  </a:cubicBezTo>
                  <a:lnTo>
                    <a:pt x="2078" y="3819"/>
                  </a:lnTo>
                  <a:cubicBezTo>
                    <a:pt x="2050" y="3847"/>
                    <a:pt x="2022" y="3875"/>
                    <a:pt x="1994" y="3875"/>
                  </a:cubicBezTo>
                  <a:cubicBezTo>
                    <a:pt x="1966" y="3931"/>
                    <a:pt x="1938" y="3959"/>
                    <a:pt x="1910" y="3987"/>
                  </a:cubicBezTo>
                  <a:cubicBezTo>
                    <a:pt x="1713" y="4240"/>
                    <a:pt x="1713" y="4240"/>
                    <a:pt x="1461" y="4099"/>
                  </a:cubicBezTo>
                  <a:cubicBezTo>
                    <a:pt x="1377" y="4156"/>
                    <a:pt x="1517" y="4268"/>
                    <a:pt x="1405" y="4296"/>
                  </a:cubicBezTo>
                  <a:cubicBezTo>
                    <a:pt x="1264" y="4268"/>
                    <a:pt x="1180" y="4128"/>
                    <a:pt x="1068" y="4015"/>
                  </a:cubicBezTo>
                  <a:cubicBezTo>
                    <a:pt x="1012" y="3931"/>
                    <a:pt x="1236" y="3819"/>
                    <a:pt x="1068" y="3706"/>
                  </a:cubicBezTo>
                  <a:cubicBezTo>
                    <a:pt x="1040" y="3706"/>
                    <a:pt x="1012" y="3678"/>
                    <a:pt x="984" y="3650"/>
                  </a:cubicBezTo>
                  <a:cubicBezTo>
                    <a:pt x="731" y="3313"/>
                    <a:pt x="787" y="3173"/>
                    <a:pt x="1208" y="3117"/>
                  </a:cubicBezTo>
                  <a:cubicBezTo>
                    <a:pt x="1377" y="3117"/>
                    <a:pt x="1545" y="2948"/>
                    <a:pt x="1742" y="3061"/>
                  </a:cubicBezTo>
                  <a:cubicBezTo>
                    <a:pt x="1798" y="3089"/>
                    <a:pt x="1713" y="3201"/>
                    <a:pt x="1826" y="3145"/>
                  </a:cubicBezTo>
                  <a:cubicBezTo>
                    <a:pt x="1910" y="3173"/>
                    <a:pt x="1994" y="3201"/>
                    <a:pt x="1966" y="3089"/>
                  </a:cubicBezTo>
                  <a:cubicBezTo>
                    <a:pt x="1938" y="2836"/>
                    <a:pt x="1910" y="2583"/>
                    <a:pt x="1573" y="2583"/>
                  </a:cubicBezTo>
                  <a:cubicBezTo>
                    <a:pt x="1489" y="2583"/>
                    <a:pt x="1405" y="2555"/>
                    <a:pt x="1349" y="2499"/>
                  </a:cubicBezTo>
                  <a:cubicBezTo>
                    <a:pt x="1096" y="2387"/>
                    <a:pt x="1068" y="2246"/>
                    <a:pt x="1264" y="2078"/>
                  </a:cubicBezTo>
                  <a:cubicBezTo>
                    <a:pt x="1320" y="2022"/>
                    <a:pt x="1377" y="1994"/>
                    <a:pt x="1433" y="1938"/>
                  </a:cubicBezTo>
                  <a:cubicBezTo>
                    <a:pt x="1489" y="1910"/>
                    <a:pt x="1517" y="1853"/>
                    <a:pt x="1517" y="1797"/>
                  </a:cubicBezTo>
                  <a:cubicBezTo>
                    <a:pt x="1489" y="1853"/>
                    <a:pt x="1489" y="1910"/>
                    <a:pt x="1433" y="1938"/>
                  </a:cubicBezTo>
                  <a:cubicBezTo>
                    <a:pt x="1264" y="1966"/>
                    <a:pt x="1208" y="1825"/>
                    <a:pt x="1152" y="1741"/>
                  </a:cubicBezTo>
                  <a:cubicBezTo>
                    <a:pt x="1096" y="1657"/>
                    <a:pt x="1068" y="1741"/>
                    <a:pt x="1012" y="1741"/>
                  </a:cubicBezTo>
                  <a:cubicBezTo>
                    <a:pt x="927" y="1741"/>
                    <a:pt x="984" y="1797"/>
                    <a:pt x="984" y="1825"/>
                  </a:cubicBezTo>
                  <a:cubicBezTo>
                    <a:pt x="984" y="1853"/>
                    <a:pt x="984" y="1882"/>
                    <a:pt x="984" y="1882"/>
                  </a:cubicBezTo>
                  <a:lnTo>
                    <a:pt x="787" y="2696"/>
                  </a:lnTo>
                  <a:cubicBezTo>
                    <a:pt x="731" y="2780"/>
                    <a:pt x="647" y="2780"/>
                    <a:pt x="562" y="2752"/>
                  </a:cubicBezTo>
                  <a:cubicBezTo>
                    <a:pt x="478" y="2724"/>
                    <a:pt x="394" y="2640"/>
                    <a:pt x="422" y="2555"/>
                  </a:cubicBezTo>
                  <a:cubicBezTo>
                    <a:pt x="562" y="2246"/>
                    <a:pt x="394" y="2190"/>
                    <a:pt x="169" y="2134"/>
                  </a:cubicBezTo>
                  <a:cubicBezTo>
                    <a:pt x="85" y="2106"/>
                    <a:pt x="1" y="2050"/>
                    <a:pt x="1" y="1938"/>
                  </a:cubicBezTo>
                  <a:cubicBezTo>
                    <a:pt x="141" y="1825"/>
                    <a:pt x="338" y="1769"/>
                    <a:pt x="310" y="1545"/>
                  </a:cubicBezTo>
                  <a:cubicBezTo>
                    <a:pt x="310" y="1432"/>
                    <a:pt x="871" y="1152"/>
                    <a:pt x="1040" y="1180"/>
                  </a:cubicBezTo>
                  <a:cubicBezTo>
                    <a:pt x="1096" y="1208"/>
                    <a:pt x="1152" y="1292"/>
                    <a:pt x="1180" y="1152"/>
                  </a:cubicBezTo>
                  <a:cubicBezTo>
                    <a:pt x="1264" y="927"/>
                    <a:pt x="1433" y="843"/>
                    <a:pt x="1685" y="871"/>
                  </a:cubicBezTo>
                  <a:cubicBezTo>
                    <a:pt x="1713" y="562"/>
                    <a:pt x="1657" y="394"/>
                    <a:pt x="1320" y="450"/>
                  </a:cubicBezTo>
                  <a:cubicBezTo>
                    <a:pt x="1377" y="365"/>
                    <a:pt x="1433" y="281"/>
                    <a:pt x="1433" y="197"/>
                  </a:cubicBezTo>
                  <a:cubicBezTo>
                    <a:pt x="1545" y="197"/>
                    <a:pt x="1685" y="169"/>
                    <a:pt x="1770" y="85"/>
                  </a:cubicBezTo>
                  <a:cubicBezTo>
                    <a:pt x="1854" y="1"/>
                    <a:pt x="1910" y="1"/>
                    <a:pt x="1994" y="57"/>
                  </a:cubicBezTo>
                  <a:cubicBezTo>
                    <a:pt x="2078" y="113"/>
                    <a:pt x="2078" y="169"/>
                    <a:pt x="2050" y="253"/>
                  </a:cubicBezTo>
                  <a:cubicBezTo>
                    <a:pt x="2022" y="365"/>
                    <a:pt x="1994" y="478"/>
                    <a:pt x="2078" y="590"/>
                  </a:cubicBezTo>
                  <a:cubicBezTo>
                    <a:pt x="2107" y="590"/>
                    <a:pt x="2135" y="590"/>
                    <a:pt x="2135" y="590"/>
                  </a:cubicBezTo>
                  <a:cubicBezTo>
                    <a:pt x="2247" y="646"/>
                    <a:pt x="2247" y="702"/>
                    <a:pt x="2163" y="815"/>
                  </a:cubicBezTo>
                  <a:cubicBezTo>
                    <a:pt x="1966" y="1095"/>
                    <a:pt x="2050" y="1460"/>
                    <a:pt x="1742" y="1741"/>
                  </a:cubicBezTo>
                  <a:cubicBezTo>
                    <a:pt x="1994" y="1797"/>
                    <a:pt x="2107" y="1685"/>
                    <a:pt x="2247" y="1769"/>
                  </a:cubicBezTo>
                  <a:cubicBezTo>
                    <a:pt x="2275" y="1769"/>
                    <a:pt x="2303" y="1797"/>
                    <a:pt x="2303" y="1825"/>
                  </a:cubicBezTo>
                  <a:cubicBezTo>
                    <a:pt x="2303" y="1938"/>
                    <a:pt x="2191" y="1994"/>
                    <a:pt x="2191" y="2134"/>
                  </a:cubicBezTo>
                  <a:cubicBezTo>
                    <a:pt x="2303" y="1910"/>
                    <a:pt x="2472" y="1853"/>
                    <a:pt x="2668" y="1938"/>
                  </a:cubicBezTo>
                  <a:cubicBezTo>
                    <a:pt x="2752" y="1966"/>
                    <a:pt x="2780" y="1994"/>
                    <a:pt x="2865" y="1910"/>
                  </a:cubicBezTo>
                  <a:cubicBezTo>
                    <a:pt x="2949" y="1825"/>
                    <a:pt x="3089" y="1882"/>
                    <a:pt x="3089" y="2022"/>
                  </a:cubicBezTo>
                  <a:cubicBezTo>
                    <a:pt x="3145" y="2415"/>
                    <a:pt x="3230" y="2836"/>
                    <a:pt x="3061" y="3229"/>
                  </a:cubicBezTo>
                  <a:cubicBezTo>
                    <a:pt x="2949" y="3482"/>
                    <a:pt x="3230" y="3482"/>
                    <a:pt x="3286" y="3622"/>
                  </a:cubicBezTo>
                  <a:cubicBezTo>
                    <a:pt x="3342" y="3763"/>
                    <a:pt x="3454" y="3734"/>
                    <a:pt x="3566" y="3650"/>
                  </a:cubicBezTo>
                  <a:cubicBezTo>
                    <a:pt x="3679" y="3594"/>
                    <a:pt x="3819" y="3594"/>
                    <a:pt x="3931" y="3594"/>
                  </a:cubicBezTo>
                  <a:cubicBezTo>
                    <a:pt x="4128" y="3622"/>
                    <a:pt x="4296" y="3566"/>
                    <a:pt x="4381" y="3454"/>
                  </a:cubicBezTo>
                  <a:cubicBezTo>
                    <a:pt x="4549" y="3257"/>
                    <a:pt x="4661" y="3285"/>
                    <a:pt x="4830" y="339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9" name="Google Shape;2129;p70"/>
            <p:cNvSpPr/>
            <p:nvPr/>
          </p:nvSpPr>
          <p:spPr>
            <a:xfrm>
              <a:off x="4837150" y="819250"/>
              <a:ext cx="28100" cy="18975"/>
            </a:xfrm>
            <a:custGeom>
              <a:avLst/>
              <a:gdLst/>
              <a:ahLst/>
              <a:cxnLst/>
              <a:rect l="l" t="t" r="r" b="b"/>
              <a:pathLst>
                <a:path w="1124" h="759" extrusionOk="0">
                  <a:moveTo>
                    <a:pt x="1124" y="310"/>
                  </a:moveTo>
                  <a:cubicBezTo>
                    <a:pt x="983" y="394"/>
                    <a:pt x="955" y="478"/>
                    <a:pt x="871" y="534"/>
                  </a:cubicBezTo>
                  <a:cubicBezTo>
                    <a:pt x="675" y="759"/>
                    <a:pt x="338" y="731"/>
                    <a:pt x="141" y="506"/>
                  </a:cubicBezTo>
                  <a:cubicBezTo>
                    <a:pt x="85" y="422"/>
                    <a:pt x="1" y="338"/>
                    <a:pt x="85" y="254"/>
                  </a:cubicBezTo>
                  <a:cubicBezTo>
                    <a:pt x="141" y="197"/>
                    <a:pt x="282" y="85"/>
                    <a:pt x="366" y="169"/>
                  </a:cubicBezTo>
                  <a:cubicBezTo>
                    <a:pt x="478" y="226"/>
                    <a:pt x="562" y="197"/>
                    <a:pt x="618" y="141"/>
                  </a:cubicBezTo>
                  <a:cubicBezTo>
                    <a:pt x="787" y="1"/>
                    <a:pt x="899" y="1"/>
                    <a:pt x="983" y="226"/>
                  </a:cubicBezTo>
                  <a:cubicBezTo>
                    <a:pt x="983" y="254"/>
                    <a:pt x="1040" y="282"/>
                    <a:pt x="1124" y="31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0" name="Google Shape;2130;p70"/>
            <p:cNvSpPr/>
            <p:nvPr/>
          </p:nvSpPr>
          <p:spPr>
            <a:xfrm>
              <a:off x="4842075" y="805225"/>
              <a:ext cx="4225" cy="4925"/>
            </a:xfrm>
            <a:custGeom>
              <a:avLst/>
              <a:gdLst/>
              <a:ahLst/>
              <a:cxnLst/>
              <a:rect l="l" t="t" r="r" b="b"/>
              <a:pathLst>
                <a:path w="169" h="197" extrusionOk="0">
                  <a:moveTo>
                    <a:pt x="169" y="28"/>
                  </a:moveTo>
                  <a:cubicBezTo>
                    <a:pt x="169" y="28"/>
                    <a:pt x="169" y="28"/>
                    <a:pt x="169" y="57"/>
                  </a:cubicBezTo>
                  <a:cubicBezTo>
                    <a:pt x="141" y="85"/>
                    <a:pt x="169" y="197"/>
                    <a:pt x="113" y="169"/>
                  </a:cubicBezTo>
                  <a:cubicBezTo>
                    <a:pt x="0" y="141"/>
                    <a:pt x="85" y="57"/>
                    <a:pt x="113" y="0"/>
                  </a:cubicBezTo>
                  <a:cubicBezTo>
                    <a:pt x="113" y="0"/>
                    <a:pt x="141" y="0"/>
                    <a:pt x="169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1" name="Google Shape;2131;p70"/>
            <p:cNvSpPr/>
            <p:nvPr/>
          </p:nvSpPr>
          <p:spPr>
            <a:xfrm>
              <a:off x="4943850" y="830500"/>
              <a:ext cx="4225" cy="3525"/>
            </a:xfrm>
            <a:custGeom>
              <a:avLst/>
              <a:gdLst/>
              <a:ahLst/>
              <a:cxnLst/>
              <a:rect l="l" t="t" r="r" b="b"/>
              <a:pathLst>
                <a:path w="169" h="141" extrusionOk="0">
                  <a:moveTo>
                    <a:pt x="169" y="140"/>
                  </a:moveTo>
                  <a:cubicBezTo>
                    <a:pt x="112" y="112"/>
                    <a:pt x="56" y="84"/>
                    <a:pt x="0" y="28"/>
                  </a:cubicBezTo>
                  <a:cubicBezTo>
                    <a:pt x="140" y="0"/>
                    <a:pt x="169" y="56"/>
                    <a:pt x="169" y="14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2" name="Google Shape;2132;p70"/>
            <p:cNvSpPr/>
            <p:nvPr/>
          </p:nvSpPr>
          <p:spPr>
            <a:xfrm>
              <a:off x="4945250" y="821375"/>
              <a:ext cx="1425" cy="2825"/>
            </a:xfrm>
            <a:custGeom>
              <a:avLst/>
              <a:gdLst/>
              <a:ahLst/>
              <a:cxnLst/>
              <a:rect l="l" t="t" r="r" b="b"/>
              <a:pathLst>
                <a:path w="57" h="113" extrusionOk="0">
                  <a:moveTo>
                    <a:pt x="56" y="56"/>
                  </a:moveTo>
                  <a:cubicBezTo>
                    <a:pt x="56" y="56"/>
                    <a:pt x="28" y="84"/>
                    <a:pt x="28" y="112"/>
                  </a:cubicBezTo>
                  <a:cubicBezTo>
                    <a:pt x="28" y="84"/>
                    <a:pt x="0" y="56"/>
                    <a:pt x="0" y="56"/>
                  </a:cubicBezTo>
                  <a:cubicBezTo>
                    <a:pt x="0" y="28"/>
                    <a:pt x="28" y="0"/>
                    <a:pt x="28" y="0"/>
                  </a:cubicBezTo>
                  <a:cubicBezTo>
                    <a:pt x="56" y="28"/>
                    <a:pt x="56" y="28"/>
                    <a:pt x="56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3" name="Google Shape;2133;p70"/>
            <p:cNvSpPr/>
            <p:nvPr/>
          </p:nvSpPr>
          <p:spPr>
            <a:xfrm>
              <a:off x="4934725" y="820675"/>
              <a:ext cx="1425" cy="4225"/>
            </a:xfrm>
            <a:custGeom>
              <a:avLst/>
              <a:gdLst/>
              <a:ahLst/>
              <a:cxnLst/>
              <a:rect l="l" t="t" r="r" b="b"/>
              <a:pathLst>
                <a:path w="57" h="169" extrusionOk="0">
                  <a:moveTo>
                    <a:pt x="56" y="112"/>
                  </a:moveTo>
                  <a:cubicBezTo>
                    <a:pt x="56" y="140"/>
                    <a:pt x="28" y="140"/>
                    <a:pt x="28" y="169"/>
                  </a:cubicBezTo>
                  <a:cubicBezTo>
                    <a:pt x="28" y="140"/>
                    <a:pt x="0" y="112"/>
                    <a:pt x="0" y="84"/>
                  </a:cubicBezTo>
                  <a:cubicBezTo>
                    <a:pt x="0" y="56"/>
                    <a:pt x="0" y="28"/>
                    <a:pt x="0" y="0"/>
                  </a:cubicBezTo>
                  <a:cubicBezTo>
                    <a:pt x="56" y="28"/>
                    <a:pt x="56" y="56"/>
                    <a:pt x="56" y="11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" name="Google Shape;2134;p70"/>
            <p:cNvSpPr/>
            <p:nvPr/>
          </p:nvSpPr>
          <p:spPr>
            <a:xfrm>
              <a:off x="4867325" y="826275"/>
              <a:ext cx="2150" cy="4250"/>
            </a:xfrm>
            <a:custGeom>
              <a:avLst/>
              <a:gdLst/>
              <a:ahLst/>
              <a:cxnLst/>
              <a:rect l="l" t="t" r="r" b="b"/>
              <a:pathLst>
                <a:path w="86" h="170" extrusionOk="0">
                  <a:moveTo>
                    <a:pt x="85" y="85"/>
                  </a:moveTo>
                  <a:cubicBezTo>
                    <a:pt x="57" y="113"/>
                    <a:pt x="57" y="141"/>
                    <a:pt x="57" y="169"/>
                  </a:cubicBezTo>
                  <a:cubicBezTo>
                    <a:pt x="29" y="141"/>
                    <a:pt x="1" y="141"/>
                    <a:pt x="1" y="113"/>
                  </a:cubicBezTo>
                  <a:cubicBezTo>
                    <a:pt x="1" y="57"/>
                    <a:pt x="29" y="29"/>
                    <a:pt x="85" y="1"/>
                  </a:cubicBezTo>
                  <a:cubicBezTo>
                    <a:pt x="85" y="29"/>
                    <a:pt x="85" y="57"/>
                    <a:pt x="85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" name="Google Shape;2135;p70"/>
            <p:cNvSpPr/>
            <p:nvPr/>
          </p:nvSpPr>
          <p:spPr>
            <a:xfrm>
              <a:off x="5000000" y="789775"/>
              <a:ext cx="1425" cy="2850"/>
            </a:xfrm>
            <a:custGeom>
              <a:avLst/>
              <a:gdLst/>
              <a:ahLst/>
              <a:cxnLst/>
              <a:rect l="l" t="t" r="r" b="b"/>
              <a:pathLst>
                <a:path w="57" h="114" extrusionOk="0">
                  <a:moveTo>
                    <a:pt x="28" y="1"/>
                  </a:moveTo>
                  <a:cubicBezTo>
                    <a:pt x="56" y="29"/>
                    <a:pt x="56" y="29"/>
                    <a:pt x="56" y="29"/>
                  </a:cubicBezTo>
                  <a:cubicBezTo>
                    <a:pt x="56" y="57"/>
                    <a:pt x="56" y="85"/>
                    <a:pt x="28" y="85"/>
                  </a:cubicBezTo>
                  <a:cubicBezTo>
                    <a:pt x="0" y="113"/>
                    <a:pt x="0" y="113"/>
                    <a:pt x="0" y="57"/>
                  </a:cubicBezTo>
                  <a:cubicBezTo>
                    <a:pt x="28" y="57"/>
                    <a:pt x="28" y="29"/>
                    <a:pt x="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6" name="Google Shape;2136;p70"/>
            <p:cNvSpPr/>
            <p:nvPr/>
          </p:nvSpPr>
          <p:spPr>
            <a:xfrm>
              <a:off x="4941025" y="8178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29"/>
                  </a:moveTo>
                  <a:cubicBezTo>
                    <a:pt x="57" y="57"/>
                    <a:pt x="57" y="57"/>
                    <a:pt x="29" y="57"/>
                  </a:cubicBezTo>
                  <a:cubicBezTo>
                    <a:pt x="29" y="57"/>
                    <a:pt x="29" y="29"/>
                    <a:pt x="1" y="29"/>
                  </a:cubicBezTo>
                  <a:cubicBezTo>
                    <a:pt x="29" y="1"/>
                    <a:pt x="57" y="29"/>
                    <a:pt x="57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7" name="Google Shape;2137;p70"/>
            <p:cNvSpPr/>
            <p:nvPr/>
          </p:nvSpPr>
          <p:spPr>
            <a:xfrm>
              <a:off x="4940325" y="824175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9" y="0"/>
                  </a:moveTo>
                  <a:cubicBezTo>
                    <a:pt x="29" y="0"/>
                    <a:pt x="29" y="29"/>
                    <a:pt x="29" y="29"/>
                  </a:cubicBezTo>
                  <a:cubicBezTo>
                    <a:pt x="29" y="29"/>
                    <a:pt x="29" y="57"/>
                    <a:pt x="1" y="57"/>
                  </a:cubicBezTo>
                  <a:cubicBezTo>
                    <a:pt x="1" y="29"/>
                    <a:pt x="1" y="0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" name="Google Shape;2138;p70"/>
            <p:cNvSpPr/>
            <p:nvPr/>
          </p:nvSpPr>
          <p:spPr>
            <a:xfrm>
              <a:off x="4734675" y="603075"/>
              <a:ext cx="315175" cy="186725"/>
            </a:xfrm>
            <a:custGeom>
              <a:avLst/>
              <a:gdLst/>
              <a:ahLst/>
              <a:cxnLst/>
              <a:rect l="l" t="t" r="r" b="b"/>
              <a:pathLst>
                <a:path w="12607" h="7469" extrusionOk="0">
                  <a:moveTo>
                    <a:pt x="5503" y="7272"/>
                  </a:moveTo>
                  <a:cubicBezTo>
                    <a:pt x="5447" y="7328"/>
                    <a:pt x="5391" y="7300"/>
                    <a:pt x="5335" y="7244"/>
                  </a:cubicBezTo>
                  <a:cubicBezTo>
                    <a:pt x="5139" y="7132"/>
                    <a:pt x="5139" y="7132"/>
                    <a:pt x="5110" y="7385"/>
                  </a:cubicBezTo>
                  <a:cubicBezTo>
                    <a:pt x="5110" y="7413"/>
                    <a:pt x="5110" y="7441"/>
                    <a:pt x="5054" y="7469"/>
                  </a:cubicBezTo>
                  <a:cubicBezTo>
                    <a:pt x="4914" y="7385"/>
                    <a:pt x="4970" y="7160"/>
                    <a:pt x="4802" y="7104"/>
                  </a:cubicBezTo>
                  <a:cubicBezTo>
                    <a:pt x="4745" y="7076"/>
                    <a:pt x="4802" y="7020"/>
                    <a:pt x="4802" y="6963"/>
                  </a:cubicBezTo>
                  <a:cubicBezTo>
                    <a:pt x="4830" y="6879"/>
                    <a:pt x="4942" y="6907"/>
                    <a:pt x="4998" y="6823"/>
                  </a:cubicBezTo>
                  <a:cubicBezTo>
                    <a:pt x="4886" y="6767"/>
                    <a:pt x="4717" y="6823"/>
                    <a:pt x="4633" y="6711"/>
                  </a:cubicBezTo>
                  <a:cubicBezTo>
                    <a:pt x="4577" y="6627"/>
                    <a:pt x="4409" y="6683"/>
                    <a:pt x="4465" y="6486"/>
                  </a:cubicBezTo>
                  <a:cubicBezTo>
                    <a:pt x="4493" y="6402"/>
                    <a:pt x="4324" y="6318"/>
                    <a:pt x="4240" y="6233"/>
                  </a:cubicBezTo>
                  <a:cubicBezTo>
                    <a:pt x="4156" y="6149"/>
                    <a:pt x="4044" y="6205"/>
                    <a:pt x="3959" y="6233"/>
                  </a:cubicBezTo>
                  <a:cubicBezTo>
                    <a:pt x="3875" y="6177"/>
                    <a:pt x="3931" y="5981"/>
                    <a:pt x="3763" y="6009"/>
                  </a:cubicBezTo>
                  <a:cubicBezTo>
                    <a:pt x="3679" y="6009"/>
                    <a:pt x="3651" y="6093"/>
                    <a:pt x="3679" y="6177"/>
                  </a:cubicBezTo>
                  <a:cubicBezTo>
                    <a:pt x="3679" y="6233"/>
                    <a:pt x="3707" y="6262"/>
                    <a:pt x="3791" y="6233"/>
                  </a:cubicBezTo>
                  <a:cubicBezTo>
                    <a:pt x="3847" y="6205"/>
                    <a:pt x="3903" y="6177"/>
                    <a:pt x="3959" y="6233"/>
                  </a:cubicBezTo>
                  <a:cubicBezTo>
                    <a:pt x="3987" y="6290"/>
                    <a:pt x="4100" y="6346"/>
                    <a:pt x="4044" y="6402"/>
                  </a:cubicBezTo>
                  <a:cubicBezTo>
                    <a:pt x="3903" y="6514"/>
                    <a:pt x="3987" y="6655"/>
                    <a:pt x="3959" y="6767"/>
                  </a:cubicBezTo>
                  <a:cubicBezTo>
                    <a:pt x="3903" y="6795"/>
                    <a:pt x="3847" y="6795"/>
                    <a:pt x="3791" y="6795"/>
                  </a:cubicBezTo>
                  <a:cubicBezTo>
                    <a:pt x="3482" y="6851"/>
                    <a:pt x="3482" y="6851"/>
                    <a:pt x="3510" y="6542"/>
                  </a:cubicBezTo>
                  <a:cubicBezTo>
                    <a:pt x="3510" y="6514"/>
                    <a:pt x="3510" y="6486"/>
                    <a:pt x="3510" y="6486"/>
                  </a:cubicBezTo>
                  <a:cubicBezTo>
                    <a:pt x="3510" y="6458"/>
                    <a:pt x="3482" y="6458"/>
                    <a:pt x="3482" y="6458"/>
                  </a:cubicBezTo>
                  <a:cubicBezTo>
                    <a:pt x="3370" y="6430"/>
                    <a:pt x="3426" y="6514"/>
                    <a:pt x="3426" y="6570"/>
                  </a:cubicBezTo>
                  <a:cubicBezTo>
                    <a:pt x="3398" y="6711"/>
                    <a:pt x="3314" y="6795"/>
                    <a:pt x="3173" y="6823"/>
                  </a:cubicBezTo>
                  <a:cubicBezTo>
                    <a:pt x="3005" y="6851"/>
                    <a:pt x="2864" y="6907"/>
                    <a:pt x="2724" y="6991"/>
                  </a:cubicBezTo>
                  <a:cubicBezTo>
                    <a:pt x="2556" y="7020"/>
                    <a:pt x="2443" y="7104"/>
                    <a:pt x="2359" y="7244"/>
                  </a:cubicBezTo>
                  <a:cubicBezTo>
                    <a:pt x="2359" y="7300"/>
                    <a:pt x="2359" y="7356"/>
                    <a:pt x="2359" y="7441"/>
                  </a:cubicBezTo>
                  <a:cubicBezTo>
                    <a:pt x="2247" y="7385"/>
                    <a:pt x="2219" y="7216"/>
                    <a:pt x="2078" y="7244"/>
                  </a:cubicBezTo>
                  <a:cubicBezTo>
                    <a:pt x="1994" y="7244"/>
                    <a:pt x="1966" y="7300"/>
                    <a:pt x="1910" y="7356"/>
                  </a:cubicBezTo>
                  <a:cubicBezTo>
                    <a:pt x="1882" y="7413"/>
                    <a:pt x="1826" y="7469"/>
                    <a:pt x="1741" y="7441"/>
                  </a:cubicBezTo>
                  <a:cubicBezTo>
                    <a:pt x="1685" y="7413"/>
                    <a:pt x="1685" y="7356"/>
                    <a:pt x="1713" y="7328"/>
                  </a:cubicBezTo>
                  <a:cubicBezTo>
                    <a:pt x="1938" y="7076"/>
                    <a:pt x="1798" y="6823"/>
                    <a:pt x="1770" y="6570"/>
                  </a:cubicBezTo>
                  <a:cubicBezTo>
                    <a:pt x="1798" y="6542"/>
                    <a:pt x="1826" y="6542"/>
                    <a:pt x="1882" y="6514"/>
                  </a:cubicBezTo>
                  <a:cubicBezTo>
                    <a:pt x="1966" y="6458"/>
                    <a:pt x="1994" y="6346"/>
                    <a:pt x="1966" y="6233"/>
                  </a:cubicBezTo>
                  <a:cubicBezTo>
                    <a:pt x="1966" y="6205"/>
                    <a:pt x="1910" y="6205"/>
                    <a:pt x="1882" y="6205"/>
                  </a:cubicBezTo>
                  <a:cubicBezTo>
                    <a:pt x="1770" y="6262"/>
                    <a:pt x="1854" y="6374"/>
                    <a:pt x="1854" y="6458"/>
                  </a:cubicBezTo>
                  <a:cubicBezTo>
                    <a:pt x="1854" y="6514"/>
                    <a:pt x="1798" y="6542"/>
                    <a:pt x="1770" y="6570"/>
                  </a:cubicBezTo>
                  <a:cubicBezTo>
                    <a:pt x="1601" y="6711"/>
                    <a:pt x="1433" y="6795"/>
                    <a:pt x="1264" y="6907"/>
                  </a:cubicBezTo>
                  <a:cubicBezTo>
                    <a:pt x="1208" y="6739"/>
                    <a:pt x="1180" y="6570"/>
                    <a:pt x="1320" y="6430"/>
                  </a:cubicBezTo>
                  <a:cubicBezTo>
                    <a:pt x="1348" y="6402"/>
                    <a:pt x="1377" y="6346"/>
                    <a:pt x="1348" y="6290"/>
                  </a:cubicBezTo>
                  <a:cubicBezTo>
                    <a:pt x="1292" y="6233"/>
                    <a:pt x="1236" y="6233"/>
                    <a:pt x="1180" y="6262"/>
                  </a:cubicBezTo>
                  <a:cubicBezTo>
                    <a:pt x="1040" y="6318"/>
                    <a:pt x="843" y="6262"/>
                    <a:pt x="759" y="6486"/>
                  </a:cubicBezTo>
                  <a:cubicBezTo>
                    <a:pt x="731" y="6598"/>
                    <a:pt x="562" y="6627"/>
                    <a:pt x="422" y="6542"/>
                  </a:cubicBezTo>
                  <a:cubicBezTo>
                    <a:pt x="422" y="6346"/>
                    <a:pt x="590" y="6121"/>
                    <a:pt x="338" y="5953"/>
                  </a:cubicBezTo>
                  <a:cubicBezTo>
                    <a:pt x="254" y="5897"/>
                    <a:pt x="113" y="5756"/>
                    <a:pt x="254" y="5644"/>
                  </a:cubicBezTo>
                  <a:cubicBezTo>
                    <a:pt x="394" y="5504"/>
                    <a:pt x="478" y="5644"/>
                    <a:pt x="590" y="5728"/>
                  </a:cubicBezTo>
                  <a:cubicBezTo>
                    <a:pt x="647" y="5588"/>
                    <a:pt x="590" y="5391"/>
                    <a:pt x="619" y="5307"/>
                  </a:cubicBezTo>
                  <a:cubicBezTo>
                    <a:pt x="647" y="5195"/>
                    <a:pt x="590" y="5223"/>
                    <a:pt x="619" y="5251"/>
                  </a:cubicBezTo>
                  <a:cubicBezTo>
                    <a:pt x="647" y="5251"/>
                    <a:pt x="647" y="5279"/>
                    <a:pt x="619" y="5307"/>
                  </a:cubicBezTo>
                  <a:cubicBezTo>
                    <a:pt x="534" y="5672"/>
                    <a:pt x="366" y="5307"/>
                    <a:pt x="254" y="5335"/>
                  </a:cubicBezTo>
                  <a:cubicBezTo>
                    <a:pt x="254" y="5279"/>
                    <a:pt x="282" y="5223"/>
                    <a:pt x="338" y="5195"/>
                  </a:cubicBezTo>
                  <a:cubicBezTo>
                    <a:pt x="534" y="5054"/>
                    <a:pt x="562" y="4858"/>
                    <a:pt x="338" y="4774"/>
                  </a:cubicBezTo>
                  <a:cubicBezTo>
                    <a:pt x="169" y="4717"/>
                    <a:pt x="197" y="4549"/>
                    <a:pt x="57" y="4493"/>
                  </a:cubicBezTo>
                  <a:cubicBezTo>
                    <a:pt x="1" y="4493"/>
                    <a:pt x="29" y="4381"/>
                    <a:pt x="85" y="4324"/>
                  </a:cubicBezTo>
                  <a:cubicBezTo>
                    <a:pt x="141" y="4296"/>
                    <a:pt x="197" y="4324"/>
                    <a:pt x="225" y="4381"/>
                  </a:cubicBezTo>
                  <a:cubicBezTo>
                    <a:pt x="254" y="4409"/>
                    <a:pt x="282" y="4437"/>
                    <a:pt x="282" y="4465"/>
                  </a:cubicBezTo>
                  <a:cubicBezTo>
                    <a:pt x="338" y="4605"/>
                    <a:pt x="394" y="4689"/>
                    <a:pt x="506" y="4493"/>
                  </a:cubicBezTo>
                  <a:cubicBezTo>
                    <a:pt x="787" y="4605"/>
                    <a:pt x="815" y="4381"/>
                    <a:pt x="871" y="4156"/>
                  </a:cubicBezTo>
                  <a:cubicBezTo>
                    <a:pt x="787" y="4128"/>
                    <a:pt x="590" y="4296"/>
                    <a:pt x="562" y="4044"/>
                  </a:cubicBezTo>
                  <a:cubicBezTo>
                    <a:pt x="562" y="3987"/>
                    <a:pt x="450" y="4016"/>
                    <a:pt x="366" y="4044"/>
                  </a:cubicBezTo>
                  <a:cubicBezTo>
                    <a:pt x="338" y="4072"/>
                    <a:pt x="282" y="4128"/>
                    <a:pt x="254" y="4044"/>
                  </a:cubicBezTo>
                  <a:cubicBezTo>
                    <a:pt x="225" y="4044"/>
                    <a:pt x="254" y="3987"/>
                    <a:pt x="254" y="3959"/>
                  </a:cubicBezTo>
                  <a:cubicBezTo>
                    <a:pt x="282" y="3903"/>
                    <a:pt x="338" y="3875"/>
                    <a:pt x="394" y="3903"/>
                  </a:cubicBezTo>
                  <a:cubicBezTo>
                    <a:pt x="478" y="3931"/>
                    <a:pt x="562" y="3959"/>
                    <a:pt x="647" y="3959"/>
                  </a:cubicBezTo>
                  <a:cubicBezTo>
                    <a:pt x="815" y="4016"/>
                    <a:pt x="983" y="3959"/>
                    <a:pt x="1068" y="3763"/>
                  </a:cubicBezTo>
                  <a:cubicBezTo>
                    <a:pt x="1152" y="3735"/>
                    <a:pt x="1208" y="3679"/>
                    <a:pt x="1152" y="3594"/>
                  </a:cubicBezTo>
                  <a:cubicBezTo>
                    <a:pt x="1096" y="3482"/>
                    <a:pt x="1040" y="3370"/>
                    <a:pt x="1012" y="3258"/>
                  </a:cubicBezTo>
                  <a:cubicBezTo>
                    <a:pt x="1068" y="3201"/>
                    <a:pt x="1152" y="3314"/>
                    <a:pt x="1208" y="3229"/>
                  </a:cubicBezTo>
                  <a:cubicBezTo>
                    <a:pt x="1124" y="3117"/>
                    <a:pt x="1040" y="3033"/>
                    <a:pt x="899" y="3117"/>
                  </a:cubicBezTo>
                  <a:cubicBezTo>
                    <a:pt x="731" y="3229"/>
                    <a:pt x="534" y="3258"/>
                    <a:pt x="310" y="3286"/>
                  </a:cubicBezTo>
                  <a:cubicBezTo>
                    <a:pt x="338" y="3229"/>
                    <a:pt x="366" y="3173"/>
                    <a:pt x="450" y="3145"/>
                  </a:cubicBezTo>
                  <a:cubicBezTo>
                    <a:pt x="506" y="3117"/>
                    <a:pt x="590" y="3117"/>
                    <a:pt x="619" y="3033"/>
                  </a:cubicBezTo>
                  <a:cubicBezTo>
                    <a:pt x="675" y="2836"/>
                    <a:pt x="843" y="2808"/>
                    <a:pt x="1012" y="2780"/>
                  </a:cubicBezTo>
                  <a:cubicBezTo>
                    <a:pt x="1040" y="2752"/>
                    <a:pt x="1040" y="2724"/>
                    <a:pt x="1068" y="2724"/>
                  </a:cubicBezTo>
                  <a:cubicBezTo>
                    <a:pt x="1068" y="2471"/>
                    <a:pt x="1012" y="2191"/>
                    <a:pt x="1180" y="1938"/>
                  </a:cubicBezTo>
                  <a:cubicBezTo>
                    <a:pt x="1236" y="1826"/>
                    <a:pt x="1152" y="1742"/>
                    <a:pt x="1068" y="1657"/>
                  </a:cubicBezTo>
                  <a:cubicBezTo>
                    <a:pt x="983" y="1573"/>
                    <a:pt x="899" y="1489"/>
                    <a:pt x="871" y="1377"/>
                  </a:cubicBezTo>
                  <a:cubicBezTo>
                    <a:pt x="815" y="1236"/>
                    <a:pt x="843" y="1096"/>
                    <a:pt x="1040" y="1180"/>
                  </a:cubicBezTo>
                  <a:cubicBezTo>
                    <a:pt x="1264" y="1236"/>
                    <a:pt x="1433" y="1180"/>
                    <a:pt x="1629" y="1096"/>
                  </a:cubicBezTo>
                  <a:cubicBezTo>
                    <a:pt x="1798" y="1012"/>
                    <a:pt x="1938" y="1180"/>
                    <a:pt x="1938" y="1461"/>
                  </a:cubicBezTo>
                  <a:cubicBezTo>
                    <a:pt x="1910" y="1489"/>
                    <a:pt x="1798" y="1517"/>
                    <a:pt x="1854" y="1573"/>
                  </a:cubicBezTo>
                  <a:cubicBezTo>
                    <a:pt x="1938" y="1601"/>
                    <a:pt x="2022" y="1685"/>
                    <a:pt x="2106" y="1629"/>
                  </a:cubicBezTo>
                  <a:cubicBezTo>
                    <a:pt x="2303" y="1489"/>
                    <a:pt x="2668" y="1713"/>
                    <a:pt x="2724" y="1348"/>
                  </a:cubicBezTo>
                  <a:cubicBezTo>
                    <a:pt x="2752" y="1208"/>
                    <a:pt x="2864" y="1208"/>
                    <a:pt x="2893" y="1292"/>
                  </a:cubicBezTo>
                  <a:cubicBezTo>
                    <a:pt x="2949" y="1489"/>
                    <a:pt x="3117" y="1629"/>
                    <a:pt x="3145" y="1826"/>
                  </a:cubicBezTo>
                  <a:cubicBezTo>
                    <a:pt x="2977" y="1882"/>
                    <a:pt x="2977" y="1713"/>
                    <a:pt x="2864" y="1713"/>
                  </a:cubicBezTo>
                  <a:cubicBezTo>
                    <a:pt x="2808" y="1770"/>
                    <a:pt x="2780" y="1854"/>
                    <a:pt x="2696" y="1910"/>
                  </a:cubicBezTo>
                  <a:cubicBezTo>
                    <a:pt x="2584" y="1994"/>
                    <a:pt x="2584" y="2163"/>
                    <a:pt x="2640" y="2219"/>
                  </a:cubicBezTo>
                  <a:cubicBezTo>
                    <a:pt x="2864" y="2415"/>
                    <a:pt x="2864" y="2724"/>
                    <a:pt x="3033" y="2949"/>
                  </a:cubicBezTo>
                  <a:cubicBezTo>
                    <a:pt x="3145" y="2865"/>
                    <a:pt x="3229" y="2752"/>
                    <a:pt x="3173" y="2612"/>
                  </a:cubicBezTo>
                  <a:cubicBezTo>
                    <a:pt x="3454" y="2556"/>
                    <a:pt x="3622" y="2808"/>
                    <a:pt x="3875" y="2836"/>
                  </a:cubicBezTo>
                  <a:cubicBezTo>
                    <a:pt x="3931" y="2808"/>
                    <a:pt x="3903" y="2752"/>
                    <a:pt x="3903" y="2696"/>
                  </a:cubicBezTo>
                  <a:cubicBezTo>
                    <a:pt x="3903" y="2612"/>
                    <a:pt x="3847" y="2415"/>
                    <a:pt x="3791" y="2359"/>
                  </a:cubicBezTo>
                  <a:cubicBezTo>
                    <a:pt x="3735" y="2303"/>
                    <a:pt x="3707" y="2247"/>
                    <a:pt x="3707" y="2163"/>
                  </a:cubicBezTo>
                  <a:cubicBezTo>
                    <a:pt x="3763" y="2050"/>
                    <a:pt x="3819" y="2106"/>
                    <a:pt x="3875" y="2135"/>
                  </a:cubicBezTo>
                  <a:cubicBezTo>
                    <a:pt x="3959" y="2135"/>
                    <a:pt x="3987" y="2106"/>
                    <a:pt x="4044" y="2078"/>
                  </a:cubicBezTo>
                  <a:cubicBezTo>
                    <a:pt x="4072" y="2022"/>
                    <a:pt x="4100" y="1994"/>
                    <a:pt x="4156" y="1994"/>
                  </a:cubicBezTo>
                  <a:cubicBezTo>
                    <a:pt x="4633" y="2078"/>
                    <a:pt x="4830" y="1713"/>
                    <a:pt x="5110" y="1433"/>
                  </a:cubicBezTo>
                  <a:cubicBezTo>
                    <a:pt x="5195" y="1320"/>
                    <a:pt x="5251" y="1236"/>
                    <a:pt x="5082" y="1124"/>
                  </a:cubicBezTo>
                  <a:cubicBezTo>
                    <a:pt x="5026" y="1124"/>
                    <a:pt x="5054" y="1040"/>
                    <a:pt x="5082" y="955"/>
                  </a:cubicBezTo>
                  <a:cubicBezTo>
                    <a:pt x="5223" y="1040"/>
                    <a:pt x="5363" y="1096"/>
                    <a:pt x="5475" y="1180"/>
                  </a:cubicBezTo>
                  <a:cubicBezTo>
                    <a:pt x="5363" y="955"/>
                    <a:pt x="5644" y="899"/>
                    <a:pt x="5644" y="703"/>
                  </a:cubicBezTo>
                  <a:cubicBezTo>
                    <a:pt x="5644" y="619"/>
                    <a:pt x="6009" y="731"/>
                    <a:pt x="6009" y="871"/>
                  </a:cubicBezTo>
                  <a:cubicBezTo>
                    <a:pt x="6037" y="1068"/>
                    <a:pt x="6093" y="1096"/>
                    <a:pt x="6233" y="1012"/>
                  </a:cubicBezTo>
                  <a:cubicBezTo>
                    <a:pt x="6290" y="983"/>
                    <a:pt x="6318" y="955"/>
                    <a:pt x="6346" y="1012"/>
                  </a:cubicBezTo>
                  <a:cubicBezTo>
                    <a:pt x="6374" y="1068"/>
                    <a:pt x="6374" y="1124"/>
                    <a:pt x="6318" y="1152"/>
                  </a:cubicBezTo>
                  <a:cubicBezTo>
                    <a:pt x="6205" y="1208"/>
                    <a:pt x="6121" y="1320"/>
                    <a:pt x="6149" y="1489"/>
                  </a:cubicBezTo>
                  <a:cubicBezTo>
                    <a:pt x="5981" y="1377"/>
                    <a:pt x="5840" y="1236"/>
                    <a:pt x="5644" y="1377"/>
                  </a:cubicBezTo>
                  <a:cubicBezTo>
                    <a:pt x="5672" y="1461"/>
                    <a:pt x="5728" y="1433"/>
                    <a:pt x="5784" y="1461"/>
                  </a:cubicBezTo>
                  <a:cubicBezTo>
                    <a:pt x="5840" y="1461"/>
                    <a:pt x="5925" y="1461"/>
                    <a:pt x="5897" y="1545"/>
                  </a:cubicBezTo>
                  <a:cubicBezTo>
                    <a:pt x="5868" y="1657"/>
                    <a:pt x="5812" y="1601"/>
                    <a:pt x="5728" y="1573"/>
                  </a:cubicBezTo>
                  <a:cubicBezTo>
                    <a:pt x="5560" y="1517"/>
                    <a:pt x="5475" y="1657"/>
                    <a:pt x="5363" y="1742"/>
                  </a:cubicBezTo>
                  <a:cubicBezTo>
                    <a:pt x="5195" y="1938"/>
                    <a:pt x="5167" y="2163"/>
                    <a:pt x="5139" y="2415"/>
                  </a:cubicBezTo>
                  <a:cubicBezTo>
                    <a:pt x="5110" y="2528"/>
                    <a:pt x="5139" y="2584"/>
                    <a:pt x="4998" y="2556"/>
                  </a:cubicBezTo>
                  <a:cubicBezTo>
                    <a:pt x="4858" y="2556"/>
                    <a:pt x="4858" y="2696"/>
                    <a:pt x="4886" y="2808"/>
                  </a:cubicBezTo>
                  <a:cubicBezTo>
                    <a:pt x="4970" y="2977"/>
                    <a:pt x="4998" y="3117"/>
                    <a:pt x="4745" y="3201"/>
                  </a:cubicBezTo>
                  <a:cubicBezTo>
                    <a:pt x="4886" y="3258"/>
                    <a:pt x="4998" y="3454"/>
                    <a:pt x="5082" y="3201"/>
                  </a:cubicBezTo>
                  <a:cubicBezTo>
                    <a:pt x="5110" y="3145"/>
                    <a:pt x="5279" y="3145"/>
                    <a:pt x="5363" y="3173"/>
                  </a:cubicBezTo>
                  <a:cubicBezTo>
                    <a:pt x="5391" y="3342"/>
                    <a:pt x="5139" y="3258"/>
                    <a:pt x="5195" y="3454"/>
                  </a:cubicBezTo>
                  <a:cubicBezTo>
                    <a:pt x="5307" y="3370"/>
                    <a:pt x="5503" y="3454"/>
                    <a:pt x="5532" y="3173"/>
                  </a:cubicBezTo>
                  <a:cubicBezTo>
                    <a:pt x="5532" y="3117"/>
                    <a:pt x="5700" y="3061"/>
                    <a:pt x="5812" y="3117"/>
                  </a:cubicBezTo>
                  <a:cubicBezTo>
                    <a:pt x="5925" y="3201"/>
                    <a:pt x="5981" y="3173"/>
                    <a:pt x="6037" y="3033"/>
                  </a:cubicBezTo>
                  <a:cubicBezTo>
                    <a:pt x="6065" y="2977"/>
                    <a:pt x="6093" y="2949"/>
                    <a:pt x="6177" y="2949"/>
                  </a:cubicBezTo>
                  <a:cubicBezTo>
                    <a:pt x="6205" y="2949"/>
                    <a:pt x="6290" y="2949"/>
                    <a:pt x="6233" y="3033"/>
                  </a:cubicBezTo>
                  <a:cubicBezTo>
                    <a:pt x="6177" y="3117"/>
                    <a:pt x="6177" y="3173"/>
                    <a:pt x="6290" y="3145"/>
                  </a:cubicBezTo>
                  <a:cubicBezTo>
                    <a:pt x="6402" y="3145"/>
                    <a:pt x="6486" y="3089"/>
                    <a:pt x="6486" y="2977"/>
                  </a:cubicBezTo>
                  <a:cubicBezTo>
                    <a:pt x="6458" y="2893"/>
                    <a:pt x="6430" y="2752"/>
                    <a:pt x="6318" y="2808"/>
                  </a:cubicBezTo>
                  <a:cubicBezTo>
                    <a:pt x="6205" y="2836"/>
                    <a:pt x="6093" y="2893"/>
                    <a:pt x="5981" y="2808"/>
                  </a:cubicBezTo>
                  <a:cubicBezTo>
                    <a:pt x="6037" y="2724"/>
                    <a:pt x="5784" y="2640"/>
                    <a:pt x="6009" y="2556"/>
                  </a:cubicBezTo>
                  <a:cubicBezTo>
                    <a:pt x="6065" y="2528"/>
                    <a:pt x="6009" y="2443"/>
                    <a:pt x="5981" y="2415"/>
                  </a:cubicBezTo>
                  <a:cubicBezTo>
                    <a:pt x="5897" y="2331"/>
                    <a:pt x="5812" y="2275"/>
                    <a:pt x="5812" y="2163"/>
                  </a:cubicBezTo>
                  <a:cubicBezTo>
                    <a:pt x="5784" y="2163"/>
                    <a:pt x="5700" y="2191"/>
                    <a:pt x="5700" y="2163"/>
                  </a:cubicBezTo>
                  <a:cubicBezTo>
                    <a:pt x="5644" y="2050"/>
                    <a:pt x="5475" y="2135"/>
                    <a:pt x="5503" y="2022"/>
                  </a:cubicBezTo>
                  <a:cubicBezTo>
                    <a:pt x="5532" y="1854"/>
                    <a:pt x="5644" y="1994"/>
                    <a:pt x="5700" y="1994"/>
                  </a:cubicBezTo>
                  <a:cubicBezTo>
                    <a:pt x="5784" y="1994"/>
                    <a:pt x="5925" y="1966"/>
                    <a:pt x="5925" y="1910"/>
                  </a:cubicBezTo>
                  <a:cubicBezTo>
                    <a:pt x="5925" y="1629"/>
                    <a:pt x="6233" y="1713"/>
                    <a:pt x="6318" y="1573"/>
                  </a:cubicBezTo>
                  <a:cubicBezTo>
                    <a:pt x="6402" y="1629"/>
                    <a:pt x="6346" y="1657"/>
                    <a:pt x="6346" y="1685"/>
                  </a:cubicBezTo>
                  <a:cubicBezTo>
                    <a:pt x="6233" y="1938"/>
                    <a:pt x="6402" y="2022"/>
                    <a:pt x="6598" y="1994"/>
                  </a:cubicBezTo>
                  <a:cubicBezTo>
                    <a:pt x="6655" y="1966"/>
                    <a:pt x="6739" y="1938"/>
                    <a:pt x="6795" y="1910"/>
                  </a:cubicBezTo>
                  <a:cubicBezTo>
                    <a:pt x="6851" y="1882"/>
                    <a:pt x="6907" y="1826"/>
                    <a:pt x="6991" y="1854"/>
                  </a:cubicBezTo>
                  <a:cubicBezTo>
                    <a:pt x="7048" y="1910"/>
                    <a:pt x="7048" y="1994"/>
                    <a:pt x="6991" y="2050"/>
                  </a:cubicBezTo>
                  <a:cubicBezTo>
                    <a:pt x="6935" y="2163"/>
                    <a:pt x="7020" y="2247"/>
                    <a:pt x="7076" y="2331"/>
                  </a:cubicBezTo>
                  <a:cubicBezTo>
                    <a:pt x="7132" y="2415"/>
                    <a:pt x="7244" y="2415"/>
                    <a:pt x="7272" y="2303"/>
                  </a:cubicBezTo>
                  <a:cubicBezTo>
                    <a:pt x="7356" y="1966"/>
                    <a:pt x="7609" y="1966"/>
                    <a:pt x="7890" y="1938"/>
                  </a:cubicBezTo>
                  <a:cubicBezTo>
                    <a:pt x="7890" y="1770"/>
                    <a:pt x="7749" y="1742"/>
                    <a:pt x="7637" y="1685"/>
                  </a:cubicBezTo>
                  <a:cubicBezTo>
                    <a:pt x="7890" y="1601"/>
                    <a:pt x="8002" y="1657"/>
                    <a:pt x="8058" y="1854"/>
                  </a:cubicBezTo>
                  <a:cubicBezTo>
                    <a:pt x="8086" y="1910"/>
                    <a:pt x="8058" y="1966"/>
                    <a:pt x="8086" y="2050"/>
                  </a:cubicBezTo>
                  <a:cubicBezTo>
                    <a:pt x="8086" y="2219"/>
                    <a:pt x="8227" y="2247"/>
                    <a:pt x="8339" y="2275"/>
                  </a:cubicBezTo>
                  <a:cubicBezTo>
                    <a:pt x="8507" y="2275"/>
                    <a:pt x="8423" y="2106"/>
                    <a:pt x="8479" y="2078"/>
                  </a:cubicBezTo>
                  <a:lnTo>
                    <a:pt x="8507" y="2078"/>
                  </a:lnTo>
                  <a:cubicBezTo>
                    <a:pt x="8648" y="1966"/>
                    <a:pt x="8760" y="1994"/>
                    <a:pt x="8872" y="2163"/>
                  </a:cubicBezTo>
                  <a:cubicBezTo>
                    <a:pt x="8872" y="2191"/>
                    <a:pt x="8872" y="2219"/>
                    <a:pt x="8901" y="2247"/>
                  </a:cubicBezTo>
                  <a:cubicBezTo>
                    <a:pt x="9013" y="2387"/>
                    <a:pt x="9181" y="2443"/>
                    <a:pt x="9294" y="2387"/>
                  </a:cubicBezTo>
                  <a:cubicBezTo>
                    <a:pt x="9434" y="2303"/>
                    <a:pt x="9406" y="2135"/>
                    <a:pt x="9350" y="1994"/>
                  </a:cubicBezTo>
                  <a:cubicBezTo>
                    <a:pt x="9322" y="1882"/>
                    <a:pt x="9097" y="1798"/>
                    <a:pt x="9237" y="1629"/>
                  </a:cubicBezTo>
                  <a:cubicBezTo>
                    <a:pt x="9237" y="1601"/>
                    <a:pt x="9237" y="1573"/>
                    <a:pt x="9237" y="1573"/>
                  </a:cubicBezTo>
                  <a:cubicBezTo>
                    <a:pt x="9350" y="1489"/>
                    <a:pt x="9462" y="1433"/>
                    <a:pt x="9574" y="1405"/>
                  </a:cubicBezTo>
                  <a:cubicBezTo>
                    <a:pt x="9659" y="1405"/>
                    <a:pt x="9687" y="1461"/>
                    <a:pt x="9715" y="1489"/>
                  </a:cubicBezTo>
                  <a:cubicBezTo>
                    <a:pt x="9799" y="1573"/>
                    <a:pt x="9715" y="1573"/>
                    <a:pt x="9659" y="1601"/>
                  </a:cubicBezTo>
                  <a:cubicBezTo>
                    <a:pt x="9574" y="1657"/>
                    <a:pt x="9630" y="1713"/>
                    <a:pt x="9659" y="1742"/>
                  </a:cubicBezTo>
                  <a:cubicBezTo>
                    <a:pt x="9715" y="1798"/>
                    <a:pt x="9771" y="1770"/>
                    <a:pt x="9827" y="1742"/>
                  </a:cubicBezTo>
                  <a:cubicBezTo>
                    <a:pt x="9967" y="1573"/>
                    <a:pt x="9967" y="1573"/>
                    <a:pt x="10108" y="1770"/>
                  </a:cubicBezTo>
                  <a:cubicBezTo>
                    <a:pt x="10445" y="1657"/>
                    <a:pt x="10613" y="1348"/>
                    <a:pt x="10922" y="1180"/>
                  </a:cubicBezTo>
                  <a:cubicBezTo>
                    <a:pt x="10950" y="1152"/>
                    <a:pt x="11006" y="1068"/>
                    <a:pt x="11006" y="983"/>
                  </a:cubicBezTo>
                  <a:cubicBezTo>
                    <a:pt x="11034" y="871"/>
                    <a:pt x="10866" y="843"/>
                    <a:pt x="10838" y="731"/>
                  </a:cubicBezTo>
                  <a:cubicBezTo>
                    <a:pt x="10978" y="703"/>
                    <a:pt x="10978" y="590"/>
                    <a:pt x="10922" y="478"/>
                  </a:cubicBezTo>
                  <a:lnTo>
                    <a:pt x="10922" y="478"/>
                  </a:lnTo>
                  <a:cubicBezTo>
                    <a:pt x="11090" y="450"/>
                    <a:pt x="11006" y="310"/>
                    <a:pt x="11006" y="225"/>
                  </a:cubicBezTo>
                  <a:cubicBezTo>
                    <a:pt x="11034" y="197"/>
                    <a:pt x="11062" y="169"/>
                    <a:pt x="11090" y="141"/>
                  </a:cubicBezTo>
                  <a:lnTo>
                    <a:pt x="11175" y="141"/>
                  </a:lnTo>
                  <a:cubicBezTo>
                    <a:pt x="11175" y="113"/>
                    <a:pt x="11203" y="113"/>
                    <a:pt x="11231" y="85"/>
                  </a:cubicBezTo>
                  <a:lnTo>
                    <a:pt x="11231" y="85"/>
                  </a:lnTo>
                  <a:cubicBezTo>
                    <a:pt x="11343" y="113"/>
                    <a:pt x="11455" y="1"/>
                    <a:pt x="11540" y="169"/>
                  </a:cubicBezTo>
                  <a:cubicBezTo>
                    <a:pt x="11399" y="338"/>
                    <a:pt x="11399" y="534"/>
                    <a:pt x="11427" y="787"/>
                  </a:cubicBezTo>
                  <a:cubicBezTo>
                    <a:pt x="11540" y="787"/>
                    <a:pt x="11680" y="815"/>
                    <a:pt x="11736" y="675"/>
                  </a:cubicBezTo>
                  <a:cubicBezTo>
                    <a:pt x="11764" y="562"/>
                    <a:pt x="11792" y="506"/>
                    <a:pt x="11905" y="562"/>
                  </a:cubicBezTo>
                  <a:cubicBezTo>
                    <a:pt x="12017" y="647"/>
                    <a:pt x="12045" y="759"/>
                    <a:pt x="11961" y="843"/>
                  </a:cubicBezTo>
                  <a:cubicBezTo>
                    <a:pt x="11905" y="899"/>
                    <a:pt x="11905" y="1012"/>
                    <a:pt x="11820" y="983"/>
                  </a:cubicBezTo>
                  <a:cubicBezTo>
                    <a:pt x="11680" y="983"/>
                    <a:pt x="11680" y="1040"/>
                    <a:pt x="11680" y="1124"/>
                  </a:cubicBezTo>
                  <a:cubicBezTo>
                    <a:pt x="11680" y="1152"/>
                    <a:pt x="11652" y="1180"/>
                    <a:pt x="11652" y="1180"/>
                  </a:cubicBezTo>
                  <a:cubicBezTo>
                    <a:pt x="11540" y="1180"/>
                    <a:pt x="11427" y="1124"/>
                    <a:pt x="11343" y="1264"/>
                  </a:cubicBezTo>
                  <a:cubicBezTo>
                    <a:pt x="11287" y="1348"/>
                    <a:pt x="11147" y="1348"/>
                    <a:pt x="11034" y="1320"/>
                  </a:cubicBezTo>
                  <a:cubicBezTo>
                    <a:pt x="11034" y="1405"/>
                    <a:pt x="11090" y="1433"/>
                    <a:pt x="11118" y="1489"/>
                  </a:cubicBezTo>
                  <a:cubicBezTo>
                    <a:pt x="11147" y="1545"/>
                    <a:pt x="11259" y="1545"/>
                    <a:pt x="11175" y="1629"/>
                  </a:cubicBezTo>
                  <a:cubicBezTo>
                    <a:pt x="11147" y="1685"/>
                    <a:pt x="11090" y="1770"/>
                    <a:pt x="11006" y="1713"/>
                  </a:cubicBezTo>
                  <a:cubicBezTo>
                    <a:pt x="10894" y="1601"/>
                    <a:pt x="10838" y="1657"/>
                    <a:pt x="10838" y="1770"/>
                  </a:cubicBezTo>
                  <a:cubicBezTo>
                    <a:pt x="10810" y="1882"/>
                    <a:pt x="10810" y="1966"/>
                    <a:pt x="10782" y="2050"/>
                  </a:cubicBezTo>
                  <a:cubicBezTo>
                    <a:pt x="10753" y="2219"/>
                    <a:pt x="10978" y="2163"/>
                    <a:pt x="10950" y="2219"/>
                  </a:cubicBezTo>
                  <a:cubicBezTo>
                    <a:pt x="10866" y="2331"/>
                    <a:pt x="10922" y="2387"/>
                    <a:pt x="11006" y="2443"/>
                  </a:cubicBezTo>
                  <a:cubicBezTo>
                    <a:pt x="11062" y="2500"/>
                    <a:pt x="11090" y="2612"/>
                    <a:pt x="11203" y="2584"/>
                  </a:cubicBezTo>
                  <a:cubicBezTo>
                    <a:pt x="11231" y="2584"/>
                    <a:pt x="11259" y="2556"/>
                    <a:pt x="11259" y="2556"/>
                  </a:cubicBezTo>
                  <a:cubicBezTo>
                    <a:pt x="11371" y="2612"/>
                    <a:pt x="11287" y="2724"/>
                    <a:pt x="11371" y="2780"/>
                  </a:cubicBezTo>
                  <a:cubicBezTo>
                    <a:pt x="11427" y="2780"/>
                    <a:pt x="11427" y="2724"/>
                    <a:pt x="11455" y="2696"/>
                  </a:cubicBezTo>
                  <a:cubicBezTo>
                    <a:pt x="11455" y="2640"/>
                    <a:pt x="11540" y="2640"/>
                    <a:pt x="11540" y="2668"/>
                  </a:cubicBezTo>
                  <a:cubicBezTo>
                    <a:pt x="11511" y="2836"/>
                    <a:pt x="11708" y="2780"/>
                    <a:pt x="11736" y="2836"/>
                  </a:cubicBezTo>
                  <a:cubicBezTo>
                    <a:pt x="11764" y="3005"/>
                    <a:pt x="11905" y="2977"/>
                    <a:pt x="11989" y="3033"/>
                  </a:cubicBezTo>
                  <a:cubicBezTo>
                    <a:pt x="12045" y="3061"/>
                    <a:pt x="12073" y="3145"/>
                    <a:pt x="12045" y="3201"/>
                  </a:cubicBezTo>
                  <a:cubicBezTo>
                    <a:pt x="12017" y="3286"/>
                    <a:pt x="11989" y="3370"/>
                    <a:pt x="11989" y="3454"/>
                  </a:cubicBezTo>
                  <a:cubicBezTo>
                    <a:pt x="11961" y="3538"/>
                    <a:pt x="12017" y="3594"/>
                    <a:pt x="12101" y="3594"/>
                  </a:cubicBezTo>
                  <a:cubicBezTo>
                    <a:pt x="12129" y="3566"/>
                    <a:pt x="12157" y="3594"/>
                    <a:pt x="12185" y="3594"/>
                  </a:cubicBezTo>
                  <a:cubicBezTo>
                    <a:pt x="12185" y="3623"/>
                    <a:pt x="12185" y="3651"/>
                    <a:pt x="12185" y="3679"/>
                  </a:cubicBezTo>
                  <a:cubicBezTo>
                    <a:pt x="12213" y="3735"/>
                    <a:pt x="12213" y="3791"/>
                    <a:pt x="12129" y="3847"/>
                  </a:cubicBezTo>
                  <a:cubicBezTo>
                    <a:pt x="12017" y="3903"/>
                    <a:pt x="12045" y="3987"/>
                    <a:pt x="12073" y="4100"/>
                  </a:cubicBezTo>
                  <a:cubicBezTo>
                    <a:pt x="12073" y="4100"/>
                    <a:pt x="12073" y="4128"/>
                    <a:pt x="12073" y="4156"/>
                  </a:cubicBezTo>
                  <a:cubicBezTo>
                    <a:pt x="11989" y="4437"/>
                    <a:pt x="11652" y="4605"/>
                    <a:pt x="11483" y="4437"/>
                  </a:cubicBezTo>
                  <a:cubicBezTo>
                    <a:pt x="11455" y="4521"/>
                    <a:pt x="11511" y="4577"/>
                    <a:pt x="11540" y="4689"/>
                  </a:cubicBezTo>
                  <a:cubicBezTo>
                    <a:pt x="11764" y="4549"/>
                    <a:pt x="11876" y="4240"/>
                    <a:pt x="12185" y="4381"/>
                  </a:cubicBezTo>
                  <a:cubicBezTo>
                    <a:pt x="12213" y="4381"/>
                    <a:pt x="12241" y="4381"/>
                    <a:pt x="12269" y="4381"/>
                  </a:cubicBezTo>
                  <a:cubicBezTo>
                    <a:pt x="12326" y="4437"/>
                    <a:pt x="12382" y="4493"/>
                    <a:pt x="12466" y="4549"/>
                  </a:cubicBezTo>
                  <a:cubicBezTo>
                    <a:pt x="12438" y="4661"/>
                    <a:pt x="12550" y="4689"/>
                    <a:pt x="12606" y="4717"/>
                  </a:cubicBezTo>
                  <a:cubicBezTo>
                    <a:pt x="12550" y="4830"/>
                    <a:pt x="12438" y="4886"/>
                    <a:pt x="12438" y="4998"/>
                  </a:cubicBezTo>
                  <a:cubicBezTo>
                    <a:pt x="12410" y="5139"/>
                    <a:pt x="12354" y="5195"/>
                    <a:pt x="12213" y="5139"/>
                  </a:cubicBezTo>
                  <a:cubicBezTo>
                    <a:pt x="12157" y="5110"/>
                    <a:pt x="12101" y="5139"/>
                    <a:pt x="12101" y="5167"/>
                  </a:cubicBezTo>
                  <a:cubicBezTo>
                    <a:pt x="12017" y="5419"/>
                    <a:pt x="11905" y="5307"/>
                    <a:pt x="11792" y="5223"/>
                  </a:cubicBezTo>
                  <a:cubicBezTo>
                    <a:pt x="11736" y="5167"/>
                    <a:pt x="11680" y="5139"/>
                    <a:pt x="11624" y="5110"/>
                  </a:cubicBezTo>
                  <a:cubicBezTo>
                    <a:pt x="11540" y="5054"/>
                    <a:pt x="11483" y="5026"/>
                    <a:pt x="11427" y="5139"/>
                  </a:cubicBezTo>
                  <a:cubicBezTo>
                    <a:pt x="11343" y="5279"/>
                    <a:pt x="11231" y="5307"/>
                    <a:pt x="11090" y="5279"/>
                  </a:cubicBezTo>
                  <a:cubicBezTo>
                    <a:pt x="10950" y="5251"/>
                    <a:pt x="10838" y="5307"/>
                    <a:pt x="10725" y="5391"/>
                  </a:cubicBezTo>
                  <a:cubicBezTo>
                    <a:pt x="10669" y="5335"/>
                    <a:pt x="10725" y="5307"/>
                    <a:pt x="10725" y="5279"/>
                  </a:cubicBezTo>
                  <a:cubicBezTo>
                    <a:pt x="10753" y="5223"/>
                    <a:pt x="10782" y="5195"/>
                    <a:pt x="10753" y="5139"/>
                  </a:cubicBezTo>
                  <a:cubicBezTo>
                    <a:pt x="10725" y="5139"/>
                    <a:pt x="10669" y="5139"/>
                    <a:pt x="10641" y="5167"/>
                  </a:cubicBezTo>
                  <a:cubicBezTo>
                    <a:pt x="10585" y="5251"/>
                    <a:pt x="10529" y="5307"/>
                    <a:pt x="10473" y="5391"/>
                  </a:cubicBezTo>
                  <a:cubicBezTo>
                    <a:pt x="10388" y="5419"/>
                    <a:pt x="10388" y="5335"/>
                    <a:pt x="10360" y="5279"/>
                  </a:cubicBezTo>
                  <a:cubicBezTo>
                    <a:pt x="10304" y="5167"/>
                    <a:pt x="10248" y="5110"/>
                    <a:pt x="10080" y="5195"/>
                  </a:cubicBezTo>
                  <a:cubicBezTo>
                    <a:pt x="9995" y="5251"/>
                    <a:pt x="9939" y="5167"/>
                    <a:pt x="9939" y="5054"/>
                  </a:cubicBezTo>
                  <a:cubicBezTo>
                    <a:pt x="9939" y="5026"/>
                    <a:pt x="10024" y="4970"/>
                    <a:pt x="10024" y="4942"/>
                  </a:cubicBezTo>
                  <a:cubicBezTo>
                    <a:pt x="9911" y="4605"/>
                    <a:pt x="10220" y="4493"/>
                    <a:pt x="10417" y="4296"/>
                  </a:cubicBezTo>
                  <a:cubicBezTo>
                    <a:pt x="10501" y="4521"/>
                    <a:pt x="10445" y="4746"/>
                    <a:pt x="10585" y="4914"/>
                  </a:cubicBezTo>
                  <a:cubicBezTo>
                    <a:pt x="10613" y="4970"/>
                    <a:pt x="10641" y="5054"/>
                    <a:pt x="10725" y="4998"/>
                  </a:cubicBezTo>
                  <a:cubicBezTo>
                    <a:pt x="10810" y="4970"/>
                    <a:pt x="10810" y="4886"/>
                    <a:pt x="10782" y="4830"/>
                  </a:cubicBezTo>
                  <a:cubicBezTo>
                    <a:pt x="10753" y="4717"/>
                    <a:pt x="10669" y="4633"/>
                    <a:pt x="10613" y="4521"/>
                  </a:cubicBezTo>
                  <a:cubicBezTo>
                    <a:pt x="10669" y="4437"/>
                    <a:pt x="10753" y="4493"/>
                    <a:pt x="10810" y="4493"/>
                  </a:cubicBezTo>
                  <a:cubicBezTo>
                    <a:pt x="10838" y="4465"/>
                    <a:pt x="10866" y="4465"/>
                    <a:pt x="10894" y="4437"/>
                  </a:cubicBezTo>
                  <a:cubicBezTo>
                    <a:pt x="10922" y="4296"/>
                    <a:pt x="11006" y="4128"/>
                    <a:pt x="11062" y="4100"/>
                  </a:cubicBezTo>
                  <a:cubicBezTo>
                    <a:pt x="11062" y="4016"/>
                    <a:pt x="10978" y="4016"/>
                    <a:pt x="10922" y="4016"/>
                  </a:cubicBezTo>
                  <a:cubicBezTo>
                    <a:pt x="10810" y="3987"/>
                    <a:pt x="10753" y="3903"/>
                    <a:pt x="10725" y="3763"/>
                  </a:cubicBezTo>
                  <a:cubicBezTo>
                    <a:pt x="10697" y="3594"/>
                    <a:pt x="10641" y="3482"/>
                    <a:pt x="10669" y="3314"/>
                  </a:cubicBezTo>
                  <a:cubicBezTo>
                    <a:pt x="10669" y="3173"/>
                    <a:pt x="10529" y="3089"/>
                    <a:pt x="10473" y="2921"/>
                  </a:cubicBezTo>
                  <a:cubicBezTo>
                    <a:pt x="10360" y="3033"/>
                    <a:pt x="10304" y="3173"/>
                    <a:pt x="10108" y="3173"/>
                  </a:cubicBezTo>
                  <a:cubicBezTo>
                    <a:pt x="9995" y="3145"/>
                    <a:pt x="9911" y="3314"/>
                    <a:pt x="9967" y="3398"/>
                  </a:cubicBezTo>
                  <a:cubicBezTo>
                    <a:pt x="10024" y="3482"/>
                    <a:pt x="10136" y="3510"/>
                    <a:pt x="10164" y="3594"/>
                  </a:cubicBezTo>
                  <a:cubicBezTo>
                    <a:pt x="10164" y="3679"/>
                    <a:pt x="9967" y="3651"/>
                    <a:pt x="10052" y="3791"/>
                  </a:cubicBezTo>
                  <a:cubicBezTo>
                    <a:pt x="9883" y="3819"/>
                    <a:pt x="9883" y="3819"/>
                    <a:pt x="9883" y="3594"/>
                  </a:cubicBezTo>
                  <a:cubicBezTo>
                    <a:pt x="9771" y="3566"/>
                    <a:pt x="9687" y="3679"/>
                    <a:pt x="9574" y="3679"/>
                  </a:cubicBezTo>
                  <a:cubicBezTo>
                    <a:pt x="9518" y="3566"/>
                    <a:pt x="9490" y="3398"/>
                    <a:pt x="9322" y="3398"/>
                  </a:cubicBezTo>
                  <a:cubicBezTo>
                    <a:pt x="9266" y="3707"/>
                    <a:pt x="9546" y="3791"/>
                    <a:pt x="9659" y="3987"/>
                  </a:cubicBezTo>
                  <a:cubicBezTo>
                    <a:pt x="9574" y="4072"/>
                    <a:pt x="9518" y="4016"/>
                    <a:pt x="9462" y="4016"/>
                  </a:cubicBezTo>
                  <a:cubicBezTo>
                    <a:pt x="9406" y="3987"/>
                    <a:pt x="9322" y="3987"/>
                    <a:pt x="9350" y="4072"/>
                  </a:cubicBezTo>
                  <a:cubicBezTo>
                    <a:pt x="9434" y="4212"/>
                    <a:pt x="9237" y="4240"/>
                    <a:pt x="9209" y="4324"/>
                  </a:cubicBezTo>
                  <a:cubicBezTo>
                    <a:pt x="9294" y="4437"/>
                    <a:pt x="9490" y="4465"/>
                    <a:pt x="9518" y="4605"/>
                  </a:cubicBezTo>
                  <a:cubicBezTo>
                    <a:pt x="9518" y="4661"/>
                    <a:pt x="9490" y="4661"/>
                    <a:pt x="9434" y="4661"/>
                  </a:cubicBezTo>
                  <a:cubicBezTo>
                    <a:pt x="9153" y="4717"/>
                    <a:pt x="9125" y="4717"/>
                    <a:pt x="9097" y="4998"/>
                  </a:cubicBezTo>
                  <a:cubicBezTo>
                    <a:pt x="9097" y="5110"/>
                    <a:pt x="9013" y="5195"/>
                    <a:pt x="8985" y="5307"/>
                  </a:cubicBezTo>
                  <a:cubicBezTo>
                    <a:pt x="9153" y="5307"/>
                    <a:pt x="9237" y="5251"/>
                    <a:pt x="9322" y="5195"/>
                  </a:cubicBezTo>
                  <a:cubicBezTo>
                    <a:pt x="9378" y="5139"/>
                    <a:pt x="9434" y="5110"/>
                    <a:pt x="9518" y="5082"/>
                  </a:cubicBezTo>
                  <a:cubicBezTo>
                    <a:pt x="9630" y="5026"/>
                    <a:pt x="9743" y="5054"/>
                    <a:pt x="9771" y="5167"/>
                  </a:cubicBezTo>
                  <a:cubicBezTo>
                    <a:pt x="9799" y="5251"/>
                    <a:pt x="9771" y="5391"/>
                    <a:pt x="9630" y="5419"/>
                  </a:cubicBezTo>
                  <a:cubicBezTo>
                    <a:pt x="9490" y="5419"/>
                    <a:pt x="9434" y="5504"/>
                    <a:pt x="9406" y="5616"/>
                  </a:cubicBezTo>
                  <a:cubicBezTo>
                    <a:pt x="9378" y="5700"/>
                    <a:pt x="9378" y="5812"/>
                    <a:pt x="9462" y="5840"/>
                  </a:cubicBezTo>
                  <a:cubicBezTo>
                    <a:pt x="9630" y="5925"/>
                    <a:pt x="9546" y="5953"/>
                    <a:pt x="9462" y="6037"/>
                  </a:cubicBezTo>
                  <a:cubicBezTo>
                    <a:pt x="9406" y="6065"/>
                    <a:pt x="9490" y="6177"/>
                    <a:pt x="9378" y="6205"/>
                  </a:cubicBezTo>
                  <a:cubicBezTo>
                    <a:pt x="9237" y="6205"/>
                    <a:pt x="9322" y="6093"/>
                    <a:pt x="9294" y="6037"/>
                  </a:cubicBezTo>
                  <a:cubicBezTo>
                    <a:pt x="9181" y="5897"/>
                    <a:pt x="8929" y="5897"/>
                    <a:pt x="8788" y="6009"/>
                  </a:cubicBezTo>
                  <a:cubicBezTo>
                    <a:pt x="8648" y="6121"/>
                    <a:pt x="8536" y="6205"/>
                    <a:pt x="8395" y="6065"/>
                  </a:cubicBezTo>
                  <a:cubicBezTo>
                    <a:pt x="8339" y="5981"/>
                    <a:pt x="8283" y="6065"/>
                    <a:pt x="8283" y="6121"/>
                  </a:cubicBezTo>
                  <a:cubicBezTo>
                    <a:pt x="8255" y="6149"/>
                    <a:pt x="8255" y="6149"/>
                    <a:pt x="8255" y="6177"/>
                  </a:cubicBezTo>
                  <a:cubicBezTo>
                    <a:pt x="8255" y="6486"/>
                    <a:pt x="8255" y="6486"/>
                    <a:pt x="8058" y="6627"/>
                  </a:cubicBezTo>
                  <a:cubicBezTo>
                    <a:pt x="8171" y="6739"/>
                    <a:pt x="8367" y="6767"/>
                    <a:pt x="8311" y="6935"/>
                  </a:cubicBezTo>
                  <a:cubicBezTo>
                    <a:pt x="8283" y="7076"/>
                    <a:pt x="8199" y="7188"/>
                    <a:pt x="8058" y="7160"/>
                  </a:cubicBezTo>
                  <a:cubicBezTo>
                    <a:pt x="8002" y="7076"/>
                    <a:pt x="7974" y="6963"/>
                    <a:pt x="7834" y="7132"/>
                  </a:cubicBezTo>
                  <a:cubicBezTo>
                    <a:pt x="7721" y="7244"/>
                    <a:pt x="7609" y="7413"/>
                    <a:pt x="7413" y="7188"/>
                  </a:cubicBezTo>
                  <a:cubicBezTo>
                    <a:pt x="7356" y="7132"/>
                    <a:pt x="7328" y="7216"/>
                    <a:pt x="7272" y="7244"/>
                  </a:cubicBezTo>
                  <a:cubicBezTo>
                    <a:pt x="7132" y="7300"/>
                    <a:pt x="6991" y="7328"/>
                    <a:pt x="6851" y="7413"/>
                  </a:cubicBezTo>
                  <a:cubicBezTo>
                    <a:pt x="6767" y="7469"/>
                    <a:pt x="6739" y="7441"/>
                    <a:pt x="6683" y="7385"/>
                  </a:cubicBezTo>
                  <a:cubicBezTo>
                    <a:pt x="6598" y="7216"/>
                    <a:pt x="6655" y="7020"/>
                    <a:pt x="6823" y="6935"/>
                  </a:cubicBezTo>
                  <a:cubicBezTo>
                    <a:pt x="6935" y="6851"/>
                    <a:pt x="7048" y="6767"/>
                    <a:pt x="6879" y="6598"/>
                  </a:cubicBezTo>
                  <a:cubicBezTo>
                    <a:pt x="6795" y="6514"/>
                    <a:pt x="6879" y="6374"/>
                    <a:pt x="6795" y="6290"/>
                  </a:cubicBezTo>
                  <a:cubicBezTo>
                    <a:pt x="6655" y="6290"/>
                    <a:pt x="6795" y="6514"/>
                    <a:pt x="6626" y="6458"/>
                  </a:cubicBezTo>
                  <a:cubicBezTo>
                    <a:pt x="6514" y="6430"/>
                    <a:pt x="6486" y="6318"/>
                    <a:pt x="6402" y="6233"/>
                  </a:cubicBezTo>
                  <a:cubicBezTo>
                    <a:pt x="6430" y="6121"/>
                    <a:pt x="6570" y="6121"/>
                    <a:pt x="6626" y="6037"/>
                  </a:cubicBezTo>
                  <a:cubicBezTo>
                    <a:pt x="6626" y="5981"/>
                    <a:pt x="6598" y="5953"/>
                    <a:pt x="6570" y="5953"/>
                  </a:cubicBezTo>
                  <a:cubicBezTo>
                    <a:pt x="6486" y="5981"/>
                    <a:pt x="6402" y="6009"/>
                    <a:pt x="6374" y="5869"/>
                  </a:cubicBezTo>
                  <a:cubicBezTo>
                    <a:pt x="6374" y="5784"/>
                    <a:pt x="6290" y="5756"/>
                    <a:pt x="6233" y="5812"/>
                  </a:cubicBezTo>
                  <a:cubicBezTo>
                    <a:pt x="6149" y="5869"/>
                    <a:pt x="6177" y="5925"/>
                    <a:pt x="6233" y="5981"/>
                  </a:cubicBezTo>
                  <a:cubicBezTo>
                    <a:pt x="6262" y="6037"/>
                    <a:pt x="6318" y="6037"/>
                    <a:pt x="6318" y="6121"/>
                  </a:cubicBezTo>
                  <a:cubicBezTo>
                    <a:pt x="5812" y="6430"/>
                    <a:pt x="5812" y="6430"/>
                    <a:pt x="5532" y="6402"/>
                  </a:cubicBezTo>
                  <a:cubicBezTo>
                    <a:pt x="5532" y="6570"/>
                    <a:pt x="5700" y="6711"/>
                    <a:pt x="5560" y="6879"/>
                  </a:cubicBezTo>
                  <a:cubicBezTo>
                    <a:pt x="5503" y="6935"/>
                    <a:pt x="5588" y="7020"/>
                    <a:pt x="5616" y="7104"/>
                  </a:cubicBezTo>
                  <a:cubicBezTo>
                    <a:pt x="5756" y="7272"/>
                    <a:pt x="5616" y="7244"/>
                    <a:pt x="5503" y="72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" name="Google Shape;2139;p70"/>
            <p:cNvSpPr/>
            <p:nvPr/>
          </p:nvSpPr>
          <p:spPr>
            <a:xfrm>
              <a:off x="5041400" y="621325"/>
              <a:ext cx="89150" cy="72325"/>
            </a:xfrm>
            <a:custGeom>
              <a:avLst/>
              <a:gdLst/>
              <a:ahLst/>
              <a:cxnLst/>
              <a:rect l="l" t="t" r="r" b="b"/>
              <a:pathLst>
                <a:path w="3566" h="2893" extrusionOk="0">
                  <a:moveTo>
                    <a:pt x="29" y="422"/>
                  </a:moveTo>
                  <a:cubicBezTo>
                    <a:pt x="57" y="450"/>
                    <a:pt x="85" y="478"/>
                    <a:pt x="113" y="478"/>
                  </a:cubicBezTo>
                  <a:cubicBezTo>
                    <a:pt x="253" y="366"/>
                    <a:pt x="478" y="366"/>
                    <a:pt x="590" y="225"/>
                  </a:cubicBezTo>
                  <a:cubicBezTo>
                    <a:pt x="674" y="85"/>
                    <a:pt x="759" y="29"/>
                    <a:pt x="927" y="85"/>
                  </a:cubicBezTo>
                  <a:cubicBezTo>
                    <a:pt x="1095" y="141"/>
                    <a:pt x="955" y="310"/>
                    <a:pt x="1011" y="394"/>
                  </a:cubicBezTo>
                  <a:cubicBezTo>
                    <a:pt x="1236" y="366"/>
                    <a:pt x="1376" y="225"/>
                    <a:pt x="1488" y="1"/>
                  </a:cubicBezTo>
                  <a:cubicBezTo>
                    <a:pt x="1601" y="169"/>
                    <a:pt x="1769" y="197"/>
                    <a:pt x="1938" y="141"/>
                  </a:cubicBezTo>
                  <a:cubicBezTo>
                    <a:pt x="1994" y="225"/>
                    <a:pt x="2106" y="197"/>
                    <a:pt x="2106" y="197"/>
                  </a:cubicBezTo>
                  <a:cubicBezTo>
                    <a:pt x="2359" y="85"/>
                    <a:pt x="2527" y="113"/>
                    <a:pt x="2724" y="282"/>
                  </a:cubicBezTo>
                  <a:cubicBezTo>
                    <a:pt x="2780" y="366"/>
                    <a:pt x="2836" y="282"/>
                    <a:pt x="2836" y="197"/>
                  </a:cubicBezTo>
                  <a:cubicBezTo>
                    <a:pt x="2836" y="169"/>
                    <a:pt x="2808" y="113"/>
                    <a:pt x="2864" y="85"/>
                  </a:cubicBezTo>
                  <a:cubicBezTo>
                    <a:pt x="2948" y="113"/>
                    <a:pt x="3004" y="141"/>
                    <a:pt x="3061" y="225"/>
                  </a:cubicBezTo>
                  <a:cubicBezTo>
                    <a:pt x="3089" y="394"/>
                    <a:pt x="3145" y="534"/>
                    <a:pt x="2976" y="703"/>
                  </a:cubicBezTo>
                  <a:cubicBezTo>
                    <a:pt x="2892" y="759"/>
                    <a:pt x="2920" y="899"/>
                    <a:pt x="3061" y="927"/>
                  </a:cubicBezTo>
                  <a:cubicBezTo>
                    <a:pt x="3201" y="955"/>
                    <a:pt x="3201" y="1040"/>
                    <a:pt x="3201" y="1124"/>
                  </a:cubicBezTo>
                  <a:cubicBezTo>
                    <a:pt x="3173" y="1208"/>
                    <a:pt x="3117" y="1264"/>
                    <a:pt x="3201" y="1320"/>
                  </a:cubicBezTo>
                  <a:cubicBezTo>
                    <a:pt x="3285" y="1376"/>
                    <a:pt x="3341" y="1320"/>
                    <a:pt x="3398" y="1264"/>
                  </a:cubicBezTo>
                  <a:cubicBezTo>
                    <a:pt x="3426" y="1236"/>
                    <a:pt x="3454" y="1208"/>
                    <a:pt x="3510" y="1236"/>
                  </a:cubicBezTo>
                  <a:cubicBezTo>
                    <a:pt x="3566" y="1292"/>
                    <a:pt x="3510" y="1320"/>
                    <a:pt x="3482" y="1376"/>
                  </a:cubicBezTo>
                  <a:cubicBezTo>
                    <a:pt x="3341" y="1489"/>
                    <a:pt x="3145" y="1601"/>
                    <a:pt x="3117" y="1826"/>
                  </a:cubicBezTo>
                  <a:cubicBezTo>
                    <a:pt x="3117" y="1854"/>
                    <a:pt x="3089" y="1882"/>
                    <a:pt x="3061" y="1854"/>
                  </a:cubicBezTo>
                  <a:cubicBezTo>
                    <a:pt x="2976" y="1826"/>
                    <a:pt x="2948" y="1938"/>
                    <a:pt x="2892" y="1938"/>
                  </a:cubicBezTo>
                  <a:cubicBezTo>
                    <a:pt x="2752" y="1994"/>
                    <a:pt x="2864" y="2247"/>
                    <a:pt x="2696" y="2219"/>
                  </a:cubicBezTo>
                  <a:cubicBezTo>
                    <a:pt x="2583" y="2191"/>
                    <a:pt x="2696" y="1994"/>
                    <a:pt x="2555" y="1938"/>
                  </a:cubicBezTo>
                  <a:cubicBezTo>
                    <a:pt x="2471" y="2191"/>
                    <a:pt x="2359" y="2247"/>
                    <a:pt x="2022" y="2219"/>
                  </a:cubicBezTo>
                  <a:cubicBezTo>
                    <a:pt x="1853" y="2191"/>
                    <a:pt x="1881" y="2331"/>
                    <a:pt x="1910" y="2471"/>
                  </a:cubicBezTo>
                  <a:cubicBezTo>
                    <a:pt x="1910" y="2556"/>
                    <a:pt x="1825" y="2612"/>
                    <a:pt x="1769" y="2696"/>
                  </a:cubicBezTo>
                  <a:cubicBezTo>
                    <a:pt x="1713" y="2752"/>
                    <a:pt x="1657" y="2808"/>
                    <a:pt x="1601" y="2893"/>
                  </a:cubicBezTo>
                  <a:cubicBezTo>
                    <a:pt x="1517" y="2752"/>
                    <a:pt x="1488" y="2612"/>
                    <a:pt x="1657" y="2499"/>
                  </a:cubicBezTo>
                  <a:cubicBezTo>
                    <a:pt x="1685" y="2471"/>
                    <a:pt x="1741" y="2443"/>
                    <a:pt x="1713" y="2359"/>
                  </a:cubicBezTo>
                  <a:cubicBezTo>
                    <a:pt x="1685" y="2303"/>
                    <a:pt x="1601" y="2219"/>
                    <a:pt x="1517" y="2247"/>
                  </a:cubicBezTo>
                  <a:cubicBezTo>
                    <a:pt x="1292" y="2359"/>
                    <a:pt x="1067" y="2106"/>
                    <a:pt x="843" y="2219"/>
                  </a:cubicBezTo>
                  <a:cubicBezTo>
                    <a:pt x="843" y="2247"/>
                    <a:pt x="787" y="2219"/>
                    <a:pt x="787" y="2191"/>
                  </a:cubicBezTo>
                  <a:cubicBezTo>
                    <a:pt x="787" y="1910"/>
                    <a:pt x="534" y="1994"/>
                    <a:pt x="394" y="1910"/>
                  </a:cubicBezTo>
                  <a:cubicBezTo>
                    <a:pt x="365" y="1826"/>
                    <a:pt x="450" y="1798"/>
                    <a:pt x="478" y="1798"/>
                  </a:cubicBezTo>
                  <a:cubicBezTo>
                    <a:pt x="730" y="1713"/>
                    <a:pt x="787" y="1601"/>
                    <a:pt x="674" y="1376"/>
                  </a:cubicBezTo>
                  <a:cubicBezTo>
                    <a:pt x="646" y="1264"/>
                    <a:pt x="590" y="1152"/>
                    <a:pt x="759" y="1096"/>
                  </a:cubicBezTo>
                  <a:cubicBezTo>
                    <a:pt x="871" y="1068"/>
                    <a:pt x="955" y="1096"/>
                    <a:pt x="899" y="1236"/>
                  </a:cubicBezTo>
                  <a:cubicBezTo>
                    <a:pt x="899" y="1264"/>
                    <a:pt x="843" y="1292"/>
                    <a:pt x="871" y="1320"/>
                  </a:cubicBezTo>
                  <a:cubicBezTo>
                    <a:pt x="899" y="1320"/>
                    <a:pt x="955" y="1320"/>
                    <a:pt x="983" y="1320"/>
                  </a:cubicBezTo>
                  <a:cubicBezTo>
                    <a:pt x="1123" y="1236"/>
                    <a:pt x="1067" y="1068"/>
                    <a:pt x="1208" y="983"/>
                  </a:cubicBezTo>
                  <a:cubicBezTo>
                    <a:pt x="1123" y="899"/>
                    <a:pt x="1067" y="1012"/>
                    <a:pt x="1011" y="1012"/>
                  </a:cubicBezTo>
                  <a:cubicBezTo>
                    <a:pt x="955" y="927"/>
                    <a:pt x="1039" y="899"/>
                    <a:pt x="1067" y="843"/>
                  </a:cubicBezTo>
                  <a:cubicBezTo>
                    <a:pt x="1095" y="815"/>
                    <a:pt x="1095" y="787"/>
                    <a:pt x="1067" y="731"/>
                  </a:cubicBezTo>
                  <a:cubicBezTo>
                    <a:pt x="1011" y="618"/>
                    <a:pt x="787" y="927"/>
                    <a:pt x="759" y="647"/>
                  </a:cubicBezTo>
                  <a:cubicBezTo>
                    <a:pt x="759" y="618"/>
                    <a:pt x="450" y="675"/>
                    <a:pt x="450" y="759"/>
                  </a:cubicBezTo>
                  <a:cubicBezTo>
                    <a:pt x="422" y="927"/>
                    <a:pt x="309" y="871"/>
                    <a:pt x="225" y="843"/>
                  </a:cubicBezTo>
                  <a:cubicBezTo>
                    <a:pt x="141" y="843"/>
                    <a:pt x="29" y="787"/>
                    <a:pt x="0" y="675"/>
                  </a:cubicBezTo>
                  <a:cubicBezTo>
                    <a:pt x="0" y="590"/>
                    <a:pt x="29" y="506"/>
                    <a:pt x="29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" name="Google Shape;2140;p70"/>
            <p:cNvSpPr/>
            <p:nvPr/>
          </p:nvSpPr>
          <p:spPr>
            <a:xfrm>
              <a:off x="5036475" y="593250"/>
              <a:ext cx="27400" cy="33725"/>
            </a:xfrm>
            <a:custGeom>
              <a:avLst/>
              <a:gdLst/>
              <a:ahLst/>
              <a:cxnLst/>
              <a:rect l="l" t="t" r="r" b="b"/>
              <a:pathLst>
                <a:path w="1096" h="1349" extrusionOk="0">
                  <a:moveTo>
                    <a:pt x="1" y="675"/>
                  </a:moveTo>
                  <a:cubicBezTo>
                    <a:pt x="29" y="450"/>
                    <a:pt x="197" y="310"/>
                    <a:pt x="310" y="113"/>
                  </a:cubicBezTo>
                  <a:cubicBezTo>
                    <a:pt x="394" y="1"/>
                    <a:pt x="534" y="29"/>
                    <a:pt x="562" y="141"/>
                  </a:cubicBezTo>
                  <a:cubicBezTo>
                    <a:pt x="647" y="310"/>
                    <a:pt x="956" y="394"/>
                    <a:pt x="815" y="675"/>
                  </a:cubicBezTo>
                  <a:cubicBezTo>
                    <a:pt x="787" y="675"/>
                    <a:pt x="787" y="703"/>
                    <a:pt x="815" y="703"/>
                  </a:cubicBezTo>
                  <a:cubicBezTo>
                    <a:pt x="1096" y="983"/>
                    <a:pt x="759" y="1096"/>
                    <a:pt x="647" y="1264"/>
                  </a:cubicBezTo>
                  <a:cubicBezTo>
                    <a:pt x="619" y="1348"/>
                    <a:pt x="562" y="1348"/>
                    <a:pt x="478" y="1320"/>
                  </a:cubicBezTo>
                  <a:cubicBezTo>
                    <a:pt x="422" y="1264"/>
                    <a:pt x="338" y="1264"/>
                    <a:pt x="310" y="1152"/>
                  </a:cubicBezTo>
                  <a:cubicBezTo>
                    <a:pt x="310" y="1124"/>
                    <a:pt x="310" y="1096"/>
                    <a:pt x="338" y="1068"/>
                  </a:cubicBezTo>
                  <a:cubicBezTo>
                    <a:pt x="450" y="871"/>
                    <a:pt x="310" y="815"/>
                    <a:pt x="169" y="815"/>
                  </a:cubicBezTo>
                  <a:cubicBezTo>
                    <a:pt x="113" y="787"/>
                    <a:pt x="85" y="787"/>
                    <a:pt x="57" y="759"/>
                  </a:cubicBezTo>
                  <a:cubicBezTo>
                    <a:pt x="29" y="731"/>
                    <a:pt x="29" y="703"/>
                    <a:pt x="1" y="67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1" name="Google Shape;2141;p70"/>
            <p:cNvSpPr/>
            <p:nvPr/>
          </p:nvSpPr>
          <p:spPr>
            <a:xfrm>
              <a:off x="5136150" y="715375"/>
              <a:ext cx="11950" cy="13375"/>
            </a:xfrm>
            <a:custGeom>
              <a:avLst/>
              <a:gdLst/>
              <a:ahLst/>
              <a:cxnLst/>
              <a:rect l="l" t="t" r="r" b="b"/>
              <a:pathLst>
                <a:path w="478" h="535" extrusionOk="0">
                  <a:moveTo>
                    <a:pt x="422" y="366"/>
                  </a:moveTo>
                  <a:cubicBezTo>
                    <a:pt x="422" y="422"/>
                    <a:pt x="422" y="506"/>
                    <a:pt x="337" y="506"/>
                  </a:cubicBezTo>
                  <a:cubicBezTo>
                    <a:pt x="281" y="534"/>
                    <a:pt x="253" y="478"/>
                    <a:pt x="225" y="422"/>
                  </a:cubicBezTo>
                  <a:cubicBezTo>
                    <a:pt x="197" y="310"/>
                    <a:pt x="57" y="282"/>
                    <a:pt x="29" y="169"/>
                  </a:cubicBezTo>
                  <a:cubicBezTo>
                    <a:pt x="1" y="113"/>
                    <a:pt x="1" y="57"/>
                    <a:pt x="29" y="29"/>
                  </a:cubicBezTo>
                  <a:cubicBezTo>
                    <a:pt x="85" y="1"/>
                    <a:pt x="113" y="29"/>
                    <a:pt x="141" y="85"/>
                  </a:cubicBezTo>
                  <a:cubicBezTo>
                    <a:pt x="141" y="169"/>
                    <a:pt x="225" y="141"/>
                    <a:pt x="281" y="169"/>
                  </a:cubicBezTo>
                  <a:cubicBezTo>
                    <a:pt x="394" y="169"/>
                    <a:pt x="478" y="225"/>
                    <a:pt x="422" y="3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2" name="Google Shape;2142;p70"/>
            <p:cNvSpPr/>
            <p:nvPr/>
          </p:nvSpPr>
          <p:spPr>
            <a:xfrm>
              <a:off x="5160025" y="718900"/>
              <a:ext cx="6325" cy="6325"/>
            </a:xfrm>
            <a:custGeom>
              <a:avLst/>
              <a:gdLst/>
              <a:ahLst/>
              <a:cxnLst/>
              <a:rect l="l" t="t" r="r" b="b"/>
              <a:pathLst>
                <a:path w="253" h="253" extrusionOk="0">
                  <a:moveTo>
                    <a:pt x="253" y="169"/>
                  </a:moveTo>
                  <a:cubicBezTo>
                    <a:pt x="225" y="253"/>
                    <a:pt x="140" y="225"/>
                    <a:pt x="84" y="225"/>
                  </a:cubicBezTo>
                  <a:cubicBezTo>
                    <a:pt x="28" y="225"/>
                    <a:pt x="0" y="169"/>
                    <a:pt x="28" y="141"/>
                  </a:cubicBezTo>
                  <a:cubicBezTo>
                    <a:pt x="56" y="84"/>
                    <a:pt x="56" y="0"/>
                    <a:pt x="140" y="28"/>
                  </a:cubicBezTo>
                  <a:cubicBezTo>
                    <a:pt x="197" y="28"/>
                    <a:pt x="253" y="113"/>
                    <a:pt x="253" y="1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3" name="Google Shape;2143;p70"/>
            <p:cNvSpPr/>
            <p:nvPr/>
          </p:nvSpPr>
          <p:spPr>
            <a:xfrm>
              <a:off x="5135450" y="706250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254" h="254" extrusionOk="0">
                  <a:moveTo>
                    <a:pt x="0" y="169"/>
                  </a:moveTo>
                  <a:cubicBezTo>
                    <a:pt x="29" y="141"/>
                    <a:pt x="29" y="113"/>
                    <a:pt x="57" y="113"/>
                  </a:cubicBezTo>
                  <a:cubicBezTo>
                    <a:pt x="113" y="85"/>
                    <a:pt x="141" y="1"/>
                    <a:pt x="225" y="57"/>
                  </a:cubicBezTo>
                  <a:cubicBezTo>
                    <a:pt x="253" y="57"/>
                    <a:pt x="253" y="113"/>
                    <a:pt x="225" y="141"/>
                  </a:cubicBezTo>
                  <a:cubicBezTo>
                    <a:pt x="169" y="254"/>
                    <a:pt x="85" y="225"/>
                    <a:pt x="0" y="1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4" name="Google Shape;2144;p70"/>
            <p:cNvSpPr/>
            <p:nvPr/>
          </p:nvSpPr>
          <p:spPr>
            <a:xfrm>
              <a:off x="5035775" y="628350"/>
              <a:ext cx="6350" cy="4950"/>
            </a:xfrm>
            <a:custGeom>
              <a:avLst/>
              <a:gdLst/>
              <a:ahLst/>
              <a:cxnLst/>
              <a:rect l="l" t="t" r="r" b="b"/>
              <a:pathLst>
                <a:path w="254" h="198" extrusionOk="0">
                  <a:moveTo>
                    <a:pt x="113" y="1"/>
                  </a:moveTo>
                  <a:cubicBezTo>
                    <a:pt x="169" y="29"/>
                    <a:pt x="225" y="85"/>
                    <a:pt x="254" y="141"/>
                  </a:cubicBezTo>
                  <a:cubicBezTo>
                    <a:pt x="169" y="113"/>
                    <a:pt x="85" y="197"/>
                    <a:pt x="1" y="169"/>
                  </a:cubicBezTo>
                  <a:cubicBezTo>
                    <a:pt x="1" y="85"/>
                    <a:pt x="85" y="57"/>
                    <a:pt x="1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5" name="Google Shape;2145;p70"/>
            <p:cNvSpPr/>
            <p:nvPr/>
          </p:nvSpPr>
          <p:spPr>
            <a:xfrm>
              <a:off x="5125625" y="740650"/>
              <a:ext cx="4225" cy="3525"/>
            </a:xfrm>
            <a:custGeom>
              <a:avLst/>
              <a:gdLst/>
              <a:ahLst/>
              <a:cxnLst/>
              <a:rect l="l" t="t" r="r" b="b"/>
              <a:pathLst>
                <a:path w="169" h="141" extrusionOk="0">
                  <a:moveTo>
                    <a:pt x="113" y="1"/>
                  </a:moveTo>
                  <a:cubicBezTo>
                    <a:pt x="113" y="29"/>
                    <a:pt x="169" y="29"/>
                    <a:pt x="169" y="29"/>
                  </a:cubicBezTo>
                  <a:cubicBezTo>
                    <a:pt x="169" y="113"/>
                    <a:pt x="113" y="113"/>
                    <a:pt x="57" y="141"/>
                  </a:cubicBezTo>
                  <a:cubicBezTo>
                    <a:pt x="29" y="141"/>
                    <a:pt x="0" y="113"/>
                    <a:pt x="0" y="113"/>
                  </a:cubicBezTo>
                  <a:cubicBezTo>
                    <a:pt x="0" y="57"/>
                    <a:pt x="57" y="29"/>
                    <a:pt x="1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" name="Google Shape;2146;p70"/>
            <p:cNvSpPr/>
            <p:nvPr/>
          </p:nvSpPr>
          <p:spPr>
            <a:xfrm>
              <a:off x="5148075" y="709075"/>
              <a:ext cx="3550" cy="2825"/>
            </a:xfrm>
            <a:custGeom>
              <a:avLst/>
              <a:gdLst/>
              <a:ahLst/>
              <a:cxnLst/>
              <a:rect l="l" t="t" r="r" b="b"/>
              <a:pathLst>
                <a:path w="142" h="113" extrusionOk="0">
                  <a:moveTo>
                    <a:pt x="85" y="0"/>
                  </a:moveTo>
                  <a:cubicBezTo>
                    <a:pt x="113" y="28"/>
                    <a:pt x="113" y="56"/>
                    <a:pt x="141" y="56"/>
                  </a:cubicBezTo>
                  <a:cubicBezTo>
                    <a:pt x="113" y="84"/>
                    <a:pt x="85" y="84"/>
                    <a:pt x="57" y="112"/>
                  </a:cubicBezTo>
                  <a:cubicBezTo>
                    <a:pt x="1" y="112"/>
                    <a:pt x="1" y="112"/>
                    <a:pt x="29" y="84"/>
                  </a:cubicBezTo>
                  <a:cubicBezTo>
                    <a:pt x="57" y="56"/>
                    <a:pt x="57" y="28"/>
                    <a:pt x="8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7" name="Google Shape;2147;p70"/>
            <p:cNvSpPr/>
            <p:nvPr/>
          </p:nvSpPr>
          <p:spPr>
            <a:xfrm>
              <a:off x="5145975" y="704150"/>
              <a:ext cx="3525" cy="2825"/>
            </a:xfrm>
            <a:custGeom>
              <a:avLst/>
              <a:gdLst/>
              <a:ahLst/>
              <a:cxnLst/>
              <a:rect l="l" t="t" r="r" b="b"/>
              <a:pathLst>
                <a:path w="141" h="113" extrusionOk="0">
                  <a:moveTo>
                    <a:pt x="85" y="85"/>
                  </a:moveTo>
                  <a:cubicBezTo>
                    <a:pt x="85" y="85"/>
                    <a:pt x="57" y="85"/>
                    <a:pt x="29" y="113"/>
                  </a:cubicBezTo>
                  <a:cubicBezTo>
                    <a:pt x="29" y="85"/>
                    <a:pt x="1" y="85"/>
                    <a:pt x="1" y="57"/>
                  </a:cubicBezTo>
                  <a:cubicBezTo>
                    <a:pt x="29" y="57"/>
                    <a:pt x="57" y="29"/>
                    <a:pt x="85" y="29"/>
                  </a:cubicBezTo>
                  <a:cubicBezTo>
                    <a:pt x="113" y="1"/>
                    <a:pt x="141" y="29"/>
                    <a:pt x="85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8" name="Google Shape;2148;p70"/>
            <p:cNvSpPr/>
            <p:nvPr/>
          </p:nvSpPr>
          <p:spPr>
            <a:xfrm>
              <a:off x="5067375" y="74415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9"/>
                  </a:moveTo>
                  <a:cubicBezTo>
                    <a:pt x="28" y="29"/>
                    <a:pt x="0" y="29"/>
                    <a:pt x="0" y="29"/>
                  </a:cubicBezTo>
                  <a:cubicBezTo>
                    <a:pt x="0" y="29"/>
                    <a:pt x="0" y="1"/>
                    <a:pt x="0" y="1"/>
                  </a:cubicBezTo>
                  <a:cubicBezTo>
                    <a:pt x="0" y="1"/>
                    <a:pt x="28" y="1"/>
                    <a:pt x="28" y="1"/>
                  </a:cubicBezTo>
                  <a:cubicBezTo>
                    <a:pt x="28" y="1"/>
                    <a:pt x="28" y="29"/>
                    <a:pt x="28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" name="Google Shape;2149;p70"/>
            <p:cNvSpPr/>
            <p:nvPr/>
          </p:nvSpPr>
          <p:spPr>
            <a:xfrm>
              <a:off x="5015425" y="66625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29"/>
                  </a:moveTo>
                  <a:lnTo>
                    <a:pt x="1" y="1"/>
                  </a:lnTo>
                  <a:lnTo>
                    <a:pt x="2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0" name="Google Shape;2150;p70"/>
            <p:cNvSpPr/>
            <p:nvPr/>
          </p:nvSpPr>
          <p:spPr>
            <a:xfrm>
              <a:off x="5104575" y="683800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0" y="85"/>
                  </a:moveTo>
                  <a:cubicBezTo>
                    <a:pt x="28" y="57"/>
                    <a:pt x="56" y="29"/>
                    <a:pt x="84" y="0"/>
                  </a:cubicBezTo>
                  <a:cubicBezTo>
                    <a:pt x="56" y="29"/>
                    <a:pt x="28" y="57"/>
                    <a:pt x="0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" name="Google Shape;2151;p70"/>
            <p:cNvSpPr/>
            <p:nvPr/>
          </p:nvSpPr>
          <p:spPr>
            <a:xfrm>
              <a:off x="5147375" y="71187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7" y="0"/>
                  </a:moveTo>
                  <a:lnTo>
                    <a:pt x="29" y="2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" name="Google Shape;2152;p70"/>
            <p:cNvSpPr/>
            <p:nvPr/>
          </p:nvSpPr>
          <p:spPr>
            <a:xfrm>
              <a:off x="5152300" y="7238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9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" name="Google Shape;2153;p70"/>
            <p:cNvSpPr/>
            <p:nvPr/>
          </p:nvSpPr>
          <p:spPr>
            <a:xfrm>
              <a:off x="4719950" y="582025"/>
              <a:ext cx="77925" cy="89175"/>
            </a:xfrm>
            <a:custGeom>
              <a:avLst/>
              <a:gdLst/>
              <a:ahLst/>
              <a:cxnLst/>
              <a:rect l="l" t="t" r="r" b="b"/>
              <a:pathLst>
                <a:path w="3117" h="3567" extrusionOk="0">
                  <a:moveTo>
                    <a:pt x="2527" y="2303"/>
                  </a:moveTo>
                  <a:cubicBezTo>
                    <a:pt x="2527" y="2134"/>
                    <a:pt x="2359" y="2078"/>
                    <a:pt x="2330" y="1938"/>
                  </a:cubicBezTo>
                  <a:cubicBezTo>
                    <a:pt x="2246" y="2022"/>
                    <a:pt x="2106" y="2050"/>
                    <a:pt x="1994" y="2078"/>
                  </a:cubicBezTo>
                  <a:cubicBezTo>
                    <a:pt x="1825" y="2106"/>
                    <a:pt x="1685" y="2134"/>
                    <a:pt x="1488" y="2022"/>
                  </a:cubicBezTo>
                  <a:cubicBezTo>
                    <a:pt x="1460" y="2275"/>
                    <a:pt x="1657" y="2387"/>
                    <a:pt x="1769" y="2471"/>
                  </a:cubicBezTo>
                  <a:cubicBezTo>
                    <a:pt x="1966" y="2584"/>
                    <a:pt x="1937" y="2696"/>
                    <a:pt x="1853" y="2836"/>
                  </a:cubicBezTo>
                  <a:cubicBezTo>
                    <a:pt x="1741" y="2948"/>
                    <a:pt x="1713" y="3061"/>
                    <a:pt x="1741" y="3229"/>
                  </a:cubicBezTo>
                  <a:cubicBezTo>
                    <a:pt x="1769" y="3342"/>
                    <a:pt x="1713" y="3454"/>
                    <a:pt x="1657" y="3566"/>
                  </a:cubicBezTo>
                  <a:cubicBezTo>
                    <a:pt x="1460" y="3566"/>
                    <a:pt x="1348" y="3398"/>
                    <a:pt x="1179" y="3370"/>
                  </a:cubicBezTo>
                  <a:cubicBezTo>
                    <a:pt x="1095" y="3342"/>
                    <a:pt x="1123" y="3229"/>
                    <a:pt x="1123" y="3145"/>
                  </a:cubicBezTo>
                  <a:cubicBezTo>
                    <a:pt x="1123" y="3033"/>
                    <a:pt x="1179" y="2920"/>
                    <a:pt x="1011" y="2892"/>
                  </a:cubicBezTo>
                  <a:cubicBezTo>
                    <a:pt x="758" y="2864"/>
                    <a:pt x="674" y="2724"/>
                    <a:pt x="674" y="2499"/>
                  </a:cubicBezTo>
                  <a:cubicBezTo>
                    <a:pt x="674" y="2443"/>
                    <a:pt x="674" y="2387"/>
                    <a:pt x="702" y="2331"/>
                  </a:cubicBezTo>
                  <a:cubicBezTo>
                    <a:pt x="758" y="2275"/>
                    <a:pt x="786" y="2134"/>
                    <a:pt x="871" y="2162"/>
                  </a:cubicBezTo>
                  <a:cubicBezTo>
                    <a:pt x="1011" y="2190"/>
                    <a:pt x="955" y="2303"/>
                    <a:pt x="955" y="2415"/>
                  </a:cubicBezTo>
                  <a:cubicBezTo>
                    <a:pt x="927" y="2527"/>
                    <a:pt x="1095" y="2640"/>
                    <a:pt x="1179" y="2584"/>
                  </a:cubicBezTo>
                  <a:cubicBezTo>
                    <a:pt x="1236" y="2555"/>
                    <a:pt x="1236" y="2499"/>
                    <a:pt x="1208" y="2471"/>
                  </a:cubicBezTo>
                  <a:cubicBezTo>
                    <a:pt x="1151" y="2387"/>
                    <a:pt x="1095" y="2303"/>
                    <a:pt x="1123" y="2190"/>
                  </a:cubicBezTo>
                  <a:cubicBezTo>
                    <a:pt x="1179" y="2190"/>
                    <a:pt x="1292" y="2162"/>
                    <a:pt x="1236" y="2078"/>
                  </a:cubicBezTo>
                  <a:cubicBezTo>
                    <a:pt x="1067" y="1882"/>
                    <a:pt x="1208" y="1685"/>
                    <a:pt x="1179" y="1489"/>
                  </a:cubicBezTo>
                  <a:cubicBezTo>
                    <a:pt x="1179" y="1432"/>
                    <a:pt x="1236" y="1376"/>
                    <a:pt x="1320" y="1376"/>
                  </a:cubicBezTo>
                  <a:cubicBezTo>
                    <a:pt x="1404" y="1432"/>
                    <a:pt x="1348" y="1489"/>
                    <a:pt x="1320" y="1545"/>
                  </a:cubicBezTo>
                  <a:cubicBezTo>
                    <a:pt x="1320" y="1573"/>
                    <a:pt x="1348" y="1601"/>
                    <a:pt x="1348" y="1629"/>
                  </a:cubicBezTo>
                  <a:cubicBezTo>
                    <a:pt x="1629" y="1573"/>
                    <a:pt x="1629" y="1825"/>
                    <a:pt x="1741" y="1966"/>
                  </a:cubicBezTo>
                  <a:cubicBezTo>
                    <a:pt x="1769" y="1994"/>
                    <a:pt x="1853" y="2022"/>
                    <a:pt x="1881" y="1966"/>
                  </a:cubicBezTo>
                  <a:cubicBezTo>
                    <a:pt x="1937" y="1825"/>
                    <a:pt x="2106" y="1769"/>
                    <a:pt x="2190" y="1601"/>
                  </a:cubicBezTo>
                  <a:cubicBezTo>
                    <a:pt x="1881" y="1573"/>
                    <a:pt x="1685" y="1404"/>
                    <a:pt x="1713" y="1067"/>
                  </a:cubicBezTo>
                  <a:cubicBezTo>
                    <a:pt x="1516" y="1124"/>
                    <a:pt x="1572" y="1264"/>
                    <a:pt x="1572" y="1404"/>
                  </a:cubicBezTo>
                  <a:cubicBezTo>
                    <a:pt x="1460" y="1376"/>
                    <a:pt x="1488" y="1236"/>
                    <a:pt x="1376" y="1208"/>
                  </a:cubicBezTo>
                  <a:cubicBezTo>
                    <a:pt x="1208" y="1292"/>
                    <a:pt x="983" y="1320"/>
                    <a:pt x="1067" y="1629"/>
                  </a:cubicBezTo>
                  <a:cubicBezTo>
                    <a:pt x="843" y="1517"/>
                    <a:pt x="899" y="1320"/>
                    <a:pt x="786" y="1208"/>
                  </a:cubicBezTo>
                  <a:cubicBezTo>
                    <a:pt x="730" y="1152"/>
                    <a:pt x="730" y="1067"/>
                    <a:pt x="702" y="1011"/>
                  </a:cubicBezTo>
                  <a:cubicBezTo>
                    <a:pt x="618" y="843"/>
                    <a:pt x="562" y="843"/>
                    <a:pt x="449" y="1039"/>
                  </a:cubicBezTo>
                  <a:cubicBezTo>
                    <a:pt x="449" y="1067"/>
                    <a:pt x="393" y="1067"/>
                    <a:pt x="365" y="1067"/>
                  </a:cubicBezTo>
                  <a:lnTo>
                    <a:pt x="365" y="1067"/>
                  </a:lnTo>
                  <a:cubicBezTo>
                    <a:pt x="309" y="1180"/>
                    <a:pt x="506" y="1236"/>
                    <a:pt x="365" y="1376"/>
                  </a:cubicBezTo>
                  <a:cubicBezTo>
                    <a:pt x="169" y="1545"/>
                    <a:pt x="197" y="1573"/>
                    <a:pt x="393" y="1713"/>
                  </a:cubicBezTo>
                  <a:cubicBezTo>
                    <a:pt x="169" y="1741"/>
                    <a:pt x="56" y="1685"/>
                    <a:pt x="0" y="1517"/>
                  </a:cubicBezTo>
                  <a:cubicBezTo>
                    <a:pt x="0" y="1461"/>
                    <a:pt x="0" y="1404"/>
                    <a:pt x="0" y="1376"/>
                  </a:cubicBezTo>
                  <a:cubicBezTo>
                    <a:pt x="309" y="1236"/>
                    <a:pt x="197" y="955"/>
                    <a:pt x="253" y="703"/>
                  </a:cubicBezTo>
                  <a:cubicBezTo>
                    <a:pt x="281" y="731"/>
                    <a:pt x="281" y="731"/>
                    <a:pt x="309" y="731"/>
                  </a:cubicBezTo>
                  <a:cubicBezTo>
                    <a:pt x="590" y="815"/>
                    <a:pt x="590" y="815"/>
                    <a:pt x="702" y="562"/>
                  </a:cubicBezTo>
                  <a:cubicBezTo>
                    <a:pt x="955" y="703"/>
                    <a:pt x="955" y="703"/>
                    <a:pt x="927" y="983"/>
                  </a:cubicBezTo>
                  <a:cubicBezTo>
                    <a:pt x="983" y="1011"/>
                    <a:pt x="1011" y="955"/>
                    <a:pt x="1039" y="955"/>
                  </a:cubicBezTo>
                  <a:cubicBezTo>
                    <a:pt x="1348" y="899"/>
                    <a:pt x="1348" y="899"/>
                    <a:pt x="1348" y="590"/>
                  </a:cubicBezTo>
                  <a:cubicBezTo>
                    <a:pt x="1320" y="450"/>
                    <a:pt x="1320" y="309"/>
                    <a:pt x="1376" y="169"/>
                  </a:cubicBezTo>
                  <a:cubicBezTo>
                    <a:pt x="1404" y="113"/>
                    <a:pt x="1432" y="1"/>
                    <a:pt x="1544" y="1"/>
                  </a:cubicBezTo>
                  <a:cubicBezTo>
                    <a:pt x="1601" y="29"/>
                    <a:pt x="1657" y="85"/>
                    <a:pt x="1657" y="169"/>
                  </a:cubicBezTo>
                  <a:cubicBezTo>
                    <a:pt x="1657" y="253"/>
                    <a:pt x="1685" y="281"/>
                    <a:pt x="1769" y="253"/>
                  </a:cubicBezTo>
                  <a:cubicBezTo>
                    <a:pt x="1937" y="197"/>
                    <a:pt x="2022" y="225"/>
                    <a:pt x="1881" y="422"/>
                  </a:cubicBezTo>
                  <a:cubicBezTo>
                    <a:pt x="1853" y="478"/>
                    <a:pt x="1909" y="478"/>
                    <a:pt x="1937" y="478"/>
                  </a:cubicBezTo>
                  <a:cubicBezTo>
                    <a:pt x="2134" y="422"/>
                    <a:pt x="2106" y="646"/>
                    <a:pt x="2218" y="703"/>
                  </a:cubicBezTo>
                  <a:cubicBezTo>
                    <a:pt x="2302" y="759"/>
                    <a:pt x="2050" y="843"/>
                    <a:pt x="2190" y="927"/>
                  </a:cubicBezTo>
                  <a:cubicBezTo>
                    <a:pt x="2190" y="983"/>
                    <a:pt x="2162" y="1039"/>
                    <a:pt x="2162" y="1096"/>
                  </a:cubicBezTo>
                  <a:cubicBezTo>
                    <a:pt x="2162" y="1180"/>
                    <a:pt x="2218" y="1236"/>
                    <a:pt x="2302" y="1180"/>
                  </a:cubicBezTo>
                  <a:cubicBezTo>
                    <a:pt x="2387" y="1124"/>
                    <a:pt x="2471" y="1039"/>
                    <a:pt x="2527" y="955"/>
                  </a:cubicBezTo>
                  <a:cubicBezTo>
                    <a:pt x="2583" y="899"/>
                    <a:pt x="2527" y="815"/>
                    <a:pt x="2499" y="731"/>
                  </a:cubicBezTo>
                  <a:lnTo>
                    <a:pt x="2499" y="731"/>
                  </a:lnTo>
                  <a:cubicBezTo>
                    <a:pt x="2583" y="731"/>
                    <a:pt x="2639" y="787"/>
                    <a:pt x="2695" y="815"/>
                  </a:cubicBezTo>
                  <a:cubicBezTo>
                    <a:pt x="2695" y="899"/>
                    <a:pt x="2724" y="1011"/>
                    <a:pt x="2780" y="1039"/>
                  </a:cubicBezTo>
                  <a:cubicBezTo>
                    <a:pt x="2976" y="1152"/>
                    <a:pt x="2920" y="1404"/>
                    <a:pt x="3089" y="1545"/>
                  </a:cubicBezTo>
                  <a:cubicBezTo>
                    <a:pt x="3117" y="1545"/>
                    <a:pt x="3117" y="1601"/>
                    <a:pt x="3117" y="1629"/>
                  </a:cubicBezTo>
                  <a:cubicBezTo>
                    <a:pt x="2892" y="1797"/>
                    <a:pt x="2808" y="2106"/>
                    <a:pt x="2555" y="2275"/>
                  </a:cubicBezTo>
                  <a:cubicBezTo>
                    <a:pt x="2555" y="2303"/>
                    <a:pt x="2527" y="2275"/>
                    <a:pt x="2527" y="23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4" name="Google Shape;2154;p70"/>
            <p:cNvSpPr/>
            <p:nvPr/>
          </p:nvSpPr>
          <p:spPr>
            <a:xfrm>
              <a:off x="4842775" y="648700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85" y="57"/>
                  </a:moveTo>
                  <a:cubicBezTo>
                    <a:pt x="57" y="57"/>
                    <a:pt x="57" y="85"/>
                    <a:pt x="28" y="113"/>
                  </a:cubicBezTo>
                  <a:cubicBezTo>
                    <a:pt x="0" y="85"/>
                    <a:pt x="0" y="85"/>
                    <a:pt x="0" y="57"/>
                  </a:cubicBezTo>
                  <a:cubicBezTo>
                    <a:pt x="28" y="57"/>
                    <a:pt x="57" y="29"/>
                    <a:pt x="85" y="29"/>
                  </a:cubicBezTo>
                  <a:cubicBezTo>
                    <a:pt x="113" y="1"/>
                    <a:pt x="113" y="29"/>
                    <a:pt x="85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5" name="Google Shape;2155;p70"/>
            <p:cNvSpPr/>
            <p:nvPr/>
          </p:nvSpPr>
          <p:spPr>
            <a:xfrm>
              <a:off x="4859625" y="608700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8" y="57"/>
                  </a:moveTo>
                  <a:lnTo>
                    <a:pt x="0" y="29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6" name="Google Shape;2156;p70"/>
            <p:cNvSpPr/>
            <p:nvPr/>
          </p:nvSpPr>
          <p:spPr>
            <a:xfrm>
              <a:off x="4845575" y="6487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9"/>
                  </a:moveTo>
                  <a:lnTo>
                    <a:pt x="29" y="1"/>
                  </a:lnTo>
                  <a:lnTo>
                    <a:pt x="2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7" name="Google Shape;2157;p70"/>
            <p:cNvSpPr/>
            <p:nvPr/>
          </p:nvSpPr>
          <p:spPr>
            <a:xfrm>
              <a:off x="4883475" y="6732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0"/>
                  </a:moveTo>
                  <a:lnTo>
                    <a:pt x="1" y="2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" name="Google Shape;2158;p70"/>
            <p:cNvSpPr/>
            <p:nvPr/>
          </p:nvSpPr>
          <p:spPr>
            <a:xfrm>
              <a:off x="4692575" y="636775"/>
              <a:ext cx="54775" cy="75825"/>
            </a:xfrm>
            <a:custGeom>
              <a:avLst/>
              <a:gdLst/>
              <a:ahLst/>
              <a:cxnLst/>
              <a:rect l="l" t="t" r="r" b="b"/>
              <a:pathLst>
                <a:path w="2191" h="3033" extrusionOk="0">
                  <a:moveTo>
                    <a:pt x="1769" y="309"/>
                  </a:moveTo>
                  <a:cubicBezTo>
                    <a:pt x="1853" y="478"/>
                    <a:pt x="1966" y="590"/>
                    <a:pt x="2106" y="702"/>
                  </a:cubicBezTo>
                  <a:cubicBezTo>
                    <a:pt x="2050" y="843"/>
                    <a:pt x="1909" y="927"/>
                    <a:pt x="1881" y="1067"/>
                  </a:cubicBezTo>
                  <a:cubicBezTo>
                    <a:pt x="1853" y="1152"/>
                    <a:pt x="1797" y="1264"/>
                    <a:pt x="1966" y="1264"/>
                  </a:cubicBezTo>
                  <a:cubicBezTo>
                    <a:pt x="2022" y="1264"/>
                    <a:pt x="2078" y="1348"/>
                    <a:pt x="2134" y="1376"/>
                  </a:cubicBezTo>
                  <a:cubicBezTo>
                    <a:pt x="2162" y="1404"/>
                    <a:pt x="2190" y="1432"/>
                    <a:pt x="2162" y="1460"/>
                  </a:cubicBezTo>
                  <a:cubicBezTo>
                    <a:pt x="2162" y="1488"/>
                    <a:pt x="2106" y="1517"/>
                    <a:pt x="2078" y="1517"/>
                  </a:cubicBezTo>
                  <a:cubicBezTo>
                    <a:pt x="1881" y="1320"/>
                    <a:pt x="1685" y="1657"/>
                    <a:pt x="1460" y="1517"/>
                  </a:cubicBezTo>
                  <a:cubicBezTo>
                    <a:pt x="1404" y="1460"/>
                    <a:pt x="1236" y="1769"/>
                    <a:pt x="1320" y="1797"/>
                  </a:cubicBezTo>
                  <a:cubicBezTo>
                    <a:pt x="1432" y="1881"/>
                    <a:pt x="1404" y="1910"/>
                    <a:pt x="1320" y="1966"/>
                  </a:cubicBezTo>
                  <a:cubicBezTo>
                    <a:pt x="1292" y="1966"/>
                    <a:pt x="1292" y="1966"/>
                    <a:pt x="1264" y="1994"/>
                  </a:cubicBezTo>
                  <a:cubicBezTo>
                    <a:pt x="1180" y="2078"/>
                    <a:pt x="1067" y="2190"/>
                    <a:pt x="983" y="2275"/>
                  </a:cubicBezTo>
                  <a:cubicBezTo>
                    <a:pt x="871" y="2387"/>
                    <a:pt x="1011" y="2527"/>
                    <a:pt x="871" y="2639"/>
                  </a:cubicBezTo>
                  <a:cubicBezTo>
                    <a:pt x="1011" y="2639"/>
                    <a:pt x="1208" y="2527"/>
                    <a:pt x="1180" y="2780"/>
                  </a:cubicBezTo>
                  <a:cubicBezTo>
                    <a:pt x="1180" y="2864"/>
                    <a:pt x="1236" y="2920"/>
                    <a:pt x="1180" y="2976"/>
                  </a:cubicBezTo>
                  <a:cubicBezTo>
                    <a:pt x="1067" y="3033"/>
                    <a:pt x="1039" y="2948"/>
                    <a:pt x="983" y="2892"/>
                  </a:cubicBezTo>
                  <a:cubicBezTo>
                    <a:pt x="955" y="2836"/>
                    <a:pt x="927" y="2808"/>
                    <a:pt x="871" y="2836"/>
                  </a:cubicBezTo>
                  <a:cubicBezTo>
                    <a:pt x="730" y="2864"/>
                    <a:pt x="674" y="2808"/>
                    <a:pt x="674" y="2668"/>
                  </a:cubicBezTo>
                  <a:cubicBezTo>
                    <a:pt x="674" y="2471"/>
                    <a:pt x="590" y="2387"/>
                    <a:pt x="365" y="2443"/>
                  </a:cubicBezTo>
                  <a:cubicBezTo>
                    <a:pt x="393" y="2246"/>
                    <a:pt x="562" y="2190"/>
                    <a:pt x="674" y="2162"/>
                  </a:cubicBezTo>
                  <a:cubicBezTo>
                    <a:pt x="899" y="2134"/>
                    <a:pt x="927" y="1994"/>
                    <a:pt x="899" y="1825"/>
                  </a:cubicBezTo>
                  <a:cubicBezTo>
                    <a:pt x="871" y="1797"/>
                    <a:pt x="871" y="1769"/>
                    <a:pt x="871" y="1713"/>
                  </a:cubicBezTo>
                  <a:cubicBezTo>
                    <a:pt x="758" y="1741"/>
                    <a:pt x="758" y="1853"/>
                    <a:pt x="702" y="1910"/>
                  </a:cubicBezTo>
                  <a:cubicBezTo>
                    <a:pt x="646" y="1966"/>
                    <a:pt x="590" y="2050"/>
                    <a:pt x="478" y="1994"/>
                  </a:cubicBezTo>
                  <a:cubicBezTo>
                    <a:pt x="534" y="1881"/>
                    <a:pt x="618" y="1825"/>
                    <a:pt x="646" y="1713"/>
                  </a:cubicBezTo>
                  <a:cubicBezTo>
                    <a:pt x="646" y="1629"/>
                    <a:pt x="618" y="1573"/>
                    <a:pt x="534" y="1545"/>
                  </a:cubicBezTo>
                  <a:cubicBezTo>
                    <a:pt x="478" y="1517"/>
                    <a:pt x="506" y="1629"/>
                    <a:pt x="422" y="1629"/>
                  </a:cubicBezTo>
                  <a:cubicBezTo>
                    <a:pt x="365" y="1292"/>
                    <a:pt x="28" y="1067"/>
                    <a:pt x="0" y="702"/>
                  </a:cubicBezTo>
                  <a:cubicBezTo>
                    <a:pt x="309" y="815"/>
                    <a:pt x="309" y="787"/>
                    <a:pt x="365" y="478"/>
                  </a:cubicBezTo>
                  <a:cubicBezTo>
                    <a:pt x="365" y="450"/>
                    <a:pt x="365" y="394"/>
                    <a:pt x="365" y="337"/>
                  </a:cubicBezTo>
                  <a:cubicBezTo>
                    <a:pt x="393" y="225"/>
                    <a:pt x="478" y="197"/>
                    <a:pt x="562" y="281"/>
                  </a:cubicBezTo>
                  <a:cubicBezTo>
                    <a:pt x="618" y="309"/>
                    <a:pt x="674" y="365"/>
                    <a:pt x="674" y="394"/>
                  </a:cubicBezTo>
                  <a:cubicBezTo>
                    <a:pt x="786" y="590"/>
                    <a:pt x="843" y="422"/>
                    <a:pt x="927" y="394"/>
                  </a:cubicBezTo>
                  <a:lnTo>
                    <a:pt x="927" y="394"/>
                  </a:lnTo>
                  <a:cubicBezTo>
                    <a:pt x="815" y="169"/>
                    <a:pt x="1039" y="113"/>
                    <a:pt x="1151" y="0"/>
                  </a:cubicBezTo>
                  <a:cubicBezTo>
                    <a:pt x="1292" y="281"/>
                    <a:pt x="1432" y="365"/>
                    <a:pt x="1769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9" name="Google Shape;2159;p70"/>
            <p:cNvSpPr/>
            <p:nvPr/>
          </p:nvSpPr>
          <p:spPr>
            <a:xfrm>
              <a:off x="4719250" y="716075"/>
              <a:ext cx="9150" cy="8450"/>
            </a:xfrm>
            <a:custGeom>
              <a:avLst/>
              <a:gdLst/>
              <a:ahLst/>
              <a:cxnLst/>
              <a:rect l="l" t="t" r="r" b="b"/>
              <a:pathLst>
                <a:path w="366" h="338" extrusionOk="0">
                  <a:moveTo>
                    <a:pt x="197" y="338"/>
                  </a:moveTo>
                  <a:cubicBezTo>
                    <a:pt x="169" y="310"/>
                    <a:pt x="141" y="282"/>
                    <a:pt x="141" y="254"/>
                  </a:cubicBezTo>
                  <a:cubicBezTo>
                    <a:pt x="197" y="113"/>
                    <a:pt x="84" y="113"/>
                    <a:pt x="0" y="113"/>
                  </a:cubicBezTo>
                  <a:cubicBezTo>
                    <a:pt x="113" y="1"/>
                    <a:pt x="225" y="29"/>
                    <a:pt x="309" y="169"/>
                  </a:cubicBezTo>
                  <a:cubicBezTo>
                    <a:pt x="365" y="254"/>
                    <a:pt x="253" y="310"/>
                    <a:pt x="197" y="33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0" name="Google Shape;2160;p70"/>
            <p:cNvSpPr/>
            <p:nvPr/>
          </p:nvSpPr>
          <p:spPr>
            <a:xfrm>
              <a:off x="4741000" y="685200"/>
              <a:ext cx="2825" cy="2825"/>
            </a:xfrm>
            <a:custGeom>
              <a:avLst/>
              <a:gdLst/>
              <a:ahLst/>
              <a:cxnLst/>
              <a:rect l="l" t="t" r="r" b="b"/>
              <a:pathLst>
                <a:path w="113" h="113" extrusionOk="0">
                  <a:moveTo>
                    <a:pt x="57" y="57"/>
                  </a:moveTo>
                  <a:cubicBezTo>
                    <a:pt x="57" y="57"/>
                    <a:pt x="57" y="113"/>
                    <a:pt x="29" y="113"/>
                  </a:cubicBezTo>
                  <a:cubicBezTo>
                    <a:pt x="1" y="113"/>
                    <a:pt x="1" y="85"/>
                    <a:pt x="29" y="57"/>
                  </a:cubicBezTo>
                  <a:cubicBezTo>
                    <a:pt x="29" y="29"/>
                    <a:pt x="57" y="1"/>
                    <a:pt x="57" y="29"/>
                  </a:cubicBezTo>
                  <a:cubicBezTo>
                    <a:pt x="113" y="29"/>
                    <a:pt x="57" y="1"/>
                    <a:pt x="57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1" name="Google Shape;2161;p70"/>
            <p:cNvSpPr/>
            <p:nvPr/>
          </p:nvSpPr>
          <p:spPr>
            <a:xfrm>
              <a:off x="4747325" y="6360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2" name="Google Shape;2162;p70"/>
            <p:cNvSpPr/>
            <p:nvPr/>
          </p:nvSpPr>
          <p:spPr>
            <a:xfrm>
              <a:off x="4760650" y="6964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29"/>
                  </a:moveTo>
                  <a:lnTo>
                    <a:pt x="1" y="2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3" name="Google Shape;2163;p70"/>
            <p:cNvSpPr/>
            <p:nvPr/>
          </p:nvSpPr>
          <p:spPr>
            <a:xfrm>
              <a:off x="4906650" y="588350"/>
              <a:ext cx="33700" cy="28800"/>
            </a:xfrm>
            <a:custGeom>
              <a:avLst/>
              <a:gdLst/>
              <a:ahLst/>
              <a:cxnLst/>
              <a:rect l="l" t="t" r="r" b="b"/>
              <a:pathLst>
                <a:path w="1348" h="1152" extrusionOk="0">
                  <a:moveTo>
                    <a:pt x="899" y="0"/>
                  </a:moveTo>
                  <a:cubicBezTo>
                    <a:pt x="870" y="85"/>
                    <a:pt x="1067" y="225"/>
                    <a:pt x="814" y="281"/>
                  </a:cubicBezTo>
                  <a:cubicBezTo>
                    <a:pt x="1039" y="253"/>
                    <a:pt x="1179" y="365"/>
                    <a:pt x="1348" y="534"/>
                  </a:cubicBezTo>
                  <a:cubicBezTo>
                    <a:pt x="1207" y="618"/>
                    <a:pt x="1039" y="618"/>
                    <a:pt x="899" y="590"/>
                  </a:cubicBezTo>
                  <a:cubicBezTo>
                    <a:pt x="730" y="562"/>
                    <a:pt x="618" y="590"/>
                    <a:pt x="590" y="786"/>
                  </a:cubicBezTo>
                  <a:cubicBezTo>
                    <a:pt x="562" y="899"/>
                    <a:pt x="449" y="983"/>
                    <a:pt x="506" y="1151"/>
                  </a:cubicBezTo>
                  <a:cubicBezTo>
                    <a:pt x="365" y="983"/>
                    <a:pt x="141" y="1095"/>
                    <a:pt x="56" y="927"/>
                  </a:cubicBezTo>
                  <a:cubicBezTo>
                    <a:pt x="28" y="899"/>
                    <a:pt x="28" y="899"/>
                    <a:pt x="28" y="871"/>
                  </a:cubicBezTo>
                  <a:cubicBezTo>
                    <a:pt x="56" y="871"/>
                    <a:pt x="56" y="843"/>
                    <a:pt x="56" y="871"/>
                  </a:cubicBezTo>
                  <a:cubicBezTo>
                    <a:pt x="28" y="814"/>
                    <a:pt x="28" y="758"/>
                    <a:pt x="0" y="702"/>
                  </a:cubicBezTo>
                  <a:cubicBezTo>
                    <a:pt x="56" y="646"/>
                    <a:pt x="169" y="590"/>
                    <a:pt x="197" y="478"/>
                  </a:cubicBezTo>
                  <a:cubicBezTo>
                    <a:pt x="253" y="393"/>
                    <a:pt x="225" y="169"/>
                    <a:pt x="449" y="337"/>
                  </a:cubicBezTo>
                  <a:cubicBezTo>
                    <a:pt x="506" y="393"/>
                    <a:pt x="534" y="169"/>
                    <a:pt x="674" y="197"/>
                  </a:cubicBezTo>
                  <a:cubicBezTo>
                    <a:pt x="730" y="141"/>
                    <a:pt x="730" y="28"/>
                    <a:pt x="814" y="0"/>
                  </a:cubicBezTo>
                  <a:cubicBezTo>
                    <a:pt x="842" y="0"/>
                    <a:pt x="870" y="0"/>
                    <a:pt x="8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4" name="Google Shape;2164;p70"/>
            <p:cNvSpPr/>
            <p:nvPr/>
          </p:nvSpPr>
          <p:spPr>
            <a:xfrm>
              <a:off x="4861025" y="583425"/>
              <a:ext cx="3525" cy="2850"/>
            </a:xfrm>
            <a:custGeom>
              <a:avLst/>
              <a:gdLst/>
              <a:ahLst/>
              <a:cxnLst/>
              <a:rect l="l" t="t" r="r" b="b"/>
              <a:pathLst>
                <a:path w="141" h="114" extrusionOk="0">
                  <a:moveTo>
                    <a:pt x="113" y="57"/>
                  </a:moveTo>
                  <a:cubicBezTo>
                    <a:pt x="113" y="57"/>
                    <a:pt x="85" y="113"/>
                    <a:pt x="85" y="113"/>
                  </a:cubicBezTo>
                  <a:cubicBezTo>
                    <a:pt x="28" y="113"/>
                    <a:pt x="0" y="85"/>
                    <a:pt x="28" y="57"/>
                  </a:cubicBezTo>
                  <a:cubicBezTo>
                    <a:pt x="28" y="29"/>
                    <a:pt x="85" y="29"/>
                    <a:pt x="113" y="1"/>
                  </a:cubicBezTo>
                  <a:cubicBezTo>
                    <a:pt x="141" y="1"/>
                    <a:pt x="141" y="1"/>
                    <a:pt x="113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5" name="Google Shape;2165;p70"/>
            <p:cNvSpPr/>
            <p:nvPr/>
          </p:nvSpPr>
          <p:spPr>
            <a:xfrm>
              <a:off x="4923475" y="588350"/>
              <a:ext cx="3550" cy="4925"/>
            </a:xfrm>
            <a:custGeom>
              <a:avLst/>
              <a:gdLst/>
              <a:ahLst/>
              <a:cxnLst/>
              <a:rect l="l" t="t" r="r" b="b"/>
              <a:pathLst>
                <a:path w="142" h="197" extrusionOk="0">
                  <a:moveTo>
                    <a:pt x="141" y="0"/>
                  </a:moveTo>
                  <a:cubicBezTo>
                    <a:pt x="113" y="56"/>
                    <a:pt x="85" y="169"/>
                    <a:pt x="1" y="197"/>
                  </a:cubicBezTo>
                  <a:cubicBezTo>
                    <a:pt x="1" y="85"/>
                    <a:pt x="1" y="0"/>
                    <a:pt x="1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70"/>
            <p:cNvSpPr/>
            <p:nvPr/>
          </p:nvSpPr>
          <p:spPr>
            <a:xfrm>
              <a:off x="4883475" y="59817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5" y="57"/>
                  </a:moveTo>
                  <a:cubicBezTo>
                    <a:pt x="57" y="85"/>
                    <a:pt x="29" y="85"/>
                    <a:pt x="29" y="85"/>
                  </a:cubicBezTo>
                  <a:cubicBezTo>
                    <a:pt x="1" y="85"/>
                    <a:pt x="1" y="57"/>
                    <a:pt x="1" y="28"/>
                  </a:cubicBezTo>
                  <a:cubicBezTo>
                    <a:pt x="29" y="28"/>
                    <a:pt x="29" y="0"/>
                    <a:pt x="57" y="0"/>
                  </a:cubicBezTo>
                  <a:cubicBezTo>
                    <a:pt x="57" y="28"/>
                    <a:pt x="57" y="57"/>
                    <a:pt x="85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7" name="Google Shape;2167;p70"/>
            <p:cNvSpPr/>
            <p:nvPr/>
          </p:nvSpPr>
          <p:spPr>
            <a:xfrm>
              <a:off x="4864525" y="58202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1"/>
                  </a:moveTo>
                  <a:cubicBezTo>
                    <a:pt x="57" y="29"/>
                    <a:pt x="29" y="57"/>
                    <a:pt x="1" y="57"/>
                  </a:cubicBezTo>
                  <a:cubicBezTo>
                    <a:pt x="29" y="57"/>
                    <a:pt x="57" y="29"/>
                    <a:pt x="5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8" name="Google Shape;2168;p70"/>
            <p:cNvSpPr/>
            <p:nvPr/>
          </p:nvSpPr>
          <p:spPr>
            <a:xfrm>
              <a:off x="5235825" y="784875"/>
              <a:ext cx="7025" cy="9850"/>
            </a:xfrm>
            <a:custGeom>
              <a:avLst/>
              <a:gdLst/>
              <a:ahLst/>
              <a:cxnLst/>
              <a:rect l="l" t="t" r="r" b="b"/>
              <a:pathLst>
                <a:path w="281" h="394" extrusionOk="0">
                  <a:moveTo>
                    <a:pt x="0" y="84"/>
                  </a:moveTo>
                  <a:cubicBezTo>
                    <a:pt x="169" y="0"/>
                    <a:pt x="225" y="113"/>
                    <a:pt x="281" y="225"/>
                  </a:cubicBezTo>
                  <a:cubicBezTo>
                    <a:pt x="197" y="253"/>
                    <a:pt x="281" y="393"/>
                    <a:pt x="197" y="393"/>
                  </a:cubicBezTo>
                  <a:cubicBezTo>
                    <a:pt x="84" y="393"/>
                    <a:pt x="28" y="337"/>
                    <a:pt x="28" y="253"/>
                  </a:cubicBezTo>
                  <a:cubicBezTo>
                    <a:pt x="28" y="197"/>
                    <a:pt x="28" y="141"/>
                    <a:pt x="0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9" name="Google Shape;2169;p70"/>
            <p:cNvSpPr/>
            <p:nvPr/>
          </p:nvSpPr>
          <p:spPr>
            <a:xfrm>
              <a:off x="5243525" y="805225"/>
              <a:ext cx="7750" cy="4925"/>
            </a:xfrm>
            <a:custGeom>
              <a:avLst/>
              <a:gdLst/>
              <a:ahLst/>
              <a:cxnLst/>
              <a:rect l="l" t="t" r="r" b="b"/>
              <a:pathLst>
                <a:path w="310" h="197" extrusionOk="0">
                  <a:moveTo>
                    <a:pt x="1" y="0"/>
                  </a:moveTo>
                  <a:cubicBezTo>
                    <a:pt x="169" y="28"/>
                    <a:pt x="254" y="57"/>
                    <a:pt x="310" y="197"/>
                  </a:cubicBezTo>
                  <a:cubicBezTo>
                    <a:pt x="169" y="169"/>
                    <a:pt x="85" y="141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0" name="Google Shape;2170;p70"/>
            <p:cNvSpPr/>
            <p:nvPr/>
          </p:nvSpPr>
          <p:spPr>
            <a:xfrm>
              <a:off x="5249150" y="847325"/>
              <a:ext cx="3525" cy="4950"/>
            </a:xfrm>
            <a:custGeom>
              <a:avLst/>
              <a:gdLst/>
              <a:ahLst/>
              <a:cxnLst/>
              <a:rect l="l" t="t" r="r" b="b"/>
              <a:pathLst>
                <a:path w="141" h="198" extrusionOk="0">
                  <a:moveTo>
                    <a:pt x="141" y="1"/>
                  </a:moveTo>
                  <a:cubicBezTo>
                    <a:pt x="141" y="57"/>
                    <a:pt x="141" y="85"/>
                    <a:pt x="141" y="113"/>
                  </a:cubicBezTo>
                  <a:cubicBezTo>
                    <a:pt x="113" y="141"/>
                    <a:pt x="113" y="169"/>
                    <a:pt x="85" y="169"/>
                  </a:cubicBezTo>
                  <a:cubicBezTo>
                    <a:pt x="29" y="197"/>
                    <a:pt x="1" y="141"/>
                    <a:pt x="1" y="113"/>
                  </a:cubicBezTo>
                  <a:cubicBezTo>
                    <a:pt x="1" y="57"/>
                    <a:pt x="1" y="29"/>
                    <a:pt x="1" y="1"/>
                  </a:cubicBezTo>
                  <a:cubicBezTo>
                    <a:pt x="57" y="1"/>
                    <a:pt x="85" y="1"/>
                    <a:pt x="14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" name="Google Shape;2171;p70"/>
            <p:cNvSpPr/>
            <p:nvPr/>
          </p:nvSpPr>
          <p:spPr>
            <a:xfrm>
              <a:off x="5244950" y="78767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0" y="141"/>
                  </a:moveTo>
                  <a:cubicBezTo>
                    <a:pt x="28" y="57"/>
                    <a:pt x="56" y="29"/>
                    <a:pt x="141" y="1"/>
                  </a:cubicBezTo>
                  <a:cubicBezTo>
                    <a:pt x="141" y="85"/>
                    <a:pt x="84" y="141"/>
                    <a:pt x="0" y="14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70"/>
            <p:cNvSpPr/>
            <p:nvPr/>
          </p:nvSpPr>
          <p:spPr>
            <a:xfrm>
              <a:off x="4630800" y="750475"/>
              <a:ext cx="110925" cy="75825"/>
            </a:xfrm>
            <a:custGeom>
              <a:avLst/>
              <a:gdLst/>
              <a:ahLst/>
              <a:cxnLst/>
              <a:rect l="l" t="t" r="r" b="b"/>
              <a:pathLst>
                <a:path w="4437" h="3033" extrusionOk="0">
                  <a:moveTo>
                    <a:pt x="4072" y="2022"/>
                  </a:moveTo>
                  <a:cubicBezTo>
                    <a:pt x="4015" y="1910"/>
                    <a:pt x="3931" y="1938"/>
                    <a:pt x="3847" y="1966"/>
                  </a:cubicBezTo>
                  <a:cubicBezTo>
                    <a:pt x="3707" y="1994"/>
                    <a:pt x="3566" y="2078"/>
                    <a:pt x="3398" y="2050"/>
                  </a:cubicBezTo>
                  <a:cubicBezTo>
                    <a:pt x="3229" y="2022"/>
                    <a:pt x="3145" y="2218"/>
                    <a:pt x="3257" y="2359"/>
                  </a:cubicBezTo>
                  <a:cubicBezTo>
                    <a:pt x="3314" y="2415"/>
                    <a:pt x="3370" y="2443"/>
                    <a:pt x="3398" y="2527"/>
                  </a:cubicBezTo>
                  <a:lnTo>
                    <a:pt x="3398" y="2527"/>
                  </a:lnTo>
                  <a:cubicBezTo>
                    <a:pt x="3510" y="2555"/>
                    <a:pt x="3566" y="2612"/>
                    <a:pt x="3482" y="2724"/>
                  </a:cubicBezTo>
                  <a:cubicBezTo>
                    <a:pt x="3454" y="2780"/>
                    <a:pt x="3398" y="2836"/>
                    <a:pt x="3370" y="2864"/>
                  </a:cubicBezTo>
                  <a:cubicBezTo>
                    <a:pt x="3342" y="2696"/>
                    <a:pt x="3229" y="2583"/>
                    <a:pt x="3089" y="2471"/>
                  </a:cubicBezTo>
                  <a:cubicBezTo>
                    <a:pt x="2949" y="2668"/>
                    <a:pt x="2949" y="2696"/>
                    <a:pt x="2724" y="2583"/>
                  </a:cubicBezTo>
                  <a:cubicBezTo>
                    <a:pt x="2556" y="2499"/>
                    <a:pt x="2415" y="2555"/>
                    <a:pt x="2275" y="2583"/>
                  </a:cubicBezTo>
                  <a:cubicBezTo>
                    <a:pt x="2219" y="2612"/>
                    <a:pt x="2191" y="2668"/>
                    <a:pt x="2247" y="2696"/>
                  </a:cubicBezTo>
                  <a:cubicBezTo>
                    <a:pt x="2359" y="2836"/>
                    <a:pt x="2050" y="2864"/>
                    <a:pt x="2191" y="3005"/>
                  </a:cubicBezTo>
                  <a:cubicBezTo>
                    <a:pt x="2134" y="3033"/>
                    <a:pt x="2078" y="3033"/>
                    <a:pt x="2078" y="2977"/>
                  </a:cubicBezTo>
                  <a:cubicBezTo>
                    <a:pt x="2022" y="2864"/>
                    <a:pt x="1994" y="2752"/>
                    <a:pt x="1854" y="2696"/>
                  </a:cubicBezTo>
                  <a:cubicBezTo>
                    <a:pt x="1798" y="2668"/>
                    <a:pt x="1798" y="2612"/>
                    <a:pt x="1826" y="2555"/>
                  </a:cubicBezTo>
                  <a:cubicBezTo>
                    <a:pt x="1854" y="2443"/>
                    <a:pt x="1798" y="2415"/>
                    <a:pt x="1713" y="2443"/>
                  </a:cubicBezTo>
                  <a:cubicBezTo>
                    <a:pt x="1629" y="2443"/>
                    <a:pt x="1573" y="2499"/>
                    <a:pt x="1601" y="2583"/>
                  </a:cubicBezTo>
                  <a:cubicBezTo>
                    <a:pt x="1601" y="2612"/>
                    <a:pt x="1601" y="2668"/>
                    <a:pt x="1573" y="2640"/>
                  </a:cubicBezTo>
                  <a:cubicBezTo>
                    <a:pt x="1461" y="2640"/>
                    <a:pt x="1348" y="2752"/>
                    <a:pt x="1292" y="2612"/>
                  </a:cubicBezTo>
                  <a:cubicBezTo>
                    <a:pt x="1236" y="2555"/>
                    <a:pt x="1208" y="2471"/>
                    <a:pt x="1124" y="2471"/>
                  </a:cubicBezTo>
                  <a:cubicBezTo>
                    <a:pt x="983" y="2471"/>
                    <a:pt x="871" y="2527"/>
                    <a:pt x="731" y="2555"/>
                  </a:cubicBezTo>
                  <a:cubicBezTo>
                    <a:pt x="703" y="2555"/>
                    <a:pt x="675" y="2583"/>
                    <a:pt x="703" y="2640"/>
                  </a:cubicBezTo>
                  <a:cubicBezTo>
                    <a:pt x="731" y="2808"/>
                    <a:pt x="590" y="2836"/>
                    <a:pt x="506" y="2920"/>
                  </a:cubicBezTo>
                  <a:cubicBezTo>
                    <a:pt x="394" y="2864"/>
                    <a:pt x="394" y="2780"/>
                    <a:pt x="394" y="2696"/>
                  </a:cubicBezTo>
                  <a:cubicBezTo>
                    <a:pt x="366" y="2527"/>
                    <a:pt x="366" y="2331"/>
                    <a:pt x="141" y="2247"/>
                  </a:cubicBezTo>
                  <a:cubicBezTo>
                    <a:pt x="85" y="2218"/>
                    <a:pt x="113" y="2134"/>
                    <a:pt x="113" y="2078"/>
                  </a:cubicBezTo>
                  <a:cubicBezTo>
                    <a:pt x="85" y="2022"/>
                    <a:pt x="1" y="1994"/>
                    <a:pt x="57" y="1910"/>
                  </a:cubicBezTo>
                  <a:cubicBezTo>
                    <a:pt x="141" y="1769"/>
                    <a:pt x="225" y="1910"/>
                    <a:pt x="310" y="1910"/>
                  </a:cubicBezTo>
                  <a:cubicBezTo>
                    <a:pt x="366" y="1938"/>
                    <a:pt x="338" y="1825"/>
                    <a:pt x="338" y="1882"/>
                  </a:cubicBezTo>
                  <a:cubicBezTo>
                    <a:pt x="310" y="1882"/>
                    <a:pt x="310" y="1882"/>
                    <a:pt x="310" y="1882"/>
                  </a:cubicBezTo>
                  <a:cubicBezTo>
                    <a:pt x="57" y="1629"/>
                    <a:pt x="85" y="1236"/>
                    <a:pt x="422" y="983"/>
                  </a:cubicBezTo>
                  <a:cubicBezTo>
                    <a:pt x="478" y="927"/>
                    <a:pt x="506" y="871"/>
                    <a:pt x="478" y="787"/>
                  </a:cubicBezTo>
                  <a:cubicBezTo>
                    <a:pt x="338" y="534"/>
                    <a:pt x="422" y="281"/>
                    <a:pt x="534" y="1"/>
                  </a:cubicBezTo>
                  <a:cubicBezTo>
                    <a:pt x="675" y="85"/>
                    <a:pt x="815" y="141"/>
                    <a:pt x="703" y="366"/>
                  </a:cubicBezTo>
                  <a:cubicBezTo>
                    <a:pt x="675" y="422"/>
                    <a:pt x="815" y="534"/>
                    <a:pt x="787" y="646"/>
                  </a:cubicBezTo>
                  <a:cubicBezTo>
                    <a:pt x="759" y="674"/>
                    <a:pt x="731" y="674"/>
                    <a:pt x="675" y="674"/>
                  </a:cubicBezTo>
                  <a:cubicBezTo>
                    <a:pt x="731" y="702"/>
                    <a:pt x="759" y="674"/>
                    <a:pt x="787" y="646"/>
                  </a:cubicBezTo>
                  <a:cubicBezTo>
                    <a:pt x="955" y="787"/>
                    <a:pt x="1124" y="927"/>
                    <a:pt x="1096" y="1208"/>
                  </a:cubicBezTo>
                  <a:cubicBezTo>
                    <a:pt x="1068" y="1320"/>
                    <a:pt x="1236" y="1348"/>
                    <a:pt x="1320" y="1264"/>
                  </a:cubicBezTo>
                  <a:cubicBezTo>
                    <a:pt x="1348" y="1208"/>
                    <a:pt x="1405" y="1208"/>
                    <a:pt x="1461" y="1180"/>
                  </a:cubicBezTo>
                  <a:cubicBezTo>
                    <a:pt x="1517" y="1152"/>
                    <a:pt x="1517" y="1095"/>
                    <a:pt x="1461" y="1067"/>
                  </a:cubicBezTo>
                  <a:cubicBezTo>
                    <a:pt x="1264" y="983"/>
                    <a:pt x="1489" y="927"/>
                    <a:pt x="1489" y="843"/>
                  </a:cubicBezTo>
                  <a:cubicBezTo>
                    <a:pt x="1657" y="702"/>
                    <a:pt x="1826" y="618"/>
                    <a:pt x="2050" y="731"/>
                  </a:cubicBezTo>
                  <a:cubicBezTo>
                    <a:pt x="2134" y="759"/>
                    <a:pt x="2219" y="702"/>
                    <a:pt x="2303" y="731"/>
                  </a:cubicBezTo>
                  <a:cubicBezTo>
                    <a:pt x="2303" y="731"/>
                    <a:pt x="2331" y="759"/>
                    <a:pt x="2331" y="759"/>
                  </a:cubicBezTo>
                  <a:cubicBezTo>
                    <a:pt x="2359" y="871"/>
                    <a:pt x="2443" y="899"/>
                    <a:pt x="2528" y="927"/>
                  </a:cubicBezTo>
                  <a:cubicBezTo>
                    <a:pt x="2668" y="955"/>
                    <a:pt x="2808" y="1011"/>
                    <a:pt x="2949" y="1067"/>
                  </a:cubicBezTo>
                  <a:cubicBezTo>
                    <a:pt x="2977" y="1208"/>
                    <a:pt x="2864" y="1236"/>
                    <a:pt x="2808" y="1292"/>
                  </a:cubicBezTo>
                  <a:cubicBezTo>
                    <a:pt x="2752" y="1404"/>
                    <a:pt x="2780" y="1517"/>
                    <a:pt x="2893" y="1545"/>
                  </a:cubicBezTo>
                  <a:cubicBezTo>
                    <a:pt x="2949" y="1573"/>
                    <a:pt x="3061" y="1545"/>
                    <a:pt x="3033" y="1489"/>
                  </a:cubicBezTo>
                  <a:cubicBezTo>
                    <a:pt x="2921" y="1264"/>
                    <a:pt x="3089" y="1348"/>
                    <a:pt x="3201" y="1292"/>
                  </a:cubicBezTo>
                  <a:cubicBezTo>
                    <a:pt x="3257" y="1292"/>
                    <a:pt x="3454" y="1208"/>
                    <a:pt x="3229" y="1095"/>
                  </a:cubicBezTo>
                  <a:cubicBezTo>
                    <a:pt x="3145" y="1067"/>
                    <a:pt x="3173" y="983"/>
                    <a:pt x="3173" y="927"/>
                  </a:cubicBezTo>
                  <a:cubicBezTo>
                    <a:pt x="3201" y="843"/>
                    <a:pt x="3229" y="759"/>
                    <a:pt x="3229" y="674"/>
                  </a:cubicBezTo>
                  <a:cubicBezTo>
                    <a:pt x="3229" y="618"/>
                    <a:pt x="3061" y="534"/>
                    <a:pt x="3201" y="450"/>
                  </a:cubicBezTo>
                  <a:cubicBezTo>
                    <a:pt x="3286" y="562"/>
                    <a:pt x="3454" y="422"/>
                    <a:pt x="3510" y="562"/>
                  </a:cubicBezTo>
                  <a:cubicBezTo>
                    <a:pt x="3566" y="646"/>
                    <a:pt x="3651" y="731"/>
                    <a:pt x="3735" y="787"/>
                  </a:cubicBezTo>
                  <a:lnTo>
                    <a:pt x="3735" y="787"/>
                  </a:lnTo>
                  <a:cubicBezTo>
                    <a:pt x="3791" y="899"/>
                    <a:pt x="3791" y="983"/>
                    <a:pt x="3622" y="1011"/>
                  </a:cubicBezTo>
                  <a:cubicBezTo>
                    <a:pt x="3538" y="1011"/>
                    <a:pt x="3510" y="1067"/>
                    <a:pt x="3510" y="1124"/>
                  </a:cubicBezTo>
                  <a:cubicBezTo>
                    <a:pt x="3510" y="1236"/>
                    <a:pt x="3566" y="1236"/>
                    <a:pt x="3622" y="1264"/>
                  </a:cubicBezTo>
                  <a:cubicBezTo>
                    <a:pt x="3735" y="1320"/>
                    <a:pt x="3847" y="1376"/>
                    <a:pt x="3987" y="1348"/>
                  </a:cubicBezTo>
                  <a:cubicBezTo>
                    <a:pt x="4100" y="1320"/>
                    <a:pt x="4296" y="1545"/>
                    <a:pt x="4296" y="1685"/>
                  </a:cubicBezTo>
                  <a:cubicBezTo>
                    <a:pt x="4296" y="1769"/>
                    <a:pt x="4352" y="1825"/>
                    <a:pt x="4380" y="1910"/>
                  </a:cubicBezTo>
                  <a:cubicBezTo>
                    <a:pt x="4437" y="1994"/>
                    <a:pt x="4437" y="2078"/>
                    <a:pt x="4352" y="2134"/>
                  </a:cubicBezTo>
                  <a:cubicBezTo>
                    <a:pt x="4240" y="2190"/>
                    <a:pt x="4156" y="2162"/>
                    <a:pt x="4128" y="2050"/>
                  </a:cubicBezTo>
                  <a:cubicBezTo>
                    <a:pt x="4100" y="2050"/>
                    <a:pt x="4072" y="2022"/>
                    <a:pt x="4072" y="20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" name="Google Shape;2173;p70"/>
            <p:cNvSpPr/>
            <p:nvPr/>
          </p:nvSpPr>
          <p:spPr>
            <a:xfrm>
              <a:off x="4656075" y="726625"/>
              <a:ext cx="78625" cy="46325"/>
            </a:xfrm>
            <a:custGeom>
              <a:avLst/>
              <a:gdLst/>
              <a:ahLst/>
              <a:cxnLst/>
              <a:rect l="l" t="t" r="r" b="b"/>
              <a:pathLst>
                <a:path w="3145" h="1853" extrusionOk="0">
                  <a:moveTo>
                    <a:pt x="2611" y="253"/>
                  </a:moveTo>
                  <a:cubicBezTo>
                    <a:pt x="2752" y="309"/>
                    <a:pt x="2752" y="28"/>
                    <a:pt x="2920" y="112"/>
                  </a:cubicBezTo>
                  <a:cubicBezTo>
                    <a:pt x="2948" y="140"/>
                    <a:pt x="3033" y="112"/>
                    <a:pt x="3033" y="168"/>
                  </a:cubicBezTo>
                  <a:cubicBezTo>
                    <a:pt x="3061" y="253"/>
                    <a:pt x="3089" y="309"/>
                    <a:pt x="3033" y="393"/>
                  </a:cubicBezTo>
                  <a:cubicBezTo>
                    <a:pt x="2976" y="449"/>
                    <a:pt x="3061" y="505"/>
                    <a:pt x="3089" y="562"/>
                  </a:cubicBezTo>
                  <a:cubicBezTo>
                    <a:pt x="3145" y="646"/>
                    <a:pt x="3061" y="702"/>
                    <a:pt x="3089" y="842"/>
                  </a:cubicBezTo>
                  <a:cubicBezTo>
                    <a:pt x="2892" y="758"/>
                    <a:pt x="2752" y="674"/>
                    <a:pt x="2611" y="842"/>
                  </a:cubicBezTo>
                  <a:cubicBezTo>
                    <a:pt x="2499" y="983"/>
                    <a:pt x="2527" y="1067"/>
                    <a:pt x="2611" y="1179"/>
                  </a:cubicBezTo>
                  <a:cubicBezTo>
                    <a:pt x="2555" y="1235"/>
                    <a:pt x="2499" y="1235"/>
                    <a:pt x="2471" y="1179"/>
                  </a:cubicBezTo>
                  <a:cubicBezTo>
                    <a:pt x="2331" y="1011"/>
                    <a:pt x="2190" y="1011"/>
                    <a:pt x="2050" y="1179"/>
                  </a:cubicBezTo>
                  <a:cubicBezTo>
                    <a:pt x="1966" y="1320"/>
                    <a:pt x="1769" y="1151"/>
                    <a:pt x="1685" y="1291"/>
                  </a:cubicBezTo>
                  <a:cubicBezTo>
                    <a:pt x="1601" y="1432"/>
                    <a:pt x="1741" y="1544"/>
                    <a:pt x="1629" y="1656"/>
                  </a:cubicBezTo>
                  <a:cubicBezTo>
                    <a:pt x="1573" y="1713"/>
                    <a:pt x="1573" y="1853"/>
                    <a:pt x="1460" y="1685"/>
                  </a:cubicBezTo>
                  <a:cubicBezTo>
                    <a:pt x="1432" y="1628"/>
                    <a:pt x="1376" y="1713"/>
                    <a:pt x="1320" y="1713"/>
                  </a:cubicBezTo>
                  <a:lnTo>
                    <a:pt x="1320" y="1713"/>
                  </a:lnTo>
                  <a:cubicBezTo>
                    <a:pt x="1320" y="1348"/>
                    <a:pt x="1208" y="1123"/>
                    <a:pt x="759" y="1320"/>
                  </a:cubicBezTo>
                  <a:cubicBezTo>
                    <a:pt x="702" y="1348"/>
                    <a:pt x="618" y="1207"/>
                    <a:pt x="506" y="1235"/>
                  </a:cubicBezTo>
                  <a:cubicBezTo>
                    <a:pt x="562" y="1572"/>
                    <a:pt x="562" y="1572"/>
                    <a:pt x="281" y="1572"/>
                  </a:cubicBezTo>
                  <a:cubicBezTo>
                    <a:pt x="225" y="1460"/>
                    <a:pt x="113" y="1488"/>
                    <a:pt x="1" y="1404"/>
                  </a:cubicBezTo>
                  <a:cubicBezTo>
                    <a:pt x="225" y="1348"/>
                    <a:pt x="309" y="1207"/>
                    <a:pt x="337" y="1011"/>
                  </a:cubicBezTo>
                  <a:cubicBezTo>
                    <a:pt x="365" y="842"/>
                    <a:pt x="422" y="646"/>
                    <a:pt x="674" y="618"/>
                  </a:cubicBezTo>
                  <a:cubicBezTo>
                    <a:pt x="562" y="590"/>
                    <a:pt x="422" y="590"/>
                    <a:pt x="281" y="590"/>
                  </a:cubicBezTo>
                  <a:cubicBezTo>
                    <a:pt x="253" y="533"/>
                    <a:pt x="225" y="477"/>
                    <a:pt x="225" y="421"/>
                  </a:cubicBezTo>
                  <a:cubicBezTo>
                    <a:pt x="225" y="309"/>
                    <a:pt x="253" y="197"/>
                    <a:pt x="394" y="253"/>
                  </a:cubicBezTo>
                  <a:cubicBezTo>
                    <a:pt x="478" y="281"/>
                    <a:pt x="534" y="253"/>
                    <a:pt x="590" y="197"/>
                  </a:cubicBezTo>
                  <a:lnTo>
                    <a:pt x="590" y="197"/>
                  </a:lnTo>
                  <a:cubicBezTo>
                    <a:pt x="646" y="168"/>
                    <a:pt x="674" y="140"/>
                    <a:pt x="730" y="84"/>
                  </a:cubicBezTo>
                  <a:cubicBezTo>
                    <a:pt x="871" y="28"/>
                    <a:pt x="983" y="0"/>
                    <a:pt x="1039" y="168"/>
                  </a:cubicBezTo>
                  <a:cubicBezTo>
                    <a:pt x="1123" y="337"/>
                    <a:pt x="1348" y="309"/>
                    <a:pt x="1432" y="421"/>
                  </a:cubicBezTo>
                  <a:cubicBezTo>
                    <a:pt x="1545" y="590"/>
                    <a:pt x="1685" y="533"/>
                    <a:pt x="1853" y="533"/>
                  </a:cubicBezTo>
                  <a:cubicBezTo>
                    <a:pt x="1994" y="505"/>
                    <a:pt x="2162" y="533"/>
                    <a:pt x="2331" y="533"/>
                  </a:cubicBezTo>
                  <a:cubicBezTo>
                    <a:pt x="2443" y="505"/>
                    <a:pt x="2527" y="421"/>
                    <a:pt x="2611" y="337"/>
                  </a:cubicBezTo>
                  <a:cubicBezTo>
                    <a:pt x="2611" y="309"/>
                    <a:pt x="2611" y="281"/>
                    <a:pt x="2611" y="25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" name="Google Shape;2174;p70"/>
            <p:cNvSpPr/>
            <p:nvPr/>
          </p:nvSpPr>
          <p:spPr>
            <a:xfrm>
              <a:off x="4610450" y="753275"/>
              <a:ext cx="33025" cy="49875"/>
            </a:xfrm>
            <a:custGeom>
              <a:avLst/>
              <a:gdLst/>
              <a:ahLst/>
              <a:cxnLst/>
              <a:rect l="l" t="t" r="r" b="b"/>
              <a:pathLst>
                <a:path w="1321" h="1995" extrusionOk="0">
                  <a:moveTo>
                    <a:pt x="1236" y="871"/>
                  </a:moveTo>
                  <a:cubicBezTo>
                    <a:pt x="1208" y="927"/>
                    <a:pt x="1180" y="1012"/>
                    <a:pt x="1124" y="1068"/>
                  </a:cubicBezTo>
                  <a:cubicBezTo>
                    <a:pt x="1039" y="1180"/>
                    <a:pt x="983" y="1264"/>
                    <a:pt x="1096" y="1405"/>
                  </a:cubicBezTo>
                  <a:cubicBezTo>
                    <a:pt x="1152" y="1461"/>
                    <a:pt x="1039" y="1545"/>
                    <a:pt x="1067" y="1629"/>
                  </a:cubicBezTo>
                  <a:cubicBezTo>
                    <a:pt x="1067" y="1685"/>
                    <a:pt x="1096" y="1770"/>
                    <a:pt x="1152" y="1685"/>
                  </a:cubicBezTo>
                  <a:cubicBezTo>
                    <a:pt x="1208" y="1629"/>
                    <a:pt x="1208" y="1573"/>
                    <a:pt x="1264" y="1657"/>
                  </a:cubicBezTo>
                  <a:cubicBezTo>
                    <a:pt x="1320" y="1713"/>
                    <a:pt x="1292" y="1798"/>
                    <a:pt x="1236" y="1826"/>
                  </a:cubicBezTo>
                  <a:cubicBezTo>
                    <a:pt x="1152" y="1854"/>
                    <a:pt x="1067" y="1826"/>
                    <a:pt x="983" y="1798"/>
                  </a:cubicBezTo>
                  <a:cubicBezTo>
                    <a:pt x="899" y="1798"/>
                    <a:pt x="899" y="1798"/>
                    <a:pt x="927" y="1966"/>
                  </a:cubicBezTo>
                  <a:cubicBezTo>
                    <a:pt x="899" y="1966"/>
                    <a:pt x="843" y="1966"/>
                    <a:pt x="787" y="1966"/>
                  </a:cubicBezTo>
                  <a:cubicBezTo>
                    <a:pt x="759" y="1966"/>
                    <a:pt x="731" y="1994"/>
                    <a:pt x="703" y="1994"/>
                  </a:cubicBezTo>
                  <a:cubicBezTo>
                    <a:pt x="646" y="1994"/>
                    <a:pt x="534" y="1938"/>
                    <a:pt x="618" y="1882"/>
                  </a:cubicBezTo>
                  <a:cubicBezTo>
                    <a:pt x="731" y="1742"/>
                    <a:pt x="646" y="1601"/>
                    <a:pt x="646" y="1489"/>
                  </a:cubicBezTo>
                  <a:cubicBezTo>
                    <a:pt x="646" y="1433"/>
                    <a:pt x="674" y="1377"/>
                    <a:pt x="674" y="1348"/>
                  </a:cubicBezTo>
                  <a:cubicBezTo>
                    <a:pt x="731" y="1208"/>
                    <a:pt x="843" y="1068"/>
                    <a:pt x="590" y="1068"/>
                  </a:cubicBezTo>
                  <a:cubicBezTo>
                    <a:pt x="506" y="1012"/>
                    <a:pt x="422" y="955"/>
                    <a:pt x="366" y="871"/>
                  </a:cubicBezTo>
                  <a:cubicBezTo>
                    <a:pt x="366" y="843"/>
                    <a:pt x="338" y="787"/>
                    <a:pt x="366" y="759"/>
                  </a:cubicBezTo>
                  <a:cubicBezTo>
                    <a:pt x="366" y="703"/>
                    <a:pt x="422" y="647"/>
                    <a:pt x="366" y="619"/>
                  </a:cubicBezTo>
                  <a:cubicBezTo>
                    <a:pt x="169" y="619"/>
                    <a:pt x="85" y="478"/>
                    <a:pt x="1" y="338"/>
                  </a:cubicBezTo>
                  <a:cubicBezTo>
                    <a:pt x="1" y="338"/>
                    <a:pt x="1" y="310"/>
                    <a:pt x="1" y="282"/>
                  </a:cubicBezTo>
                  <a:cubicBezTo>
                    <a:pt x="85" y="197"/>
                    <a:pt x="57" y="57"/>
                    <a:pt x="169" y="1"/>
                  </a:cubicBezTo>
                  <a:cubicBezTo>
                    <a:pt x="169" y="85"/>
                    <a:pt x="197" y="113"/>
                    <a:pt x="281" y="113"/>
                  </a:cubicBezTo>
                  <a:cubicBezTo>
                    <a:pt x="366" y="85"/>
                    <a:pt x="450" y="85"/>
                    <a:pt x="534" y="141"/>
                  </a:cubicBezTo>
                  <a:cubicBezTo>
                    <a:pt x="618" y="197"/>
                    <a:pt x="759" y="254"/>
                    <a:pt x="618" y="394"/>
                  </a:cubicBezTo>
                  <a:cubicBezTo>
                    <a:pt x="534" y="506"/>
                    <a:pt x="759" y="534"/>
                    <a:pt x="731" y="619"/>
                  </a:cubicBezTo>
                  <a:cubicBezTo>
                    <a:pt x="703" y="675"/>
                    <a:pt x="562" y="675"/>
                    <a:pt x="562" y="759"/>
                  </a:cubicBezTo>
                  <a:cubicBezTo>
                    <a:pt x="562" y="815"/>
                    <a:pt x="618" y="871"/>
                    <a:pt x="646" y="843"/>
                  </a:cubicBezTo>
                  <a:cubicBezTo>
                    <a:pt x="731" y="815"/>
                    <a:pt x="815" y="731"/>
                    <a:pt x="899" y="703"/>
                  </a:cubicBezTo>
                  <a:cubicBezTo>
                    <a:pt x="1011" y="703"/>
                    <a:pt x="1096" y="759"/>
                    <a:pt x="1152" y="843"/>
                  </a:cubicBezTo>
                  <a:cubicBezTo>
                    <a:pt x="1180" y="843"/>
                    <a:pt x="1208" y="871"/>
                    <a:pt x="1236" y="8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" name="Google Shape;2175;p70"/>
            <p:cNvSpPr/>
            <p:nvPr/>
          </p:nvSpPr>
          <p:spPr>
            <a:xfrm>
              <a:off x="4663100" y="751875"/>
              <a:ext cx="28100" cy="22500"/>
            </a:xfrm>
            <a:custGeom>
              <a:avLst/>
              <a:gdLst/>
              <a:ahLst/>
              <a:cxnLst/>
              <a:rect l="l" t="t" r="r" b="b"/>
              <a:pathLst>
                <a:path w="1124" h="900" extrusionOk="0">
                  <a:moveTo>
                    <a:pt x="0" y="562"/>
                  </a:moveTo>
                  <a:cubicBezTo>
                    <a:pt x="84" y="562"/>
                    <a:pt x="141" y="534"/>
                    <a:pt x="253" y="450"/>
                  </a:cubicBezTo>
                  <a:cubicBezTo>
                    <a:pt x="84" y="422"/>
                    <a:pt x="56" y="310"/>
                    <a:pt x="113" y="169"/>
                  </a:cubicBezTo>
                  <a:cubicBezTo>
                    <a:pt x="141" y="29"/>
                    <a:pt x="281" y="1"/>
                    <a:pt x="365" y="141"/>
                  </a:cubicBezTo>
                  <a:cubicBezTo>
                    <a:pt x="449" y="281"/>
                    <a:pt x="590" y="281"/>
                    <a:pt x="646" y="197"/>
                  </a:cubicBezTo>
                  <a:cubicBezTo>
                    <a:pt x="786" y="29"/>
                    <a:pt x="899" y="57"/>
                    <a:pt x="1011" y="197"/>
                  </a:cubicBezTo>
                  <a:cubicBezTo>
                    <a:pt x="1039" y="197"/>
                    <a:pt x="1095" y="169"/>
                    <a:pt x="1123" y="253"/>
                  </a:cubicBezTo>
                  <a:cubicBezTo>
                    <a:pt x="1067" y="394"/>
                    <a:pt x="1039" y="534"/>
                    <a:pt x="1039" y="703"/>
                  </a:cubicBezTo>
                  <a:cubicBezTo>
                    <a:pt x="955" y="703"/>
                    <a:pt x="927" y="731"/>
                    <a:pt x="871" y="787"/>
                  </a:cubicBezTo>
                  <a:cubicBezTo>
                    <a:pt x="786" y="899"/>
                    <a:pt x="730" y="871"/>
                    <a:pt x="702" y="759"/>
                  </a:cubicBezTo>
                  <a:cubicBezTo>
                    <a:pt x="674" y="618"/>
                    <a:pt x="646" y="646"/>
                    <a:pt x="534" y="731"/>
                  </a:cubicBezTo>
                  <a:cubicBezTo>
                    <a:pt x="449" y="787"/>
                    <a:pt x="281" y="703"/>
                    <a:pt x="197" y="787"/>
                  </a:cubicBezTo>
                  <a:lnTo>
                    <a:pt x="197" y="787"/>
                  </a:lnTo>
                  <a:cubicBezTo>
                    <a:pt x="169" y="759"/>
                    <a:pt x="169" y="759"/>
                    <a:pt x="169" y="731"/>
                  </a:cubicBezTo>
                  <a:cubicBezTo>
                    <a:pt x="169" y="731"/>
                    <a:pt x="197" y="703"/>
                    <a:pt x="197" y="703"/>
                  </a:cubicBezTo>
                  <a:cubicBezTo>
                    <a:pt x="169" y="646"/>
                    <a:pt x="113" y="646"/>
                    <a:pt x="56" y="618"/>
                  </a:cubicBezTo>
                  <a:cubicBezTo>
                    <a:pt x="28" y="646"/>
                    <a:pt x="0" y="646"/>
                    <a:pt x="0" y="618"/>
                  </a:cubicBezTo>
                  <a:cubicBezTo>
                    <a:pt x="0" y="618"/>
                    <a:pt x="0" y="590"/>
                    <a:pt x="0" y="5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6" name="Google Shape;2176;p70"/>
            <p:cNvSpPr/>
            <p:nvPr/>
          </p:nvSpPr>
          <p:spPr>
            <a:xfrm>
              <a:off x="4632925" y="765225"/>
              <a:ext cx="8425" cy="9150"/>
            </a:xfrm>
            <a:custGeom>
              <a:avLst/>
              <a:gdLst/>
              <a:ahLst/>
              <a:cxnLst/>
              <a:rect l="l" t="t" r="r" b="b"/>
              <a:pathLst>
                <a:path w="337" h="366" extrusionOk="0">
                  <a:moveTo>
                    <a:pt x="253" y="365"/>
                  </a:moveTo>
                  <a:cubicBezTo>
                    <a:pt x="140" y="365"/>
                    <a:pt x="56" y="309"/>
                    <a:pt x="0" y="225"/>
                  </a:cubicBezTo>
                  <a:cubicBezTo>
                    <a:pt x="28" y="0"/>
                    <a:pt x="168" y="169"/>
                    <a:pt x="225" y="197"/>
                  </a:cubicBezTo>
                  <a:cubicBezTo>
                    <a:pt x="337" y="197"/>
                    <a:pt x="309" y="309"/>
                    <a:pt x="253" y="36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" name="Google Shape;2177;p70"/>
            <p:cNvSpPr/>
            <p:nvPr/>
          </p:nvSpPr>
          <p:spPr>
            <a:xfrm>
              <a:off x="4714325" y="735025"/>
              <a:ext cx="7050" cy="6350"/>
            </a:xfrm>
            <a:custGeom>
              <a:avLst/>
              <a:gdLst/>
              <a:ahLst/>
              <a:cxnLst/>
              <a:rect l="l" t="t" r="r" b="b"/>
              <a:pathLst>
                <a:path w="282" h="254" extrusionOk="0">
                  <a:moveTo>
                    <a:pt x="281" y="1"/>
                  </a:moveTo>
                  <a:cubicBezTo>
                    <a:pt x="197" y="254"/>
                    <a:pt x="197" y="254"/>
                    <a:pt x="1" y="197"/>
                  </a:cubicBezTo>
                  <a:cubicBezTo>
                    <a:pt x="57" y="85"/>
                    <a:pt x="141" y="1"/>
                    <a:pt x="2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" name="Google Shape;2178;p70"/>
            <p:cNvSpPr/>
            <p:nvPr/>
          </p:nvSpPr>
          <p:spPr>
            <a:xfrm>
              <a:off x="4665200" y="725900"/>
              <a:ext cx="4225" cy="4250"/>
            </a:xfrm>
            <a:custGeom>
              <a:avLst/>
              <a:gdLst/>
              <a:ahLst/>
              <a:cxnLst/>
              <a:rect l="l" t="t" r="r" b="b"/>
              <a:pathLst>
                <a:path w="169" h="170" extrusionOk="0">
                  <a:moveTo>
                    <a:pt x="169" y="141"/>
                  </a:moveTo>
                  <a:cubicBezTo>
                    <a:pt x="85" y="169"/>
                    <a:pt x="29" y="169"/>
                    <a:pt x="0" y="85"/>
                  </a:cubicBezTo>
                  <a:cubicBezTo>
                    <a:pt x="0" y="57"/>
                    <a:pt x="0" y="29"/>
                    <a:pt x="29" y="29"/>
                  </a:cubicBezTo>
                  <a:cubicBezTo>
                    <a:pt x="113" y="1"/>
                    <a:pt x="141" y="85"/>
                    <a:pt x="169" y="14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" name="Google Shape;2179;p70"/>
            <p:cNvSpPr/>
            <p:nvPr/>
          </p:nvSpPr>
          <p:spPr>
            <a:xfrm>
              <a:off x="4660275" y="740650"/>
              <a:ext cx="2850" cy="2825"/>
            </a:xfrm>
            <a:custGeom>
              <a:avLst/>
              <a:gdLst/>
              <a:ahLst/>
              <a:cxnLst/>
              <a:rect l="l" t="t" r="r" b="b"/>
              <a:pathLst>
                <a:path w="114" h="113" extrusionOk="0">
                  <a:moveTo>
                    <a:pt x="85" y="57"/>
                  </a:moveTo>
                  <a:cubicBezTo>
                    <a:pt x="57" y="85"/>
                    <a:pt x="29" y="85"/>
                    <a:pt x="29" y="113"/>
                  </a:cubicBezTo>
                  <a:cubicBezTo>
                    <a:pt x="1" y="85"/>
                    <a:pt x="1" y="85"/>
                    <a:pt x="1" y="57"/>
                  </a:cubicBezTo>
                  <a:cubicBezTo>
                    <a:pt x="29" y="57"/>
                    <a:pt x="57" y="29"/>
                    <a:pt x="85" y="29"/>
                  </a:cubicBezTo>
                  <a:cubicBezTo>
                    <a:pt x="113" y="1"/>
                    <a:pt x="113" y="29"/>
                    <a:pt x="85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" name="Google Shape;2180;p70"/>
            <p:cNvSpPr/>
            <p:nvPr/>
          </p:nvSpPr>
          <p:spPr>
            <a:xfrm>
              <a:off x="4657475" y="74697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57" y="0"/>
                  </a:moveTo>
                  <a:cubicBezTo>
                    <a:pt x="85" y="0"/>
                    <a:pt x="85" y="0"/>
                    <a:pt x="85" y="28"/>
                  </a:cubicBezTo>
                  <a:cubicBezTo>
                    <a:pt x="85" y="56"/>
                    <a:pt x="57" y="56"/>
                    <a:pt x="57" y="56"/>
                  </a:cubicBezTo>
                  <a:cubicBezTo>
                    <a:pt x="29" y="84"/>
                    <a:pt x="1" y="56"/>
                    <a:pt x="1" y="28"/>
                  </a:cubicBezTo>
                  <a:cubicBezTo>
                    <a:pt x="1" y="28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" name="Google Shape;2181;p70"/>
            <p:cNvSpPr/>
            <p:nvPr/>
          </p:nvSpPr>
          <p:spPr>
            <a:xfrm>
              <a:off x="4632200" y="704150"/>
              <a:ext cx="3550" cy="2825"/>
            </a:xfrm>
            <a:custGeom>
              <a:avLst/>
              <a:gdLst/>
              <a:ahLst/>
              <a:cxnLst/>
              <a:rect l="l" t="t" r="r" b="b"/>
              <a:pathLst>
                <a:path w="142" h="113" extrusionOk="0">
                  <a:moveTo>
                    <a:pt x="1" y="1"/>
                  </a:moveTo>
                  <a:cubicBezTo>
                    <a:pt x="29" y="1"/>
                    <a:pt x="57" y="1"/>
                    <a:pt x="85" y="1"/>
                  </a:cubicBezTo>
                  <a:cubicBezTo>
                    <a:pt x="113" y="29"/>
                    <a:pt x="141" y="57"/>
                    <a:pt x="113" y="85"/>
                  </a:cubicBezTo>
                  <a:cubicBezTo>
                    <a:pt x="57" y="113"/>
                    <a:pt x="29" y="29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Google Shape;2182;p70"/>
            <p:cNvSpPr/>
            <p:nvPr/>
          </p:nvSpPr>
          <p:spPr>
            <a:xfrm>
              <a:off x="4657475" y="7547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8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9" y="28"/>
                    <a:pt x="29" y="28"/>
                    <a:pt x="1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" name="Google Shape;2183;p70"/>
            <p:cNvSpPr/>
            <p:nvPr/>
          </p:nvSpPr>
          <p:spPr>
            <a:xfrm>
              <a:off x="4662400" y="76732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28" y="0"/>
                  </a:moveTo>
                  <a:cubicBezTo>
                    <a:pt x="28" y="0"/>
                    <a:pt x="56" y="0"/>
                    <a:pt x="84" y="28"/>
                  </a:cubicBezTo>
                  <a:cubicBezTo>
                    <a:pt x="56" y="57"/>
                    <a:pt x="28" y="85"/>
                    <a:pt x="0" y="57"/>
                  </a:cubicBezTo>
                  <a:cubicBezTo>
                    <a:pt x="0" y="28"/>
                    <a:pt x="0" y="28"/>
                    <a:pt x="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" name="Google Shape;2184;p70"/>
            <p:cNvSpPr/>
            <p:nvPr/>
          </p:nvSpPr>
          <p:spPr>
            <a:xfrm>
              <a:off x="4669400" y="729425"/>
              <a:ext cx="1450" cy="2125"/>
            </a:xfrm>
            <a:custGeom>
              <a:avLst/>
              <a:gdLst/>
              <a:ahLst/>
              <a:cxnLst/>
              <a:rect l="l" t="t" r="r" b="b"/>
              <a:pathLst>
                <a:path w="58" h="85" extrusionOk="0">
                  <a:moveTo>
                    <a:pt x="57" y="85"/>
                  </a:moveTo>
                  <a:cubicBezTo>
                    <a:pt x="29" y="56"/>
                    <a:pt x="1" y="28"/>
                    <a:pt x="1" y="0"/>
                  </a:cubicBezTo>
                  <a:lnTo>
                    <a:pt x="1" y="0"/>
                  </a:lnTo>
                  <a:cubicBezTo>
                    <a:pt x="1" y="28"/>
                    <a:pt x="29" y="56"/>
                    <a:pt x="57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" name="Google Shape;2185;p70"/>
            <p:cNvSpPr/>
            <p:nvPr/>
          </p:nvSpPr>
          <p:spPr>
            <a:xfrm>
              <a:off x="4666600" y="76942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57" y="1"/>
                  </a:moveTo>
                  <a:cubicBezTo>
                    <a:pt x="57" y="29"/>
                    <a:pt x="57" y="57"/>
                    <a:pt x="57" y="85"/>
                  </a:cubicBezTo>
                  <a:cubicBezTo>
                    <a:pt x="1" y="57"/>
                    <a:pt x="1" y="29"/>
                    <a:pt x="5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" name="Google Shape;2186;p70"/>
            <p:cNvSpPr/>
            <p:nvPr/>
          </p:nvSpPr>
          <p:spPr>
            <a:xfrm>
              <a:off x="5090525" y="823475"/>
              <a:ext cx="67400" cy="36525"/>
            </a:xfrm>
            <a:custGeom>
              <a:avLst/>
              <a:gdLst/>
              <a:ahLst/>
              <a:cxnLst/>
              <a:rect l="l" t="t" r="r" b="b"/>
              <a:pathLst>
                <a:path w="2696" h="1461" extrusionOk="0">
                  <a:moveTo>
                    <a:pt x="1" y="421"/>
                  </a:moveTo>
                  <a:cubicBezTo>
                    <a:pt x="85" y="337"/>
                    <a:pt x="197" y="309"/>
                    <a:pt x="310" y="281"/>
                  </a:cubicBezTo>
                  <a:cubicBezTo>
                    <a:pt x="506" y="253"/>
                    <a:pt x="675" y="169"/>
                    <a:pt x="787" y="0"/>
                  </a:cubicBezTo>
                  <a:cubicBezTo>
                    <a:pt x="843" y="28"/>
                    <a:pt x="871" y="85"/>
                    <a:pt x="843" y="141"/>
                  </a:cubicBezTo>
                  <a:cubicBezTo>
                    <a:pt x="899" y="225"/>
                    <a:pt x="787" y="309"/>
                    <a:pt x="843" y="421"/>
                  </a:cubicBezTo>
                  <a:cubicBezTo>
                    <a:pt x="871" y="421"/>
                    <a:pt x="899" y="450"/>
                    <a:pt x="927" y="450"/>
                  </a:cubicBezTo>
                  <a:cubicBezTo>
                    <a:pt x="1011" y="506"/>
                    <a:pt x="1068" y="337"/>
                    <a:pt x="1124" y="421"/>
                  </a:cubicBezTo>
                  <a:cubicBezTo>
                    <a:pt x="1208" y="478"/>
                    <a:pt x="1236" y="618"/>
                    <a:pt x="1236" y="730"/>
                  </a:cubicBezTo>
                  <a:cubicBezTo>
                    <a:pt x="1292" y="786"/>
                    <a:pt x="1376" y="815"/>
                    <a:pt x="1433" y="871"/>
                  </a:cubicBezTo>
                  <a:cubicBezTo>
                    <a:pt x="1573" y="786"/>
                    <a:pt x="1685" y="674"/>
                    <a:pt x="1769" y="534"/>
                  </a:cubicBezTo>
                  <a:cubicBezTo>
                    <a:pt x="1882" y="590"/>
                    <a:pt x="1882" y="674"/>
                    <a:pt x="1826" y="730"/>
                  </a:cubicBezTo>
                  <a:cubicBezTo>
                    <a:pt x="1741" y="815"/>
                    <a:pt x="1685" y="899"/>
                    <a:pt x="1769" y="983"/>
                  </a:cubicBezTo>
                  <a:cubicBezTo>
                    <a:pt x="1882" y="1067"/>
                    <a:pt x="1938" y="927"/>
                    <a:pt x="2022" y="871"/>
                  </a:cubicBezTo>
                  <a:cubicBezTo>
                    <a:pt x="2106" y="843"/>
                    <a:pt x="2050" y="702"/>
                    <a:pt x="2162" y="646"/>
                  </a:cubicBezTo>
                  <a:cubicBezTo>
                    <a:pt x="2106" y="450"/>
                    <a:pt x="2219" y="337"/>
                    <a:pt x="2359" y="225"/>
                  </a:cubicBezTo>
                  <a:cubicBezTo>
                    <a:pt x="2415" y="281"/>
                    <a:pt x="2443" y="337"/>
                    <a:pt x="2387" y="421"/>
                  </a:cubicBezTo>
                  <a:cubicBezTo>
                    <a:pt x="2359" y="450"/>
                    <a:pt x="2331" y="506"/>
                    <a:pt x="2387" y="506"/>
                  </a:cubicBezTo>
                  <a:cubicBezTo>
                    <a:pt x="2696" y="590"/>
                    <a:pt x="2556" y="758"/>
                    <a:pt x="2499" y="927"/>
                  </a:cubicBezTo>
                  <a:cubicBezTo>
                    <a:pt x="2471" y="1095"/>
                    <a:pt x="2359" y="1264"/>
                    <a:pt x="2387" y="1432"/>
                  </a:cubicBezTo>
                  <a:cubicBezTo>
                    <a:pt x="2275" y="1432"/>
                    <a:pt x="2191" y="1432"/>
                    <a:pt x="2106" y="1432"/>
                  </a:cubicBezTo>
                  <a:cubicBezTo>
                    <a:pt x="2078" y="1404"/>
                    <a:pt x="2078" y="1404"/>
                    <a:pt x="2078" y="1404"/>
                  </a:cubicBezTo>
                  <a:cubicBezTo>
                    <a:pt x="2022" y="1348"/>
                    <a:pt x="1994" y="1236"/>
                    <a:pt x="1910" y="1292"/>
                  </a:cubicBezTo>
                  <a:cubicBezTo>
                    <a:pt x="1826" y="1320"/>
                    <a:pt x="1910" y="1404"/>
                    <a:pt x="1882" y="1460"/>
                  </a:cubicBezTo>
                  <a:cubicBezTo>
                    <a:pt x="1854" y="1460"/>
                    <a:pt x="1826" y="1460"/>
                    <a:pt x="1826" y="1460"/>
                  </a:cubicBezTo>
                  <a:cubicBezTo>
                    <a:pt x="1797" y="1432"/>
                    <a:pt x="1769" y="1432"/>
                    <a:pt x="1741" y="1460"/>
                  </a:cubicBezTo>
                  <a:cubicBezTo>
                    <a:pt x="1348" y="1432"/>
                    <a:pt x="955" y="1404"/>
                    <a:pt x="562" y="1376"/>
                  </a:cubicBezTo>
                  <a:cubicBezTo>
                    <a:pt x="590" y="1320"/>
                    <a:pt x="675" y="1236"/>
                    <a:pt x="675" y="1208"/>
                  </a:cubicBezTo>
                  <a:cubicBezTo>
                    <a:pt x="562" y="1095"/>
                    <a:pt x="646" y="927"/>
                    <a:pt x="534" y="843"/>
                  </a:cubicBezTo>
                  <a:cubicBezTo>
                    <a:pt x="506" y="815"/>
                    <a:pt x="450" y="786"/>
                    <a:pt x="450" y="786"/>
                  </a:cubicBezTo>
                  <a:cubicBezTo>
                    <a:pt x="310" y="955"/>
                    <a:pt x="253" y="815"/>
                    <a:pt x="197" y="702"/>
                  </a:cubicBezTo>
                  <a:cubicBezTo>
                    <a:pt x="1" y="758"/>
                    <a:pt x="29" y="618"/>
                    <a:pt x="57" y="506"/>
                  </a:cubicBezTo>
                  <a:cubicBezTo>
                    <a:pt x="57" y="478"/>
                    <a:pt x="1" y="450"/>
                    <a:pt x="1" y="42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" name="Google Shape;2187;p70"/>
            <p:cNvSpPr/>
            <p:nvPr/>
          </p:nvSpPr>
          <p:spPr>
            <a:xfrm>
              <a:off x="5114400" y="810125"/>
              <a:ext cx="17575" cy="21800"/>
            </a:xfrm>
            <a:custGeom>
              <a:avLst/>
              <a:gdLst/>
              <a:ahLst/>
              <a:cxnLst/>
              <a:rect l="l" t="t" r="r" b="b"/>
              <a:pathLst>
                <a:path w="703" h="872" extrusionOk="0">
                  <a:moveTo>
                    <a:pt x="702" y="1"/>
                  </a:moveTo>
                  <a:cubicBezTo>
                    <a:pt x="646" y="141"/>
                    <a:pt x="618" y="254"/>
                    <a:pt x="562" y="282"/>
                  </a:cubicBezTo>
                  <a:cubicBezTo>
                    <a:pt x="449" y="338"/>
                    <a:pt x="478" y="338"/>
                    <a:pt x="534" y="394"/>
                  </a:cubicBezTo>
                  <a:cubicBezTo>
                    <a:pt x="618" y="534"/>
                    <a:pt x="590" y="675"/>
                    <a:pt x="506" y="731"/>
                  </a:cubicBezTo>
                  <a:cubicBezTo>
                    <a:pt x="281" y="871"/>
                    <a:pt x="197" y="871"/>
                    <a:pt x="84" y="731"/>
                  </a:cubicBezTo>
                  <a:cubicBezTo>
                    <a:pt x="84" y="675"/>
                    <a:pt x="0" y="591"/>
                    <a:pt x="141" y="591"/>
                  </a:cubicBezTo>
                  <a:cubicBezTo>
                    <a:pt x="281" y="619"/>
                    <a:pt x="281" y="562"/>
                    <a:pt x="281" y="422"/>
                  </a:cubicBezTo>
                  <a:cubicBezTo>
                    <a:pt x="253" y="226"/>
                    <a:pt x="421" y="85"/>
                    <a:pt x="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" name="Google Shape;2188;p70"/>
            <p:cNvSpPr/>
            <p:nvPr/>
          </p:nvSpPr>
          <p:spPr>
            <a:xfrm>
              <a:off x="5121425" y="828375"/>
              <a:ext cx="10550" cy="16875"/>
            </a:xfrm>
            <a:custGeom>
              <a:avLst/>
              <a:gdLst/>
              <a:ahLst/>
              <a:cxnLst/>
              <a:rect l="l" t="t" r="r" b="b"/>
              <a:pathLst>
                <a:path w="422" h="675" extrusionOk="0">
                  <a:moveTo>
                    <a:pt x="197" y="675"/>
                  </a:moveTo>
                  <a:cubicBezTo>
                    <a:pt x="84" y="675"/>
                    <a:pt x="0" y="675"/>
                    <a:pt x="0" y="534"/>
                  </a:cubicBezTo>
                  <a:cubicBezTo>
                    <a:pt x="112" y="338"/>
                    <a:pt x="225" y="169"/>
                    <a:pt x="309" y="1"/>
                  </a:cubicBezTo>
                  <a:cubicBezTo>
                    <a:pt x="421" y="85"/>
                    <a:pt x="393" y="225"/>
                    <a:pt x="309" y="282"/>
                  </a:cubicBezTo>
                  <a:cubicBezTo>
                    <a:pt x="140" y="394"/>
                    <a:pt x="168" y="534"/>
                    <a:pt x="197" y="67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9" name="Google Shape;2189;p70"/>
            <p:cNvSpPr/>
            <p:nvPr/>
          </p:nvSpPr>
          <p:spPr>
            <a:xfrm>
              <a:off x="5108075" y="826975"/>
              <a:ext cx="7050" cy="7050"/>
            </a:xfrm>
            <a:custGeom>
              <a:avLst/>
              <a:gdLst/>
              <a:ahLst/>
              <a:cxnLst/>
              <a:rect l="l" t="t" r="r" b="b"/>
              <a:pathLst>
                <a:path w="282" h="282" extrusionOk="0">
                  <a:moveTo>
                    <a:pt x="141" y="281"/>
                  </a:moveTo>
                  <a:cubicBezTo>
                    <a:pt x="1" y="169"/>
                    <a:pt x="113" y="85"/>
                    <a:pt x="141" y="1"/>
                  </a:cubicBezTo>
                  <a:cubicBezTo>
                    <a:pt x="281" y="85"/>
                    <a:pt x="169" y="197"/>
                    <a:pt x="141" y="28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" name="Google Shape;2190;p70"/>
            <p:cNvSpPr/>
            <p:nvPr/>
          </p:nvSpPr>
          <p:spPr>
            <a:xfrm>
              <a:off x="5009125" y="812950"/>
              <a:ext cx="19675" cy="24575"/>
            </a:xfrm>
            <a:custGeom>
              <a:avLst/>
              <a:gdLst/>
              <a:ahLst/>
              <a:cxnLst/>
              <a:rect l="l" t="t" r="r" b="b"/>
              <a:pathLst>
                <a:path w="787" h="983" extrusionOk="0">
                  <a:moveTo>
                    <a:pt x="281" y="983"/>
                  </a:moveTo>
                  <a:cubicBezTo>
                    <a:pt x="281" y="758"/>
                    <a:pt x="365" y="534"/>
                    <a:pt x="393" y="309"/>
                  </a:cubicBezTo>
                  <a:cubicBezTo>
                    <a:pt x="225" y="309"/>
                    <a:pt x="281" y="478"/>
                    <a:pt x="169" y="506"/>
                  </a:cubicBezTo>
                  <a:cubicBezTo>
                    <a:pt x="140" y="337"/>
                    <a:pt x="84" y="197"/>
                    <a:pt x="0" y="56"/>
                  </a:cubicBezTo>
                  <a:cubicBezTo>
                    <a:pt x="28" y="28"/>
                    <a:pt x="84" y="0"/>
                    <a:pt x="84" y="0"/>
                  </a:cubicBezTo>
                  <a:cubicBezTo>
                    <a:pt x="169" y="225"/>
                    <a:pt x="309" y="225"/>
                    <a:pt x="505" y="197"/>
                  </a:cubicBezTo>
                  <a:cubicBezTo>
                    <a:pt x="562" y="281"/>
                    <a:pt x="421" y="393"/>
                    <a:pt x="533" y="449"/>
                  </a:cubicBezTo>
                  <a:cubicBezTo>
                    <a:pt x="590" y="506"/>
                    <a:pt x="674" y="534"/>
                    <a:pt x="786" y="590"/>
                  </a:cubicBezTo>
                  <a:cubicBezTo>
                    <a:pt x="590" y="702"/>
                    <a:pt x="477" y="899"/>
                    <a:pt x="281" y="98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" name="Google Shape;2191;p70"/>
            <p:cNvSpPr/>
            <p:nvPr/>
          </p:nvSpPr>
          <p:spPr>
            <a:xfrm>
              <a:off x="5062450" y="80382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1" y="0"/>
                  </a:moveTo>
                  <a:cubicBezTo>
                    <a:pt x="29" y="28"/>
                    <a:pt x="57" y="56"/>
                    <a:pt x="85" y="84"/>
                  </a:cubicBezTo>
                  <a:cubicBezTo>
                    <a:pt x="57" y="56"/>
                    <a:pt x="29" y="2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" name="Google Shape;2192;p70"/>
            <p:cNvSpPr/>
            <p:nvPr/>
          </p:nvSpPr>
          <p:spPr>
            <a:xfrm>
              <a:off x="4736800" y="806625"/>
              <a:ext cx="18275" cy="15475"/>
            </a:xfrm>
            <a:custGeom>
              <a:avLst/>
              <a:gdLst/>
              <a:ahLst/>
              <a:cxnLst/>
              <a:rect l="l" t="t" r="r" b="b"/>
              <a:pathLst>
                <a:path w="731" h="619" extrusionOk="0">
                  <a:moveTo>
                    <a:pt x="140" y="422"/>
                  </a:moveTo>
                  <a:cubicBezTo>
                    <a:pt x="84" y="309"/>
                    <a:pt x="28" y="225"/>
                    <a:pt x="0" y="113"/>
                  </a:cubicBezTo>
                  <a:cubicBezTo>
                    <a:pt x="28" y="57"/>
                    <a:pt x="112" y="85"/>
                    <a:pt x="112" y="85"/>
                  </a:cubicBezTo>
                  <a:cubicBezTo>
                    <a:pt x="140" y="337"/>
                    <a:pt x="337" y="225"/>
                    <a:pt x="449" y="281"/>
                  </a:cubicBezTo>
                  <a:cubicBezTo>
                    <a:pt x="505" y="309"/>
                    <a:pt x="534" y="253"/>
                    <a:pt x="505" y="197"/>
                  </a:cubicBezTo>
                  <a:cubicBezTo>
                    <a:pt x="477" y="85"/>
                    <a:pt x="562" y="29"/>
                    <a:pt x="674" y="1"/>
                  </a:cubicBezTo>
                  <a:cubicBezTo>
                    <a:pt x="730" y="169"/>
                    <a:pt x="590" y="309"/>
                    <a:pt x="702" y="450"/>
                  </a:cubicBezTo>
                  <a:cubicBezTo>
                    <a:pt x="646" y="478"/>
                    <a:pt x="618" y="450"/>
                    <a:pt x="590" y="478"/>
                  </a:cubicBezTo>
                  <a:cubicBezTo>
                    <a:pt x="421" y="618"/>
                    <a:pt x="281" y="562"/>
                    <a:pt x="140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3" name="Google Shape;2193;p70"/>
            <p:cNvSpPr/>
            <p:nvPr/>
          </p:nvSpPr>
          <p:spPr>
            <a:xfrm>
              <a:off x="4753625" y="816450"/>
              <a:ext cx="9850" cy="11250"/>
            </a:xfrm>
            <a:custGeom>
              <a:avLst/>
              <a:gdLst/>
              <a:ahLst/>
              <a:cxnLst/>
              <a:rect l="l" t="t" r="r" b="b"/>
              <a:pathLst>
                <a:path w="394" h="450" extrusionOk="0">
                  <a:moveTo>
                    <a:pt x="29" y="57"/>
                  </a:moveTo>
                  <a:cubicBezTo>
                    <a:pt x="113" y="29"/>
                    <a:pt x="197" y="1"/>
                    <a:pt x="282" y="113"/>
                  </a:cubicBezTo>
                  <a:cubicBezTo>
                    <a:pt x="366" y="225"/>
                    <a:pt x="394" y="338"/>
                    <a:pt x="282" y="450"/>
                  </a:cubicBezTo>
                  <a:cubicBezTo>
                    <a:pt x="1" y="450"/>
                    <a:pt x="1" y="450"/>
                    <a:pt x="29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" name="Google Shape;2194;p70"/>
            <p:cNvSpPr/>
            <p:nvPr/>
          </p:nvSpPr>
          <p:spPr>
            <a:xfrm>
              <a:off x="4620975" y="803125"/>
              <a:ext cx="11250" cy="7025"/>
            </a:xfrm>
            <a:custGeom>
              <a:avLst/>
              <a:gdLst/>
              <a:ahLst/>
              <a:cxnLst/>
              <a:rect l="l" t="t" r="r" b="b"/>
              <a:pathLst>
                <a:path w="450" h="281" extrusionOk="0">
                  <a:moveTo>
                    <a:pt x="85" y="281"/>
                  </a:moveTo>
                  <a:cubicBezTo>
                    <a:pt x="1" y="225"/>
                    <a:pt x="1" y="141"/>
                    <a:pt x="29" y="84"/>
                  </a:cubicBezTo>
                  <a:cubicBezTo>
                    <a:pt x="85" y="28"/>
                    <a:pt x="169" y="0"/>
                    <a:pt x="253" y="0"/>
                  </a:cubicBezTo>
                  <a:cubicBezTo>
                    <a:pt x="282" y="0"/>
                    <a:pt x="282" y="28"/>
                    <a:pt x="310" y="28"/>
                  </a:cubicBezTo>
                  <a:cubicBezTo>
                    <a:pt x="282" y="84"/>
                    <a:pt x="450" y="197"/>
                    <a:pt x="225" y="169"/>
                  </a:cubicBezTo>
                  <a:cubicBezTo>
                    <a:pt x="169" y="169"/>
                    <a:pt x="141" y="281"/>
                    <a:pt x="85" y="28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5" name="Google Shape;2195;p70"/>
            <p:cNvSpPr/>
            <p:nvPr/>
          </p:nvSpPr>
          <p:spPr>
            <a:xfrm>
              <a:off x="4628000" y="80172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29" y="0"/>
                  </a:moveTo>
                  <a:cubicBezTo>
                    <a:pt x="57" y="0"/>
                    <a:pt x="85" y="0"/>
                    <a:pt x="85" y="28"/>
                  </a:cubicBezTo>
                  <a:cubicBezTo>
                    <a:pt x="85" y="28"/>
                    <a:pt x="57" y="56"/>
                    <a:pt x="29" y="84"/>
                  </a:cubicBezTo>
                  <a:lnTo>
                    <a:pt x="29" y="84"/>
                  </a:lnTo>
                  <a:cubicBezTo>
                    <a:pt x="1" y="56"/>
                    <a:pt x="1" y="56"/>
                    <a:pt x="1" y="28"/>
                  </a:cubicBezTo>
                  <a:cubicBezTo>
                    <a:pt x="1" y="28"/>
                    <a:pt x="29" y="0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6" name="Google Shape;2196;p70"/>
            <p:cNvSpPr/>
            <p:nvPr/>
          </p:nvSpPr>
          <p:spPr>
            <a:xfrm>
              <a:off x="4738200" y="81715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0" y="57"/>
                  </a:moveTo>
                  <a:cubicBezTo>
                    <a:pt x="28" y="57"/>
                    <a:pt x="56" y="29"/>
                    <a:pt x="84" y="1"/>
                  </a:cubicBezTo>
                  <a:cubicBezTo>
                    <a:pt x="56" y="29"/>
                    <a:pt x="28" y="57"/>
                    <a:pt x="0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" name="Google Shape;2197;p70"/>
            <p:cNvSpPr/>
            <p:nvPr/>
          </p:nvSpPr>
          <p:spPr>
            <a:xfrm>
              <a:off x="4622375" y="817150"/>
              <a:ext cx="1450" cy="2125"/>
            </a:xfrm>
            <a:custGeom>
              <a:avLst/>
              <a:gdLst/>
              <a:ahLst/>
              <a:cxnLst/>
              <a:rect l="l" t="t" r="r" b="b"/>
              <a:pathLst>
                <a:path w="58" h="85" extrusionOk="0">
                  <a:moveTo>
                    <a:pt x="57" y="85"/>
                  </a:moveTo>
                  <a:cubicBezTo>
                    <a:pt x="29" y="85"/>
                    <a:pt x="1" y="85"/>
                    <a:pt x="1" y="85"/>
                  </a:cubicBezTo>
                  <a:cubicBezTo>
                    <a:pt x="1" y="57"/>
                    <a:pt x="1" y="29"/>
                    <a:pt x="1" y="1"/>
                  </a:cubicBezTo>
                  <a:cubicBezTo>
                    <a:pt x="29" y="29"/>
                    <a:pt x="29" y="57"/>
                    <a:pt x="57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8" name="Google Shape;2198;p70"/>
            <p:cNvSpPr/>
            <p:nvPr/>
          </p:nvSpPr>
          <p:spPr>
            <a:xfrm>
              <a:off x="5197225" y="659225"/>
              <a:ext cx="8425" cy="11975"/>
            </a:xfrm>
            <a:custGeom>
              <a:avLst/>
              <a:gdLst/>
              <a:ahLst/>
              <a:cxnLst/>
              <a:rect l="l" t="t" r="r" b="b"/>
              <a:pathLst>
                <a:path w="337" h="479" extrusionOk="0">
                  <a:moveTo>
                    <a:pt x="169" y="1"/>
                  </a:moveTo>
                  <a:cubicBezTo>
                    <a:pt x="253" y="113"/>
                    <a:pt x="56" y="338"/>
                    <a:pt x="337" y="338"/>
                  </a:cubicBezTo>
                  <a:cubicBezTo>
                    <a:pt x="337" y="338"/>
                    <a:pt x="337" y="394"/>
                    <a:pt x="337" y="422"/>
                  </a:cubicBezTo>
                  <a:cubicBezTo>
                    <a:pt x="309" y="450"/>
                    <a:pt x="253" y="478"/>
                    <a:pt x="225" y="478"/>
                  </a:cubicBezTo>
                  <a:cubicBezTo>
                    <a:pt x="84" y="450"/>
                    <a:pt x="0" y="366"/>
                    <a:pt x="56" y="225"/>
                  </a:cubicBezTo>
                  <a:cubicBezTo>
                    <a:pt x="56" y="169"/>
                    <a:pt x="84" y="113"/>
                    <a:pt x="84" y="85"/>
                  </a:cubicBezTo>
                  <a:cubicBezTo>
                    <a:pt x="112" y="57"/>
                    <a:pt x="140" y="29"/>
                    <a:pt x="1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9" name="Google Shape;2199;p70"/>
            <p:cNvSpPr/>
            <p:nvPr/>
          </p:nvSpPr>
          <p:spPr>
            <a:xfrm>
              <a:off x="5256875" y="669750"/>
              <a:ext cx="5625" cy="5650"/>
            </a:xfrm>
            <a:custGeom>
              <a:avLst/>
              <a:gdLst/>
              <a:ahLst/>
              <a:cxnLst/>
              <a:rect l="l" t="t" r="r" b="b"/>
              <a:pathLst>
                <a:path w="225" h="226" extrusionOk="0">
                  <a:moveTo>
                    <a:pt x="225" y="57"/>
                  </a:moveTo>
                  <a:cubicBezTo>
                    <a:pt x="169" y="169"/>
                    <a:pt x="141" y="226"/>
                    <a:pt x="57" y="198"/>
                  </a:cubicBezTo>
                  <a:cubicBezTo>
                    <a:pt x="28" y="198"/>
                    <a:pt x="0" y="141"/>
                    <a:pt x="0" y="113"/>
                  </a:cubicBezTo>
                  <a:cubicBezTo>
                    <a:pt x="57" y="1"/>
                    <a:pt x="141" y="57"/>
                    <a:pt x="225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" name="Google Shape;2200;p70"/>
            <p:cNvSpPr/>
            <p:nvPr/>
          </p:nvSpPr>
          <p:spPr>
            <a:xfrm>
              <a:off x="5227400" y="691525"/>
              <a:ext cx="2825" cy="3525"/>
            </a:xfrm>
            <a:custGeom>
              <a:avLst/>
              <a:gdLst/>
              <a:ahLst/>
              <a:cxnLst/>
              <a:rect l="l" t="t" r="r" b="b"/>
              <a:pathLst>
                <a:path w="113" h="141" extrusionOk="0">
                  <a:moveTo>
                    <a:pt x="113" y="113"/>
                  </a:moveTo>
                  <a:cubicBezTo>
                    <a:pt x="84" y="113"/>
                    <a:pt x="56" y="141"/>
                    <a:pt x="28" y="141"/>
                  </a:cubicBezTo>
                  <a:cubicBezTo>
                    <a:pt x="0" y="141"/>
                    <a:pt x="0" y="113"/>
                    <a:pt x="0" y="85"/>
                  </a:cubicBezTo>
                  <a:cubicBezTo>
                    <a:pt x="0" y="28"/>
                    <a:pt x="28" y="0"/>
                    <a:pt x="56" y="28"/>
                  </a:cubicBezTo>
                  <a:cubicBezTo>
                    <a:pt x="113" y="28"/>
                    <a:pt x="113" y="56"/>
                    <a:pt x="113" y="1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" name="Google Shape;2201;p70"/>
            <p:cNvSpPr/>
            <p:nvPr/>
          </p:nvSpPr>
          <p:spPr>
            <a:xfrm>
              <a:off x="5217575" y="678875"/>
              <a:ext cx="2125" cy="1450"/>
            </a:xfrm>
            <a:custGeom>
              <a:avLst/>
              <a:gdLst/>
              <a:ahLst/>
              <a:cxnLst/>
              <a:rect l="l" t="t" r="r" b="b"/>
              <a:pathLst>
                <a:path w="85" h="58" extrusionOk="0">
                  <a:moveTo>
                    <a:pt x="84" y="57"/>
                  </a:moveTo>
                  <a:cubicBezTo>
                    <a:pt x="56" y="57"/>
                    <a:pt x="28" y="29"/>
                    <a:pt x="0" y="29"/>
                  </a:cubicBezTo>
                  <a:cubicBezTo>
                    <a:pt x="28" y="1"/>
                    <a:pt x="56" y="1"/>
                    <a:pt x="84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2" name="Google Shape;2202;p70"/>
            <p:cNvSpPr/>
            <p:nvPr/>
          </p:nvSpPr>
          <p:spPr>
            <a:xfrm>
              <a:off x="5216175" y="67960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6" y="0"/>
                  </a:moveTo>
                  <a:cubicBezTo>
                    <a:pt x="28" y="56"/>
                    <a:pt x="0" y="56"/>
                    <a:pt x="0" y="0"/>
                  </a:cubicBezTo>
                  <a:cubicBezTo>
                    <a:pt x="0" y="0"/>
                    <a:pt x="28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" name="Google Shape;2203;p70"/>
            <p:cNvSpPr/>
            <p:nvPr/>
          </p:nvSpPr>
          <p:spPr>
            <a:xfrm>
              <a:off x="5268800" y="770125"/>
              <a:ext cx="10550" cy="11250"/>
            </a:xfrm>
            <a:custGeom>
              <a:avLst/>
              <a:gdLst/>
              <a:ahLst/>
              <a:cxnLst/>
              <a:rect l="l" t="t" r="r" b="b"/>
              <a:pathLst>
                <a:path w="422" h="450" extrusionOk="0">
                  <a:moveTo>
                    <a:pt x="394" y="450"/>
                  </a:moveTo>
                  <a:cubicBezTo>
                    <a:pt x="338" y="394"/>
                    <a:pt x="281" y="366"/>
                    <a:pt x="281" y="281"/>
                  </a:cubicBezTo>
                  <a:cubicBezTo>
                    <a:pt x="197" y="197"/>
                    <a:pt x="1" y="309"/>
                    <a:pt x="29" y="113"/>
                  </a:cubicBezTo>
                  <a:cubicBezTo>
                    <a:pt x="57" y="29"/>
                    <a:pt x="225" y="1"/>
                    <a:pt x="338" y="29"/>
                  </a:cubicBezTo>
                  <a:cubicBezTo>
                    <a:pt x="366" y="57"/>
                    <a:pt x="394" y="85"/>
                    <a:pt x="422" y="85"/>
                  </a:cubicBezTo>
                  <a:cubicBezTo>
                    <a:pt x="422" y="197"/>
                    <a:pt x="394" y="309"/>
                    <a:pt x="394" y="4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4" name="Google Shape;2204;p70"/>
            <p:cNvSpPr/>
            <p:nvPr/>
          </p:nvSpPr>
          <p:spPr>
            <a:xfrm>
              <a:off x="5302500" y="72872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6" y="0"/>
                  </a:moveTo>
                  <a:cubicBezTo>
                    <a:pt x="28" y="0"/>
                    <a:pt x="28" y="28"/>
                    <a:pt x="28" y="0"/>
                  </a:cubicBezTo>
                  <a:cubicBezTo>
                    <a:pt x="0" y="0"/>
                    <a:pt x="0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5" name="Google Shape;2205;p70"/>
            <p:cNvSpPr/>
            <p:nvPr/>
          </p:nvSpPr>
          <p:spPr>
            <a:xfrm>
              <a:off x="5134050" y="605900"/>
              <a:ext cx="18975" cy="20375"/>
            </a:xfrm>
            <a:custGeom>
              <a:avLst/>
              <a:gdLst/>
              <a:ahLst/>
              <a:cxnLst/>
              <a:rect l="l" t="t" r="r" b="b"/>
              <a:pathLst>
                <a:path w="759" h="815" extrusionOk="0">
                  <a:moveTo>
                    <a:pt x="702" y="506"/>
                  </a:moveTo>
                  <a:cubicBezTo>
                    <a:pt x="730" y="534"/>
                    <a:pt x="758" y="562"/>
                    <a:pt x="758" y="590"/>
                  </a:cubicBezTo>
                  <a:cubicBezTo>
                    <a:pt x="758" y="618"/>
                    <a:pt x="758" y="646"/>
                    <a:pt x="758" y="674"/>
                  </a:cubicBezTo>
                  <a:cubicBezTo>
                    <a:pt x="674" y="646"/>
                    <a:pt x="590" y="674"/>
                    <a:pt x="506" y="730"/>
                  </a:cubicBezTo>
                  <a:cubicBezTo>
                    <a:pt x="393" y="814"/>
                    <a:pt x="253" y="786"/>
                    <a:pt x="141" y="758"/>
                  </a:cubicBezTo>
                  <a:cubicBezTo>
                    <a:pt x="56" y="730"/>
                    <a:pt x="0" y="674"/>
                    <a:pt x="28" y="590"/>
                  </a:cubicBezTo>
                  <a:cubicBezTo>
                    <a:pt x="141" y="393"/>
                    <a:pt x="113" y="141"/>
                    <a:pt x="337" y="0"/>
                  </a:cubicBezTo>
                  <a:cubicBezTo>
                    <a:pt x="337" y="0"/>
                    <a:pt x="365" y="0"/>
                    <a:pt x="393" y="0"/>
                  </a:cubicBezTo>
                  <a:cubicBezTo>
                    <a:pt x="421" y="28"/>
                    <a:pt x="450" y="56"/>
                    <a:pt x="450" y="84"/>
                  </a:cubicBezTo>
                  <a:cubicBezTo>
                    <a:pt x="478" y="112"/>
                    <a:pt x="506" y="141"/>
                    <a:pt x="534" y="169"/>
                  </a:cubicBezTo>
                  <a:cubicBezTo>
                    <a:pt x="506" y="253"/>
                    <a:pt x="562" y="337"/>
                    <a:pt x="646" y="365"/>
                  </a:cubicBezTo>
                  <a:cubicBezTo>
                    <a:pt x="674" y="393"/>
                    <a:pt x="702" y="421"/>
                    <a:pt x="702" y="449"/>
                  </a:cubicBezTo>
                  <a:cubicBezTo>
                    <a:pt x="702" y="477"/>
                    <a:pt x="702" y="506"/>
                    <a:pt x="702" y="50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6" name="Google Shape;2206;p70"/>
            <p:cNvSpPr/>
            <p:nvPr/>
          </p:nvSpPr>
          <p:spPr>
            <a:xfrm>
              <a:off x="5162825" y="651525"/>
              <a:ext cx="9150" cy="9150"/>
            </a:xfrm>
            <a:custGeom>
              <a:avLst/>
              <a:gdLst/>
              <a:ahLst/>
              <a:cxnLst/>
              <a:rect l="l" t="t" r="r" b="b"/>
              <a:pathLst>
                <a:path w="366" h="366" extrusionOk="0">
                  <a:moveTo>
                    <a:pt x="169" y="0"/>
                  </a:moveTo>
                  <a:cubicBezTo>
                    <a:pt x="197" y="56"/>
                    <a:pt x="253" y="84"/>
                    <a:pt x="309" y="84"/>
                  </a:cubicBezTo>
                  <a:cubicBezTo>
                    <a:pt x="365" y="337"/>
                    <a:pt x="169" y="281"/>
                    <a:pt x="0" y="365"/>
                  </a:cubicBezTo>
                  <a:cubicBezTo>
                    <a:pt x="85" y="197"/>
                    <a:pt x="113" y="112"/>
                    <a:pt x="85" y="0"/>
                  </a:cubicBezTo>
                  <a:cubicBezTo>
                    <a:pt x="113" y="0"/>
                    <a:pt x="141" y="0"/>
                    <a:pt x="1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7" name="Google Shape;2207;p70"/>
            <p:cNvSpPr/>
            <p:nvPr/>
          </p:nvSpPr>
          <p:spPr>
            <a:xfrm>
              <a:off x="5208450" y="668350"/>
              <a:ext cx="3525" cy="3550"/>
            </a:xfrm>
            <a:custGeom>
              <a:avLst/>
              <a:gdLst/>
              <a:ahLst/>
              <a:cxnLst/>
              <a:rect l="l" t="t" r="r" b="b"/>
              <a:pathLst>
                <a:path w="141" h="142" extrusionOk="0">
                  <a:moveTo>
                    <a:pt x="84" y="85"/>
                  </a:moveTo>
                  <a:cubicBezTo>
                    <a:pt x="84" y="85"/>
                    <a:pt x="84" y="113"/>
                    <a:pt x="56" y="113"/>
                  </a:cubicBezTo>
                  <a:cubicBezTo>
                    <a:pt x="28" y="141"/>
                    <a:pt x="0" y="113"/>
                    <a:pt x="0" y="57"/>
                  </a:cubicBezTo>
                  <a:cubicBezTo>
                    <a:pt x="28" y="57"/>
                    <a:pt x="56" y="29"/>
                    <a:pt x="84" y="29"/>
                  </a:cubicBezTo>
                  <a:cubicBezTo>
                    <a:pt x="113" y="1"/>
                    <a:pt x="141" y="29"/>
                    <a:pt x="84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8" name="Google Shape;2208;p70"/>
            <p:cNvSpPr/>
            <p:nvPr/>
          </p:nvSpPr>
          <p:spPr>
            <a:xfrm>
              <a:off x="5170550" y="65152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0" y="0"/>
                  </a:moveTo>
                  <a:cubicBezTo>
                    <a:pt x="28" y="28"/>
                    <a:pt x="56" y="28"/>
                    <a:pt x="56" y="28"/>
                  </a:cubicBezTo>
                  <a:cubicBezTo>
                    <a:pt x="28" y="28"/>
                    <a:pt x="28" y="56"/>
                    <a:pt x="0" y="84"/>
                  </a:cubicBezTo>
                  <a:cubicBezTo>
                    <a:pt x="0" y="56"/>
                    <a:pt x="0" y="28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" name="Google Shape;2209;p70"/>
            <p:cNvSpPr/>
            <p:nvPr/>
          </p:nvSpPr>
          <p:spPr>
            <a:xfrm>
              <a:off x="4776800" y="584825"/>
              <a:ext cx="7750" cy="15475"/>
            </a:xfrm>
            <a:custGeom>
              <a:avLst/>
              <a:gdLst/>
              <a:ahLst/>
              <a:cxnLst/>
              <a:rect l="l" t="t" r="r" b="b"/>
              <a:pathLst>
                <a:path w="310" h="619" extrusionOk="0">
                  <a:moveTo>
                    <a:pt x="225" y="619"/>
                  </a:moveTo>
                  <a:cubicBezTo>
                    <a:pt x="141" y="591"/>
                    <a:pt x="85" y="534"/>
                    <a:pt x="85" y="422"/>
                  </a:cubicBezTo>
                  <a:cubicBezTo>
                    <a:pt x="113" y="282"/>
                    <a:pt x="85" y="141"/>
                    <a:pt x="0" y="1"/>
                  </a:cubicBezTo>
                  <a:cubicBezTo>
                    <a:pt x="253" y="85"/>
                    <a:pt x="113" y="366"/>
                    <a:pt x="309" y="422"/>
                  </a:cubicBezTo>
                  <a:cubicBezTo>
                    <a:pt x="309" y="506"/>
                    <a:pt x="253" y="562"/>
                    <a:pt x="225" y="61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" name="Google Shape;2210;p70"/>
            <p:cNvSpPr/>
            <p:nvPr/>
          </p:nvSpPr>
          <p:spPr>
            <a:xfrm>
              <a:off x="4784525" y="593950"/>
              <a:ext cx="2125" cy="1450"/>
            </a:xfrm>
            <a:custGeom>
              <a:avLst/>
              <a:gdLst/>
              <a:ahLst/>
              <a:cxnLst/>
              <a:rect l="l" t="t" r="r" b="b"/>
              <a:pathLst>
                <a:path w="85" h="58" extrusionOk="0">
                  <a:moveTo>
                    <a:pt x="28" y="1"/>
                  </a:moveTo>
                  <a:cubicBezTo>
                    <a:pt x="56" y="1"/>
                    <a:pt x="84" y="1"/>
                    <a:pt x="84" y="29"/>
                  </a:cubicBezTo>
                  <a:cubicBezTo>
                    <a:pt x="84" y="57"/>
                    <a:pt x="56" y="57"/>
                    <a:pt x="56" y="57"/>
                  </a:cubicBezTo>
                  <a:cubicBezTo>
                    <a:pt x="28" y="57"/>
                    <a:pt x="28" y="57"/>
                    <a:pt x="0" y="57"/>
                  </a:cubicBezTo>
                  <a:cubicBezTo>
                    <a:pt x="0" y="57"/>
                    <a:pt x="28" y="29"/>
                    <a:pt x="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" name="Google Shape;2211;p70"/>
            <p:cNvSpPr/>
            <p:nvPr/>
          </p:nvSpPr>
          <p:spPr>
            <a:xfrm>
              <a:off x="4774700" y="6045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lnTo>
                    <a:pt x="28" y="0"/>
                  </a:lnTo>
                  <a:lnTo>
                    <a:pt x="28" y="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" name="Google Shape;2212;p70"/>
            <p:cNvSpPr/>
            <p:nvPr/>
          </p:nvSpPr>
          <p:spPr>
            <a:xfrm>
              <a:off x="4947350" y="643800"/>
              <a:ext cx="26700" cy="21075"/>
            </a:xfrm>
            <a:custGeom>
              <a:avLst/>
              <a:gdLst/>
              <a:ahLst/>
              <a:cxnLst/>
              <a:rect l="l" t="t" r="r" b="b"/>
              <a:pathLst>
                <a:path w="1068" h="843" extrusionOk="0">
                  <a:moveTo>
                    <a:pt x="730" y="0"/>
                  </a:moveTo>
                  <a:cubicBezTo>
                    <a:pt x="702" y="141"/>
                    <a:pt x="899" y="169"/>
                    <a:pt x="899" y="281"/>
                  </a:cubicBezTo>
                  <a:cubicBezTo>
                    <a:pt x="899" y="393"/>
                    <a:pt x="1039" y="421"/>
                    <a:pt x="1039" y="506"/>
                  </a:cubicBezTo>
                  <a:cubicBezTo>
                    <a:pt x="1067" y="562"/>
                    <a:pt x="927" y="590"/>
                    <a:pt x="927" y="702"/>
                  </a:cubicBezTo>
                  <a:cubicBezTo>
                    <a:pt x="927" y="842"/>
                    <a:pt x="815" y="842"/>
                    <a:pt x="646" y="842"/>
                  </a:cubicBezTo>
                  <a:cubicBezTo>
                    <a:pt x="422" y="814"/>
                    <a:pt x="309" y="786"/>
                    <a:pt x="281" y="534"/>
                  </a:cubicBezTo>
                  <a:cubicBezTo>
                    <a:pt x="253" y="393"/>
                    <a:pt x="85" y="421"/>
                    <a:pt x="0" y="449"/>
                  </a:cubicBezTo>
                  <a:cubicBezTo>
                    <a:pt x="57" y="365"/>
                    <a:pt x="29" y="225"/>
                    <a:pt x="141" y="225"/>
                  </a:cubicBezTo>
                  <a:cubicBezTo>
                    <a:pt x="225" y="225"/>
                    <a:pt x="394" y="169"/>
                    <a:pt x="422" y="365"/>
                  </a:cubicBezTo>
                  <a:cubicBezTo>
                    <a:pt x="450" y="449"/>
                    <a:pt x="506" y="562"/>
                    <a:pt x="590" y="618"/>
                  </a:cubicBezTo>
                  <a:cubicBezTo>
                    <a:pt x="646" y="674"/>
                    <a:pt x="702" y="730"/>
                    <a:pt x="759" y="674"/>
                  </a:cubicBezTo>
                  <a:cubicBezTo>
                    <a:pt x="843" y="618"/>
                    <a:pt x="815" y="562"/>
                    <a:pt x="815" y="477"/>
                  </a:cubicBezTo>
                  <a:cubicBezTo>
                    <a:pt x="787" y="365"/>
                    <a:pt x="646" y="225"/>
                    <a:pt x="478" y="169"/>
                  </a:cubicBezTo>
                  <a:cubicBezTo>
                    <a:pt x="506" y="28"/>
                    <a:pt x="646" y="56"/>
                    <a:pt x="7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3" name="Google Shape;2213;p70"/>
            <p:cNvSpPr/>
            <p:nvPr/>
          </p:nvSpPr>
          <p:spPr>
            <a:xfrm>
              <a:off x="4959975" y="631150"/>
              <a:ext cx="4250" cy="5650"/>
            </a:xfrm>
            <a:custGeom>
              <a:avLst/>
              <a:gdLst/>
              <a:ahLst/>
              <a:cxnLst/>
              <a:rect l="l" t="t" r="r" b="b"/>
              <a:pathLst>
                <a:path w="170" h="226" extrusionOk="0">
                  <a:moveTo>
                    <a:pt x="169" y="1"/>
                  </a:moveTo>
                  <a:cubicBezTo>
                    <a:pt x="169" y="57"/>
                    <a:pt x="169" y="113"/>
                    <a:pt x="113" y="169"/>
                  </a:cubicBezTo>
                  <a:cubicBezTo>
                    <a:pt x="85" y="197"/>
                    <a:pt x="57" y="225"/>
                    <a:pt x="1" y="225"/>
                  </a:cubicBezTo>
                  <a:cubicBezTo>
                    <a:pt x="1" y="85"/>
                    <a:pt x="1" y="85"/>
                    <a:pt x="1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4" name="Google Shape;2214;p70"/>
            <p:cNvSpPr/>
            <p:nvPr/>
          </p:nvSpPr>
          <p:spPr>
            <a:xfrm>
              <a:off x="5000000" y="582725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56" y="57"/>
                  </a:moveTo>
                  <a:cubicBezTo>
                    <a:pt x="56" y="85"/>
                    <a:pt x="28" y="113"/>
                    <a:pt x="28" y="113"/>
                  </a:cubicBezTo>
                  <a:cubicBezTo>
                    <a:pt x="0" y="113"/>
                    <a:pt x="0" y="85"/>
                    <a:pt x="0" y="57"/>
                  </a:cubicBezTo>
                  <a:cubicBezTo>
                    <a:pt x="28" y="29"/>
                    <a:pt x="56" y="29"/>
                    <a:pt x="56" y="29"/>
                  </a:cubicBezTo>
                  <a:cubicBezTo>
                    <a:pt x="112" y="57"/>
                    <a:pt x="56" y="1"/>
                    <a:pt x="56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5" name="Google Shape;2215;p70"/>
            <p:cNvSpPr/>
            <p:nvPr/>
          </p:nvSpPr>
          <p:spPr>
            <a:xfrm>
              <a:off x="4906650" y="61010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6" y="1"/>
                  </a:moveTo>
                  <a:cubicBezTo>
                    <a:pt x="56" y="1"/>
                    <a:pt x="56" y="29"/>
                    <a:pt x="56" y="57"/>
                  </a:cubicBezTo>
                  <a:cubicBezTo>
                    <a:pt x="0" y="29"/>
                    <a:pt x="0" y="1"/>
                    <a:pt x="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6" name="Google Shape;2216;p70"/>
            <p:cNvSpPr/>
            <p:nvPr/>
          </p:nvSpPr>
          <p:spPr>
            <a:xfrm>
              <a:off x="4983150" y="601675"/>
              <a:ext cx="26000" cy="29500"/>
            </a:xfrm>
            <a:custGeom>
              <a:avLst/>
              <a:gdLst/>
              <a:ahLst/>
              <a:cxnLst/>
              <a:rect l="l" t="t" r="r" b="b"/>
              <a:pathLst>
                <a:path w="1040" h="1180" extrusionOk="0">
                  <a:moveTo>
                    <a:pt x="983" y="534"/>
                  </a:moveTo>
                  <a:cubicBezTo>
                    <a:pt x="843" y="562"/>
                    <a:pt x="786" y="618"/>
                    <a:pt x="702" y="759"/>
                  </a:cubicBezTo>
                  <a:cubicBezTo>
                    <a:pt x="590" y="1011"/>
                    <a:pt x="393" y="1180"/>
                    <a:pt x="85" y="1152"/>
                  </a:cubicBezTo>
                  <a:cubicBezTo>
                    <a:pt x="0" y="1068"/>
                    <a:pt x="141" y="983"/>
                    <a:pt x="85" y="927"/>
                  </a:cubicBezTo>
                  <a:cubicBezTo>
                    <a:pt x="0" y="843"/>
                    <a:pt x="56" y="843"/>
                    <a:pt x="113" y="815"/>
                  </a:cubicBezTo>
                  <a:cubicBezTo>
                    <a:pt x="169" y="787"/>
                    <a:pt x="225" y="759"/>
                    <a:pt x="281" y="731"/>
                  </a:cubicBezTo>
                  <a:cubicBezTo>
                    <a:pt x="421" y="646"/>
                    <a:pt x="506" y="534"/>
                    <a:pt x="421" y="338"/>
                  </a:cubicBezTo>
                  <a:cubicBezTo>
                    <a:pt x="393" y="253"/>
                    <a:pt x="309" y="169"/>
                    <a:pt x="393" y="85"/>
                  </a:cubicBezTo>
                  <a:cubicBezTo>
                    <a:pt x="506" y="1"/>
                    <a:pt x="590" y="85"/>
                    <a:pt x="646" y="141"/>
                  </a:cubicBezTo>
                  <a:cubicBezTo>
                    <a:pt x="674" y="169"/>
                    <a:pt x="674" y="197"/>
                    <a:pt x="702" y="197"/>
                  </a:cubicBezTo>
                  <a:cubicBezTo>
                    <a:pt x="1039" y="113"/>
                    <a:pt x="983" y="338"/>
                    <a:pt x="983" y="53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7" name="Google Shape;2217;p70"/>
            <p:cNvSpPr/>
            <p:nvPr/>
          </p:nvSpPr>
          <p:spPr>
            <a:xfrm>
              <a:off x="4950850" y="603775"/>
              <a:ext cx="725" cy="1450"/>
            </a:xfrm>
            <a:custGeom>
              <a:avLst/>
              <a:gdLst/>
              <a:ahLst/>
              <a:cxnLst/>
              <a:rect l="l" t="t" r="r" b="b"/>
              <a:pathLst>
                <a:path w="29" h="58" extrusionOk="0">
                  <a:moveTo>
                    <a:pt x="1" y="1"/>
                  </a:moveTo>
                  <a:lnTo>
                    <a:pt x="29" y="29"/>
                  </a:lnTo>
                  <a:lnTo>
                    <a:pt x="1" y="57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8" name="Google Shape;2218;p70"/>
            <p:cNvSpPr/>
            <p:nvPr/>
          </p:nvSpPr>
          <p:spPr>
            <a:xfrm>
              <a:off x="5227400" y="830500"/>
              <a:ext cx="16875" cy="20375"/>
            </a:xfrm>
            <a:custGeom>
              <a:avLst/>
              <a:gdLst/>
              <a:ahLst/>
              <a:cxnLst/>
              <a:rect l="l" t="t" r="r" b="b"/>
              <a:pathLst>
                <a:path w="675" h="815" extrusionOk="0">
                  <a:moveTo>
                    <a:pt x="141" y="140"/>
                  </a:moveTo>
                  <a:cubicBezTo>
                    <a:pt x="197" y="140"/>
                    <a:pt x="309" y="0"/>
                    <a:pt x="309" y="169"/>
                  </a:cubicBezTo>
                  <a:cubicBezTo>
                    <a:pt x="309" y="253"/>
                    <a:pt x="337" y="309"/>
                    <a:pt x="393" y="337"/>
                  </a:cubicBezTo>
                  <a:cubicBezTo>
                    <a:pt x="478" y="365"/>
                    <a:pt x="618" y="365"/>
                    <a:pt x="506" y="534"/>
                  </a:cubicBezTo>
                  <a:cubicBezTo>
                    <a:pt x="478" y="562"/>
                    <a:pt x="618" y="534"/>
                    <a:pt x="674" y="534"/>
                  </a:cubicBezTo>
                  <a:cubicBezTo>
                    <a:pt x="674" y="618"/>
                    <a:pt x="674" y="702"/>
                    <a:pt x="646" y="814"/>
                  </a:cubicBezTo>
                  <a:cubicBezTo>
                    <a:pt x="534" y="814"/>
                    <a:pt x="478" y="674"/>
                    <a:pt x="393" y="646"/>
                  </a:cubicBezTo>
                  <a:cubicBezTo>
                    <a:pt x="225" y="505"/>
                    <a:pt x="0" y="393"/>
                    <a:pt x="84" y="140"/>
                  </a:cubicBezTo>
                  <a:cubicBezTo>
                    <a:pt x="84" y="140"/>
                    <a:pt x="113" y="140"/>
                    <a:pt x="141" y="14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9" name="Google Shape;2219;p70"/>
            <p:cNvSpPr/>
            <p:nvPr/>
          </p:nvSpPr>
          <p:spPr>
            <a:xfrm>
              <a:off x="5278625" y="829800"/>
              <a:ext cx="2850" cy="2825"/>
            </a:xfrm>
            <a:custGeom>
              <a:avLst/>
              <a:gdLst/>
              <a:ahLst/>
              <a:cxnLst/>
              <a:rect l="l" t="t" r="r" b="b"/>
              <a:pathLst>
                <a:path w="114" h="113" extrusionOk="0">
                  <a:moveTo>
                    <a:pt x="57" y="56"/>
                  </a:moveTo>
                  <a:cubicBezTo>
                    <a:pt x="57" y="84"/>
                    <a:pt x="57" y="112"/>
                    <a:pt x="29" y="112"/>
                  </a:cubicBezTo>
                  <a:cubicBezTo>
                    <a:pt x="1" y="112"/>
                    <a:pt x="1" y="84"/>
                    <a:pt x="29" y="56"/>
                  </a:cubicBezTo>
                  <a:cubicBezTo>
                    <a:pt x="29" y="56"/>
                    <a:pt x="57" y="28"/>
                    <a:pt x="57" y="28"/>
                  </a:cubicBezTo>
                  <a:cubicBezTo>
                    <a:pt x="113" y="56"/>
                    <a:pt x="85" y="0"/>
                    <a:pt x="57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0" name="Google Shape;2220;p70"/>
            <p:cNvSpPr/>
            <p:nvPr/>
          </p:nvSpPr>
          <p:spPr>
            <a:xfrm>
              <a:off x="5291975" y="831900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6" y="0"/>
                  </a:moveTo>
                  <a:cubicBezTo>
                    <a:pt x="28" y="0"/>
                    <a:pt x="28" y="28"/>
                    <a:pt x="28" y="28"/>
                  </a:cubicBezTo>
                  <a:cubicBezTo>
                    <a:pt x="28" y="28"/>
                    <a:pt x="0" y="28"/>
                    <a:pt x="0" y="28"/>
                  </a:cubicBezTo>
                  <a:cubicBezTo>
                    <a:pt x="0" y="0"/>
                    <a:pt x="0" y="0"/>
                    <a:pt x="28" y="0"/>
                  </a:cubicBezTo>
                  <a:cubicBezTo>
                    <a:pt x="28" y="0"/>
                    <a:pt x="28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1" name="Google Shape;2221;p70"/>
            <p:cNvSpPr/>
            <p:nvPr/>
          </p:nvSpPr>
          <p:spPr>
            <a:xfrm>
              <a:off x="5071575" y="845925"/>
              <a:ext cx="18975" cy="10550"/>
            </a:xfrm>
            <a:custGeom>
              <a:avLst/>
              <a:gdLst/>
              <a:ahLst/>
              <a:cxnLst/>
              <a:rect l="l" t="t" r="r" b="b"/>
              <a:pathLst>
                <a:path w="759" h="422" extrusionOk="0">
                  <a:moveTo>
                    <a:pt x="338" y="422"/>
                  </a:moveTo>
                  <a:cubicBezTo>
                    <a:pt x="310" y="422"/>
                    <a:pt x="281" y="394"/>
                    <a:pt x="253" y="394"/>
                  </a:cubicBezTo>
                  <a:cubicBezTo>
                    <a:pt x="225" y="366"/>
                    <a:pt x="169" y="310"/>
                    <a:pt x="113" y="253"/>
                  </a:cubicBezTo>
                  <a:cubicBezTo>
                    <a:pt x="57" y="197"/>
                    <a:pt x="1" y="141"/>
                    <a:pt x="29" y="85"/>
                  </a:cubicBezTo>
                  <a:cubicBezTo>
                    <a:pt x="85" y="1"/>
                    <a:pt x="141" y="85"/>
                    <a:pt x="225" y="113"/>
                  </a:cubicBezTo>
                  <a:cubicBezTo>
                    <a:pt x="422" y="225"/>
                    <a:pt x="562" y="113"/>
                    <a:pt x="731" y="1"/>
                  </a:cubicBezTo>
                  <a:cubicBezTo>
                    <a:pt x="731" y="1"/>
                    <a:pt x="759" y="29"/>
                    <a:pt x="759" y="29"/>
                  </a:cubicBezTo>
                  <a:cubicBezTo>
                    <a:pt x="731" y="422"/>
                    <a:pt x="731" y="422"/>
                    <a:pt x="338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2" name="Google Shape;2222;p70"/>
            <p:cNvSpPr/>
            <p:nvPr/>
          </p:nvSpPr>
          <p:spPr>
            <a:xfrm>
              <a:off x="5075800" y="603775"/>
              <a:ext cx="11950" cy="12675"/>
            </a:xfrm>
            <a:custGeom>
              <a:avLst/>
              <a:gdLst/>
              <a:ahLst/>
              <a:cxnLst/>
              <a:rect l="l" t="t" r="r" b="b"/>
              <a:pathLst>
                <a:path w="478" h="507" extrusionOk="0">
                  <a:moveTo>
                    <a:pt x="309" y="1"/>
                  </a:moveTo>
                  <a:cubicBezTo>
                    <a:pt x="309" y="226"/>
                    <a:pt x="477" y="394"/>
                    <a:pt x="225" y="478"/>
                  </a:cubicBezTo>
                  <a:cubicBezTo>
                    <a:pt x="169" y="478"/>
                    <a:pt x="141" y="506"/>
                    <a:pt x="112" y="450"/>
                  </a:cubicBezTo>
                  <a:cubicBezTo>
                    <a:pt x="84" y="366"/>
                    <a:pt x="169" y="310"/>
                    <a:pt x="84" y="226"/>
                  </a:cubicBezTo>
                  <a:cubicBezTo>
                    <a:pt x="0" y="141"/>
                    <a:pt x="169" y="197"/>
                    <a:pt x="197" y="141"/>
                  </a:cubicBezTo>
                  <a:cubicBezTo>
                    <a:pt x="225" y="113"/>
                    <a:pt x="253" y="85"/>
                    <a:pt x="3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3" name="Google Shape;2223;p70"/>
            <p:cNvSpPr/>
            <p:nvPr/>
          </p:nvSpPr>
          <p:spPr>
            <a:xfrm>
              <a:off x="5007700" y="835400"/>
              <a:ext cx="4950" cy="10550"/>
            </a:xfrm>
            <a:custGeom>
              <a:avLst/>
              <a:gdLst/>
              <a:ahLst/>
              <a:cxnLst/>
              <a:rect l="l" t="t" r="r" b="b"/>
              <a:pathLst>
                <a:path w="198" h="422" extrusionOk="0">
                  <a:moveTo>
                    <a:pt x="113" y="422"/>
                  </a:moveTo>
                  <a:cubicBezTo>
                    <a:pt x="85" y="422"/>
                    <a:pt x="57" y="422"/>
                    <a:pt x="29" y="394"/>
                  </a:cubicBezTo>
                  <a:cubicBezTo>
                    <a:pt x="29" y="309"/>
                    <a:pt x="1" y="225"/>
                    <a:pt x="1" y="141"/>
                  </a:cubicBezTo>
                  <a:cubicBezTo>
                    <a:pt x="1" y="57"/>
                    <a:pt x="29" y="1"/>
                    <a:pt x="113" y="1"/>
                  </a:cubicBezTo>
                  <a:cubicBezTo>
                    <a:pt x="197" y="29"/>
                    <a:pt x="197" y="85"/>
                    <a:pt x="169" y="141"/>
                  </a:cubicBezTo>
                  <a:cubicBezTo>
                    <a:pt x="141" y="225"/>
                    <a:pt x="113" y="309"/>
                    <a:pt x="113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" name="Google Shape;2224;p70"/>
            <p:cNvSpPr/>
            <p:nvPr/>
          </p:nvSpPr>
          <p:spPr>
            <a:xfrm>
              <a:off x="5015425" y="841025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9" y="28"/>
                  </a:moveTo>
                  <a:cubicBezTo>
                    <a:pt x="29" y="28"/>
                    <a:pt x="29" y="56"/>
                    <a:pt x="1" y="56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29" y="0"/>
                    <a:pt x="29" y="0"/>
                    <a:pt x="29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" name="Google Shape;2225;p70"/>
            <p:cNvSpPr/>
            <p:nvPr/>
          </p:nvSpPr>
          <p:spPr>
            <a:xfrm>
              <a:off x="4982450" y="8220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8" y="0"/>
                    <a:pt x="28" y="0"/>
                    <a:pt x="0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6" name="Google Shape;2226;p70"/>
            <p:cNvSpPr/>
            <p:nvPr/>
          </p:nvSpPr>
          <p:spPr>
            <a:xfrm>
              <a:off x="5207750" y="846625"/>
              <a:ext cx="18975" cy="11975"/>
            </a:xfrm>
            <a:custGeom>
              <a:avLst/>
              <a:gdLst/>
              <a:ahLst/>
              <a:cxnLst/>
              <a:rect l="l" t="t" r="r" b="b"/>
              <a:pathLst>
                <a:path w="759" h="479" extrusionOk="0">
                  <a:moveTo>
                    <a:pt x="253" y="1"/>
                  </a:moveTo>
                  <a:cubicBezTo>
                    <a:pt x="337" y="1"/>
                    <a:pt x="421" y="1"/>
                    <a:pt x="506" y="1"/>
                  </a:cubicBezTo>
                  <a:cubicBezTo>
                    <a:pt x="590" y="85"/>
                    <a:pt x="477" y="141"/>
                    <a:pt x="477" y="225"/>
                  </a:cubicBezTo>
                  <a:cubicBezTo>
                    <a:pt x="562" y="310"/>
                    <a:pt x="674" y="169"/>
                    <a:pt x="758" y="310"/>
                  </a:cubicBezTo>
                  <a:cubicBezTo>
                    <a:pt x="590" y="478"/>
                    <a:pt x="365" y="422"/>
                    <a:pt x="141" y="450"/>
                  </a:cubicBezTo>
                  <a:cubicBezTo>
                    <a:pt x="84" y="478"/>
                    <a:pt x="0" y="366"/>
                    <a:pt x="84" y="310"/>
                  </a:cubicBezTo>
                  <a:cubicBezTo>
                    <a:pt x="225" y="253"/>
                    <a:pt x="225" y="113"/>
                    <a:pt x="25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7" name="Google Shape;2227;p70"/>
            <p:cNvSpPr/>
            <p:nvPr/>
          </p:nvSpPr>
          <p:spPr>
            <a:xfrm>
              <a:off x="5223875" y="834000"/>
              <a:ext cx="13375" cy="15475"/>
            </a:xfrm>
            <a:custGeom>
              <a:avLst/>
              <a:gdLst/>
              <a:ahLst/>
              <a:cxnLst/>
              <a:rect l="l" t="t" r="r" b="b"/>
              <a:pathLst>
                <a:path w="535" h="619" extrusionOk="0">
                  <a:moveTo>
                    <a:pt x="225" y="0"/>
                  </a:moveTo>
                  <a:cubicBezTo>
                    <a:pt x="254" y="197"/>
                    <a:pt x="478" y="281"/>
                    <a:pt x="534" y="506"/>
                  </a:cubicBezTo>
                  <a:cubicBezTo>
                    <a:pt x="366" y="618"/>
                    <a:pt x="254" y="534"/>
                    <a:pt x="141" y="422"/>
                  </a:cubicBezTo>
                  <a:cubicBezTo>
                    <a:pt x="1" y="281"/>
                    <a:pt x="85" y="113"/>
                    <a:pt x="22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8" name="Google Shape;2228;p70"/>
            <p:cNvSpPr/>
            <p:nvPr/>
          </p:nvSpPr>
          <p:spPr>
            <a:xfrm>
              <a:off x="5210550" y="841725"/>
              <a:ext cx="3525" cy="4925"/>
            </a:xfrm>
            <a:custGeom>
              <a:avLst/>
              <a:gdLst/>
              <a:ahLst/>
              <a:cxnLst/>
              <a:rect l="l" t="t" r="r" b="b"/>
              <a:pathLst>
                <a:path w="141" h="197" extrusionOk="0">
                  <a:moveTo>
                    <a:pt x="141" y="197"/>
                  </a:moveTo>
                  <a:cubicBezTo>
                    <a:pt x="85" y="197"/>
                    <a:pt x="57" y="197"/>
                    <a:pt x="0" y="197"/>
                  </a:cubicBezTo>
                  <a:cubicBezTo>
                    <a:pt x="0" y="141"/>
                    <a:pt x="0" y="113"/>
                    <a:pt x="29" y="85"/>
                  </a:cubicBezTo>
                  <a:cubicBezTo>
                    <a:pt x="29" y="56"/>
                    <a:pt x="57" y="0"/>
                    <a:pt x="113" y="28"/>
                  </a:cubicBezTo>
                  <a:cubicBezTo>
                    <a:pt x="113" y="28"/>
                    <a:pt x="141" y="56"/>
                    <a:pt x="141" y="85"/>
                  </a:cubicBezTo>
                  <a:cubicBezTo>
                    <a:pt x="141" y="141"/>
                    <a:pt x="141" y="169"/>
                    <a:pt x="141" y="1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9" name="Google Shape;2229;p70"/>
            <p:cNvSpPr/>
            <p:nvPr/>
          </p:nvSpPr>
          <p:spPr>
            <a:xfrm>
              <a:off x="5235125" y="850850"/>
              <a:ext cx="2825" cy="2125"/>
            </a:xfrm>
            <a:custGeom>
              <a:avLst/>
              <a:gdLst/>
              <a:ahLst/>
              <a:cxnLst/>
              <a:rect l="l" t="t" r="r" b="b"/>
              <a:pathLst>
                <a:path w="113" h="85" extrusionOk="0">
                  <a:moveTo>
                    <a:pt x="56" y="0"/>
                  </a:moveTo>
                  <a:cubicBezTo>
                    <a:pt x="56" y="0"/>
                    <a:pt x="84" y="0"/>
                    <a:pt x="84" y="28"/>
                  </a:cubicBezTo>
                  <a:cubicBezTo>
                    <a:pt x="112" y="28"/>
                    <a:pt x="84" y="56"/>
                    <a:pt x="84" y="84"/>
                  </a:cubicBezTo>
                  <a:cubicBezTo>
                    <a:pt x="56" y="56"/>
                    <a:pt x="28" y="56"/>
                    <a:pt x="28" y="56"/>
                  </a:cubicBezTo>
                  <a:cubicBezTo>
                    <a:pt x="0" y="28"/>
                    <a:pt x="28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0" name="Google Shape;2230;p70"/>
            <p:cNvSpPr/>
            <p:nvPr/>
          </p:nvSpPr>
          <p:spPr>
            <a:xfrm>
              <a:off x="4604125" y="761700"/>
              <a:ext cx="30225" cy="43550"/>
            </a:xfrm>
            <a:custGeom>
              <a:avLst/>
              <a:gdLst/>
              <a:ahLst/>
              <a:cxnLst/>
              <a:rect l="l" t="t" r="r" b="b"/>
              <a:pathLst>
                <a:path w="1209" h="1742" extrusionOk="0">
                  <a:moveTo>
                    <a:pt x="984" y="1601"/>
                  </a:moveTo>
                  <a:cubicBezTo>
                    <a:pt x="984" y="1629"/>
                    <a:pt x="984" y="1657"/>
                    <a:pt x="984" y="1685"/>
                  </a:cubicBezTo>
                  <a:cubicBezTo>
                    <a:pt x="899" y="1713"/>
                    <a:pt x="787" y="1741"/>
                    <a:pt x="703" y="1741"/>
                  </a:cubicBezTo>
                  <a:cubicBezTo>
                    <a:pt x="731" y="1657"/>
                    <a:pt x="759" y="1601"/>
                    <a:pt x="647" y="1573"/>
                  </a:cubicBezTo>
                  <a:cubicBezTo>
                    <a:pt x="591" y="1573"/>
                    <a:pt x="562" y="1489"/>
                    <a:pt x="562" y="1433"/>
                  </a:cubicBezTo>
                  <a:lnTo>
                    <a:pt x="562" y="1433"/>
                  </a:lnTo>
                  <a:cubicBezTo>
                    <a:pt x="422" y="1348"/>
                    <a:pt x="394" y="1208"/>
                    <a:pt x="338" y="1068"/>
                  </a:cubicBezTo>
                  <a:cubicBezTo>
                    <a:pt x="226" y="871"/>
                    <a:pt x="226" y="843"/>
                    <a:pt x="1" y="703"/>
                  </a:cubicBezTo>
                  <a:cubicBezTo>
                    <a:pt x="198" y="506"/>
                    <a:pt x="282" y="282"/>
                    <a:pt x="254" y="1"/>
                  </a:cubicBezTo>
                  <a:cubicBezTo>
                    <a:pt x="310" y="29"/>
                    <a:pt x="366" y="29"/>
                    <a:pt x="366" y="57"/>
                  </a:cubicBezTo>
                  <a:cubicBezTo>
                    <a:pt x="450" y="141"/>
                    <a:pt x="506" y="225"/>
                    <a:pt x="647" y="169"/>
                  </a:cubicBezTo>
                  <a:cubicBezTo>
                    <a:pt x="647" y="197"/>
                    <a:pt x="647" y="225"/>
                    <a:pt x="647" y="253"/>
                  </a:cubicBezTo>
                  <a:cubicBezTo>
                    <a:pt x="647" y="253"/>
                    <a:pt x="647" y="282"/>
                    <a:pt x="647" y="282"/>
                  </a:cubicBezTo>
                  <a:cubicBezTo>
                    <a:pt x="647" y="310"/>
                    <a:pt x="647" y="338"/>
                    <a:pt x="647" y="366"/>
                  </a:cubicBezTo>
                  <a:lnTo>
                    <a:pt x="647" y="394"/>
                  </a:lnTo>
                  <a:cubicBezTo>
                    <a:pt x="647" y="450"/>
                    <a:pt x="647" y="478"/>
                    <a:pt x="647" y="534"/>
                  </a:cubicBezTo>
                  <a:lnTo>
                    <a:pt x="647" y="562"/>
                  </a:lnTo>
                  <a:cubicBezTo>
                    <a:pt x="647" y="590"/>
                    <a:pt x="647" y="618"/>
                    <a:pt x="675" y="646"/>
                  </a:cubicBezTo>
                  <a:cubicBezTo>
                    <a:pt x="675" y="675"/>
                    <a:pt x="647" y="703"/>
                    <a:pt x="647" y="731"/>
                  </a:cubicBezTo>
                  <a:cubicBezTo>
                    <a:pt x="619" y="731"/>
                    <a:pt x="619" y="759"/>
                    <a:pt x="619" y="787"/>
                  </a:cubicBezTo>
                  <a:cubicBezTo>
                    <a:pt x="703" y="815"/>
                    <a:pt x="731" y="731"/>
                    <a:pt x="787" y="703"/>
                  </a:cubicBezTo>
                  <a:cubicBezTo>
                    <a:pt x="815" y="703"/>
                    <a:pt x="815" y="703"/>
                    <a:pt x="843" y="675"/>
                  </a:cubicBezTo>
                  <a:cubicBezTo>
                    <a:pt x="899" y="675"/>
                    <a:pt x="956" y="759"/>
                    <a:pt x="1040" y="703"/>
                  </a:cubicBezTo>
                  <a:cubicBezTo>
                    <a:pt x="1068" y="675"/>
                    <a:pt x="1068" y="534"/>
                    <a:pt x="1152" y="646"/>
                  </a:cubicBezTo>
                  <a:cubicBezTo>
                    <a:pt x="1208" y="675"/>
                    <a:pt x="1180" y="759"/>
                    <a:pt x="1124" y="815"/>
                  </a:cubicBezTo>
                  <a:cubicBezTo>
                    <a:pt x="1068" y="871"/>
                    <a:pt x="1012" y="955"/>
                    <a:pt x="1012" y="1040"/>
                  </a:cubicBezTo>
                  <a:cubicBezTo>
                    <a:pt x="984" y="1068"/>
                    <a:pt x="984" y="1096"/>
                    <a:pt x="956" y="1124"/>
                  </a:cubicBezTo>
                  <a:cubicBezTo>
                    <a:pt x="956" y="1180"/>
                    <a:pt x="984" y="1208"/>
                    <a:pt x="1012" y="1264"/>
                  </a:cubicBezTo>
                  <a:cubicBezTo>
                    <a:pt x="1096" y="1376"/>
                    <a:pt x="1096" y="1489"/>
                    <a:pt x="927" y="1545"/>
                  </a:cubicBezTo>
                  <a:cubicBezTo>
                    <a:pt x="871" y="1573"/>
                    <a:pt x="956" y="1601"/>
                    <a:pt x="984" y="160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1" name="Google Shape;2231;p70"/>
            <p:cNvSpPr/>
            <p:nvPr/>
          </p:nvSpPr>
          <p:spPr>
            <a:xfrm>
              <a:off x="4922075" y="539925"/>
              <a:ext cx="3550" cy="4225"/>
            </a:xfrm>
            <a:custGeom>
              <a:avLst/>
              <a:gdLst/>
              <a:ahLst/>
              <a:cxnLst/>
              <a:rect l="l" t="t" r="r" b="b"/>
              <a:pathLst>
                <a:path w="142" h="169" extrusionOk="0">
                  <a:moveTo>
                    <a:pt x="29" y="0"/>
                  </a:moveTo>
                  <a:cubicBezTo>
                    <a:pt x="85" y="0"/>
                    <a:pt x="113" y="28"/>
                    <a:pt x="113" y="56"/>
                  </a:cubicBezTo>
                  <a:cubicBezTo>
                    <a:pt x="113" y="112"/>
                    <a:pt x="141" y="169"/>
                    <a:pt x="85" y="169"/>
                  </a:cubicBezTo>
                  <a:cubicBezTo>
                    <a:pt x="85" y="169"/>
                    <a:pt x="57" y="141"/>
                    <a:pt x="29" y="84"/>
                  </a:cubicBezTo>
                  <a:cubicBezTo>
                    <a:pt x="1" y="56"/>
                    <a:pt x="1" y="28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2" name="Google Shape;2232;p70"/>
            <p:cNvSpPr/>
            <p:nvPr/>
          </p:nvSpPr>
          <p:spPr>
            <a:xfrm>
              <a:off x="5331275" y="755400"/>
              <a:ext cx="2125" cy="3525"/>
            </a:xfrm>
            <a:custGeom>
              <a:avLst/>
              <a:gdLst/>
              <a:ahLst/>
              <a:cxnLst/>
              <a:rect l="l" t="t" r="r" b="b"/>
              <a:pathLst>
                <a:path w="85" h="141" extrusionOk="0">
                  <a:moveTo>
                    <a:pt x="0" y="0"/>
                  </a:moveTo>
                  <a:cubicBezTo>
                    <a:pt x="28" y="0"/>
                    <a:pt x="56" y="0"/>
                    <a:pt x="85" y="0"/>
                  </a:cubicBezTo>
                  <a:cubicBezTo>
                    <a:pt x="85" y="28"/>
                    <a:pt x="85" y="84"/>
                    <a:pt x="85" y="140"/>
                  </a:cubicBezTo>
                  <a:cubicBezTo>
                    <a:pt x="28" y="84"/>
                    <a:pt x="0" y="56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3" name="Google Shape;2233;p70"/>
            <p:cNvSpPr/>
            <p:nvPr/>
          </p:nvSpPr>
          <p:spPr>
            <a:xfrm>
              <a:off x="5333375" y="75890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0"/>
                  </a:moveTo>
                  <a:cubicBezTo>
                    <a:pt x="57" y="29"/>
                    <a:pt x="57" y="57"/>
                    <a:pt x="57" y="57"/>
                  </a:cubicBezTo>
                  <a:cubicBezTo>
                    <a:pt x="29" y="29"/>
                    <a:pt x="1" y="29"/>
                    <a:pt x="1" y="0"/>
                  </a:cubicBezTo>
                  <a:cubicBezTo>
                    <a:pt x="1" y="0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4" name="Google Shape;2234;p70"/>
            <p:cNvSpPr/>
            <p:nvPr/>
          </p:nvSpPr>
          <p:spPr>
            <a:xfrm>
              <a:off x="5134050" y="859275"/>
              <a:ext cx="2125" cy="725"/>
            </a:xfrm>
            <a:custGeom>
              <a:avLst/>
              <a:gdLst/>
              <a:ahLst/>
              <a:cxnLst/>
              <a:rect l="l" t="t" r="r" b="b"/>
              <a:pathLst>
                <a:path w="85" h="29" extrusionOk="0">
                  <a:moveTo>
                    <a:pt x="0" y="28"/>
                  </a:moveTo>
                  <a:cubicBezTo>
                    <a:pt x="28" y="0"/>
                    <a:pt x="56" y="0"/>
                    <a:pt x="85" y="28"/>
                  </a:cubicBezTo>
                  <a:lnTo>
                    <a:pt x="28" y="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5" name="Google Shape;2235;p70"/>
            <p:cNvSpPr/>
            <p:nvPr/>
          </p:nvSpPr>
          <p:spPr>
            <a:xfrm>
              <a:off x="5014025" y="605200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57" y="0"/>
                  </a:moveTo>
                  <a:cubicBezTo>
                    <a:pt x="29" y="28"/>
                    <a:pt x="29" y="56"/>
                    <a:pt x="1" y="84"/>
                  </a:cubicBezTo>
                  <a:cubicBezTo>
                    <a:pt x="1" y="56"/>
                    <a:pt x="1" y="28"/>
                    <a:pt x="1" y="0"/>
                  </a:cubicBezTo>
                  <a:cubicBezTo>
                    <a:pt x="29" y="0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6" name="Google Shape;2236;p70"/>
            <p:cNvSpPr/>
            <p:nvPr/>
          </p:nvSpPr>
          <p:spPr>
            <a:xfrm>
              <a:off x="5121425" y="753975"/>
              <a:ext cx="35100" cy="44950"/>
            </a:xfrm>
            <a:custGeom>
              <a:avLst/>
              <a:gdLst/>
              <a:ahLst/>
              <a:cxnLst/>
              <a:rect l="l" t="t" r="r" b="b"/>
              <a:pathLst>
                <a:path w="1404" h="1798" extrusionOk="0">
                  <a:moveTo>
                    <a:pt x="0" y="1601"/>
                  </a:moveTo>
                  <a:cubicBezTo>
                    <a:pt x="0" y="1405"/>
                    <a:pt x="112" y="1264"/>
                    <a:pt x="309" y="1208"/>
                  </a:cubicBezTo>
                  <a:cubicBezTo>
                    <a:pt x="421" y="1152"/>
                    <a:pt x="449" y="1096"/>
                    <a:pt x="337" y="1012"/>
                  </a:cubicBezTo>
                  <a:cubicBezTo>
                    <a:pt x="281" y="955"/>
                    <a:pt x="337" y="955"/>
                    <a:pt x="337" y="899"/>
                  </a:cubicBezTo>
                  <a:cubicBezTo>
                    <a:pt x="393" y="703"/>
                    <a:pt x="393" y="506"/>
                    <a:pt x="140" y="394"/>
                  </a:cubicBezTo>
                  <a:cubicBezTo>
                    <a:pt x="0" y="310"/>
                    <a:pt x="28" y="226"/>
                    <a:pt x="168" y="141"/>
                  </a:cubicBezTo>
                  <a:cubicBezTo>
                    <a:pt x="225" y="113"/>
                    <a:pt x="281" y="85"/>
                    <a:pt x="337" y="1"/>
                  </a:cubicBezTo>
                  <a:cubicBezTo>
                    <a:pt x="449" y="29"/>
                    <a:pt x="561" y="29"/>
                    <a:pt x="674" y="29"/>
                  </a:cubicBezTo>
                  <a:cubicBezTo>
                    <a:pt x="702" y="57"/>
                    <a:pt x="730" y="85"/>
                    <a:pt x="730" y="113"/>
                  </a:cubicBezTo>
                  <a:cubicBezTo>
                    <a:pt x="702" y="197"/>
                    <a:pt x="646" y="282"/>
                    <a:pt x="674" y="366"/>
                  </a:cubicBezTo>
                  <a:cubicBezTo>
                    <a:pt x="842" y="282"/>
                    <a:pt x="842" y="282"/>
                    <a:pt x="898" y="113"/>
                  </a:cubicBezTo>
                  <a:cubicBezTo>
                    <a:pt x="983" y="197"/>
                    <a:pt x="1011" y="282"/>
                    <a:pt x="983" y="394"/>
                  </a:cubicBezTo>
                  <a:cubicBezTo>
                    <a:pt x="955" y="422"/>
                    <a:pt x="983" y="450"/>
                    <a:pt x="1011" y="450"/>
                  </a:cubicBezTo>
                  <a:cubicBezTo>
                    <a:pt x="1039" y="450"/>
                    <a:pt x="1067" y="422"/>
                    <a:pt x="1095" y="394"/>
                  </a:cubicBezTo>
                  <a:cubicBezTo>
                    <a:pt x="1123" y="338"/>
                    <a:pt x="1039" y="254"/>
                    <a:pt x="1151" y="197"/>
                  </a:cubicBezTo>
                  <a:cubicBezTo>
                    <a:pt x="1207" y="226"/>
                    <a:pt x="1207" y="310"/>
                    <a:pt x="1207" y="366"/>
                  </a:cubicBezTo>
                  <a:cubicBezTo>
                    <a:pt x="1179" y="534"/>
                    <a:pt x="1207" y="647"/>
                    <a:pt x="1291" y="787"/>
                  </a:cubicBezTo>
                  <a:cubicBezTo>
                    <a:pt x="1376" y="899"/>
                    <a:pt x="1404" y="984"/>
                    <a:pt x="1207" y="955"/>
                  </a:cubicBezTo>
                  <a:cubicBezTo>
                    <a:pt x="1151" y="927"/>
                    <a:pt x="1095" y="984"/>
                    <a:pt x="1095" y="1012"/>
                  </a:cubicBezTo>
                  <a:cubicBezTo>
                    <a:pt x="1263" y="1292"/>
                    <a:pt x="926" y="1433"/>
                    <a:pt x="955" y="1685"/>
                  </a:cubicBezTo>
                  <a:cubicBezTo>
                    <a:pt x="983" y="1770"/>
                    <a:pt x="870" y="1798"/>
                    <a:pt x="786" y="1714"/>
                  </a:cubicBezTo>
                  <a:cubicBezTo>
                    <a:pt x="730" y="1685"/>
                    <a:pt x="674" y="1657"/>
                    <a:pt x="618" y="1657"/>
                  </a:cubicBezTo>
                  <a:cubicBezTo>
                    <a:pt x="533" y="1545"/>
                    <a:pt x="590" y="1461"/>
                    <a:pt x="674" y="1377"/>
                  </a:cubicBezTo>
                  <a:cubicBezTo>
                    <a:pt x="365" y="1292"/>
                    <a:pt x="281" y="1685"/>
                    <a:pt x="0" y="160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7" name="Google Shape;2237;p70"/>
            <p:cNvSpPr/>
            <p:nvPr/>
          </p:nvSpPr>
          <p:spPr>
            <a:xfrm>
              <a:off x="5121425" y="783475"/>
              <a:ext cx="22475" cy="18975"/>
            </a:xfrm>
            <a:custGeom>
              <a:avLst/>
              <a:gdLst/>
              <a:ahLst/>
              <a:cxnLst/>
              <a:rect l="l" t="t" r="r" b="b"/>
              <a:pathLst>
                <a:path w="899" h="759" extrusionOk="0">
                  <a:moveTo>
                    <a:pt x="0" y="421"/>
                  </a:moveTo>
                  <a:cubicBezTo>
                    <a:pt x="140" y="365"/>
                    <a:pt x="253" y="281"/>
                    <a:pt x="365" y="169"/>
                  </a:cubicBezTo>
                  <a:cubicBezTo>
                    <a:pt x="421" y="84"/>
                    <a:pt x="533" y="0"/>
                    <a:pt x="674" y="112"/>
                  </a:cubicBezTo>
                  <a:cubicBezTo>
                    <a:pt x="730" y="169"/>
                    <a:pt x="898" y="225"/>
                    <a:pt x="674" y="309"/>
                  </a:cubicBezTo>
                  <a:cubicBezTo>
                    <a:pt x="646" y="337"/>
                    <a:pt x="646" y="421"/>
                    <a:pt x="618" y="477"/>
                  </a:cubicBezTo>
                  <a:cubicBezTo>
                    <a:pt x="561" y="702"/>
                    <a:pt x="393" y="758"/>
                    <a:pt x="253" y="646"/>
                  </a:cubicBezTo>
                  <a:cubicBezTo>
                    <a:pt x="140" y="590"/>
                    <a:pt x="28" y="562"/>
                    <a:pt x="0" y="42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8" name="Google Shape;2238;p70"/>
            <p:cNvSpPr/>
            <p:nvPr/>
          </p:nvSpPr>
          <p:spPr>
            <a:xfrm>
              <a:off x="5135450" y="749075"/>
              <a:ext cx="4950" cy="7750"/>
            </a:xfrm>
            <a:custGeom>
              <a:avLst/>
              <a:gdLst/>
              <a:ahLst/>
              <a:cxnLst/>
              <a:rect l="l" t="t" r="r" b="b"/>
              <a:pathLst>
                <a:path w="198" h="310" extrusionOk="0">
                  <a:moveTo>
                    <a:pt x="169" y="309"/>
                  </a:moveTo>
                  <a:cubicBezTo>
                    <a:pt x="169" y="281"/>
                    <a:pt x="141" y="253"/>
                    <a:pt x="113" y="225"/>
                  </a:cubicBezTo>
                  <a:cubicBezTo>
                    <a:pt x="0" y="85"/>
                    <a:pt x="0" y="0"/>
                    <a:pt x="141" y="0"/>
                  </a:cubicBezTo>
                  <a:cubicBezTo>
                    <a:pt x="197" y="0"/>
                    <a:pt x="197" y="57"/>
                    <a:pt x="197" y="113"/>
                  </a:cubicBezTo>
                  <a:cubicBezTo>
                    <a:pt x="197" y="141"/>
                    <a:pt x="197" y="197"/>
                    <a:pt x="197" y="253"/>
                  </a:cubicBezTo>
                  <a:cubicBezTo>
                    <a:pt x="197" y="253"/>
                    <a:pt x="197" y="281"/>
                    <a:pt x="197" y="281"/>
                  </a:cubicBezTo>
                  <a:cubicBezTo>
                    <a:pt x="197" y="309"/>
                    <a:pt x="197" y="309"/>
                    <a:pt x="169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9" name="Google Shape;2239;p70"/>
            <p:cNvSpPr/>
            <p:nvPr/>
          </p:nvSpPr>
          <p:spPr>
            <a:xfrm>
              <a:off x="5148075" y="753975"/>
              <a:ext cx="1425" cy="1450"/>
            </a:xfrm>
            <a:custGeom>
              <a:avLst/>
              <a:gdLst/>
              <a:ahLst/>
              <a:cxnLst/>
              <a:rect l="l" t="t" r="r" b="b"/>
              <a:pathLst>
                <a:path w="57" h="58" extrusionOk="0">
                  <a:moveTo>
                    <a:pt x="57" y="57"/>
                  </a:moveTo>
                  <a:cubicBezTo>
                    <a:pt x="29" y="57"/>
                    <a:pt x="29" y="57"/>
                    <a:pt x="29" y="57"/>
                  </a:cubicBezTo>
                  <a:cubicBezTo>
                    <a:pt x="29" y="29"/>
                    <a:pt x="1" y="29"/>
                    <a:pt x="1" y="29"/>
                  </a:cubicBezTo>
                  <a:cubicBezTo>
                    <a:pt x="29" y="1"/>
                    <a:pt x="57" y="29"/>
                    <a:pt x="57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0" name="Google Shape;2240;p70"/>
            <p:cNvSpPr/>
            <p:nvPr/>
          </p:nvSpPr>
          <p:spPr>
            <a:xfrm>
              <a:off x="5150200" y="78837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0" y="57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28" y="1"/>
                    <a:pt x="28" y="29"/>
                  </a:cubicBezTo>
                  <a:cubicBezTo>
                    <a:pt x="56" y="57"/>
                    <a:pt x="28" y="57"/>
                    <a:pt x="0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1" name="Google Shape;2241;p70"/>
            <p:cNvSpPr/>
            <p:nvPr/>
          </p:nvSpPr>
          <p:spPr>
            <a:xfrm>
              <a:off x="5139650" y="755400"/>
              <a:ext cx="1450" cy="1425"/>
            </a:xfrm>
            <a:custGeom>
              <a:avLst/>
              <a:gdLst/>
              <a:ahLst/>
              <a:cxnLst/>
              <a:rect l="l" t="t" r="r" b="b"/>
              <a:pathLst>
                <a:path w="58" h="57" extrusionOk="0">
                  <a:moveTo>
                    <a:pt x="1" y="56"/>
                  </a:moveTo>
                  <a:cubicBezTo>
                    <a:pt x="1" y="28"/>
                    <a:pt x="1" y="0"/>
                    <a:pt x="29" y="0"/>
                  </a:cubicBezTo>
                  <a:cubicBezTo>
                    <a:pt x="57" y="0"/>
                    <a:pt x="57" y="28"/>
                    <a:pt x="1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2" name="Google Shape;2242;p70"/>
            <p:cNvSpPr/>
            <p:nvPr/>
          </p:nvSpPr>
          <p:spPr>
            <a:xfrm>
              <a:off x="5165625" y="7940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0"/>
                  </a:moveTo>
                  <a:cubicBezTo>
                    <a:pt x="1" y="0"/>
                    <a:pt x="29" y="0"/>
                    <a:pt x="1" y="0"/>
                  </a:cubicBezTo>
                  <a:cubicBezTo>
                    <a:pt x="1" y="28"/>
                    <a:pt x="1" y="2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3" name="Google Shape;2243;p70"/>
            <p:cNvSpPr/>
            <p:nvPr/>
          </p:nvSpPr>
          <p:spPr>
            <a:xfrm>
              <a:off x="5243525" y="732925"/>
              <a:ext cx="14075" cy="14075"/>
            </a:xfrm>
            <a:custGeom>
              <a:avLst/>
              <a:gdLst/>
              <a:ahLst/>
              <a:cxnLst/>
              <a:rect l="l" t="t" r="r" b="b"/>
              <a:pathLst>
                <a:path w="563" h="563" extrusionOk="0">
                  <a:moveTo>
                    <a:pt x="562" y="450"/>
                  </a:moveTo>
                  <a:cubicBezTo>
                    <a:pt x="562" y="534"/>
                    <a:pt x="506" y="534"/>
                    <a:pt x="450" y="534"/>
                  </a:cubicBezTo>
                  <a:cubicBezTo>
                    <a:pt x="254" y="562"/>
                    <a:pt x="169" y="394"/>
                    <a:pt x="29" y="310"/>
                  </a:cubicBezTo>
                  <a:cubicBezTo>
                    <a:pt x="1" y="281"/>
                    <a:pt x="1" y="169"/>
                    <a:pt x="85" y="85"/>
                  </a:cubicBezTo>
                  <a:cubicBezTo>
                    <a:pt x="141" y="29"/>
                    <a:pt x="226" y="1"/>
                    <a:pt x="338" y="57"/>
                  </a:cubicBezTo>
                  <a:cubicBezTo>
                    <a:pt x="478" y="141"/>
                    <a:pt x="478" y="338"/>
                    <a:pt x="562" y="4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4" name="Google Shape;2244;p70"/>
            <p:cNvSpPr/>
            <p:nvPr/>
          </p:nvSpPr>
          <p:spPr>
            <a:xfrm>
              <a:off x="5211950" y="788375"/>
              <a:ext cx="5650" cy="7750"/>
            </a:xfrm>
            <a:custGeom>
              <a:avLst/>
              <a:gdLst/>
              <a:ahLst/>
              <a:cxnLst/>
              <a:rect l="l" t="t" r="r" b="b"/>
              <a:pathLst>
                <a:path w="226" h="310" extrusionOk="0">
                  <a:moveTo>
                    <a:pt x="169" y="1"/>
                  </a:moveTo>
                  <a:cubicBezTo>
                    <a:pt x="225" y="169"/>
                    <a:pt x="169" y="253"/>
                    <a:pt x="113" y="309"/>
                  </a:cubicBezTo>
                  <a:cubicBezTo>
                    <a:pt x="85" y="309"/>
                    <a:pt x="57" y="309"/>
                    <a:pt x="57" y="309"/>
                  </a:cubicBezTo>
                  <a:cubicBezTo>
                    <a:pt x="1" y="309"/>
                    <a:pt x="1" y="253"/>
                    <a:pt x="29" y="225"/>
                  </a:cubicBezTo>
                  <a:cubicBezTo>
                    <a:pt x="85" y="197"/>
                    <a:pt x="113" y="113"/>
                    <a:pt x="1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5" name="Google Shape;2245;p70"/>
            <p:cNvSpPr/>
            <p:nvPr/>
          </p:nvSpPr>
          <p:spPr>
            <a:xfrm>
              <a:off x="5221775" y="78907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29" y="29"/>
                  </a:moveTo>
                  <a:cubicBezTo>
                    <a:pt x="1" y="1"/>
                    <a:pt x="29" y="1"/>
                    <a:pt x="57" y="1"/>
                  </a:cubicBezTo>
                  <a:cubicBezTo>
                    <a:pt x="57" y="1"/>
                    <a:pt x="57" y="1"/>
                    <a:pt x="57" y="29"/>
                  </a:cubicBezTo>
                  <a:cubicBezTo>
                    <a:pt x="57" y="29"/>
                    <a:pt x="57" y="57"/>
                    <a:pt x="57" y="85"/>
                  </a:cubicBezTo>
                  <a:cubicBezTo>
                    <a:pt x="57" y="57"/>
                    <a:pt x="29" y="57"/>
                    <a:pt x="29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6" name="Google Shape;2246;p70"/>
            <p:cNvSpPr/>
            <p:nvPr/>
          </p:nvSpPr>
          <p:spPr>
            <a:xfrm>
              <a:off x="5018250" y="706950"/>
              <a:ext cx="21775" cy="17575"/>
            </a:xfrm>
            <a:custGeom>
              <a:avLst/>
              <a:gdLst/>
              <a:ahLst/>
              <a:cxnLst/>
              <a:rect l="l" t="t" r="r" b="b"/>
              <a:pathLst>
                <a:path w="871" h="703" extrusionOk="0">
                  <a:moveTo>
                    <a:pt x="842" y="226"/>
                  </a:moveTo>
                  <a:cubicBezTo>
                    <a:pt x="842" y="282"/>
                    <a:pt x="870" y="394"/>
                    <a:pt x="758" y="394"/>
                  </a:cubicBezTo>
                  <a:cubicBezTo>
                    <a:pt x="674" y="394"/>
                    <a:pt x="730" y="282"/>
                    <a:pt x="618" y="226"/>
                  </a:cubicBezTo>
                  <a:cubicBezTo>
                    <a:pt x="449" y="338"/>
                    <a:pt x="365" y="562"/>
                    <a:pt x="197" y="703"/>
                  </a:cubicBezTo>
                  <a:cubicBezTo>
                    <a:pt x="0" y="254"/>
                    <a:pt x="0" y="254"/>
                    <a:pt x="253" y="85"/>
                  </a:cubicBezTo>
                  <a:cubicBezTo>
                    <a:pt x="337" y="169"/>
                    <a:pt x="225" y="254"/>
                    <a:pt x="225" y="366"/>
                  </a:cubicBezTo>
                  <a:cubicBezTo>
                    <a:pt x="393" y="226"/>
                    <a:pt x="590" y="169"/>
                    <a:pt x="730" y="1"/>
                  </a:cubicBezTo>
                  <a:cubicBezTo>
                    <a:pt x="814" y="57"/>
                    <a:pt x="758" y="169"/>
                    <a:pt x="842" y="22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7" name="Google Shape;2247;p70"/>
            <p:cNvSpPr/>
            <p:nvPr/>
          </p:nvSpPr>
          <p:spPr>
            <a:xfrm>
              <a:off x="5039300" y="704850"/>
              <a:ext cx="7025" cy="13375"/>
            </a:xfrm>
            <a:custGeom>
              <a:avLst/>
              <a:gdLst/>
              <a:ahLst/>
              <a:cxnLst/>
              <a:rect l="l" t="t" r="r" b="b"/>
              <a:pathLst>
                <a:path w="281" h="535" extrusionOk="0">
                  <a:moveTo>
                    <a:pt x="281" y="478"/>
                  </a:moveTo>
                  <a:cubicBezTo>
                    <a:pt x="113" y="534"/>
                    <a:pt x="84" y="450"/>
                    <a:pt x="84" y="310"/>
                  </a:cubicBezTo>
                  <a:cubicBezTo>
                    <a:pt x="253" y="197"/>
                    <a:pt x="0" y="113"/>
                    <a:pt x="84" y="1"/>
                  </a:cubicBezTo>
                  <a:cubicBezTo>
                    <a:pt x="253" y="113"/>
                    <a:pt x="225" y="310"/>
                    <a:pt x="281" y="47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8" name="Google Shape;2248;p70"/>
            <p:cNvSpPr/>
            <p:nvPr/>
          </p:nvSpPr>
          <p:spPr>
            <a:xfrm>
              <a:off x="4950150" y="760300"/>
              <a:ext cx="7050" cy="6350"/>
            </a:xfrm>
            <a:custGeom>
              <a:avLst/>
              <a:gdLst/>
              <a:ahLst/>
              <a:cxnLst/>
              <a:rect l="l" t="t" r="r" b="b"/>
              <a:pathLst>
                <a:path w="282" h="254" extrusionOk="0">
                  <a:moveTo>
                    <a:pt x="141" y="253"/>
                  </a:moveTo>
                  <a:cubicBezTo>
                    <a:pt x="29" y="197"/>
                    <a:pt x="1" y="85"/>
                    <a:pt x="1" y="1"/>
                  </a:cubicBezTo>
                  <a:cubicBezTo>
                    <a:pt x="282" y="57"/>
                    <a:pt x="282" y="57"/>
                    <a:pt x="141" y="25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9" name="Google Shape;2249;p70"/>
            <p:cNvSpPr/>
            <p:nvPr/>
          </p:nvSpPr>
          <p:spPr>
            <a:xfrm>
              <a:off x="5032975" y="695025"/>
              <a:ext cx="7750" cy="10550"/>
            </a:xfrm>
            <a:custGeom>
              <a:avLst/>
              <a:gdLst/>
              <a:ahLst/>
              <a:cxnLst/>
              <a:rect l="l" t="t" r="r" b="b"/>
              <a:pathLst>
                <a:path w="310" h="422" extrusionOk="0">
                  <a:moveTo>
                    <a:pt x="141" y="422"/>
                  </a:moveTo>
                  <a:cubicBezTo>
                    <a:pt x="29" y="281"/>
                    <a:pt x="1" y="169"/>
                    <a:pt x="197" y="85"/>
                  </a:cubicBezTo>
                  <a:cubicBezTo>
                    <a:pt x="225" y="85"/>
                    <a:pt x="225" y="29"/>
                    <a:pt x="253" y="1"/>
                  </a:cubicBezTo>
                  <a:cubicBezTo>
                    <a:pt x="309" y="57"/>
                    <a:pt x="309" y="141"/>
                    <a:pt x="225" y="197"/>
                  </a:cubicBezTo>
                  <a:cubicBezTo>
                    <a:pt x="141" y="253"/>
                    <a:pt x="141" y="338"/>
                    <a:pt x="141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0" name="Google Shape;2250;p70"/>
            <p:cNvSpPr/>
            <p:nvPr/>
          </p:nvSpPr>
          <p:spPr>
            <a:xfrm>
              <a:off x="5059650" y="695725"/>
              <a:ext cx="4925" cy="4950"/>
            </a:xfrm>
            <a:custGeom>
              <a:avLst/>
              <a:gdLst/>
              <a:ahLst/>
              <a:cxnLst/>
              <a:rect l="l" t="t" r="r" b="b"/>
              <a:pathLst>
                <a:path w="197" h="198" extrusionOk="0">
                  <a:moveTo>
                    <a:pt x="113" y="1"/>
                  </a:moveTo>
                  <a:cubicBezTo>
                    <a:pt x="169" y="1"/>
                    <a:pt x="197" y="57"/>
                    <a:pt x="197" y="85"/>
                  </a:cubicBezTo>
                  <a:cubicBezTo>
                    <a:pt x="197" y="169"/>
                    <a:pt x="169" y="197"/>
                    <a:pt x="85" y="197"/>
                  </a:cubicBezTo>
                  <a:cubicBezTo>
                    <a:pt x="57" y="197"/>
                    <a:pt x="0" y="197"/>
                    <a:pt x="0" y="141"/>
                  </a:cubicBezTo>
                  <a:cubicBezTo>
                    <a:pt x="29" y="85"/>
                    <a:pt x="57" y="29"/>
                    <a:pt x="1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1" name="Google Shape;2251;p70"/>
            <p:cNvSpPr/>
            <p:nvPr/>
          </p:nvSpPr>
          <p:spPr>
            <a:xfrm>
              <a:off x="4942425" y="782775"/>
              <a:ext cx="5650" cy="4925"/>
            </a:xfrm>
            <a:custGeom>
              <a:avLst/>
              <a:gdLst/>
              <a:ahLst/>
              <a:cxnLst/>
              <a:rect l="l" t="t" r="r" b="b"/>
              <a:pathLst>
                <a:path w="226" h="197" extrusionOk="0">
                  <a:moveTo>
                    <a:pt x="85" y="28"/>
                  </a:moveTo>
                  <a:cubicBezTo>
                    <a:pt x="169" y="0"/>
                    <a:pt x="197" y="56"/>
                    <a:pt x="226" y="112"/>
                  </a:cubicBezTo>
                  <a:cubicBezTo>
                    <a:pt x="226" y="140"/>
                    <a:pt x="197" y="197"/>
                    <a:pt x="141" y="168"/>
                  </a:cubicBezTo>
                  <a:cubicBezTo>
                    <a:pt x="113" y="140"/>
                    <a:pt x="57" y="112"/>
                    <a:pt x="1" y="84"/>
                  </a:cubicBezTo>
                  <a:cubicBezTo>
                    <a:pt x="29" y="56"/>
                    <a:pt x="57" y="28"/>
                    <a:pt x="85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2" name="Google Shape;2252;p70"/>
            <p:cNvSpPr/>
            <p:nvPr/>
          </p:nvSpPr>
          <p:spPr>
            <a:xfrm>
              <a:off x="4985950" y="697825"/>
              <a:ext cx="4250" cy="3550"/>
            </a:xfrm>
            <a:custGeom>
              <a:avLst/>
              <a:gdLst/>
              <a:ahLst/>
              <a:cxnLst/>
              <a:rect l="l" t="t" r="r" b="b"/>
              <a:pathLst>
                <a:path w="170" h="142" extrusionOk="0">
                  <a:moveTo>
                    <a:pt x="169" y="113"/>
                  </a:moveTo>
                  <a:cubicBezTo>
                    <a:pt x="141" y="113"/>
                    <a:pt x="113" y="141"/>
                    <a:pt x="113" y="141"/>
                  </a:cubicBezTo>
                  <a:cubicBezTo>
                    <a:pt x="29" y="141"/>
                    <a:pt x="29" y="113"/>
                    <a:pt x="1" y="57"/>
                  </a:cubicBezTo>
                  <a:cubicBezTo>
                    <a:pt x="1" y="1"/>
                    <a:pt x="1" y="1"/>
                    <a:pt x="29" y="29"/>
                  </a:cubicBezTo>
                  <a:cubicBezTo>
                    <a:pt x="85" y="29"/>
                    <a:pt x="141" y="57"/>
                    <a:pt x="169" y="1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3" name="Google Shape;2253;p70"/>
            <p:cNvSpPr/>
            <p:nvPr/>
          </p:nvSpPr>
          <p:spPr>
            <a:xfrm>
              <a:off x="5048425" y="72802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41" y="84"/>
                  </a:moveTo>
                  <a:cubicBezTo>
                    <a:pt x="113" y="84"/>
                    <a:pt x="84" y="112"/>
                    <a:pt x="56" y="141"/>
                  </a:cubicBezTo>
                  <a:cubicBezTo>
                    <a:pt x="28" y="141"/>
                    <a:pt x="0" y="112"/>
                    <a:pt x="28" y="84"/>
                  </a:cubicBezTo>
                  <a:cubicBezTo>
                    <a:pt x="28" y="56"/>
                    <a:pt x="56" y="0"/>
                    <a:pt x="84" y="0"/>
                  </a:cubicBezTo>
                  <a:cubicBezTo>
                    <a:pt x="113" y="0"/>
                    <a:pt x="141" y="28"/>
                    <a:pt x="141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4" name="Google Shape;2254;p70"/>
            <p:cNvSpPr/>
            <p:nvPr/>
          </p:nvSpPr>
          <p:spPr>
            <a:xfrm>
              <a:off x="5056850" y="703450"/>
              <a:ext cx="3525" cy="2825"/>
            </a:xfrm>
            <a:custGeom>
              <a:avLst/>
              <a:gdLst/>
              <a:ahLst/>
              <a:cxnLst/>
              <a:rect l="l" t="t" r="r" b="b"/>
              <a:pathLst>
                <a:path w="141" h="113" extrusionOk="0">
                  <a:moveTo>
                    <a:pt x="141" y="57"/>
                  </a:moveTo>
                  <a:cubicBezTo>
                    <a:pt x="141" y="85"/>
                    <a:pt x="112" y="113"/>
                    <a:pt x="112" y="113"/>
                  </a:cubicBezTo>
                  <a:cubicBezTo>
                    <a:pt x="84" y="113"/>
                    <a:pt x="56" y="85"/>
                    <a:pt x="56" y="57"/>
                  </a:cubicBezTo>
                  <a:cubicBezTo>
                    <a:pt x="56" y="57"/>
                    <a:pt x="0" y="1"/>
                    <a:pt x="56" y="1"/>
                  </a:cubicBezTo>
                  <a:cubicBezTo>
                    <a:pt x="84" y="1"/>
                    <a:pt x="112" y="29"/>
                    <a:pt x="141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5" name="Google Shape;2255;p70"/>
            <p:cNvSpPr/>
            <p:nvPr/>
          </p:nvSpPr>
          <p:spPr>
            <a:xfrm>
              <a:off x="5055425" y="699950"/>
              <a:ext cx="4250" cy="3525"/>
            </a:xfrm>
            <a:custGeom>
              <a:avLst/>
              <a:gdLst/>
              <a:ahLst/>
              <a:cxnLst/>
              <a:rect l="l" t="t" r="r" b="b"/>
              <a:pathLst>
                <a:path w="170" h="141" extrusionOk="0">
                  <a:moveTo>
                    <a:pt x="85" y="141"/>
                  </a:moveTo>
                  <a:cubicBezTo>
                    <a:pt x="1" y="28"/>
                    <a:pt x="85" y="0"/>
                    <a:pt x="1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6" name="Google Shape;2256;p70"/>
            <p:cNvSpPr/>
            <p:nvPr/>
          </p:nvSpPr>
          <p:spPr>
            <a:xfrm>
              <a:off x="4955775" y="756800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8" y="28"/>
                  </a:moveTo>
                  <a:cubicBezTo>
                    <a:pt x="28" y="28"/>
                    <a:pt x="28" y="56"/>
                    <a:pt x="0" y="56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0"/>
                    <a:pt x="0" y="0"/>
                    <a:pt x="28" y="0"/>
                  </a:cubicBezTo>
                  <a:cubicBezTo>
                    <a:pt x="28" y="0"/>
                    <a:pt x="28" y="28"/>
                    <a:pt x="28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7" name="Google Shape;2257;p70"/>
            <p:cNvSpPr/>
            <p:nvPr/>
          </p:nvSpPr>
          <p:spPr>
            <a:xfrm>
              <a:off x="4935425" y="787675"/>
              <a:ext cx="2125" cy="3525"/>
            </a:xfrm>
            <a:custGeom>
              <a:avLst/>
              <a:gdLst/>
              <a:ahLst/>
              <a:cxnLst/>
              <a:rect l="l" t="t" r="r" b="b"/>
              <a:pathLst>
                <a:path w="85" h="141" extrusionOk="0">
                  <a:moveTo>
                    <a:pt x="0" y="141"/>
                  </a:moveTo>
                  <a:cubicBezTo>
                    <a:pt x="0" y="85"/>
                    <a:pt x="0" y="29"/>
                    <a:pt x="0" y="1"/>
                  </a:cubicBezTo>
                  <a:cubicBezTo>
                    <a:pt x="84" y="57"/>
                    <a:pt x="56" y="85"/>
                    <a:pt x="0" y="14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8" name="Google Shape;2258;p70"/>
            <p:cNvSpPr/>
            <p:nvPr/>
          </p:nvSpPr>
          <p:spPr>
            <a:xfrm>
              <a:off x="5037200" y="692225"/>
              <a:ext cx="2125" cy="725"/>
            </a:xfrm>
            <a:custGeom>
              <a:avLst/>
              <a:gdLst/>
              <a:ahLst/>
              <a:cxnLst/>
              <a:rect l="l" t="t" r="r" b="b"/>
              <a:pathLst>
                <a:path w="85" h="29" extrusionOk="0">
                  <a:moveTo>
                    <a:pt x="84" y="28"/>
                  </a:moveTo>
                  <a:cubicBezTo>
                    <a:pt x="56" y="28"/>
                    <a:pt x="28" y="28"/>
                    <a:pt x="0" y="28"/>
                  </a:cubicBezTo>
                  <a:cubicBezTo>
                    <a:pt x="28" y="0"/>
                    <a:pt x="56" y="0"/>
                    <a:pt x="84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9" name="Google Shape;2259;p70"/>
            <p:cNvSpPr/>
            <p:nvPr/>
          </p:nvSpPr>
          <p:spPr>
            <a:xfrm>
              <a:off x="4738200" y="756100"/>
              <a:ext cx="72300" cy="61775"/>
            </a:xfrm>
            <a:custGeom>
              <a:avLst/>
              <a:gdLst/>
              <a:ahLst/>
              <a:cxnLst/>
              <a:rect l="l" t="t" r="r" b="b"/>
              <a:pathLst>
                <a:path w="2892" h="2471" extrusionOk="0">
                  <a:moveTo>
                    <a:pt x="1629" y="449"/>
                  </a:moveTo>
                  <a:cubicBezTo>
                    <a:pt x="1629" y="477"/>
                    <a:pt x="1629" y="506"/>
                    <a:pt x="1629" y="506"/>
                  </a:cubicBezTo>
                  <a:cubicBezTo>
                    <a:pt x="1657" y="646"/>
                    <a:pt x="1881" y="618"/>
                    <a:pt x="1853" y="758"/>
                  </a:cubicBezTo>
                  <a:cubicBezTo>
                    <a:pt x="1825" y="899"/>
                    <a:pt x="1769" y="1039"/>
                    <a:pt x="1657" y="1179"/>
                  </a:cubicBezTo>
                  <a:cubicBezTo>
                    <a:pt x="1629" y="1179"/>
                    <a:pt x="1600" y="1207"/>
                    <a:pt x="1629" y="1264"/>
                  </a:cubicBezTo>
                  <a:cubicBezTo>
                    <a:pt x="1685" y="1292"/>
                    <a:pt x="1713" y="1235"/>
                    <a:pt x="1769" y="1235"/>
                  </a:cubicBezTo>
                  <a:cubicBezTo>
                    <a:pt x="1741" y="1404"/>
                    <a:pt x="1853" y="1488"/>
                    <a:pt x="1994" y="1488"/>
                  </a:cubicBezTo>
                  <a:cubicBezTo>
                    <a:pt x="2218" y="1488"/>
                    <a:pt x="2443" y="1460"/>
                    <a:pt x="2611" y="1600"/>
                  </a:cubicBezTo>
                  <a:cubicBezTo>
                    <a:pt x="2695" y="1685"/>
                    <a:pt x="2752" y="1516"/>
                    <a:pt x="2864" y="1572"/>
                  </a:cubicBezTo>
                  <a:cubicBezTo>
                    <a:pt x="2892" y="1713"/>
                    <a:pt x="2836" y="1853"/>
                    <a:pt x="2836" y="2022"/>
                  </a:cubicBezTo>
                  <a:cubicBezTo>
                    <a:pt x="2780" y="1993"/>
                    <a:pt x="2723" y="2274"/>
                    <a:pt x="2639" y="2022"/>
                  </a:cubicBezTo>
                  <a:cubicBezTo>
                    <a:pt x="2611" y="1965"/>
                    <a:pt x="2555" y="1965"/>
                    <a:pt x="2527" y="2022"/>
                  </a:cubicBezTo>
                  <a:cubicBezTo>
                    <a:pt x="2387" y="2246"/>
                    <a:pt x="2162" y="2358"/>
                    <a:pt x="1881" y="2302"/>
                  </a:cubicBezTo>
                  <a:cubicBezTo>
                    <a:pt x="1769" y="2274"/>
                    <a:pt x="1685" y="2274"/>
                    <a:pt x="1600" y="2387"/>
                  </a:cubicBezTo>
                  <a:cubicBezTo>
                    <a:pt x="1544" y="2471"/>
                    <a:pt x="1432" y="2443"/>
                    <a:pt x="1348" y="2443"/>
                  </a:cubicBezTo>
                  <a:cubicBezTo>
                    <a:pt x="1207" y="2471"/>
                    <a:pt x="1207" y="2358"/>
                    <a:pt x="1207" y="2274"/>
                  </a:cubicBezTo>
                  <a:cubicBezTo>
                    <a:pt x="1179" y="2106"/>
                    <a:pt x="983" y="2190"/>
                    <a:pt x="927" y="2106"/>
                  </a:cubicBezTo>
                  <a:cubicBezTo>
                    <a:pt x="871" y="2050"/>
                    <a:pt x="927" y="1965"/>
                    <a:pt x="955" y="1909"/>
                  </a:cubicBezTo>
                  <a:cubicBezTo>
                    <a:pt x="1011" y="1797"/>
                    <a:pt x="1067" y="1657"/>
                    <a:pt x="1039" y="1516"/>
                  </a:cubicBezTo>
                  <a:cubicBezTo>
                    <a:pt x="1039" y="1432"/>
                    <a:pt x="955" y="1320"/>
                    <a:pt x="1067" y="1235"/>
                  </a:cubicBezTo>
                  <a:cubicBezTo>
                    <a:pt x="1151" y="1123"/>
                    <a:pt x="1151" y="1067"/>
                    <a:pt x="1011" y="1039"/>
                  </a:cubicBezTo>
                  <a:cubicBezTo>
                    <a:pt x="927" y="1039"/>
                    <a:pt x="983" y="983"/>
                    <a:pt x="1011" y="955"/>
                  </a:cubicBezTo>
                  <a:cubicBezTo>
                    <a:pt x="1039" y="870"/>
                    <a:pt x="1039" y="786"/>
                    <a:pt x="1039" y="702"/>
                  </a:cubicBezTo>
                  <a:cubicBezTo>
                    <a:pt x="1039" y="646"/>
                    <a:pt x="1039" y="590"/>
                    <a:pt x="983" y="562"/>
                  </a:cubicBezTo>
                  <a:cubicBezTo>
                    <a:pt x="955" y="562"/>
                    <a:pt x="927" y="534"/>
                    <a:pt x="899" y="562"/>
                  </a:cubicBezTo>
                  <a:cubicBezTo>
                    <a:pt x="842" y="618"/>
                    <a:pt x="983" y="674"/>
                    <a:pt x="927" y="786"/>
                  </a:cubicBezTo>
                  <a:cubicBezTo>
                    <a:pt x="786" y="646"/>
                    <a:pt x="590" y="674"/>
                    <a:pt x="421" y="590"/>
                  </a:cubicBezTo>
                  <a:cubicBezTo>
                    <a:pt x="281" y="674"/>
                    <a:pt x="421" y="814"/>
                    <a:pt x="309" y="870"/>
                  </a:cubicBezTo>
                  <a:cubicBezTo>
                    <a:pt x="197" y="927"/>
                    <a:pt x="113" y="814"/>
                    <a:pt x="0" y="758"/>
                  </a:cubicBezTo>
                  <a:cubicBezTo>
                    <a:pt x="56" y="618"/>
                    <a:pt x="225" y="562"/>
                    <a:pt x="281" y="421"/>
                  </a:cubicBezTo>
                  <a:cubicBezTo>
                    <a:pt x="449" y="393"/>
                    <a:pt x="646" y="393"/>
                    <a:pt x="674" y="141"/>
                  </a:cubicBezTo>
                  <a:cubicBezTo>
                    <a:pt x="674" y="112"/>
                    <a:pt x="674" y="56"/>
                    <a:pt x="730" y="84"/>
                  </a:cubicBezTo>
                  <a:cubicBezTo>
                    <a:pt x="871" y="169"/>
                    <a:pt x="983" y="56"/>
                    <a:pt x="1095" y="28"/>
                  </a:cubicBezTo>
                  <a:cubicBezTo>
                    <a:pt x="1207" y="0"/>
                    <a:pt x="1264" y="0"/>
                    <a:pt x="1320" y="84"/>
                  </a:cubicBezTo>
                  <a:cubicBezTo>
                    <a:pt x="1376" y="169"/>
                    <a:pt x="1376" y="281"/>
                    <a:pt x="1292" y="337"/>
                  </a:cubicBezTo>
                  <a:cubicBezTo>
                    <a:pt x="1151" y="421"/>
                    <a:pt x="1095" y="534"/>
                    <a:pt x="1123" y="702"/>
                  </a:cubicBezTo>
                  <a:cubicBezTo>
                    <a:pt x="1292" y="590"/>
                    <a:pt x="1432" y="449"/>
                    <a:pt x="1629" y="44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0" name="Google Shape;2260;p70"/>
            <p:cNvSpPr/>
            <p:nvPr/>
          </p:nvSpPr>
          <p:spPr>
            <a:xfrm>
              <a:off x="4793650" y="775750"/>
              <a:ext cx="9150" cy="8450"/>
            </a:xfrm>
            <a:custGeom>
              <a:avLst/>
              <a:gdLst/>
              <a:ahLst/>
              <a:cxnLst/>
              <a:rect l="l" t="t" r="r" b="b"/>
              <a:pathLst>
                <a:path w="366" h="338" extrusionOk="0">
                  <a:moveTo>
                    <a:pt x="0" y="337"/>
                  </a:moveTo>
                  <a:cubicBezTo>
                    <a:pt x="56" y="0"/>
                    <a:pt x="56" y="0"/>
                    <a:pt x="365" y="84"/>
                  </a:cubicBezTo>
                  <a:cubicBezTo>
                    <a:pt x="337" y="309"/>
                    <a:pt x="169" y="337"/>
                    <a:pt x="0" y="33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1" name="Google Shape;2261;p70"/>
            <p:cNvSpPr/>
            <p:nvPr/>
          </p:nvSpPr>
          <p:spPr>
            <a:xfrm>
              <a:off x="4894000" y="765225"/>
              <a:ext cx="7050" cy="8450"/>
            </a:xfrm>
            <a:custGeom>
              <a:avLst/>
              <a:gdLst/>
              <a:ahLst/>
              <a:cxnLst/>
              <a:rect l="l" t="t" r="r" b="b"/>
              <a:pathLst>
                <a:path w="282" h="338" extrusionOk="0">
                  <a:moveTo>
                    <a:pt x="253" y="337"/>
                  </a:moveTo>
                  <a:cubicBezTo>
                    <a:pt x="141" y="309"/>
                    <a:pt x="113" y="225"/>
                    <a:pt x="29" y="169"/>
                  </a:cubicBezTo>
                  <a:cubicBezTo>
                    <a:pt x="1" y="141"/>
                    <a:pt x="1" y="84"/>
                    <a:pt x="29" y="56"/>
                  </a:cubicBezTo>
                  <a:cubicBezTo>
                    <a:pt x="57" y="28"/>
                    <a:pt x="113" y="0"/>
                    <a:pt x="141" y="56"/>
                  </a:cubicBezTo>
                  <a:cubicBezTo>
                    <a:pt x="253" y="112"/>
                    <a:pt x="282" y="225"/>
                    <a:pt x="253" y="33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2" name="Google Shape;2262;p70"/>
            <p:cNvSpPr/>
            <p:nvPr/>
          </p:nvSpPr>
          <p:spPr>
            <a:xfrm>
              <a:off x="4785225" y="78627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4" y="28"/>
                  </a:moveTo>
                  <a:cubicBezTo>
                    <a:pt x="84" y="57"/>
                    <a:pt x="56" y="85"/>
                    <a:pt x="56" y="85"/>
                  </a:cubicBezTo>
                  <a:cubicBezTo>
                    <a:pt x="28" y="85"/>
                    <a:pt x="0" y="57"/>
                    <a:pt x="28" y="28"/>
                  </a:cubicBezTo>
                  <a:cubicBezTo>
                    <a:pt x="28" y="28"/>
                    <a:pt x="28" y="28"/>
                    <a:pt x="28" y="28"/>
                  </a:cubicBezTo>
                  <a:cubicBezTo>
                    <a:pt x="56" y="0"/>
                    <a:pt x="84" y="0"/>
                    <a:pt x="84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3" name="Google Shape;2263;p70"/>
            <p:cNvSpPr/>
            <p:nvPr/>
          </p:nvSpPr>
          <p:spPr>
            <a:xfrm>
              <a:off x="4931900" y="791875"/>
              <a:ext cx="725" cy="750"/>
            </a:xfrm>
            <a:custGeom>
              <a:avLst/>
              <a:gdLst/>
              <a:ahLst/>
              <a:cxnLst/>
              <a:rect l="l" t="t" r="r" b="b"/>
              <a:pathLst>
                <a:path w="29" h="30" extrusionOk="0">
                  <a:moveTo>
                    <a:pt x="1" y="29"/>
                  </a:moveTo>
                  <a:cubicBezTo>
                    <a:pt x="1" y="29"/>
                    <a:pt x="1" y="1"/>
                    <a:pt x="1" y="1"/>
                  </a:cubicBezTo>
                  <a:cubicBezTo>
                    <a:pt x="29" y="1"/>
                    <a:pt x="29" y="29"/>
                    <a:pt x="1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4" name="Google Shape;2264;p70"/>
            <p:cNvSpPr/>
            <p:nvPr/>
          </p:nvSpPr>
          <p:spPr>
            <a:xfrm>
              <a:off x="4844875" y="80452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56"/>
                  </a:moveTo>
                  <a:cubicBezTo>
                    <a:pt x="29" y="28"/>
                    <a:pt x="1" y="28"/>
                    <a:pt x="1" y="28"/>
                  </a:cubicBezTo>
                  <a:cubicBezTo>
                    <a:pt x="29" y="0"/>
                    <a:pt x="29" y="0"/>
                    <a:pt x="57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5" name="Google Shape;2265;p70"/>
            <p:cNvSpPr/>
            <p:nvPr/>
          </p:nvSpPr>
          <p:spPr>
            <a:xfrm>
              <a:off x="4731175" y="728725"/>
              <a:ext cx="23900" cy="42125"/>
            </a:xfrm>
            <a:custGeom>
              <a:avLst/>
              <a:gdLst/>
              <a:ahLst/>
              <a:cxnLst/>
              <a:rect l="l" t="t" r="r" b="b"/>
              <a:pathLst>
                <a:path w="956" h="1685" extrusionOk="0">
                  <a:moveTo>
                    <a:pt x="394" y="309"/>
                  </a:moveTo>
                  <a:cubicBezTo>
                    <a:pt x="478" y="337"/>
                    <a:pt x="590" y="337"/>
                    <a:pt x="702" y="365"/>
                  </a:cubicBezTo>
                  <a:cubicBezTo>
                    <a:pt x="759" y="253"/>
                    <a:pt x="646" y="0"/>
                    <a:pt x="955" y="28"/>
                  </a:cubicBezTo>
                  <a:cubicBezTo>
                    <a:pt x="730" y="281"/>
                    <a:pt x="871" y="590"/>
                    <a:pt x="843" y="871"/>
                  </a:cubicBezTo>
                  <a:cubicBezTo>
                    <a:pt x="702" y="843"/>
                    <a:pt x="674" y="702"/>
                    <a:pt x="562" y="646"/>
                  </a:cubicBezTo>
                  <a:cubicBezTo>
                    <a:pt x="534" y="618"/>
                    <a:pt x="478" y="618"/>
                    <a:pt x="422" y="646"/>
                  </a:cubicBezTo>
                  <a:cubicBezTo>
                    <a:pt x="394" y="674"/>
                    <a:pt x="394" y="702"/>
                    <a:pt x="422" y="758"/>
                  </a:cubicBezTo>
                  <a:cubicBezTo>
                    <a:pt x="506" y="814"/>
                    <a:pt x="562" y="927"/>
                    <a:pt x="618" y="983"/>
                  </a:cubicBezTo>
                  <a:cubicBezTo>
                    <a:pt x="787" y="1151"/>
                    <a:pt x="787" y="1292"/>
                    <a:pt x="618" y="1432"/>
                  </a:cubicBezTo>
                  <a:cubicBezTo>
                    <a:pt x="590" y="1432"/>
                    <a:pt x="590" y="1488"/>
                    <a:pt x="562" y="1516"/>
                  </a:cubicBezTo>
                  <a:cubicBezTo>
                    <a:pt x="450" y="1544"/>
                    <a:pt x="309" y="1516"/>
                    <a:pt x="197" y="1601"/>
                  </a:cubicBezTo>
                  <a:cubicBezTo>
                    <a:pt x="57" y="1685"/>
                    <a:pt x="0" y="1544"/>
                    <a:pt x="0" y="1460"/>
                  </a:cubicBezTo>
                  <a:cubicBezTo>
                    <a:pt x="0" y="1348"/>
                    <a:pt x="29" y="1179"/>
                    <a:pt x="85" y="1151"/>
                  </a:cubicBezTo>
                  <a:cubicBezTo>
                    <a:pt x="281" y="1067"/>
                    <a:pt x="225" y="899"/>
                    <a:pt x="253" y="786"/>
                  </a:cubicBezTo>
                  <a:cubicBezTo>
                    <a:pt x="309" y="674"/>
                    <a:pt x="225" y="506"/>
                    <a:pt x="422" y="478"/>
                  </a:cubicBezTo>
                  <a:cubicBezTo>
                    <a:pt x="534" y="449"/>
                    <a:pt x="394" y="365"/>
                    <a:pt x="394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6" name="Google Shape;2266;p70"/>
            <p:cNvSpPr/>
            <p:nvPr/>
          </p:nvSpPr>
          <p:spPr>
            <a:xfrm>
              <a:off x="4723450" y="760300"/>
              <a:ext cx="5650" cy="9850"/>
            </a:xfrm>
            <a:custGeom>
              <a:avLst/>
              <a:gdLst/>
              <a:ahLst/>
              <a:cxnLst/>
              <a:rect l="l" t="t" r="r" b="b"/>
              <a:pathLst>
                <a:path w="226" h="394" extrusionOk="0">
                  <a:moveTo>
                    <a:pt x="29" y="394"/>
                  </a:moveTo>
                  <a:cubicBezTo>
                    <a:pt x="29" y="309"/>
                    <a:pt x="29" y="197"/>
                    <a:pt x="1" y="85"/>
                  </a:cubicBezTo>
                  <a:cubicBezTo>
                    <a:pt x="1" y="57"/>
                    <a:pt x="29" y="1"/>
                    <a:pt x="85" y="1"/>
                  </a:cubicBezTo>
                  <a:cubicBezTo>
                    <a:pt x="113" y="1"/>
                    <a:pt x="141" y="29"/>
                    <a:pt x="169" y="57"/>
                  </a:cubicBezTo>
                  <a:cubicBezTo>
                    <a:pt x="225" y="169"/>
                    <a:pt x="169" y="309"/>
                    <a:pt x="29" y="39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7" name="Google Shape;2267;p70"/>
            <p:cNvSpPr/>
            <p:nvPr/>
          </p:nvSpPr>
          <p:spPr>
            <a:xfrm>
              <a:off x="4731175" y="801000"/>
              <a:ext cx="1425" cy="750"/>
            </a:xfrm>
            <a:custGeom>
              <a:avLst/>
              <a:gdLst/>
              <a:ahLst/>
              <a:cxnLst/>
              <a:rect l="l" t="t" r="r" b="b"/>
              <a:pathLst>
                <a:path w="57" h="30" extrusionOk="0">
                  <a:moveTo>
                    <a:pt x="57" y="1"/>
                  </a:moveTo>
                  <a:cubicBezTo>
                    <a:pt x="57" y="1"/>
                    <a:pt x="29" y="29"/>
                    <a:pt x="29" y="29"/>
                  </a:cubicBezTo>
                  <a:cubicBezTo>
                    <a:pt x="0" y="1"/>
                    <a:pt x="29" y="1"/>
                    <a:pt x="5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8" name="Google Shape;2268;p70"/>
            <p:cNvSpPr/>
            <p:nvPr/>
          </p:nvSpPr>
          <p:spPr>
            <a:xfrm>
              <a:off x="4823125" y="749775"/>
              <a:ext cx="11250" cy="13350"/>
            </a:xfrm>
            <a:custGeom>
              <a:avLst/>
              <a:gdLst/>
              <a:ahLst/>
              <a:cxnLst/>
              <a:rect l="l" t="t" r="r" b="b"/>
              <a:pathLst>
                <a:path w="450" h="534" extrusionOk="0">
                  <a:moveTo>
                    <a:pt x="421" y="309"/>
                  </a:moveTo>
                  <a:cubicBezTo>
                    <a:pt x="365" y="394"/>
                    <a:pt x="253" y="534"/>
                    <a:pt x="169" y="534"/>
                  </a:cubicBezTo>
                  <a:cubicBezTo>
                    <a:pt x="84" y="534"/>
                    <a:pt x="0" y="394"/>
                    <a:pt x="28" y="253"/>
                  </a:cubicBezTo>
                  <a:cubicBezTo>
                    <a:pt x="28" y="113"/>
                    <a:pt x="169" y="1"/>
                    <a:pt x="337" y="1"/>
                  </a:cubicBezTo>
                  <a:cubicBezTo>
                    <a:pt x="421" y="29"/>
                    <a:pt x="449" y="85"/>
                    <a:pt x="421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9" name="Google Shape;2269;p70"/>
            <p:cNvSpPr/>
            <p:nvPr/>
          </p:nvSpPr>
          <p:spPr>
            <a:xfrm>
              <a:off x="4776100" y="754700"/>
              <a:ext cx="11250" cy="13350"/>
            </a:xfrm>
            <a:custGeom>
              <a:avLst/>
              <a:gdLst/>
              <a:ahLst/>
              <a:cxnLst/>
              <a:rect l="l" t="t" r="r" b="b"/>
              <a:pathLst>
                <a:path w="450" h="534" extrusionOk="0">
                  <a:moveTo>
                    <a:pt x="337" y="0"/>
                  </a:moveTo>
                  <a:cubicBezTo>
                    <a:pt x="449" y="140"/>
                    <a:pt x="393" y="281"/>
                    <a:pt x="393" y="393"/>
                  </a:cubicBezTo>
                  <a:cubicBezTo>
                    <a:pt x="393" y="505"/>
                    <a:pt x="309" y="505"/>
                    <a:pt x="225" y="505"/>
                  </a:cubicBezTo>
                  <a:cubicBezTo>
                    <a:pt x="28" y="533"/>
                    <a:pt x="169" y="421"/>
                    <a:pt x="141" y="365"/>
                  </a:cubicBezTo>
                  <a:cubicBezTo>
                    <a:pt x="113" y="309"/>
                    <a:pt x="0" y="281"/>
                    <a:pt x="56" y="168"/>
                  </a:cubicBezTo>
                  <a:cubicBezTo>
                    <a:pt x="84" y="140"/>
                    <a:pt x="113" y="112"/>
                    <a:pt x="3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0" name="Google Shape;2270;p70"/>
            <p:cNvSpPr/>
            <p:nvPr/>
          </p:nvSpPr>
          <p:spPr>
            <a:xfrm>
              <a:off x="5006300" y="718200"/>
              <a:ext cx="7750" cy="8450"/>
            </a:xfrm>
            <a:custGeom>
              <a:avLst/>
              <a:gdLst/>
              <a:ahLst/>
              <a:cxnLst/>
              <a:rect l="l" t="t" r="r" b="b"/>
              <a:pathLst>
                <a:path w="310" h="338" extrusionOk="0">
                  <a:moveTo>
                    <a:pt x="29" y="28"/>
                  </a:moveTo>
                  <a:cubicBezTo>
                    <a:pt x="113" y="0"/>
                    <a:pt x="113" y="84"/>
                    <a:pt x="169" y="112"/>
                  </a:cubicBezTo>
                  <a:cubicBezTo>
                    <a:pt x="225" y="112"/>
                    <a:pt x="310" y="141"/>
                    <a:pt x="282" y="225"/>
                  </a:cubicBezTo>
                  <a:cubicBezTo>
                    <a:pt x="282" y="253"/>
                    <a:pt x="253" y="281"/>
                    <a:pt x="225" y="281"/>
                  </a:cubicBezTo>
                  <a:cubicBezTo>
                    <a:pt x="141" y="337"/>
                    <a:pt x="85" y="281"/>
                    <a:pt x="57" y="197"/>
                  </a:cubicBezTo>
                  <a:cubicBezTo>
                    <a:pt x="29" y="169"/>
                    <a:pt x="1" y="112"/>
                    <a:pt x="29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1" name="Google Shape;2271;p70"/>
            <p:cNvSpPr/>
            <p:nvPr/>
          </p:nvSpPr>
          <p:spPr>
            <a:xfrm>
              <a:off x="4789425" y="765925"/>
              <a:ext cx="4950" cy="8450"/>
            </a:xfrm>
            <a:custGeom>
              <a:avLst/>
              <a:gdLst/>
              <a:ahLst/>
              <a:cxnLst/>
              <a:rect l="l" t="t" r="r" b="b"/>
              <a:pathLst>
                <a:path w="198" h="338" extrusionOk="0">
                  <a:moveTo>
                    <a:pt x="197" y="0"/>
                  </a:moveTo>
                  <a:cubicBezTo>
                    <a:pt x="169" y="113"/>
                    <a:pt x="113" y="225"/>
                    <a:pt x="85" y="337"/>
                  </a:cubicBezTo>
                  <a:cubicBezTo>
                    <a:pt x="1" y="141"/>
                    <a:pt x="1" y="141"/>
                    <a:pt x="1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2" name="Google Shape;2272;p70"/>
            <p:cNvSpPr/>
            <p:nvPr/>
          </p:nvSpPr>
          <p:spPr>
            <a:xfrm>
              <a:off x="4778900" y="746275"/>
              <a:ext cx="4250" cy="4225"/>
            </a:xfrm>
            <a:custGeom>
              <a:avLst/>
              <a:gdLst/>
              <a:ahLst/>
              <a:cxnLst/>
              <a:rect l="l" t="t" r="r" b="b"/>
              <a:pathLst>
                <a:path w="170" h="169" extrusionOk="0">
                  <a:moveTo>
                    <a:pt x="169" y="84"/>
                  </a:moveTo>
                  <a:cubicBezTo>
                    <a:pt x="141" y="141"/>
                    <a:pt x="113" y="169"/>
                    <a:pt x="85" y="169"/>
                  </a:cubicBezTo>
                  <a:cubicBezTo>
                    <a:pt x="29" y="169"/>
                    <a:pt x="1" y="112"/>
                    <a:pt x="1" y="56"/>
                  </a:cubicBezTo>
                  <a:cubicBezTo>
                    <a:pt x="29" y="28"/>
                    <a:pt x="57" y="0"/>
                    <a:pt x="85" y="0"/>
                  </a:cubicBezTo>
                  <a:cubicBezTo>
                    <a:pt x="141" y="28"/>
                    <a:pt x="169" y="28"/>
                    <a:pt x="169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2273;p70"/>
            <p:cNvSpPr/>
            <p:nvPr/>
          </p:nvSpPr>
          <p:spPr>
            <a:xfrm>
              <a:off x="4794350" y="756800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4" y="28"/>
                  </a:moveTo>
                  <a:cubicBezTo>
                    <a:pt x="84" y="56"/>
                    <a:pt x="56" y="84"/>
                    <a:pt x="56" y="84"/>
                  </a:cubicBezTo>
                  <a:cubicBezTo>
                    <a:pt x="28" y="84"/>
                    <a:pt x="28" y="56"/>
                    <a:pt x="0" y="56"/>
                  </a:cubicBezTo>
                  <a:cubicBezTo>
                    <a:pt x="0" y="28"/>
                    <a:pt x="28" y="0"/>
                    <a:pt x="28" y="0"/>
                  </a:cubicBezTo>
                  <a:cubicBezTo>
                    <a:pt x="56" y="0"/>
                    <a:pt x="56" y="28"/>
                    <a:pt x="84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2274;p70"/>
            <p:cNvSpPr/>
            <p:nvPr/>
          </p:nvSpPr>
          <p:spPr>
            <a:xfrm>
              <a:off x="5014725" y="612200"/>
              <a:ext cx="2825" cy="2150"/>
            </a:xfrm>
            <a:custGeom>
              <a:avLst/>
              <a:gdLst/>
              <a:ahLst/>
              <a:cxnLst/>
              <a:rect l="l" t="t" r="r" b="b"/>
              <a:pathLst>
                <a:path w="113" h="86" extrusionOk="0">
                  <a:moveTo>
                    <a:pt x="113" y="57"/>
                  </a:moveTo>
                  <a:cubicBezTo>
                    <a:pt x="85" y="57"/>
                    <a:pt x="57" y="85"/>
                    <a:pt x="57" y="57"/>
                  </a:cubicBezTo>
                  <a:cubicBezTo>
                    <a:pt x="29" y="57"/>
                    <a:pt x="1" y="57"/>
                    <a:pt x="1" y="29"/>
                  </a:cubicBezTo>
                  <a:cubicBezTo>
                    <a:pt x="29" y="29"/>
                    <a:pt x="29" y="1"/>
                    <a:pt x="57" y="29"/>
                  </a:cubicBezTo>
                  <a:cubicBezTo>
                    <a:pt x="85" y="29"/>
                    <a:pt x="85" y="29"/>
                    <a:pt x="113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5" name="Google Shape;2275;p70"/>
            <p:cNvSpPr/>
            <p:nvPr/>
          </p:nvSpPr>
          <p:spPr>
            <a:xfrm>
              <a:off x="4826625" y="76802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57" y="0"/>
                  </a:moveTo>
                  <a:cubicBezTo>
                    <a:pt x="85" y="0"/>
                    <a:pt x="85" y="29"/>
                    <a:pt x="57" y="57"/>
                  </a:cubicBezTo>
                  <a:cubicBezTo>
                    <a:pt x="57" y="57"/>
                    <a:pt x="29" y="57"/>
                    <a:pt x="29" y="57"/>
                  </a:cubicBezTo>
                  <a:cubicBezTo>
                    <a:pt x="1" y="57"/>
                    <a:pt x="1" y="29"/>
                    <a:pt x="1" y="29"/>
                  </a:cubicBezTo>
                  <a:cubicBezTo>
                    <a:pt x="29" y="0"/>
                    <a:pt x="57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6" name="Google Shape;2276;p70"/>
            <p:cNvSpPr/>
            <p:nvPr/>
          </p:nvSpPr>
          <p:spPr>
            <a:xfrm>
              <a:off x="4989450" y="721000"/>
              <a:ext cx="1450" cy="2125"/>
            </a:xfrm>
            <a:custGeom>
              <a:avLst/>
              <a:gdLst/>
              <a:ahLst/>
              <a:cxnLst/>
              <a:rect l="l" t="t" r="r" b="b"/>
              <a:pathLst>
                <a:path w="58" h="85" extrusionOk="0">
                  <a:moveTo>
                    <a:pt x="57" y="0"/>
                  </a:moveTo>
                  <a:cubicBezTo>
                    <a:pt x="57" y="0"/>
                    <a:pt x="57" y="29"/>
                    <a:pt x="57" y="57"/>
                  </a:cubicBezTo>
                  <a:cubicBezTo>
                    <a:pt x="57" y="57"/>
                    <a:pt x="57" y="85"/>
                    <a:pt x="29" y="85"/>
                  </a:cubicBezTo>
                  <a:cubicBezTo>
                    <a:pt x="29" y="85"/>
                    <a:pt x="1" y="57"/>
                    <a:pt x="1" y="29"/>
                  </a:cubicBezTo>
                  <a:cubicBezTo>
                    <a:pt x="1" y="29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7" name="Google Shape;2277;p70"/>
            <p:cNvSpPr/>
            <p:nvPr/>
          </p:nvSpPr>
          <p:spPr>
            <a:xfrm>
              <a:off x="5017525" y="629750"/>
              <a:ext cx="1450" cy="725"/>
            </a:xfrm>
            <a:custGeom>
              <a:avLst/>
              <a:gdLst/>
              <a:ahLst/>
              <a:cxnLst/>
              <a:rect l="l" t="t" r="r" b="b"/>
              <a:pathLst>
                <a:path w="58" h="29" extrusionOk="0">
                  <a:moveTo>
                    <a:pt x="29" y="1"/>
                  </a:moveTo>
                  <a:cubicBezTo>
                    <a:pt x="29" y="1"/>
                    <a:pt x="57" y="1"/>
                    <a:pt x="57" y="1"/>
                  </a:cubicBezTo>
                  <a:cubicBezTo>
                    <a:pt x="57" y="29"/>
                    <a:pt x="29" y="29"/>
                    <a:pt x="29" y="29"/>
                  </a:cubicBezTo>
                  <a:cubicBezTo>
                    <a:pt x="29" y="29"/>
                    <a:pt x="1" y="29"/>
                    <a:pt x="1" y="29"/>
                  </a:cubicBezTo>
                  <a:cubicBezTo>
                    <a:pt x="1" y="29"/>
                    <a:pt x="29" y="1"/>
                    <a:pt x="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8" name="Google Shape;2278;p70"/>
            <p:cNvSpPr/>
            <p:nvPr/>
          </p:nvSpPr>
          <p:spPr>
            <a:xfrm>
              <a:off x="5012625" y="7111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29" y="28"/>
                    <a:pt x="0" y="28"/>
                    <a:pt x="0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9" name="Google Shape;2279;p70"/>
            <p:cNvSpPr/>
            <p:nvPr/>
          </p:nvSpPr>
          <p:spPr>
            <a:xfrm>
              <a:off x="5013325" y="716775"/>
              <a:ext cx="725" cy="1450"/>
            </a:xfrm>
            <a:custGeom>
              <a:avLst/>
              <a:gdLst/>
              <a:ahLst/>
              <a:cxnLst/>
              <a:rect l="l" t="t" r="r" b="b"/>
              <a:pathLst>
                <a:path w="29" h="58" extrusionOk="0">
                  <a:moveTo>
                    <a:pt x="29" y="29"/>
                  </a:moveTo>
                  <a:cubicBezTo>
                    <a:pt x="29" y="57"/>
                    <a:pt x="1" y="57"/>
                    <a:pt x="1" y="57"/>
                  </a:cubicBezTo>
                  <a:cubicBezTo>
                    <a:pt x="1" y="57"/>
                    <a:pt x="1" y="29"/>
                    <a:pt x="1" y="29"/>
                  </a:cubicBezTo>
                  <a:cubicBezTo>
                    <a:pt x="1" y="29"/>
                    <a:pt x="1" y="29"/>
                    <a:pt x="29" y="1"/>
                  </a:cubicBezTo>
                  <a:cubicBezTo>
                    <a:pt x="29" y="29"/>
                    <a:pt x="29" y="29"/>
                    <a:pt x="29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0" name="Google Shape;2280;p70"/>
            <p:cNvSpPr/>
            <p:nvPr/>
          </p:nvSpPr>
          <p:spPr>
            <a:xfrm>
              <a:off x="4788025" y="763800"/>
              <a:ext cx="1425" cy="1450"/>
            </a:xfrm>
            <a:custGeom>
              <a:avLst/>
              <a:gdLst/>
              <a:ahLst/>
              <a:cxnLst/>
              <a:rect l="l" t="t" r="r" b="b"/>
              <a:pathLst>
                <a:path w="57" h="58" extrusionOk="0">
                  <a:moveTo>
                    <a:pt x="29" y="1"/>
                  </a:moveTo>
                  <a:cubicBezTo>
                    <a:pt x="29" y="1"/>
                    <a:pt x="57" y="29"/>
                    <a:pt x="57" y="29"/>
                  </a:cubicBezTo>
                  <a:cubicBezTo>
                    <a:pt x="29" y="29"/>
                    <a:pt x="29" y="57"/>
                    <a:pt x="29" y="57"/>
                  </a:cubicBezTo>
                  <a:cubicBezTo>
                    <a:pt x="1" y="29"/>
                    <a:pt x="1" y="1"/>
                    <a:pt x="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1" name="Google Shape;2281;p70"/>
            <p:cNvSpPr/>
            <p:nvPr/>
          </p:nvSpPr>
          <p:spPr>
            <a:xfrm>
              <a:off x="4879975" y="6564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9"/>
                  </a:moveTo>
                  <a:lnTo>
                    <a:pt x="28" y="1"/>
                  </a:lnTo>
                  <a:lnTo>
                    <a:pt x="2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" name="Google Shape;2282;p70"/>
            <p:cNvSpPr/>
            <p:nvPr/>
          </p:nvSpPr>
          <p:spPr>
            <a:xfrm>
              <a:off x="5013325" y="7294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8"/>
                  </a:moveTo>
                  <a:lnTo>
                    <a:pt x="29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2283;p70"/>
            <p:cNvSpPr/>
            <p:nvPr/>
          </p:nvSpPr>
          <p:spPr>
            <a:xfrm>
              <a:off x="5012625" y="7301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0"/>
                  </a:moveTo>
                  <a:lnTo>
                    <a:pt x="29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70"/>
            <p:cNvSpPr/>
            <p:nvPr/>
          </p:nvSpPr>
          <p:spPr>
            <a:xfrm>
              <a:off x="4871550" y="7841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lnTo>
                    <a:pt x="0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70"/>
            <p:cNvSpPr/>
            <p:nvPr/>
          </p:nvSpPr>
          <p:spPr>
            <a:xfrm>
              <a:off x="4738200" y="60027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13" y="57"/>
                  </a:moveTo>
                  <a:cubicBezTo>
                    <a:pt x="141" y="85"/>
                    <a:pt x="113" y="141"/>
                    <a:pt x="84" y="113"/>
                  </a:cubicBezTo>
                  <a:cubicBezTo>
                    <a:pt x="56" y="113"/>
                    <a:pt x="28" y="85"/>
                    <a:pt x="28" y="57"/>
                  </a:cubicBezTo>
                  <a:cubicBezTo>
                    <a:pt x="0" y="29"/>
                    <a:pt x="28" y="1"/>
                    <a:pt x="56" y="1"/>
                  </a:cubicBezTo>
                  <a:cubicBezTo>
                    <a:pt x="84" y="1"/>
                    <a:pt x="113" y="29"/>
                    <a:pt x="113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70"/>
            <p:cNvSpPr/>
            <p:nvPr/>
          </p:nvSpPr>
          <p:spPr>
            <a:xfrm>
              <a:off x="4728375" y="6080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0"/>
                    <a:pt x="0" y="0"/>
                    <a:pt x="28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70"/>
            <p:cNvSpPr/>
            <p:nvPr/>
          </p:nvSpPr>
          <p:spPr>
            <a:xfrm>
              <a:off x="4715725" y="6466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1"/>
                  </a:moveTo>
                  <a:cubicBezTo>
                    <a:pt x="1" y="1"/>
                    <a:pt x="29" y="29"/>
                    <a:pt x="29" y="29"/>
                  </a:cubicBezTo>
                  <a:cubicBezTo>
                    <a:pt x="29" y="29"/>
                    <a:pt x="1" y="29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" name="Google Shape;2288;p70"/>
            <p:cNvSpPr/>
            <p:nvPr/>
          </p:nvSpPr>
          <p:spPr>
            <a:xfrm>
              <a:off x="4642750" y="763100"/>
              <a:ext cx="8425" cy="9150"/>
            </a:xfrm>
            <a:custGeom>
              <a:avLst/>
              <a:gdLst/>
              <a:ahLst/>
              <a:cxnLst/>
              <a:rect l="l" t="t" r="r" b="b"/>
              <a:pathLst>
                <a:path w="337" h="366" extrusionOk="0">
                  <a:moveTo>
                    <a:pt x="309" y="141"/>
                  </a:moveTo>
                  <a:cubicBezTo>
                    <a:pt x="309" y="226"/>
                    <a:pt x="337" y="366"/>
                    <a:pt x="169" y="282"/>
                  </a:cubicBezTo>
                  <a:cubicBezTo>
                    <a:pt x="56" y="226"/>
                    <a:pt x="0" y="141"/>
                    <a:pt x="84" y="29"/>
                  </a:cubicBezTo>
                  <a:cubicBezTo>
                    <a:pt x="197" y="1"/>
                    <a:pt x="197" y="141"/>
                    <a:pt x="309" y="14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70"/>
            <p:cNvSpPr/>
            <p:nvPr/>
          </p:nvSpPr>
          <p:spPr>
            <a:xfrm>
              <a:off x="4689775" y="777150"/>
              <a:ext cx="7025" cy="6350"/>
            </a:xfrm>
            <a:custGeom>
              <a:avLst/>
              <a:gdLst/>
              <a:ahLst/>
              <a:cxnLst/>
              <a:rect l="l" t="t" r="r" b="b"/>
              <a:pathLst>
                <a:path w="281" h="254" extrusionOk="0">
                  <a:moveTo>
                    <a:pt x="281" y="0"/>
                  </a:moveTo>
                  <a:cubicBezTo>
                    <a:pt x="197" y="85"/>
                    <a:pt x="197" y="253"/>
                    <a:pt x="56" y="197"/>
                  </a:cubicBezTo>
                  <a:cubicBezTo>
                    <a:pt x="28" y="197"/>
                    <a:pt x="0" y="141"/>
                    <a:pt x="0" y="113"/>
                  </a:cubicBezTo>
                  <a:cubicBezTo>
                    <a:pt x="28" y="0"/>
                    <a:pt x="112" y="0"/>
                    <a:pt x="2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70"/>
            <p:cNvSpPr/>
            <p:nvPr/>
          </p:nvSpPr>
          <p:spPr>
            <a:xfrm>
              <a:off x="4714325" y="813650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7" y="0"/>
                  </a:moveTo>
                  <a:cubicBezTo>
                    <a:pt x="57" y="0"/>
                    <a:pt x="29" y="28"/>
                    <a:pt x="29" y="28"/>
                  </a:cubicBezTo>
                  <a:cubicBezTo>
                    <a:pt x="1" y="28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70"/>
            <p:cNvSpPr/>
            <p:nvPr/>
          </p:nvSpPr>
          <p:spPr>
            <a:xfrm>
              <a:off x="4619575" y="775050"/>
              <a:ext cx="5650" cy="8450"/>
            </a:xfrm>
            <a:custGeom>
              <a:avLst/>
              <a:gdLst/>
              <a:ahLst/>
              <a:cxnLst/>
              <a:rect l="l" t="t" r="r" b="b"/>
              <a:pathLst>
                <a:path w="226" h="338" extrusionOk="0">
                  <a:moveTo>
                    <a:pt x="29" y="0"/>
                  </a:moveTo>
                  <a:cubicBezTo>
                    <a:pt x="113" y="0"/>
                    <a:pt x="197" y="56"/>
                    <a:pt x="225" y="141"/>
                  </a:cubicBezTo>
                  <a:lnTo>
                    <a:pt x="225" y="141"/>
                  </a:lnTo>
                  <a:cubicBezTo>
                    <a:pt x="57" y="337"/>
                    <a:pt x="57" y="141"/>
                    <a:pt x="29" y="56"/>
                  </a:cubicBezTo>
                  <a:lnTo>
                    <a:pt x="29" y="56"/>
                  </a:lnTo>
                  <a:cubicBezTo>
                    <a:pt x="1" y="56"/>
                    <a:pt x="1" y="28"/>
                    <a:pt x="1" y="28"/>
                  </a:cubicBezTo>
                  <a:cubicBezTo>
                    <a:pt x="1" y="0"/>
                    <a:pt x="29" y="0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70"/>
            <p:cNvSpPr/>
            <p:nvPr/>
          </p:nvSpPr>
          <p:spPr>
            <a:xfrm>
              <a:off x="4619575" y="76802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29" y="0"/>
                  </a:moveTo>
                  <a:cubicBezTo>
                    <a:pt x="57" y="0"/>
                    <a:pt x="113" y="29"/>
                    <a:pt x="113" y="29"/>
                  </a:cubicBezTo>
                  <a:cubicBezTo>
                    <a:pt x="141" y="113"/>
                    <a:pt x="85" y="113"/>
                    <a:pt x="29" y="141"/>
                  </a:cubicBezTo>
                  <a:lnTo>
                    <a:pt x="29" y="141"/>
                  </a:lnTo>
                  <a:cubicBezTo>
                    <a:pt x="1" y="85"/>
                    <a:pt x="1" y="29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70"/>
            <p:cNvSpPr/>
            <p:nvPr/>
          </p:nvSpPr>
          <p:spPr>
            <a:xfrm>
              <a:off x="4628000" y="78767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1" y="85"/>
                  </a:moveTo>
                  <a:cubicBezTo>
                    <a:pt x="29" y="57"/>
                    <a:pt x="29" y="29"/>
                    <a:pt x="57" y="1"/>
                  </a:cubicBezTo>
                  <a:cubicBezTo>
                    <a:pt x="29" y="29"/>
                    <a:pt x="29" y="57"/>
                    <a:pt x="1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70"/>
            <p:cNvSpPr/>
            <p:nvPr/>
          </p:nvSpPr>
          <p:spPr>
            <a:xfrm>
              <a:off x="5148075" y="842425"/>
              <a:ext cx="2150" cy="2125"/>
            </a:xfrm>
            <a:custGeom>
              <a:avLst/>
              <a:gdLst/>
              <a:ahLst/>
              <a:cxnLst/>
              <a:rect l="l" t="t" r="r" b="b"/>
              <a:pathLst>
                <a:path w="86" h="85" extrusionOk="0">
                  <a:moveTo>
                    <a:pt x="57" y="0"/>
                  </a:moveTo>
                  <a:cubicBezTo>
                    <a:pt x="85" y="0"/>
                    <a:pt x="85" y="28"/>
                    <a:pt x="57" y="57"/>
                  </a:cubicBezTo>
                  <a:cubicBezTo>
                    <a:pt x="57" y="57"/>
                    <a:pt x="29" y="57"/>
                    <a:pt x="29" y="85"/>
                  </a:cubicBezTo>
                  <a:cubicBezTo>
                    <a:pt x="1" y="57"/>
                    <a:pt x="1" y="28"/>
                    <a:pt x="1" y="28"/>
                  </a:cubicBezTo>
                  <a:cubicBezTo>
                    <a:pt x="29" y="0"/>
                    <a:pt x="57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70"/>
            <p:cNvSpPr/>
            <p:nvPr/>
          </p:nvSpPr>
          <p:spPr>
            <a:xfrm>
              <a:off x="5145275" y="853650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7" y="29"/>
                  </a:moveTo>
                  <a:cubicBezTo>
                    <a:pt x="29" y="29"/>
                    <a:pt x="29" y="29"/>
                    <a:pt x="29" y="29"/>
                  </a:cubicBezTo>
                  <a:cubicBezTo>
                    <a:pt x="1" y="29"/>
                    <a:pt x="1" y="1"/>
                    <a:pt x="1" y="1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9" y="1"/>
                    <a:pt x="29" y="1"/>
                    <a:pt x="57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70"/>
            <p:cNvSpPr/>
            <p:nvPr/>
          </p:nvSpPr>
          <p:spPr>
            <a:xfrm>
              <a:off x="5144575" y="8396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0"/>
                  </a:moveTo>
                  <a:lnTo>
                    <a:pt x="29" y="28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70"/>
            <p:cNvSpPr/>
            <p:nvPr/>
          </p:nvSpPr>
          <p:spPr>
            <a:xfrm>
              <a:off x="5275125" y="775050"/>
              <a:ext cx="2125" cy="2825"/>
            </a:xfrm>
            <a:custGeom>
              <a:avLst/>
              <a:gdLst/>
              <a:ahLst/>
              <a:cxnLst/>
              <a:rect l="l" t="t" r="r" b="b"/>
              <a:pathLst>
                <a:path w="85" h="113" extrusionOk="0">
                  <a:moveTo>
                    <a:pt x="56" y="0"/>
                  </a:moveTo>
                  <a:cubicBezTo>
                    <a:pt x="56" y="0"/>
                    <a:pt x="85" y="28"/>
                    <a:pt x="85" y="28"/>
                  </a:cubicBezTo>
                  <a:cubicBezTo>
                    <a:pt x="56" y="28"/>
                    <a:pt x="56" y="56"/>
                    <a:pt x="56" y="84"/>
                  </a:cubicBezTo>
                  <a:cubicBezTo>
                    <a:pt x="28" y="112"/>
                    <a:pt x="0" y="84"/>
                    <a:pt x="28" y="56"/>
                  </a:cubicBezTo>
                  <a:cubicBezTo>
                    <a:pt x="28" y="28"/>
                    <a:pt x="28" y="28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70"/>
            <p:cNvSpPr/>
            <p:nvPr/>
          </p:nvSpPr>
          <p:spPr>
            <a:xfrm>
              <a:off x="4613975" y="776450"/>
              <a:ext cx="11250" cy="8450"/>
            </a:xfrm>
            <a:custGeom>
              <a:avLst/>
              <a:gdLst/>
              <a:ahLst/>
              <a:cxnLst/>
              <a:rect l="l" t="t" r="r" b="b"/>
              <a:pathLst>
                <a:path w="450" h="338" extrusionOk="0">
                  <a:moveTo>
                    <a:pt x="253" y="0"/>
                  </a:moveTo>
                  <a:cubicBezTo>
                    <a:pt x="309" y="56"/>
                    <a:pt x="337" y="169"/>
                    <a:pt x="449" y="85"/>
                  </a:cubicBezTo>
                  <a:cubicBezTo>
                    <a:pt x="421" y="169"/>
                    <a:pt x="421" y="253"/>
                    <a:pt x="337" y="253"/>
                  </a:cubicBezTo>
                  <a:cubicBezTo>
                    <a:pt x="225" y="309"/>
                    <a:pt x="112" y="337"/>
                    <a:pt x="56" y="225"/>
                  </a:cubicBezTo>
                  <a:cubicBezTo>
                    <a:pt x="0" y="85"/>
                    <a:pt x="168" y="141"/>
                    <a:pt x="225" y="85"/>
                  </a:cubicBezTo>
                  <a:cubicBezTo>
                    <a:pt x="225" y="56"/>
                    <a:pt x="225" y="28"/>
                    <a:pt x="2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9" name="Google Shape;2299;p70"/>
            <p:cNvSpPr/>
            <p:nvPr/>
          </p:nvSpPr>
          <p:spPr>
            <a:xfrm>
              <a:off x="4618175" y="794700"/>
              <a:ext cx="2825" cy="2825"/>
            </a:xfrm>
            <a:custGeom>
              <a:avLst/>
              <a:gdLst/>
              <a:ahLst/>
              <a:cxnLst/>
              <a:rect l="l" t="t" r="r" b="b"/>
              <a:pathLst>
                <a:path w="113" h="113" extrusionOk="0">
                  <a:moveTo>
                    <a:pt x="0" y="113"/>
                  </a:moveTo>
                  <a:cubicBezTo>
                    <a:pt x="29" y="56"/>
                    <a:pt x="29" y="0"/>
                    <a:pt x="113" y="28"/>
                  </a:cubicBezTo>
                  <a:cubicBezTo>
                    <a:pt x="113" y="28"/>
                    <a:pt x="113" y="28"/>
                    <a:pt x="113" y="56"/>
                  </a:cubicBezTo>
                  <a:cubicBezTo>
                    <a:pt x="113" y="113"/>
                    <a:pt x="57" y="113"/>
                    <a:pt x="0" y="1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0" name="Google Shape;2300;p70"/>
            <p:cNvSpPr/>
            <p:nvPr/>
          </p:nvSpPr>
          <p:spPr>
            <a:xfrm>
              <a:off x="4618875" y="768025"/>
              <a:ext cx="1425" cy="3525"/>
            </a:xfrm>
            <a:custGeom>
              <a:avLst/>
              <a:gdLst/>
              <a:ahLst/>
              <a:cxnLst/>
              <a:rect l="l" t="t" r="r" b="b"/>
              <a:pathLst>
                <a:path w="57" h="141" extrusionOk="0">
                  <a:moveTo>
                    <a:pt x="57" y="0"/>
                  </a:moveTo>
                  <a:cubicBezTo>
                    <a:pt x="57" y="57"/>
                    <a:pt x="57" y="85"/>
                    <a:pt x="57" y="141"/>
                  </a:cubicBezTo>
                  <a:cubicBezTo>
                    <a:pt x="1" y="85"/>
                    <a:pt x="1" y="29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Google Shape;2301;p70"/>
            <p:cNvSpPr/>
            <p:nvPr/>
          </p:nvSpPr>
          <p:spPr>
            <a:xfrm>
              <a:off x="4618875" y="7750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0"/>
                  </a:moveTo>
                  <a:cubicBezTo>
                    <a:pt x="57" y="28"/>
                    <a:pt x="57" y="56"/>
                    <a:pt x="57" y="56"/>
                  </a:cubicBezTo>
                  <a:cubicBezTo>
                    <a:pt x="1" y="28"/>
                    <a:pt x="1" y="28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70"/>
            <p:cNvSpPr/>
            <p:nvPr/>
          </p:nvSpPr>
          <p:spPr>
            <a:xfrm>
              <a:off x="4766275" y="80592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28" y="0"/>
                  </a:moveTo>
                  <a:cubicBezTo>
                    <a:pt x="56" y="0"/>
                    <a:pt x="84" y="29"/>
                    <a:pt x="84" y="29"/>
                  </a:cubicBezTo>
                  <a:cubicBezTo>
                    <a:pt x="84" y="57"/>
                    <a:pt x="56" y="57"/>
                    <a:pt x="28" y="57"/>
                  </a:cubicBezTo>
                  <a:cubicBezTo>
                    <a:pt x="28" y="57"/>
                    <a:pt x="28" y="57"/>
                    <a:pt x="0" y="29"/>
                  </a:cubicBezTo>
                  <a:cubicBezTo>
                    <a:pt x="0" y="0"/>
                    <a:pt x="0" y="0"/>
                    <a:pt x="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310" name="Google Shape;2310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04648" y="3416422"/>
            <a:ext cx="226250" cy="190429"/>
          </a:xfrm>
          <a:prstGeom prst="rect">
            <a:avLst/>
          </a:prstGeom>
          <a:noFill/>
          <a:ln>
            <a:noFill/>
          </a:ln>
        </p:spPr>
      </p:pic>
      <p:sp>
        <p:nvSpPr>
          <p:cNvPr id="460" name="Rounded Rectangular Callout 459"/>
          <p:cNvSpPr/>
          <p:nvPr/>
        </p:nvSpPr>
        <p:spPr>
          <a:xfrm>
            <a:off x="590403" y="1227898"/>
            <a:ext cx="7812911" cy="838752"/>
          </a:xfrm>
          <a:prstGeom prst="wedgeRoundRectCallout">
            <a:avLst>
              <a:gd name="adj1" fmla="val -50506"/>
              <a:gd name="adj2" fmla="val 110979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What ________ is </a:t>
            </a:r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it?</a:t>
            </a:r>
          </a:p>
        </p:txBody>
      </p:sp>
      <p:sp>
        <p:nvSpPr>
          <p:cNvPr id="461" name="Rounded Rectangular Callout 460"/>
          <p:cNvSpPr/>
          <p:nvPr/>
        </p:nvSpPr>
        <p:spPr>
          <a:xfrm>
            <a:off x="731806" y="4135515"/>
            <a:ext cx="7812911" cy="765340"/>
          </a:xfrm>
          <a:prstGeom prst="wedgeRoundRectCallout">
            <a:avLst>
              <a:gd name="adj1" fmla="val 43060"/>
              <a:gd name="adj2" fmla="val 74339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It’s </a:t>
            </a:r>
            <a:r>
              <a:rPr lang="en-US" sz="4000" dirty="0">
                <a:solidFill>
                  <a:schemeClr val="bg2">
                    <a:lumMod val="75000"/>
                  </a:schemeClr>
                </a:solidFill>
                <a:latin typeface="Script MT Bold" panose="03040602040607080904" pitchFamily="66" charset="0"/>
              </a:rPr>
              <a:t>red</a:t>
            </a:r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205544" y="427088"/>
            <a:ext cx="48654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#9Slide07 IcielCrocante" panose="02000000000000000000" pitchFamily="2" charset="0"/>
              </a:rPr>
              <a:t>Read and complete.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76147" y="1222420"/>
            <a:ext cx="14414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i="1" dirty="0" err="1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  <a:ea typeface="+mn-ea"/>
                <a:cs typeface="+mn-cs"/>
              </a:rPr>
              <a:t>colour</a:t>
            </a:r>
            <a:endParaRPr lang="en-US" sz="4000" b="1" i="1" dirty="0">
              <a:solidFill>
                <a:schemeClr val="bg1">
                  <a:lumMod val="10000"/>
                </a:schemeClr>
              </a:solidFill>
              <a:latin typeface="Script MT Bold" panose="03040602040607080904" pitchFamily="66" charset="0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143" b="94286" l="965" r="9774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15720" y="2336013"/>
            <a:ext cx="2962275" cy="1666875"/>
          </a:xfrm>
          <a:prstGeom prst="rect">
            <a:avLst/>
          </a:prstGeom>
        </p:spPr>
      </p:pic>
      <p:sp>
        <p:nvSpPr>
          <p:cNvPr id="467" name="Action Button: Go Home 465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142B850A-6DC4-44F6-9BE4-C75F904F2C42}"/>
              </a:ext>
            </a:extLst>
          </p:cNvPr>
          <p:cNvSpPr/>
          <p:nvPr/>
        </p:nvSpPr>
        <p:spPr>
          <a:xfrm>
            <a:off x="108744" y="4327424"/>
            <a:ext cx="573077" cy="603785"/>
          </a:xfrm>
          <a:prstGeom prst="actionButtonHom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150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" grpId="0" animBg="1"/>
      <p:bldP spid="461" grpId="0" animBg="1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6" name="Google Shape;1676;p70"/>
          <p:cNvGrpSpPr/>
          <p:nvPr/>
        </p:nvGrpSpPr>
        <p:grpSpPr>
          <a:xfrm>
            <a:off x="0" y="3035694"/>
            <a:ext cx="690275" cy="874262"/>
            <a:chOff x="2561700" y="588350"/>
            <a:chExt cx="423950" cy="536950"/>
          </a:xfrm>
        </p:grpSpPr>
        <p:sp>
          <p:nvSpPr>
            <p:cNvPr id="1677" name="Google Shape;1677;p70"/>
            <p:cNvSpPr/>
            <p:nvPr/>
          </p:nvSpPr>
          <p:spPr>
            <a:xfrm>
              <a:off x="2616450" y="903475"/>
              <a:ext cx="103200" cy="105325"/>
            </a:xfrm>
            <a:custGeom>
              <a:avLst/>
              <a:gdLst/>
              <a:ahLst/>
              <a:cxnLst/>
              <a:rect l="l" t="t" r="r" b="b"/>
              <a:pathLst>
                <a:path w="4128" h="4213" extrusionOk="0">
                  <a:moveTo>
                    <a:pt x="1938" y="338"/>
                  </a:moveTo>
                  <a:cubicBezTo>
                    <a:pt x="1938" y="310"/>
                    <a:pt x="1938" y="282"/>
                    <a:pt x="1938" y="254"/>
                  </a:cubicBezTo>
                  <a:cubicBezTo>
                    <a:pt x="1966" y="225"/>
                    <a:pt x="1994" y="225"/>
                    <a:pt x="2022" y="254"/>
                  </a:cubicBezTo>
                  <a:cubicBezTo>
                    <a:pt x="2078" y="338"/>
                    <a:pt x="2106" y="422"/>
                    <a:pt x="2162" y="506"/>
                  </a:cubicBezTo>
                  <a:cubicBezTo>
                    <a:pt x="2190" y="534"/>
                    <a:pt x="2218" y="562"/>
                    <a:pt x="2218" y="562"/>
                  </a:cubicBezTo>
                  <a:cubicBezTo>
                    <a:pt x="2583" y="254"/>
                    <a:pt x="2555" y="675"/>
                    <a:pt x="2668" y="815"/>
                  </a:cubicBezTo>
                  <a:cubicBezTo>
                    <a:pt x="2780" y="927"/>
                    <a:pt x="2864" y="843"/>
                    <a:pt x="2948" y="787"/>
                  </a:cubicBezTo>
                  <a:cubicBezTo>
                    <a:pt x="3033" y="731"/>
                    <a:pt x="3145" y="675"/>
                    <a:pt x="3173" y="534"/>
                  </a:cubicBezTo>
                  <a:cubicBezTo>
                    <a:pt x="3173" y="506"/>
                    <a:pt x="3173" y="478"/>
                    <a:pt x="3201" y="450"/>
                  </a:cubicBezTo>
                  <a:cubicBezTo>
                    <a:pt x="3341" y="394"/>
                    <a:pt x="3454" y="450"/>
                    <a:pt x="3454" y="562"/>
                  </a:cubicBezTo>
                  <a:cubicBezTo>
                    <a:pt x="3482" y="843"/>
                    <a:pt x="3650" y="787"/>
                    <a:pt x="3847" y="815"/>
                  </a:cubicBezTo>
                  <a:cubicBezTo>
                    <a:pt x="4043" y="815"/>
                    <a:pt x="4071" y="983"/>
                    <a:pt x="4099" y="1124"/>
                  </a:cubicBezTo>
                  <a:cubicBezTo>
                    <a:pt x="4128" y="1264"/>
                    <a:pt x="4128" y="1405"/>
                    <a:pt x="3931" y="1377"/>
                  </a:cubicBezTo>
                  <a:cubicBezTo>
                    <a:pt x="3903" y="1377"/>
                    <a:pt x="3875" y="1377"/>
                    <a:pt x="3847" y="1377"/>
                  </a:cubicBezTo>
                  <a:cubicBezTo>
                    <a:pt x="3791" y="1348"/>
                    <a:pt x="3763" y="1348"/>
                    <a:pt x="3706" y="1377"/>
                  </a:cubicBezTo>
                  <a:cubicBezTo>
                    <a:pt x="3650" y="1461"/>
                    <a:pt x="3454" y="1433"/>
                    <a:pt x="3482" y="1657"/>
                  </a:cubicBezTo>
                  <a:cubicBezTo>
                    <a:pt x="3510" y="1770"/>
                    <a:pt x="3370" y="1770"/>
                    <a:pt x="3285" y="1770"/>
                  </a:cubicBezTo>
                  <a:cubicBezTo>
                    <a:pt x="3033" y="1770"/>
                    <a:pt x="3089" y="1966"/>
                    <a:pt x="3145" y="2078"/>
                  </a:cubicBezTo>
                  <a:cubicBezTo>
                    <a:pt x="3398" y="2528"/>
                    <a:pt x="3398" y="2528"/>
                    <a:pt x="3089" y="2921"/>
                  </a:cubicBezTo>
                  <a:cubicBezTo>
                    <a:pt x="3061" y="2977"/>
                    <a:pt x="3005" y="3005"/>
                    <a:pt x="2948" y="3033"/>
                  </a:cubicBezTo>
                  <a:cubicBezTo>
                    <a:pt x="3061" y="3145"/>
                    <a:pt x="2948" y="3173"/>
                    <a:pt x="2892" y="3258"/>
                  </a:cubicBezTo>
                  <a:cubicBezTo>
                    <a:pt x="2780" y="3342"/>
                    <a:pt x="2724" y="3482"/>
                    <a:pt x="2583" y="3538"/>
                  </a:cubicBezTo>
                  <a:cubicBezTo>
                    <a:pt x="2527" y="3566"/>
                    <a:pt x="2471" y="3566"/>
                    <a:pt x="2443" y="3594"/>
                  </a:cubicBezTo>
                  <a:cubicBezTo>
                    <a:pt x="2471" y="3651"/>
                    <a:pt x="2499" y="3594"/>
                    <a:pt x="2555" y="3594"/>
                  </a:cubicBezTo>
                  <a:cubicBezTo>
                    <a:pt x="2640" y="3594"/>
                    <a:pt x="2724" y="3623"/>
                    <a:pt x="2808" y="3594"/>
                  </a:cubicBezTo>
                  <a:cubicBezTo>
                    <a:pt x="2836" y="3594"/>
                    <a:pt x="2864" y="3594"/>
                    <a:pt x="2892" y="3623"/>
                  </a:cubicBezTo>
                  <a:cubicBezTo>
                    <a:pt x="2976" y="3735"/>
                    <a:pt x="2892" y="3819"/>
                    <a:pt x="2864" y="3903"/>
                  </a:cubicBezTo>
                  <a:cubicBezTo>
                    <a:pt x="2780" y="4016"/>
                    <a:pt x="2752" y="4156"/>
                    <a:pt x="2611" y="4212"/>
                  </a:cubicBezTo>
                  <a:cubicBezTo>
                    <a:pt x="2583" y="4212"/>
                    <a:pt x="2555" y="4184"/>
                    <a:pt x="2527" y="4184"/>
                  </a:cubicBezTo>
                  <a:cubicBezTo>
                    <a:pt x="2471" y="4156"/>
                    <a:pt x="2443" y="4128"/>
                    <a:pt x="2387" y="4128"/>
                  </a:cubicBezTo>
                  <a:cubicBezTo>
                    <a:pt x="2218" y="4044"/>
                    <a:pt x="2162" y="3819"/>
                    <a:pt x="1938" y="3735"/>
                  </a:cubicBezTo>
                  <a:cubicBezTo>
                    <a:pt x="1797" y="3651"/>
                    <a:pt x="1938" y="3370"/>
                    <a:pt x="2022" y="3258"/>
                  </a:cubicBezTo>
                  <a:cubicBezTo>
                    <a:pt x="2218" y="3005"/>
                    <a:pt x="2134" y="2696"/>
                    <a:pt x="2303" y="2443"/>
                  </a:cubicBezTo>
                  <a:cubicBezTo>
                    <a:pt x="2359" y="2359"/>
                    <a:pt x="2303" y="2247"/>
                    <a:pt x="2190" y="2191"/>
                  </a:cubicBezTo>
                  <a:cubicBezTo>
                    <a:pt x="2106" y="2163"/>
                    <a:pt x="2050" y="2135"/>
                    <a:pt x="1910" y="2219"/>
                  </a:cubicBezTo>
                  <a:cubicBezTo>
                    <a:pt x="1629" y="2415"/>
                    <a:pt x="1432" y="2668"/>
                    <a:pt x="1376" y="3005"/>
                  </a:cubicBezTo>
                  <a:cubicBezTo>
                    <a:pt x="1348" y="3117"/>
                    <a:pt x="1348" y="3201"/>
                    <a:pt x="1376" y="3314"/>
                  </a:cubicBezTo>
                  <a:cubicBezTo>
                    <a:pt x="1489" y="3707"/>
                    <a:pt x="1404" y="3847"/>
                    <a:pt x="1011" y="3847"/>
                  </a:cubicBezTo>
                  <a:cubicBezTo>
                    <a:pt x="955" y="3847"/>
                    <a:pt x="899" y="3875"/>
                    <a:pt x="815" y="3847"/>
                  </a:cubicBezTo>
                  <a:cubicBezTo>
                    <a:pt x="702" y="3791"/>
                    <a:pt x="618" y="3707"/>
                    <a:pt x="590" y="3566"/>
                  </a:cubicBezTo>
                  <a:cubicBezTo>
                    <a:pt x="646" y="3510"/>
                    <a:pt x="702" y="3482"/>
                    <a:pt x="787" y="3482"/>
                  </a:cubicBezTo>
                  <a:cubicBezTo>
                    <a:pt x="787" y="3482"/>
                    <a:pt x="815" y="3482"/>
                    <a:pt x="815" y="3482"/>
                  </a:cubicBezTo>
                  <a:cubicBezTo>
                    <a:pt x="815" y="3482"/>
                    <a:pt x="787" y="3482"/>
                    <a:pt x="787" y="3482"/>
                  </a:cubicBezTo>
                  <a:cubicBezTo>
                    <a:pt x="702" y="3482"/>
                    <a:pt x="646" y="3510"/>
                    <a:pt x="590" y="3566"/>
                  </a:cubicBezTo>
                  <a:cubicBezTo>
                    <a:pt x="450" y="3623"/>
                    <a:pt x="450" y="3510"/>
                    <a:pt x="450" y="3426"/>
                  </a:cubicBezTo>
                  <a:cubicBezTo>
                    <a:pt x="450" y="3342"/>
                    <a:pt x="534" y="3258"/>
                    <a:pt x="450" y="3173"/>
                  </a:cubicBezTo>
                  <a:cubicBezTo>
                    <a:pt x="422" y="3145"/>
                    <a:pt x="394" y="3145"/>
                    <a:pt x="394" y="3117"/>
                  </a:cubicBezTo>
                  <a:cubicBezTo>
                    <a:pt x="113" y="3033"/>
                    <a:pt x="1" y="2864"/>
                    <a:pt x="1" y="2584"/>
                  </a:cubicBezTo>
                  <a:cubicBezTo>
                    <a:pt x="169" y="2135"/>
                    <a:pt x="590" y="1994"/>
                    <a:pt x="1067" y="2247"/>
                  </a:cubicBezTo>
                  <a:cubicBezTo>
                    <a:pt x="1067" y="2219"/>
                    <a:pt x="1095" y="2191"/>
                    <a:pt x="1095" y="2163"/>
                  </a:cubicBezTo>
                  <a:cubicBezTo>
                    <a:pt x="1124" y="2050"/>
                    <a:pt x="1039" y="2022"/>
                    <a:pt x="983" y="1966"/>
                  </a:cubicBezTo>
                  <a:cubicBezTo>
                    <a:pt x="871" y="1882"/>
                    <a:pt x="759" y="1798"/>
                    <a:pt x="843" y="1629"/>
                  </a:cubicBezTo>
                  <a:cubicBezTo>
                    <a:pt x="899" y="1405"/>
                    <a:pt x="1067" y="1517"/>
                    <a:pt x="1180" y="1489"/>
                  </a:cubicBezTo>
                  <a:cubicBezTo>
                    <a:pt x="1264" y="1489"/>
                    <a:pt x="1320" y="1489"/>
                    <a:pt x="1348" y="1433"/>
                  </a:cubicBezTo>
                  <a:cubicBezTo>
                    <a:pt x="1460" y="1236"/>
                    <a:pt x="1404" y="1068"/>
                    <a:pt x="1236" y="955"/>
                  </a:cubicBezTo>
                  <a:cubicBezTo>
                    <a:pt x="1095" y="843"/>
                    <a:pt x="1039" y="703"/>
                    <a:pt x="983" y="562"/>
                  </a:cubicBezTo>
                  <a:cubicBezTo>
                    <a:pt x="843" y="254"/>
                    <a:pt x="1124" y="169"/>
                    <a:pt x="1292" y="29"/>
                  </a:cubicBezTo>
                  <a:cubicBezTo>
                    <a:pt x="1320" y="1"/>
                    <a:pt x="1348" y="29"/>
                    <a:pt x="1376" y="57"/>
                  </a:cubicBezTo>
                  <a:lnTo>
                    <a:pt x="1376" y="57"/>
                  </a:lnTo>
                  <a:cubicBezTo>
                    <a:pt x="1404" y="57"/>
                    <a:pt x="1432" y="85"/>
                    <a:pt x="1432" y="113"/>
                  </a:cubicBezTo>
                  <a:lnTo>
                    <a:pt x="1432" y="113"/>
                  </a:lnTo>
                  <a:cubicBezTo>
                    <a:pt x="1460" y="141"/>
                    <a:pt x="1489" y="169"/>
                    <a:pt x="1517" y="197"/>
                  </a:cubicBezTo>
                  <a:lnTo>
                    <a:pt x="1517" y="197"/>
                  </a:lnTo>
                  <a:cubicBezTo>
                    <a:pt x="1545" y="197"/>
                    <a:pt x="1545" y="254"/>
                    <a:pt x="1573" y="282"/>
                  </a:cubicBezTo>
                  <a:cubicBezTo>
                    <a:pt x="1573" y="282"/>
                    <a:pt x="1601" y="310"/>
                    <a:pt x="1629" y="338"/>
                  </a:cubicBezTo>
                  <a:cubicBezTo>
                    <a:pt x="1629" y="338"/>
                    <a:pt x="1657" y="366"/>
                    <a:pt x="1657" y="366"/>
                  </a:cubicBezTo>
                  <a:cubicBezTo>
                    <a:pt x="1685" y="366"/>
                    <a:pt x="1685" y="394"/>
                    <a:pt x="1685" y="394"/>
                  </a:cubicBezTo>
                  <a:cubicBezTo>
                    <a:pt x="1713" y="394"/>
                    <a:pt x="1741" y="422"/>
                    <a:pt x="1741" y="422"/>
                  </a:cubicBezTo>
                  <a:cubicBezTo>
                    <a:pt x="1741" y="422"/>
                    <a:pt x="1769" y="450"/>
                    <a:pt x="1769" y="450"/>
                  </a:cubicBezTo>
                  <a:cubicBezTo>
                    <a:pt x="1797" y="478"/>
                    <a:pt x="1797" y="478"/>
                    <a:pt x="1825" y="478"/>
                  </a:cubicBezTo>
                  <a:cubicBezTo>
                    <a:pt x="1825" y="478"/>
                    <a:pt x="1853" y="478"/>
                    <a:pt x="1853" y="478"/>
                  </a:cubicBezTo>
                  <a:cubicBezTo>
                    <a:pt x="1882" y="450"/>
                    <a:pt x="1882" y="422"/>
                    <a:pt x="1882" y="394"/>
                  </a:cubicBezTo>
                  <a:cubicBezTo>
                    <a:pt x="1910" y="366"/>
                    <a:pt x="1910" y="338"/>
                    <a:pt x="1938" y="3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70"/>
            <p:cNvSpPr/>
            <p:nvPr/>
          </p:nvSpPr>
          <p:spPr>
            <a:xfrm>
              <a:off x="2679625" y="934375"/>
              <a:ext cx="77925" cy="82825"/>
            </a:xfrm>
            <a:custGeom>
              <a:avLst/>
              <a:gdLst/>
              <a:ahLst/>
              <a:cxnLst/>
              <a:rect l="l" t="t" r="r" b="b"/>
              <a:pathLst>
                <a:path w="3117" h="3313" extrusionOk="0">
                  <a:moveTo>
                    <a:pt x="534" y="1685"/>
                  </a:moveTo>
                  <a:cubicBezTo>
                    <a:pt x="534" y="1600"/>
                    <a:pt x="562" y="1460"/>
                    <a:pt x="646" y="1432"/>
                  </a:cubicBezTo>
                  <a:cubicBezTo>
                    <a:pt x="871" y="1348"/>
                    <a:pt x="786" y="1235"/>
                    <a:pt x="702" y="1123"/>
                  </a:cubicBezTo>
                  <a:cubicBezTo>
                    <a:pt x="618" y="1011"/>
                    <a:pt x="618" y="814"/>
                    <a:pt x="393" y="842"/>
                  </a:cubicBezTo>
                  <a:cubicBezTo>
                    <a:pt x="393" y="730"/>
                    <a:pt x="702" y="814"/>
                    <a:pt x="478" y="646"/>
                  </a:cubicBezTo>
                  <a:cubicBezTo>
                    <a:pt x="393" y="562"/>
                    <a:pt x="478" y="534"/>
                    <a:pt x="506" y="477"/>
                  </a:cubicBezTo>
                  <a:cubicBezTo>
                    <a:pt x="646" y="365"/>
                    <a:pt x="786" y="449"/>
                    <a:pt x="899" y="477"/>
                  </a:cubicBezTo>
                  <a:cubicBezTo>
                    <a:pt x="955" y="337"/>
                    <a:pt x="814" y="365"/>
                    <a:pt x="786" y="309"/>
                  </a:cubicBezTo>
                  <a:cubicBezTo>
                    <a:pt x="955" y="253"/>
                    <a:pt x="1067" y="56"/>
                    <a:pt x="1236" y="0"/>
                  </a:cubicBezTo>
                  <a:cubicBezTo>
                    <a:pt x="1264" y="28"/>
                    <a:pt x="1292" y="56"/>
                    <a:pt x="1292" y="84"/>
                  </a:cubicBezTo>
                  <a:lnTo>
                    <a:pt x="1292" y="84"/>
                  </a:lnTo>
                  <a:cubicBezTo>
                    <a:pt x="1460" y="141"/>
                    <a:pt x="1292" y="393"/>
                    <a:pt x="1516" y="449"/>
                  </a:cubicBezTo>
                  <a:cubicBezTo>
                    <a:pt x="1544" y="449"/>
                    <a:pt x="1488" y="562"/>
                    <a:pt x="1432" y="590"/>
                  </a:cubicBezTo>
                  <a:cubicBezTo>
                    <a:pt x="1207" y="646"/>
                    <a:pt x="1236" y="814"/>
                    <a:pt x="1236" y="1011"/>
                  </a:cubicBezTo>
                  <a:cubicBezTo>
                    <a:pt x="1488" y="1011"/>
                    <a:pt x="1685" y="899"/>
                    <a:pt x="1853" y="730"/>
                  </a:cubicBezTo>
                  <a:cubicBezTo>
                    <a:pt x="1965" y="618"/>
                    <a:pt x="2050" y="534"/>
                    <a:pt x="2190" y="590"/>
                  </a:cubicBezTo>
                  <a:cubicBezTo>
                    <a:pt x="2218" y="618"/>
                    <a:pt x="2246" y="646"/>
                    <a:pt x="2246" y="674"/>
                  </a:cubicBezTo>
                  <a:cubicBezTo>
                    <a:pt x="2274" y="758"/>
                    <a:pt x="2190" y="899"/>
                    <a:pt x="2330" y="983"/>
                  </a:cubicBezTo>
                  <a:cubicBezTo>
                    <a:pt x="2471" y="1235"/>
                    <a:pt x="2583" y="1516"/>
                    <a:pt x="2695" y="1797"/>
                  </a:cubicBezTo>
                  <a:cubicBezTo>
                    <a:pt x="2808" y="1713"/>
                    <a:pt x="2752" y="1628"/>
                    <a:pt x="2724" y="1544"/>
                  </a:cubicBezTo>
                  <a:cubicBezTo>
                    <a:pt x="2667" y="1460"/>
                    <a:pt x="2527" y="1348"/>
                    <a:pt x="2639" y="1292"/>
                  </a:cubicBezTo>
                  <a:cubicBezTo>
                    <a:pt x="2752" y="1179"/>
                    <a:pt x="2892" y="1039"/>
                    <a:pt x="3088" y="1151"/>
                  </a:cubicBezTo>
                  <a:cubicBezTo>
                    <a:pt x="3088" y="1235"/>
                    <a:pt x="3117" y="1320"/>
                    <a:pt x="3060" y="1404"/>
                  </a:cubicBezTo>
                  <a:cubicBezTo>
                    <a:pt x="3060" y="1460"/>
                    <a:pt x="3060" y="1488"/>
                    <a:pt x="3060" y="1544"/>
                  </a:cubicBezTo>
                  <a:cubicBezTo>
                    <a:pt x="2976" y="1657"/>
                    <a:pt x="3060" y="1825"/>
                    <a:pt x="2976" y="1965"/>
                  </a:cubicBezTo>
                  <a:cubicBezTo>
                    <a:pt x="2976" y="1993"/>
                    <a:pt x="2976" y="2022"/>
                    <a:pt x="2976" y="2022"/>
                  </a:cubicBezTo>
                  <a:cubicBezTo>
                    <a:pt x="2920" y="2106"/>
                    <a:pt x="2976" y="2218"/>
                    <a:pt x="2920" y="2302"/>
                  </a:cubicBezTo>
                  <a:cubicBezTo>
                    <a:pt x="2920" y="2330"/>
                    <a:pt x="2920" y="2358"/>
                    <a:pt x="2920" y="2387"/>
                  </a:cubicBezTo>
                  <a:cubicBezTo>
                    <a:pt x="2892" y="2415"/>
                    <a:pt x="2864" y="2415"/>
                    <a:pt x="2836" y="2415"/>
                  </a:cubicBezTo>
                  <a:cubicBezTo>
                    <a:pt x="2752" y="2415"/>
                    <a:pt x="2667" y="2415"/>
                    <a:pt x="2639" y="2555"/>
                  </a:cubicBezTo>
                  <a:cubicBezTo>
                    <a:pt x="2639" y="2667"/>
                    <a:pt x="2639" y="2808"/>
                    <a:pt x="2499" y="2864"/>
                  </a:cubicBezTo>
                  <a:cubicBezTo>
                    <a:pt x="2274" y="2836"/>
                    <a:pt x="2078" y="3004"/>
                    <a:pt x="1853" y="2920"/>
                  </a:cubicBezTo>
                  <a:cubicBezTo>
                    <a:pt x="1825" y="2920"/>
                    <a:pt x="1797" y="2892"/>
                    <a:pt x="1769" y="2864"/>
                  </a:cubicBezTo>
                  <a:cubicBezTo>
                    <a:pt x="1797" y="2892"/>
                    <a:pt x="1825" y="2892"/>
                    <a:pt x="1825" y="2948"/>
                  </a:cubicBezTo>
                  <a:cubicBezTo>
                    <a:pt x="1797" y="3173"/>
                    <a:pt x="1713" y="3313"/>
                    <a:pt x="1432" y="3173"/>
                  </a:cubicBezTo>
                  <a:cubicBezTo>
                    <a:pt x="1348" y="3116"/>
                    <a:pt x="1264" y="3145"/>
                    <a:pt x="1179" y="3145"/>
                  </a:cubicBezTo>
                  <a:cubicBezTo>
                    <a:pt x="1095" y="3145"/>
                    <a:pt x="955" y="3173"/>
                    <a:pt x="955" y="3088"/>
                  </a:cubicBezTo>
                  <a:cubicBezTo>
                    <a:pt x="814" y="2751"/>
                    <a:pt x="449" y="2808"/>
                    <a:pt x="253" y="2583"/>
                  </a:cubicBezTo>
                  <a:cubicBezTo>
                    <a:pt x="309" y="2527"/>
                    <a:pt x="393" y="2499"/>
                    <a:pt x="337" y="2387"/>
                  </a:cubicBezTo>
                  <a:cubicBezTo>
                    <a:pt x="225" y="2443"/>
                    <a:pt x="141" y="2527"/>
                    <a:pt x="56" y="2387"/>
                  </a:cubicBezTo>
                  <a:cubicBezTo>
                    <a:pt x="0" y="2330"/>
                    <a:pt x="0" y="2302"/>
                    <a:pt x="56" y="2246"/>
                  </a:cubicBezTo>
                  <a:cubicBezTo>
                    <a:pt x="141" y="2162"/>
                    <a:pt x="197" y="2022"/>
                    <a:pt x="337" y="1965"/>
                  </a:cubicBezTo>
                  <a:cubicBezTo>
                    <a:pt x="337" y="1965"/>
                    <a:pt x="365" y="1965"/>
                    <a:pt x="365" y="1965"/>
                  </a:cubicBezTo>
                  <a:cubicBezTo>
                    <a:pt x="478" y="2050"/>
                    <a:pt x="506" y="2162"/>
                    <a:pt x="534" y="2246"/>
                  </a:cubicBezTo>
                  <a:cubicBezTo>
                    <a:pt x="590" y="2387"/>
                    <a:pt x="646" y="2443"/>
                    <a:pt x="786" y="2443"/>
                  </a:cubicBezTo>
                  <a:cubicBezTo>
                    <a:pt x="843" y="2443"/>
                    <a:pt x="814" y="2499"/>
                    <a:pt x="843" y="2527"/>
                  </a:cubicBezTo>
                  <a:cubicBezTo>
                    <a:pt x="843" y="2471"/>
                    <a:pt x="786" y="2443"/>
                    <a:pt x="786" y="2415"/>
                  </a:cubicBezTo>
                  <a:cubicBezTo>
                    <a:pt x="758" y="2274"/>
                    <a:pt x="814" y="2134"/>
                    <a:pt x="899" y="2190"/>
                  </a:cubicBezTo>
                  <a:cubicBezTo>
                    <a:pt x="1179" y="2302"/>
                    <a:pt x="1207" y="2078"/>
                    <a:pt x="1292" y="1937"/>
                  </a:cubicBezTo>
                  <a:cubicBezTo>
                    <a:pt x="1320" y="1881"/>
                    <a:pt x="1404" y="1881"/>
                    <a:pt x="1460" y="1769"/>
                  </a:cubicBezTo>
                  <a:cubicBezTo>
                    <a:pt x="1264" y="1853"/>
                    <a:pt x="1067" y="1909"/>
                    <a:pt x="927" y="1713"/>
                  </a:cubicBezTo>
                  <a:cubicBezTo>
                    <a:pt x="927" y="1657"/>
                    <a:pt x="871" y="1713"/>
                    <a:pt x="899" y="1713"/>
                  </a:cubicBezTo>
                  <a:cubicBezTo>
                    <a:pt x="927" y="1685"/>
                    <a:pt x="927" y="1713"/>
                    <a:pt x="927" y="1713"/>
                  </a:cubicBezTo>
                  <a:cubicBezTo>
                    <a:pt x="983" y="1797"/>
                    <a:pt x="1039" y="1881"/>
                    <a:pt x="927" y="1965"/>
                  </a:cubicBezTo>
                  <a:cubicBezTo>
                    <a:pt x="871" y="2022"/>
                    <a:pt x="786" y="1937"/>
                    <a:pt x="730" y="1909"/>
                  </a:cubicBezTo>
                  <a:cubicBezTo>
                    <a:pt x="646" y="1853"/>
                    <a:pt x="590" y="1797"/>
                    <a:pt x="534" y="1741"/>
                  </a:cubicBezTo>
                  <a:cubicBezTo>
                    <a:pt x="534" y="1713"/>
                    <a:pt x="534" y="1713"/>
                    <a:pt x="534" y="16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70"/>
            <p:cNvSpPr/>
            <p:nvPr/>
          </p:nvSpPr>
          <p:spPr>
            <a:xfrm>
              <a:off x="2691550" y="873300"/>
              <a:ext cx="70200" cy="110925"/>
            </a:xfrm>
            <a:custGeom>
              <a:avLst/>
              <a:gdLst/>
              <a:ahLst/>
              <a:cxnLst/>
              <a:rect l="l" t="t" r="r" b="b"/>
              <a:pathLst>
                <a:path w="2808" h="4437" extrusionOk="0">
                  <a:moveTo>
                    <a:pt x="2583" y="3566"/>
                  </a:moveTo>
                  <a:cubicBezTo>
                    <a:pt x="2415" y="3594"/>
                    <a:pt x="2359" y="3791"/>
                    <a:pt x="2162" y="3763"/>
                  </a:cubicBezTo>
                  <a:cubicBezTo>
                    <a:pt x="2471" y="4071"/>
                    <a:pt x="2443" y="4100"/>
                    <a:pt x="2247" y="4436"/>
                  </a:cubicBezTo>
                  <a:cubicBezTo>
                    <a:pt x="2050" y="4128"/>
                    <a:pt x="1910" y="3763"/>
                    <a:pt x="1797" y="3426"/>
                  </a:cubicBezTo>
                  <a:cubicBezTo>
                    <a:pt x="1797" y="3342"/>
                    <a:pt x="1797" y="3229"/>
                    <a:pt x="1741" y="3145"/>
                  </a:cubicBezTo>
                  <a:lnTo>
                    <a:pt x="1741" y="3089"/>
                  </a:lnTo>
                  <a:cubicBezTo>
                    <a:pt x="1713" y="3033"/>
                    <a:pt x="1910" y="2892"/>
                    <a:pt x="1741" y="2920"/>
                  </a:cubicBezTo>
                  <a:cubicBezTo>
                    <a:pt x="1573" y="2949"/>
                    <a:pt x="1488" y="2920"/>
                    <a:pt x="1488" y="2780"/>
                  </a:cubicBezTo>
                  <a:cubicBezTo>
                    <a:pt x="1460" y="2640"/>
                    <a:pt x="1545" y="2527"/>
                    <a:pt x="1685" y="2527"/>
                  </a:cubicBezTo>
                  <a:cubicBezTo>
                    <a:pt x="1853" y="2555"/>
                    <a:pt x="1994" y="2471"/>
                    <a:pt x="2134" y="2387"/>
                  </a:cubicBezTo>
                  <a:cubicBezTo>
                    <a:pt x="1769" y="2190"/>
                    <a:pt x="1404" y="1994"/>
                    <a:pt x="1348" y="1517"/>
                  </a:cubicBezTo>
                  <a:cubicBezTo>
                    <a:pt x="1320" y="1320"/>
                    <a:pt x="1180" y="1067"/>
                    <a:pt x="1348" y="843"/>
                  </a:cubicBezTo>
                  <a:cubicBezTo>
                    <a:pt x="1208" y="871"/>
                    <a:pt x="1067" y="787"/>
                    <a:pt x="983" y="674"/>
                  </a:cubicBezTo>
                  <a:cubicBezTo>
                    <a:pt x="927" y="590"/>
                    <a:pt x="899" y="478"/>
                    <a:pt x="787" y="450"/>
                  </a:cubicBezTo>
                  <a:cubicBezTo>
                    <a:pt x="702" y="394"/>
                    <a:pt x="590" y="450"/>
                    <a:pt x="506" y="450"/>
                  </a:cubicBezTo>
                  <a:cubicBezTo>
                    <a:pt x="478" y="450"/>
                    <a:pt x="450" y="450"/>
                    <a:pt x="450" y="478"/>
                  </a:cubicBezTo>
                  <a:cubicBezTo>
                    <a:pt x="478" y="562"/>
                    <a:pt x="450" y="646"/>
                    <a:pt x="422" y="703"/>
                  </a:cubicBezTo>
                  <a:cubicBezTo>
                    <a:pt x="422" y="731"/>
                    <a:pt x="394" y="759"/>
                    <a:pt x="394" y="787"/>
                  </a:cubicBezTo>
                  <a:cubicBezTo>
                    <a:pt x="366" y="815"/>
                    <a:pt x="366" y="815"/>
                    <a:pt x="366" y="843"/>
                  </a:cubicBezTo>
                  <a:cubicBezTo>
                    <a:pt x="337" y="843"/>
                    <a:pt x="309" y="871"/>
                    <a:pt x="281" y="871"/>
                  </a:cubicBezTo>
                  <a:cubicBezTo>
                    <a:pt x="1" y="674"/>
                    <a:pt x="141" y="450"/>
                    <a:pt x="225" y="225"/>
                  </a:cubicBezTo>
                  <a:cubicBezTo>
                    <a:pt x="281" y="85"/>
                    <a:pt x="366" y="1"/>
                    <a:pt x="534" y="57"/>
                  </a:cubicBezTo>
                  <a:cubicBezTo>
                    <a:pt x="562" y="85"/>
                    <a:pt x="618" y="85"/>
                    <a:pt x="674" y="85"/>
                  </a:cubicBezTo>
                  <a:cubicBezTo>
                    <a:pt x="730" y="57"/>
                    <a:pt x="815" y="29"/>
                    <a:pt x="871" y="85"/>
                  </a:cubicBezTo>
                  <a:cubicBezTo>
                    <a:pt x="899" y="113"/>
                    <a:pt x="927" y="141"/>
                    <a:pt x="983" y="169"/>
                  </a:cubicBezTo>
                  <a:cubicBezTo>
                    <a:pt x="1124" y="197"/>
                    <a:pt x="1292" y="309"/>
                    <a:pt x="1432" y="141"/>
                  </a:cubicBezTo>
                  <a:cubicBezTo>
                    <a:pt x="1432" y="141"/>
                    <a:pt x="1460" y="141"/>
                    <a:pt x="1460" y="141"/>
                  </a:cubicBezTo>
                  <a:cubicBezTo>
                    <a:pt x="1629" y="113"/>
                    <a:pt x="1741" y="394"/>
                    <a:pt x="1966" y="169"/>
                  </a:cubicBezTo>
                  <a:cubicBezTo>
                    <a:pt x="2050" y="85"/>
                    <a:pt x="2359" y="85"/>
                    <a:pt x="2555" y="113"/>
                  </a:cubicBezTo>
                  <a:cubicBezTo>
                    <a:pt x="2611" y="85"/>
                    <a:pt x="2640" y="113"/>
                    <a:pt x="2640" y="141"/>
                  </a:cubicBezTo>
                  <a:cubicBezTo>
                    <a:pt x="2640" y="169"/>
                    <a:pt x="2640" y="169"/>
                    <a:pt x="2640" y="197"/>
                  </a:cubicBezTo>
                  <a:cubicBezTo>
                    <a:pt x="2724" y="253"/>
                    <a:pt x="2668" y="366"/>
                    <a:pt x="2724" y="422"/>
                  </a:cubicBezTo>
                  <a:cubicBezTo>
                    <a:pt x="2724" y="450"/>
                    <a:pt x="2724" y="450"/>
                    <a:pt x="2724" y="478"/>
                  </a:cubicBezTo>
                  <a:cubicBezTo>
                    <a:pt x="2808" y="1124"/>
                    <a:pt x="2724" y="1769"/>
                    <a:pt x="2752" y="2415"/>
                  </a:cubicBezTo>
                  <a:cubicBezTo>
                    <a:pt x="2752" y="2555"/>
                    <a:pt x="2752" y="2668"/>
                    <a:pt x="2752" y="2808"/>
                  </a:cubicBezTo>
                  <a:cubicBezTo>
                    <a:pt x="2752" y="2864"/>
                    <a:pt x="2752" y="2892"/>
                    <a:pt x="2724" y="2920"/>
                  </a:cubicBezTo>
                  <a:lnTo>
                    <a:pt x="2724" y="2920"/>
                  </a:lnTo>
                  <a:cubicBezTo>
                    <a:pt x="2640" y="3061"/>
                    <a:pt x="2752" y="3229"/>
                    <a:pt x="2640" y="3342"/>
                  </a:cubicBezTo>
                  <a:lnTo>
                    <a:pt x="2640" y="3342"/>
                  </a:lnTo>
                  <a:cubicBezTo>
                    <a:pt x="2583" y="3398"/>
                    <a:pt x="2640" y="3510"/>
                    <a:pt x="2583" y="356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70"/>
            <p:cNvSpPr/>
            <p:nvPr/>
          </p:nvSpPr>
          <p:spPr>
            <a:xfrm>
              <a:off x="2565925" y="886650"/>
              <a:ext cx="44925" cy="81425"/>
            </a:xfrm>
            <a:custGeom>
              <a:avLst/>
              <a:gdLst/>
              <a:ahLst/>
              <a:cxnLst/>
              <a:rect l="l" t="t" r="r" b="b"/>
              <a:pathLst>
                <a:path w="1797" h="3257" extrusionOk="0">
                  <a:moveTo>
                    <a:pt x="112" y="2667"/>
                  </a:moveTo>
                  <a:cubicBezTo>
                    <a:pt x="112" y="2639"/>
                    <a:pt x="112" y="2639"/>
                    <a:pt x="112" y="2611"/>
                  </a:cubicBezTo>
                  <a:cubicBezTo>
                    <a:pt x="28" y="2555"/>
                    <a:pt x="84" y="2443"/>
                    <a:pt x="28" y="2386"/>
                  </a:cubicBezTo>
                  <a:cubicBezTo>
                    <a:pt x="28" y="2358"/>
                    <a:pt x="28" y="2358"/>
                    <a:pt x="28" y="2330"/>
                  </a:cubicBezTo>
                  <a:cubicBezTo>
                    <a:pt x="0" y="2302"/>
                    <a:pt x="0" y="2302"/>
                    <a:pt x="0" y="2274"/>
                  </a:cubicBezTo>
                  <a:cubicBezTo>
                    <a:pt x="28" y="2246"/>
                    <a:pt x="28" y="2246"/>
                    <a:pt x="28" y="2246"/>
                  </a:cubicBezTo>
                  <a:cubicBezTo>
                    <a:pt x="309" y="2078"/>
                    <a:pt x="225" y="1797"/>
                    <a:pt x="197" y="1572"/>
                  </a:cubicBezTo>
                  <a:cubicBezTo>
                    <a:pt x="197" y="1348"/>
                    <a:pt x="197" y="1151"/>
                    <a:pt x="309" y="955"/>
                  </a:cubicBezTo>
                  <a:cubicBezTo>
                    <a:pt x="337" y="955"/>
                    <a:pt x="365" y="1011"/>
                    <a:pt x="365" y="983"/>
                  </a:cubicBezTo>
                  <a:cubicBezTo>
                    <a:pt x="393" y="955"/>
                    <a:pt x="337" y="955"/>
                    <a:pt x="337" y="927"/>
                  </a:cubicBezTo>
                  <a:cubicBezTo>
                    <a:pt x="281" y="674"/>
                    <a:pt x="421" y="449"/>
                    <a:pt x="506" y="225"/>
                  </a:cubicBezTo>
                  <a:cubicBezTo>
                    <a:pt x="590" y="0"/>
                    <a:pt x="702" y="281"/>
                    <a:pt x="814" y="309"/>
                  </a:cubicBezTo>
                  <a:cubicBezTo>
                    <a:pt x="1011" y="421"/>
                    <a:pt x="1123" y="646"/>
                    <a:pt x="1348" y="730"/>
                  </a:cubicBezTo>
                  <a:cubicBezTo>
                    <a:pt x="1376" y="758"/>
                    <a:pt x="1404" y="758"/>
                    <a:pt x="1404" y="786"/>
                  </a:cubicBezTo>
                  <a:cubicBezTo>
                    <a:pt x="1516" y="898"/>
                    <a:pt x="1516" y="1011"/>
                    <a:pt x="1404" y="1123"/>
                  </a:cubicBezTo>
                  <a:cubicBezTo>
                    <a:pt x="1235" y="1292"/>
                    <a:pt x="1488" y="1207"/>
                    <a:pt x="1488" y="1292"/>
                  </a:cubicBezTo>
                  <a:cubicBezTo>
                    <a:pt x="1685" y="1572"/>
                    <a:pt x="1544" y="1769"/>
                    <a:pt x="1320" y="1909"/>
                  </a:cubicBezTo>
                  <a:cubicBezTo>
                    <a:pt x="1292" y="1937"/>
                    <a:pt x="1264" y="1909"/>
                    <a:pt x="1264" y="1937"/>
                  </a:cubicBezTo>
                  <a:cubicBezTo>
                    <a:pt x="1235" y="1993"/>
                    <a:pt x="1264" y="1909"/>
                    <a:pt x="1292" y="1937"/>
                  </a:cubicBezTo>
                  <a:cubicBezTo>
                    <a:pt x="1404" y="2050"/>
                    <a:pt x="1516" y="2106"/>
                    <a:pt x="1600" y="2246"/>
                  </a:cubicBezTo>
                  <a:cubicBezTo>
                    <a:pt x="1657" y="2330"/>
                    <a:pt x="1741" y="2386"/>
                    <a:pt x="1797" y="2499"/>
                  </a:cubicBezTo>
                  <a:cubicBezTo>
                    <a:pt x="1797" y="2527"/>
                    <a:pt x="1797" y="2555"/>
                    <a:pt x="1797" y="2583"/>
                  </a:cubicBezTo>
                  <a:cubicBezTo>
                    <a:pt x="1741" y="2667"/>
                    <a:pt x="1685" y="2751"/>
                    <a:pt x="1600" y="2808"/>
                  </a:cubicBezTo>
                  <a:cubicBezTo>
                    <a:pt x="1488" y="2892"/>
                    <a:pt x="1376" y="2976"/>
                    <a:pt x="1235" y="2920"/>
                  </a:cubicBezTo>
                  <a:cubicBezTo>
                    <a:pt x="1095" y="2808"/>
                    <a:pt x="1067" y="2667"/>
                    <a:pt x="1151" y="2527"/>
                  </a:cubicBezTo>
                  <a:cubicBezTo>
                    <a:pt x="1179" y="2471"/>
                    <a:pt x="1235" y="2443"/>
                    <a:pt x="1292" y="2443"/>
                  </a:cubicBezTo>
                  <a:cubicBezTo>
                    <a:pt x="1320" y="2443"/>
                    <a:pt x="1348" y="2415"/>
                    <a:pt x="1376" y="2415"/>
                  </a:cubicBezTo>
                  <a:cubicBezTo>
                    <a:pt x="1404" y="2386"/>
                    <a:pt x="1404" y="2358"/>
                    <a:pt x="1432" y="2358"/>
                  </a:cubicBezTo>
                  <a:cubicBezTo>
                    <a:pt x="1432" y="2358"/>
                    <a:pt x="1404" y="2330"/>
                    <a:pt x="1404" y="2330"/>
                  </a:cubicBezTo>
                  <a:cubicBezTo>
                    <a:pt x="1404" y="2330"/>
                    <a:pt x="1376" y="2330"/>
                    <a:pt x="1376" y="2330"/>
                  </a:cubicBezTo>
                  <a:cubicBezTo>
                    <a:pt x="1348" y="2330"/>
                    <a:pt x="1320" y="2330"/>
                    <a:pt x="1292" y="2302"/>
                  </a:cubicBezTo>
                  <a:cubicBezTo>
                    <a:pt x="1151" y="2302"/>
                    <a:pt x="1011" y="2358"/>
                    <a:pt x="814" y="2358"/>
                  </a:cubicBezTo>
                  <a:cubicBezTo>
                    <a:pt x="870" y="2555"/>
                    <a:pt x="899" y="2751"/>
                    <a:pt x="758" y="2948"/>
                  </a:cubicBezTo>
                  <a:cubicBezTo>
                    <a:pt x="562" y="3257"/>
                    <a:pt x="534" y="3257"/>
                    <a:pt x="253" y="3004"/>
                  </a:cubicBezTo>
                  <a:cubicBezTo>
                    <a:pt x="225" y="2976"/>
                    <a:pt x="197" y="2920"/>
                    <a:pt x="169" y="2892"/>
                  </a:cubicBezTo>
                  <a:lnTo>
                    <a:pt x="169" y="2892"/>
                  </a:lnTo>
                  <a:cubicBezTo>
                    <a:pt x="169" y="2864"/>
                    <a:pt x="141" y="2836"/>
                    <a:pt x="141" y="2836"/>
                  </a:cubicBezTo>
                  <a:cubicBezTo>
                    <a:pt x="141" y="2779"/>
                    <a:pt x="141" y="2723"/>
                    <a:pt x="112" y="266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70"/>
            <p:cNvSpPr/>
            <p:nvPr/>
          </p:nvSpPr>
          <p:spPr>
            <a:xfrm>
              <a:off x="2561700" y="866275"/>
              <a:ext cx="72325" cy="39350"/>
            </a:xfrm>
            <a:custGeom>
              <a:avLst/>
              <a:gdLst/>
              <a:ahLst/>
              <a:cxnLst/>
              <a:rect l="l" t="t" r="r" b="b"/>
              <a:pathLst>
                <a:path w="2893" h="1574" extrusionOk="0">
                  <a:moveTo>
                    <a:pt x="1685" y="57"/>
                  </a:moveTo>
                  <a:cubicBezTo>
                    <a:pt x="1685" y="57"/>
                    <a:pt x="1713" y="57"/>
                    <a:pt x="1741" y="57"/>
                  </a:cubicBezTo>
                  <a:cubicBezTo>
                    <a:pt x="1798" y="113"/>
                    <a:pt x="1882" y="57"/>
                    <a:pt x="1966" y="141"/>
                  </a:cubicBezTo>
                  <a:lnTo>
                    <a:pt x="1938" y="141"/>
                  </a:lnTo>
                  <a:cubicBezTo>
                    <a:pt x="2022" y="169"/>
                    <a:pt x="2106" y="226"/>
                    <a:pt x="2162" y="282"/>
                  </a:cubicBezTo>
                  <a:lnTo>
                    <a:pt x="2162" y="282"/>
                  </a:lnTo>
                  <a:cubicBezTo>
                    <a:pt x="2191" y="310"/>
                    <a:pt x="2247" y="310"/>
                    <a:pt x="2275" y="338"/>
                  </a:cubicBezTo>
                  <a:cubicBezTo>
                    <a:pt x="2303" y="366"/>
                    <a:pt x="2331" y="394"/>
                    <a:pt x="2387" y="422"/>
                  </a:cubicBezTo>
                  <a:lnTo>
                    <a:pt x="2359" y="422"/>
                  </a:lnTo>
                  <a:cubicBezTo>
                    <a:pt x="2387" y="422"/>
                    <a:pt x="2415" y="450"/>
                    <a:pt x="2443" y="450"/>
                  </a:cubicBezTo>
                  <a:cubicBezTo>
                    <a:pt x="2471" y="450"/>
                    <a:pt x="2499" y="478"/>
                    <a:pt x="2499" y="478"/>
                  </a:cubicBezTo>
                  <a:lnTo>
                    <a:pt x="2499" y="478"/>
                  </a:lnTo>
                  <a:cubicBezTo>
                    <a:pt x="2527" y="506"/>
                    <a:pt x="2556" y="534"/>
                    <a:pt x="2584" y="562"/>
                  </a:cubicBezTo>
                  <a:lnTo>
                    <a:pt x="2584" y="562"/>
                  </a:lnTo>
                  <a:cubicBezTo>
                    <a:pt x="2612" y="562"/>
                    <a:pt x="2640" y="590"/>
                    <a:pt x="2668" y="619"/>
                  </a:cubicBezTo>
                  <a:lnTo>
                    <a:pt x="2668" y="619"/>
                  </a:lnTo>
                  <a:cubicBezTo>
                    <a:pt x="2668" y="647"/>
                    <a:pt x="2696" y="647"/>
                    <a:pt x="2724" y="675"/>
                  </a:cubicBezTo>
                  <a:lnTo>
                    <a:pt x="2752" y="675"/>
                  </a:lnTo>
                  <a:cubicBezTo>
                    <a:pt x="2780" y="703"/>
                    <a:pt x="2780" y="731"/>
                    <a:pt x="2808" y="731"/>
                  </a:cubicBezTo>
                  <a:cubicBezTo>
                    <a:pt x="2808" y="759"/>
                    <a:pt x="2836" y="759"/>
                    <a:pt x="2836" y="787"/>
                  </a:cubicBezTo>
                  <a:cubicBezTo>
                    <a:pt x="2836" y="815"/>
                    <a:pt x="2864" y="815"/>
                    <a:pt x="2864" y="843"/>
                  </a:cubicBezTo>
                  <a:cubicBezTo>
                    <a:pt x="2892" y="899"/>
                    <a:pt x="2892" y="955"/>
                    <a:pt x="2892" y="984"/>
                  </a:cubicBezTo>
                  <a:cubicBezTo>
                    <a:pt x="2780" y="1208"/>
                    <a:pt x="2668" y="1180"/>
                    <a:pt x="2499" y="1068"/>
                  </a:cubicBezTo>
                  <a:cubicBezTo>
                    <a:pt x="2471" y="1040"/>
                    <a:pt x="2471" y="984"/>
                    <a:pt x="2471" y="1012"/>
                  </a:cubicBezTo>
                  <a:cubicBezTo>
                    <a:pt x="2443" y="1124"/>
                    <a:pt x="2443" y="1236"/>
                    <a:pt x="2415" y="1348"/>
                  </a:cubicBezTo>
                  <a:cubicBezTo>
                    <a:pt x="2387" y="1489"/>
                    <a:pt x="2331" y="1573"/>
                    <a:pt x="2162" y="1517"/>
                  </a:cubicBezTo>
                  <a:cubicBezTo>
                    <a:pt x="2078" y="1405"/>
                    <a:pt x="2106" y="1124"/>
                    <a:pt x="1769" y="1236"/>
                  </a:cubicBezTo>
                  <a:cubicBezTo>
                    <a:pt x="1685" y="1292"/>
                    <a:pt x="1657" y="1096"/>
                    <a:pt x="1685" y="955"/>
                  </a:cubicBezTo>
                  <a:cubicBezTo>
                    <a:pt x="1517" y="984"/>
                    <a:pt x="1376" y="1040"/>
                    <a:pt x="1292" y="1124"/>
                  </a:cubicBezTo>
                  <a:cubicBezTo>
                    <a:pt x="1124" y="1348"/>
                    <a:pt x="1039" y="1208"/>
                    <a:pt x="927" y="1096"/>
                  </a:cubicBezTo>
                  <a:cubicBezTo>
                    <a:pt x="843" y="843"/>
                    <a:pt x="1011" y="619"/>
                    <a:pt x="1039" y="366"/>
                  </a:cubicBezTo>
                  <a:cubicBezTo>
                    <a:pt x="871" y="759"/>
                    <a:pt x="450" y="955"/>
                    <a:pt x="197" y="1320"/>
                  </a:cubicBezTo>
                  <a:cubicBezTo>
                    <a:pt x="169" y="1377"/>
                    <a:pt x="113" y="1489"/>
                    <a:pt x="29" y="1348"/>
                  </a:cubicBezTo>
                  <a:cubicBezTo>
                    <a:pt x="29" y="1264"/>
                    <a:pt x="1" y="1152"/>
                    <a:pt x="57" y="1040"/>
                  </a:cubicBezTo>
                  <a:lnTo>
                    <a:pt x="57" y="1040"/>
                  </a:lnTo>
                  <a:cubicBezTo>
                    <a:pt x="141" y="955"/>
                    <a:pt x="57" y="843"/>
                    <a:pt x="141" y="759"/>
                  </a:cubicBezTo>
                  <a:lnTo>
                    <a:pt x="141" y="759"/>
                  </a:lnTo>
                  <a:cubicBezTo>
                    <a:pt x="169" y="731"/>
                    <a:pt x="169" y="647"/>
                    <a:pt x="197" y="619"/>
                  </a:cubicBezTo>
                  <a:lnTo>
                    <a:pt x="197" y="619"/>
                  </a:lnTo>
                  <a:cubicBezTo>
                    <a:pt x="225" y="590"/>
                    <a:pt x="253" y="562"/>
                    <a:pt x="281" y="562"/>
                  </a:cubicBezTo>
                  <a:lnTo>
                    <a:pt x="281" y="562"/>
                  </a:lnTo>
                  <a:cubicBezTo>
                    <a:pt x="310" y="506"/>
                    <a:pt x="310" y="450"/>
                    <a:pt x="338" y="422"/>
                  </a:cubicBezTo>
                  <a:lnTo>
                    <a:pt x="338" y="422"/>
                  </a:lnTo>
                  <a:cubicBezTo>
                    <a:pt x="366" y="394"/>
                    <a:pt x="394" y="366"/>
                    <a:pt x="422" y="338"/>
                  </a:cubicBezTo>
                  <a:lnTo>
                    <a:pt x="422" y="338"/>
                  </a:lnTo>
                  <a:cubicBezTo>
                    <a:pt x="450" y="310"/>
                    <a:pt x="506" y="310"/>
                    <a:pt x="562" y="282"/>
                  </a:cubicBezTo>
                  <a:lnTo>
                    <a:pt x="562" y="282"/>
                  </a:lnTo>
                  <a:cubicBezTo>
                    <a:pt x="590" y="254"/>
                    <a:pt x="590" y="226"/>
                    <a:pt x="618" y="197"/>
                  </a:cubicBezTo>
                  <a:lnTo>
                    <a:pt x="618" y="197"/>
                  </a:lnTo>
                  <a:cubicBezTo>
                    <a:pt x="646" y="169"/>
                    <a:pt x="731" y="169"/>
                    <a:pt x="759" y="141"/>
                  </a:cubicBezTo>
                  <a:lnTo>
                    <a:pt x="759" y="141"/>
                  </a:lnTo>
                  <a:cubicBezTo>
                    <a:pt x="815" y="57"/>
                    <a:pt x="927" y="113"/>
                    <a:pt x="983" y="57"/>
                  </a:cubicBezTo>
                  <a:lnTo>
                    <a:pt x="983" y="57"/>
                  </a:lnTo>
                  <a:cubicBezTo>
                    <a:pt x="1208" y="1"/>
                    <a:pt x="1433" y="1"/>
                    <a:pt x="16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70"/>
            <p:cNvSpPr/>
            <p:nvPr/>
          </p:nvSpPr>
          <p:spPr>
            <a:xfrm>
              <a:off x="2700675" y="1012975"/>
              <a:ext cx="42850" cy="57575"/>
            </a:xfrm>
            <a:custGeom>
              <a:avLst/>
              <a:gdLst/>
              <a:ahLst/>
              <a:cxnLst/>
              <a:rect l="l" t="t" r="r" b="b"/>
              <a:pathLst>
                <a:path w="1714" h="2303" extrusionOk="0">
                  <a:moveTo>
                    <a:pt x="1573" y="1348"/>
                  </a:moveTo>
                  <a:cubicBezTo>
                    <a:pt x="1573" y="1376"/>
                    <a:pt x="1573" y="1376"/>
                    <a:pt x="1573" y="1404"/>
                  </a:cubicBezTo>
                  <a:cubicBezTo>
                    <a:pt x="1517" y="1460"/>
                    <a:pt x="1573" y="1573"/>
                    <a:pt x="1517" y="1629"/>
                  </a:cubicBezTo>
                  <a:lnTo>
                    <a:pt x="1517" y="1629"/>
                  </a:lnTo>
                  <a:cubicBezTo>
                    <a:pt x="1460" y="1685"/>
                    <a:pt x="1517" y="1769"/>
                    <a:pt x="1432" y="1825"/>
                  </a:cubicBezTo>
                  <a:cubicBezTo>
                    <a:pt x="1432" y="1853"/>
                    <a:pt x="1432" y="1882"/>
                    <a:pt x="1432" y="1882"/>
                  </a:cubicBezTo>
                  <a:cubicBezTo>
                    <a:pt x="1404" y="1910"/>
                    <a:pt x="1404" y="1910"/>
                    <a:pt x="1376" y="1910"/>
                  </a:cubicBezTo>
                  <a:cubicBezTo>
                    <a:pt x="1208" y="1882"/>
                    <a:pt x="1152" y="1994"/>
                    <a:pt x="1039" y="2078"/>
                  </a:cubicBezTo>
                  <a:cubicBezTo>
                    <a:pt x="702" y="2303"/>
                    <a:pt x="337" y="2275"/>
                    <a:pt x="1" y="2106"/>
                  </a:cubicBezTo>
                  <a:cubicBezTo>
                    <a:pt x="1" y="2078"/>
                    <a:pt x="1" y="2050"/>
                    <a:pt x="1" y="2022"/>
                  </a:cubicBezTo>
                  <a:cubicBezTo>
                    <a:pt x="1" y="1938"/>
                    <a:pt x="29" y="1882"/>
                    <a:pt x="85" y="1853"/>
                  </a:cubicBezTo>
                  <a:cubicBezTo>
                    <a:pt x="85" y="1825"/>
                    <a:pt x="113" y="1797"/>
                    <a:pt x="141" y="1797"/>
                  </a:cubicBezTo>
                  <a:cubicBezTo>
                    <a:pt x="309" y="1629"/>
                    <a:pt x="618" y="1657"/>
                    <a:pt x="674" y="1376"/>
                  </a:cubicBezTo>
                  <a:cubicBezTo>
                    <a:pt x="702" y="1320"/>
                    <a:pt x="843" y="1264"/>
                    <a:pt x="702" y="1180"/>
                  </a:cubicBezTo>
                  <a:cubicBezTo>
                    <a:pt x="618" y="1124"/>
                    <a:pt x="562" y="1067"/>
                    <a:pt x="478" y="1039"/>
                  </a:cubicBezTo>
                  <a:cubicBezTo>
                    <a:pt x="365" y="955"/>
                    <a:pt x="113" y="1039"/>
                    <a:pt x="169" y="787"/>
                  </a:cubicBezTo>
                  <a:cubicBezTo>
                    <a:pt x="197" y="618"/>
                    <a:pt x="365" y="478"/>
                    <a:pt x="562" y="450"/>
                  </a:cubicBezTo>
                  <a:cubicBezTo>
                    <a:pt x="618" y="422"/>
                    <a:pt x="646" y="450"/>
                    <a:pt x="702" y="450"/>
                  </a:cubicBezTo>
                  <a:cubicBezTo>
                    <a:pt x="983" y="450"/>
                    <a:pt x="1264" y="562"/>
                    <a:pt x="1376" y="141"/>
                  </a:cubicBezTo>
                  <a:cubicBezTo>
                    <a:pt x="1404" y="57"/>
                    <a:pt x="1517" y="1"/>
                    <a:pt x="1601" y="57"/>
                  </a:cubicBezTo>
                  <a:cubicBezTo>
                    <a:pt x="1713" y="113"/>
                    <a:pt x="1713" y="225"/>
                    <a:pt x="1629" y="281"/>
                  </a:cubicBezTo>
                  <a:cubicBezTo>
                    <a:pt x="1488" y="478"/>
                    <a:pt x="1713" y="590"/>
                    <a:pt x="1685" y="759"/>
                  </a:cubicBezTo>
                  <a:cubicBezTo>
                    <a:pt x="1685" y="815"/>
                    <a:pt x="1713" y="927"/>
                    <a:pt x="1657" y="983"/>
                  </a:cubicBezTo>
                  <a:cubicBezTo>
                    <a:pt x="1657" y="1011"/>
                    <a:pt x="1657" y="1039"/>
                    <a:pt x="1657" y="1039"/>
                  </a:cubicBezTo>
                  <a:cubicBezTo>
                    <a:pt x="1573" y="1152"/>
                    <a:pt x="1657" y="1264"/>
                    <a:pt x="1573" y="134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70"/>
            <p:cNvSpPr/>
            <p:nvPr/>
          </p:nvSpPr>
          <p:spPr>
            <a:xfrm>
              <a:off x="2561700" y="871900"/>
              <a:ext cx="29500" cy="72325"/>
            </a:xfrm>
            <a:custGeom>
              <a:avLst/>
              <a:gdLst/>
              <a:ahLst/>
              <a:cxnLst/>
              <a:rect l="l" t="t" r="r" b="b"/>
              <a:pathLst>
                <a:path w="1180" h="2893" extrusionOk="0">
                  <a:moveTo>
                    <a:pt x="57" y="1180"/>
                  </a:moveTo>
                  <a:cubicBezTo>
                    <a:pt x="197" y="927"/>
                    <a:pt x="338" y="730"/>
                    <a:pt x="590" y="590"/>
                  </a:cubicBezTo>
                  <a:cubicBezTo>
                    <a:pt x="731" y="534"/>
                    <a:pt x="787" y="337"/>
                    <a:pt x="871" y="225"/>
                  </a:cubicBezTo>
                  <a:cubicBezTo>
                    <a:pt x="955" y="85"/>
                    <a:pt x="1039" y="29"/>
                    <a:pt x="1180" y="1"/>
                  </a:cubicBezTo>
                  <a:cubicBezTo>
                    <a:pt x="1152" y="309"/>
                    <a:pt x="955" y="562"/>
                    <a:pt x="983" y="899"/>
                  </a:cubicBezTo>
                  <a:cubicBezTo>
                    <a:pt x="983" y="899"/>
                    <a:pt x="1011" y="927"/>
                    <a:pt x="983" y="927"/>
                  </a:cubicBezTo>
                  <a:cubicBezTo>
                    <a:pt x="983" y="955"/>
                    <a:pt x="983" y="955"/>
                    <a:pt x="983" y="955"/>
                  </a:cubicBezTo>
                  <a:cubicBezTo>
                    <a:pt x="843" y="983"/>
                    <a:pt x="843" y="815"/>
                    <a:pt x="703" y="787"/>
                  </a:cubicBezTo>
                  <a:cubicBezTo>
                    <a:pt x="787" y="1095"/>
                    <a:pt x="506" y="1292"/>
                    <a:pt x="562" y="1601"/>
                  </a:cubicBezTo>
                  <a:cubicBezTo>
                    <a:pt x="534" y="1601"/>
                    <a:pt x="478" y="1601"/>
                    <a:pt x="450" y="1629"/>
                  </a:cubicBezTo>
                  <a:cubicBezTo>
                    <a:pt x="534" y="1741"/>
                    <a:pt x="506" y="1853"/>
                    <a:pt x="422" y="1966"/>
                  </a:cubicBezTo>
                  <a:cubicBezTo>
                    <a:pt x="310" y="2078"/>
                    <a:pt x="506" y="2078"/>
                    <a:pt x="506" y="2134"/>
                  </a:cubicBezTo>
                  <a:cubicBezTo>
                    <a:pt x="450" y="2331"/>
                    <a:pt x="478" y="2555"/>
                    <a:pt x="478" y="2752"/>
                  </a:cubicBezTo>
                  <a:cubicBezTo>
                    <a:pt x="450" y="2892"/>
                    <a:pt x="310" y="2836"/>
                    <a:pt x="197" y="2836"/>
                  </a:cubicBezTo>
                  <a:cubicBezTo>
                    <a:pt x="141" y="2808"/>
                    <a:pt x="169" y="2752"/>
                    <a:pt x="141" y="2696"/>
                  </a:cubicBezTo>
                  <a:cubicBezTo>
                    <a:pt x="141" y="2668"/>
                    <a:pt x="141" y="2668"/>
                    <a:pt x="141" y="2640"/>
                  </a:cubicBezTo>
                  <a:cubicBezTo>
                    <a:pt x="57" y="2555"/>
                    <a:pt x="141" y="2443"/>
                    <a:pt x="57" y="2359"/>
                  </a:cubicBezTo>
                  <a:cubicBezTo>
                    <a:pt x="57" y="2331"/>
                    <a:pt x="57" y="2303"/>
                    <a:pt x="57" y="2303"/>
                  </a:cubicBezTo>
                  <a:cubicBezTo>
                    <a:pt x="1" y="1910"/>
                    <a:pt x="1" y="1545"/>
                    <a:pt x="57" y="11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70"/>
            <p:cNvSpPr/>
            <p:nvPr/>
          </p:nvSpPr>
          <p:spPr>
            <a:xfrm>
              <a:off x="2698575" y="992625"/>
              <a:ext cx="53350" cy="55475"/>
            </a:xfrm>
            <a:custGeom>
              <a:avLst/>
              <a:gdLst/>
              <a:ahLst/>
              <a:cxnLst/>
              <a:rect l="l" t="t" r="r" b="b"/>
              <a:pathLst>
                <a:path w="2134" h="2219" extrusionOk="0">
                  <a:moveTo>
                    <a:pt x="1741" y="1544"/>
                  </a:moveTo>
                  <a:cubicBezTo>
                    <a:pt x="1544" y="1292"/>
                    <a:pt x="1544" y="1292"/>
                    <a:pt x="1685" y="1039"/>
                  </a:cubicBezTo>
                  <a:cubicBezTo>
                    <a:pt x="1713" y="1011"/>
                    <a:pt x="1741" y="955"/>
                    <a:pt x="1685" y="927"/>
                  </a:cubicBezTo>
                  <a:cubicBezTo>
                    <a:pt x="1657" y="899"/>
                    <a:pt x="1601" y="899"/>
                    <a:pt x="1601" y="927"/>
                  </a:cubicBezTo>
                  <a:cubicBezTo>
                    <a:pt x="1516" y="983"/>
                    <a:pt x="1488" y="1095"/>
                    <a:pt x="1404" y="1151"/>
                  </a:cubicBezTo>
                  <a:cubicBezTo>
                    <a:pt x="1292" y="1236"/>
                    <a:pt x="1460" y="1292"/>
                    <a:pt x="1432" y="1404"/>
                  </a:cubicBezTo>
                  <a:cubicBezTo>
                    <a:pt x="1348" y="1432"/>
                    <a:pt x="1236" y="1348"/>
                    <a:pt x="1179" y="1460"/>
                  </a:cubicBezTo>
                  <a:cubicBezTo>
                    <a:pt x="1151" y="1488"/>
                    <a:pt x="1123" y="1488"/>
                    <a:pt x="1095" y="1460"/>
                  </a:cubicBezTo>
                  <a:cubicBezTo>
                    <a:pt x="702" y="1236"/>
                    <a:pt x="562" y="1264"/>
                    <a:pt x="281" y="1685"/>
                  </a:cubicBezTo>
                  <a:cubicBezTo>
                    <a:pt x="421" y="1713"/>
                    <a:pt x="534" y="1741"/>
                    <a:pt x="646" y="1769"/>
                  </a:cubicBezTo>
                  <a:cubicBezTo>
                    <a:pt x="843" y="1797"/>
                    <a:pt x="814" y="2022"/>
                    <a:pt x="983" y="2050"/>
                  </a:cubicBezTo>
                  <a:cubicBezTo>
                    <a:pt x="927" y="2106"/>
                    <a:pt x="871" y="2162"/>
                    <a:pt x="814" y="2218"/>
                  </a:cubicBezTo>
                  <a:cubicBezTo>
                    <a:pt x="590" y="2162"/>
                    <a:pt x="365" y="2078"/>
                    <a:pt x="141" y="1994"/>
                  </a:cubicBezTo>
                  <a:cubicBezTo>
                    <a:pt x="28" y="1966"/>
                    <a:pt x="0" y="1825"/>
                    <a:pt x="56" y="1713"/>
                  </a:cubicBezTo>
                  <a:cubicBezTo>
                    <a:pt x="169" y="1348"/>
                    <a:pt x="337" y="1039"/>
                    <a:pt x="758" y="1011"/>
                  </a:cubicBezTo>
                  <a:cubicBezTo>
                    <a:pt x="814" y="1011"/>
                    <a:pt x="899" y="983"/>
                    <a:pt x="927" y="927"/>
                  </a:cubicBezTo>
                  <a:cubicBezTo>
                    <a:pt x="1123" y="646"/>
                    <a:pt x="1432" y="562"/>
                    <a:pt x="1741" y="478"/>
                  </a:cubicBezTo>
                  <a:cubicBezTo>
                    <a:pt x="1853" y="421"/>
                    <a:pt x="1769" y="281"/>
                    <a:pt x="1825" y="197"/>
                  </a:cubicBezTo>
                  <a:cubicBezTo>
                    <a:pt x="1881" y="0"/>
                    <a:pt x="1853" y="0"/>
                    <a:pt x="2106" y="57"/>
                  </a:cubicBezTo>
                  <a:cubicBezTo>
                    <a:pt x="2134" y="141"/>
                    <a:pt x="2134" y="197"/>
                    <a:pt x="2078" y="253"/>
                  </a:cubicBezTo>
                  <a:lnTo>
                    <a:pt x="2078" y="253"/>
                  </a:lnTo>
                  <a:cubicBezTo>
                    <a:pt x="1994" y="365"/>
                    <a:pt x="2106" y="506"/>
                    <a:pt x="2022" y="618"/>
                  </a:cubicBezTo>
                  <a:lnTo>
                    <a:pt x="2022" y="758"/>
                  </a:lnTo>
                  <a:cubicBezTo>
                    <a:pt x="1937" y="843"/>
                    <a:pt x="2022" y="955"/>
                    <a:pt x="1937" y="1039"/>
                  </a:cubicBezTo>
                  <a:lnTo>
                    <a:pt x="1937" y="1039"/>
                  </a:lnTo>
                  <a:cubicBezTo>
                    <a:pt x="1881" y="1095"/>
                    <a:pt x="1937" y="1180"/>
                    <a:pt x="1881" y="1236"/>
                  </a:cubicBezTo>
                  <a:cubicBezTo>
                    <a:pt x="1881" y="1264"/>
                    <a:pt x="1881" y="1292"/>
                    <a:pt x="1881" y="1320"/>
                  </a:cubicBezTo>
                  <a:cubicBezTo>
                    <a:pt x="1825" y="1376"/>
                    <a:pt x="1881" y="1460"/>
                    <a:pt x="1797" y="1516"/>
                  </a:cubicBezTo>
                  <a:lnTo>
                    <a:pt x="1797" y="1516"/>
                  </a:lnTo>
                  <a:cubicBezTo>
                    <a:pt x="1797" y="1544"/>
                    <a:pt x="1769" y="1573"/>
                    <a:pt x="1741" y="154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70"/>
            <p:cNvSpPr/>
            <p:nvPr/>
          </p:nvSpPr>
          <p:spPr>
            <a:xfrm>
              <a:off x="2691550" y="837500"/>
              <a:ext cx="56875" cy="38625"/>
            </a:xfrm>
            <a:custGeom>
              <a:avLst/>
              <a:gdLst/>
              <a:ahLst/>
              <a:cxnLst/>
              <a:rect l="l" t="t" r="r" b="b"/>
              <a:pathLst>
                <a:path w="2275" h="1545" extrusionOk="0">
                  <a:moveTo>
                    <a:pt x="1460" y="85"/>
                  </a:moveTo>
                  <a:cubicBezTo>
                    <a:pt x="1517" y="85"/>
                    <a:pt x="1545" y="85"/>
                    <a:pt x="1601" y="85"/>
                  </a:cubicBezTo>
                  <a:cubicBezTo>
                    <a:pt x="1769" y="197"/>
                    <a:pt x="2022" y="1"/>
                    <a:pt x="2162" y="225"/>
                  </a:cubicBezTo>
                  <a:lnTo>
                    <a:pt x="2162" y="225"/>
                  </a:lnTo>
                  <a:cubicBezTo>
                    <a:pt x="2190" y="282"/>
                    <a:pt x="2190" y="338"/>
                    <a:pt x="2218" y="366"/>
                  </a:cubicBezTo>
                  <a:lnTo>
                    <a:pt x="2218" y="366"/>
                  </a:lnTo>
                  <a:cubicBezTo>
                    <a:pt x="2275" y="422"/>
                    <a:pt x="2275" y="450"/>
                    <a:pt x="2247" y="506"/>
                  </a:cubicBezTo>
                  <a:cubicBezTo>
                    <a:pt x="2078" y="899"/>
                    <a:pt x="2022" y="955"/>
                    <a:pt x="1629" y="843"/>
                  </a:cubicBezTo>
                  <a:cubicBezTo>
                    <a:pt x="1180" y="703"/>
                    <a:pt x="843" y="927"/>
                    <a:pt x="534" y="1236"/>
                  </a:cubicBezTo>
                  <a:cubicBezTo>
                    <a:pt x="422" y="1348"/>
                    <a:pt x="337" y="1517"/>
                    <a:pt x="141" y="1545"/>
                  </a:cubicBezTo>
                  <a:cubicBezTo>
                    <a:pt x="113" y="1545"/>
                    <a:pt x="85" y="1517"/>
                    <a:pt x="57" y="1517"/>
                  </a:cubicBezTo>
                  <a:cubicBezTo>
                    <a:pt x="57" y="1208"/>
                    <a:pt x="1" y="871"/>
                    <a:pt x="450" y="787"/>
                  </a:cubicBezTo>
                  <a:cubicBezTo>
                    <a:pt x="534" y="787"/>
                    <a:pt x="590" y="675"/>
                    <a:pt x="534" y="562"/>
                  </a:cubicBezTo>
                  <a:cubicBezTo>
                    <a:pt x="506" y="478"/>
                    <a:pt x="478" y="394"/>
                    <a:pt x="562" y="310"/>
                  </a:cubicBezTo>
                  <a:cubicBezTo>
                    <a:pt x="590" y="282"/>
                    <a:pt x="646" y="254"/>
                    <a:pt x="674" y="225"/>
                  </a:cubicBezTo>
                  <a:lnTo>
                    <a:pt x="674" y="225"/>
                  </a:lnTo>
                  <a:cubicBezTo>
                    <a:pt x="730" y="197"/>
                    <a:pt x="787" y="197"/>
                    <a:pt x="843" y="169"/>
                  </a:cubicBezTo>
                  <a:lnTo>
                    <a:pt x="815" y="169"/>
                  </a:lnTo>
                  <a:cubicBezTo>
                    <a:pt x="1039" y="57"/>
                    <a:pt x="1264" y="197"/>
                    <a:pt x="146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70"/>
            <p:cNvSpPr/>
            <p:nvPr/>
          </p:nvSpPr>
          <p:spPr>
            <a:xfrm>
              <a:off x="2672600" y="843825"/>
              <a:ext cx="40725" cy="47050"/>
            </a:xfrm>
            <a:custGeom>
              <a:avLst/>
              <a:gdLst/>
              <a:ahLst/>
              <a:cxnLst/>
              <a:rect l="l" t="t" r="r" b="b"/>
              <a:pathLst>
                <a:path w="1629" h="1882" extrusionOk="0">
                  <a:moveTo>
                    <a:pt x="1376" y="57"/>
                  </a:moveTo>
                  <a:cubicBezTo>
                    <a:pt x="1348" y="113"/>
                    <a:pt x="1292" y="197"/>
                    <a:pt x="1348" y="225"/>
                  </a:cubicBezTo>
                  <a:cubicBezTo>
                    <a:pt x="1629" y="394"/>
                    <a:pt x="1320" y="478"/>
                    <a:pt x="1320" y="618"/>
                  </a:cubicBezTo>
                  <a:cubicBezTo>
                    <a:pt x="1320" y="702"/>
                    <a:pt x="1236" y="618"/>
                    <a:pt x="1180" y="618"/>
                  </a:cubicBezTo>
                  <a:cubicBezTo>
                    <a:pt x="983" y="646"/>
                    <a:pt x="927" y="730"/>
                    <a:pt x="955" y="927"/>
                  </a:cubicBezTo>
                  <a:cubicBezTo>
                    <a:pt x="955" y="1067"/>
                    <a:pt x="843" y="1124"/>
                    <a:pt x="815" y="1236"/>
                  </a:cubicBezTo>
                  <a:cubicBezTo>
                    <a:pt x="646" y="1573"/>
                    <a:pt x="422" y="1825"/>
                    <a:pt x="29" y="1882"/>
                  </a:cubicBezTo>
                  <a:cubicBezTo>
                    <a:pt x="1" y="1825"/>
                    <a:pt x="1" y="1769"/>
                    <a:pt x="57" y="1741"/>
                  </a:cubicBezTo>
                  <a:lnTo>
                    <a:pt x="57" y="1741"/>
                  </a:lnTo>
                  <a:cubicBezTo>
                    <a:pt x="85" y="1685"/>
                    <a:pt x="85" y="1629"/>
                    <a:pt x="113" y="1601"/>
                  </a:cubicBezTo>
                  <a:cubicBezTo>
                    <a:pt x="113" y="1573"/>
                    <a:pt x="113" y="1545"/>
                    <a:pt x="113" y="1517"/>
                  </a:cubicBezTo>
                  <a:cubicBezTo>
                    <a:pt x="169" y="1488"/>
                    <a:pt x="141" y="1404"/>
                    <a:pt x="197" y="1376"/>
                  </a:cubicBezTo>
                  <a:lnTo>
                    <a:pt x="197" y="1376"/>
                  </a:lnTo>
                  <a:cubicBezTo>
                    <a:pt x="225" y="1348"/>
                    <a:pt x="225" y="1264"/>
                    <a:pt x="253" y="1236"/>
                  </a:cubicBezTo>
                  <a:lnTo>
                    <a:pt x="253" y="1236"/>
                  </a:lnTo>
                  <a:cubicBezTo>
                    <a:pt x="281" y="1208"/>
                    <a:pt x="281" y="1124"/>
                    <a:pt x="337" y="1095"/>
                  </a:cubicBezTo>
                  <a:lnTo>
                    <a:pt x="337" y="1095"/>
                  </a:lnTo>
                  <a:cubicBezTo>
                    <a:pt x="365" y="1067"/>
                    <a:pt x="365" y="983"/>
                    <a:pt x="394" y="955"/>
                  </a:cubicBezTo>
                  <a:lnTo>
                    <a:pt x="394" y="955"/>
                  </a:lnTo>
                  <a:cubicBezTo>
                    <a:pt x="422" y="927"/>
                    <a:pt x="422" y="843"/>
                    <a:pt x="478" y="815"/>
                  </a:cubicBezTo>
                  <a:lnTo>
                    <a:pt x="478" y="815"/>
                  </a:lnTo>
                  <a:cubicBezTo>
                    <a:pt x="478" y="787"/>
                    <a:pt x="506" y="759"/>
                    <a:pt x="534" y="759"/>
                  </a:cubicBezTo>
                  <a:lnTo>
                    <a:pt x="534" y="759"/>
                  </a:lnTo>
                  <a:cubicBezTo>
                    <a:pt x="562" y="730"/>
                    <a:pt x="562" y="702"/>
                    <a:pt x="590" y="674"/>
                  </a:cubicBezTo>
                  <a:cubicBezTo>
                    <a:pt x="590" y="674"/>
                    <a:pt x="590" y="646"/>
                    <a:pt x="618" y="646"/>
                  </a:cubicBezTo>
                  <a:cubicBezTo>
                    <a:pt x="618" y="618"/>
                    <a:pt x="646" y="590"/>
                    <a:pt x="674" y="590"/>
                  </a:cubicBezTo>
                  <a:cubicBezTo>
                    <a:pt x="674" y="562"/>
                    <a:pt x="702" y="562"/>
                    <a:pt x="702" y="562"/>
                  </a:cubicBezTo>
                  <a:cubicBezTo>
                    <a:pt x="815" y="422"/>
                    <a:pt x="955" y="281"/>
                    <a:pt x="1095" y="197"/>
                  </a:cubicBezTo>
                  <a:lnTo>
                    <a:pt x="1095" y="197"/>
                  </a:lnTo>
                  <a:cubicBezTo>
                    <a:pt x="1124" y="169"/>
                    <a:pt x="1152" y="141"/>
                    <a:pt x="1180" y="113"/>
                  </a:cubicBezTo>
                  <a:lnTo>
                    <a:pt x="1180" y="113"/>
                  </a:lnTo>
                  <a:cubicBezTo>
                    <a:pt x="1180" y="85"/>
                    <a:pt x="1208" y="57"/>
                    <a:pt x="1236" y="57"/>
                  </a:cubicBezTo>
                  <a:lnTo>
                    <a:pt x="1236" y="57"/>
                  </a:lnTo>
                  <a:cubicBezTo>
                    <a:pt x="1264" y="29"/>
                    <a:pt x="1292" y="29"/>
                    <a:pt x="1320" y="29"/>
                  </a:cubicBezTo>
                  <a:cubicBezTo>
                    <a:pt x="1320" y="1"/>
                    <a:pt x="1348" y="29"/>
                    <a:pt x="1376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70"/>
            <p:cNvSpPr/>
            <p:nvPr/>
          </p:nvSpPr>
          <p:spPr>
            <a:xfrm>
              <a:off x="2702775" y="1064925"/>
              <a:ext cx="30200" cy="42125"/>
            </a:xfrm>
            <a:custGeom>
              <a:avLst/>
              <a:gdLst/>
              <a:ahLst/>
              <a:cxnLst/>
              <a:rect l="l" t="t" r="r" b="b"/>
              <a:pathLst>
                <a:path w="1208" h="1685" extrusionOk="0">
                  <a:moveTo>
                    <a:pt x="1152" y="533"/>
                  </a:moveTo>
                  <a:cubicBezTo>
                    <a:pt x="1124" y="533"/>
                    <a:pt x="1124" y="562"/>
                    <a:pt x="1152" y="590"/>
                  </a:cubicBezTo>
                  <a:cubicBezTo>
                    <a:pt x="1068" y="702"/>
                    <a:pt x="1152" y="842"/>
                    <a:pt x="1068" y="955"/>
                  </a:cubicBezTo>
                  <a:cubicBezTo>
                    <a:pt x="1068" y="955"/>
                    <a:pt x="1068" y="983"/>
                    <a:pt x="1068" y="1011"/>
                  </a:cubicBezTo>
                  <a:cubicBezTo>
                    <a:pt x="1011" y="1095"/>
                    <a:pt x="1096" y="1207"/>
                    <a:pt x="1011" y="1292"/>
                  </a:cubicBezTo>
                  <a:lnTo>
                    <a:pt x="1011" y="1292"/>
                  </a:lnTo>
                  <a:cubicBezTo>
                    <a:pt x="927" y="1404"/>
                    <a:pt x="1011" y="1544"/>
                    <a:pt x="927" y="1656"/>
                  </a:cubicBezTo>
                  <a:lnTo>
                    <a:pt x="927" y="1656"/>
                  </a:lnTo>
                  <a:cubicBezTo>
                    <a:pt x="899" y="1685"/>
                    <a:pt x="871" y="1685"/>
                    <a:pt x="843" y="1656"/>
                  </a:cubicBezTo>
                  <a:cubicBezTo>
                    <a:pt x="815" y="1628"/>
                    <a:pt x="787" y="1572"/>
                    <a:pt x="787" y="1516"/>
                  </a:cubicBezTo>
                  <a:cubicBezTo>
                    <a:pt x="703" y="1404"/>
                    <a:pt x="590" y="1376"/>
                    <a:pt x="450" y="1376"/>
                  </a:cubicBezTo>
                  <a:cubicBezTo>
                    <a:pt x="281" y="1404"/>
                    <a:pt x="169" y="1292"/>
                    <a:pt x="57" y="1179"/>
                  </a:cubicBezTo>
                  <a:cubicBezTo>
                    <a:pt x="1" y="927"/>
                    <a:pt x="169" y="814"/>
                    <a:pt x="366" y="730"/>
                  </a:cubicBezTo>
                  <a:cubicBezTo>
                    <a:pt x="534" y="646"/>
                    <a:pt x="703" y="590"/>
                    <a:pt x="618" y="337"/>
                  </a:cubicBezTo>
                  <a:cubicBezTo>
                    <a:pt x="590" y="225"/>
                    <a:pt x="675" y="112"/>
                    <a:pt x="815" y="84"/>
                  </a:cubicBezTo>
                  <a:cubicBezTo>
                    <a:pt x="983" y="0"/>
                    <a:pt x="1096" y="56"/>
                    <a:pt x="1152" y="197"/>
                  </a:cubicBezTo>
                  <a:cubicBezTo>
                    <a:pt x="1152" y="225"/>
                    <a:pt x="1180" y="253"/>
                    <a:pt x="1180" y="281"/>
                  </a:cubicBezTo>
                  <a:cubicBezTo>
                    <a:pt x="1180" y="365"/>
                    <a:pt x="1208" y="449"/>
                    <a:pt x="1152" y="53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70"/>
            <p:cNvSpPr/>
            <p:nvPr/>
          </p:nvSpPr>
          <p:spPr>
            <a:xfrm>
              <a:off x="2570825" y="942075"/>
              <a:ext cx="30900" cy="37225"/>
            </a:xfrm>
            <a:custGeom>
              <a:avLst/>
              <a:gdLst/>
              <a:ahLst/>
              <a:cxnLst/>
              <a:rect l="l" t="t" r="r" b="b"/>
              <a:pathLst>
                <a:path w="1236" h="1489" extrusionOk="0">
                  <a:moveTo>
                    <a:pt x="57" y="731"/>
                  </a:moveTo>
                  <a:cubicBezTo>
                    <a:pt x="141" y="787"/>
                    <a:pt x="225" y="899"/>
                    <a:pt x="338" y="899"/>
                  </a:cubicBezTo>
                  <a:cubicBezTo>
                    <a:pt x="759" y="310"/>
                    <a:pt x="618" y="366"/>
                    <a:pt x="422" y="85"/>
                  </a:cubicBezTo>
                  <a:cubicBezTo>
                    <a:pt x="646" y="1"/>
                    <a:pt x="899" y="29"/>
                    <a:pt x="1124" y="1"/>
                  </a:cubicBezTo>
                  <a:cubicBezTo>
                    <a:pt x="1180" y="1"/>
                    <a:pt x="1208" y="57"/>
                    <a:pt x="1236" y="113"/>
                  </a:cubicBezTo>
                  <a:cubicBezTo>
                    <a:pt x="1208" y="169"/>
                    <a:pt x="1152" y="169"/>
                    <a:pt x="1096" y="198"/>
                  </a:cubicBezTo>
                  <a:cubicBezTo>
                    <a:pt x="1068" y="198"/>
                    <a:pt x="983" y="169"/>
                    <a:pt x="1039" y="254"/>
                  </a:cubicBezTo>
                  <a:cubicBezTo>
                    <a:pt x="983" y="394"/>
                    <a:pt x="983" y="534"/>
                    <a:pt x="1039" y="675"/>
                  </a:cubicBezTo>
                  <a:cubicBezTo>
                    <a:pt x="1208" y="843"/>
                    <a:pt x="1096" y="956"/>
                    <a:pt x="927" y="1012"/>
                  </a:cubicBezTo>
                  <a:cubicBezTo>
                    <a:pt x="815" y="1068"/>
                    <a:pt x="674" y="1068"/>
                    <a:pt x="618" y="1180"/>
                  </a:cubicBezTo>
                  <a:cubicBezTo>
                    <a:pt x="590" y="1208"/>
                    <a:pt x="562" y="1236"/>
                    <a:pt x="562" y="1264"/>
                  </a:cubicBezTo>
                  <a:cubicBezTo>
                    <a:pt x="506" y="1320"/>
                    <a:pt x="450" y="1349"/>
                    <a:pt x="394" y="1405"/>
                  </a:cubicBezTo>
                  <a:cubicBezTo>
                    <a:pt x="366" y="1433"/>
                    <a:pt x="366" y="1461"/>
                    <a:pt x="338" y="1461"/>
                  </a:cubicBezTo>
                  <a:cubicBezTo>
                    <a:pt x="310" y="1489"/>
                    <a:pt x="281" y="1461"/>
                    <a:pt x="253" y="1433"/>
                  </a:cubicBezTo>
                  <a:lnTo>
                    <a:pt x="253" y="1433"/>
                  </a:lnTo>
                  <a:cubicBezTo>
                    <a:pt x="197" y="1377"/>
                    <a:pt x="253" y="1292"/>
                    <a:pt x="197" y="1236"/>
                  </a:cubicBezTo>
                  <a:lnTo>
                    <a:pt x="197" y="1236"/>
                  </a:lnTo>
                  <a:cubicBezTo>
                    <a:pt x="141" y="1208"/>
                    <a:pt x="169" y="1124"/>
                    <a:pt x="113" y="1096"/>
                  </a:cubicBezTo>
                  <a:cubicBezTo>
                    <a:pt x="113" y="1068"/>
                    <a:pt x="113" y="1040"/>
                    <a:pt x="113" y="1012"/>
                  </a:cubicBezTo>
                  <a:cubicBezTo>
                    <a:pt x="85" y="984"/>
                    <a:pt x="85" y="927"/>
                    <a:pt x="57" y="871"/>
                  </a:cubicBezTo>
                  <a:lnTo>
                    <a:pt x="57" y="871"/>
                  </a:lnTo>
                  <a:cubicBezTo>
                    <a:pt x="29" y="871"/>
                    <a:pt x="29" y="843"/>
                    <a:pt x="1" y="815"/>
                  </a:cubicBezTo>
                  <a:cubicBezTo>
                    <a:pt x="1" y="787"/>
                    <a:pt x="29" y="759"/>
                    <a:pt x="57" y="73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70"/>
            <p:cNvSpPr/>
            <p:nvPr/>
          </p:nvSpPr>
          <p:spPr>
            <a:xfrm>
              <a:off x="2728050" y="1064200"/>
              <a:ext cx="6350" cy="7750"/>
            </a:xfrm>
            <a:custGeom>
              <a:avLst/>
              <a:gdLst/>
              <a:ahLst/>
              <a:cxnLst/>
              <a:rect l="l" t="t" r="r" b="b"/>
              <a:pathLst>
                <a:path w="254" h="310" extrusionOk="0">
                  <a:moveTo>
                    <a:pt x="197" y="198"/>
                  </a:moveTo>
                  <a:cubicBezTo>
                    <a:pt x="197" y="226"/>
                    <a:pt x="197" y="254"/>
                    <a:pt x="197" y="254"/>
                  </a:cubicBezTo>
                  <a:cubicBezTo>
                    <a:pt x="197" y="310"/>
                    <a:pt x="169" y="310"/>
                    <a:pt x="141" y="282"/>
                  </a:cubicBezTo>
                  <a:lnTo>
                    <a:pt x="141" y="282"/>
                  </a:lnTo>
                  <a:cubicBezTo>
                    <a:pt x="85" y="169"/>
                    <a:pt x="0" y="57"/>
                    <a:pt x="197" y="1"/>
                  </a:cubicBezTo>
                  <a:cubicBezTo>
                    <a:pt x="253" y="57"/>
                    <a:pt x="253" y="141"/>
                    <a:pt x="197" y="1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70"/>
            <p:cNvSpPr/>
            <p:nvPr/>
          </p:nvSpPr>
          <p:spPr>
            <a:xfrm>
              <a:off x="2577850" y="977875"/>
              <a:ext cx="4925" cy="6350"/>
            </a:xfrm>
            <a:custGeom>
              <a:avLst/>
              <a:gdLst/>
              <a:ahLst/>
              <a:cxnLst/>
              <a:rect l="l" t="t" r="r" b="b"/>
              <a:pathLst>
                <a:path w="197" h="254" extrusionOk="0">
                  <a:moveTo>
                    <a:pt x="57" y="225"/>
                  </a:moveTo>
                  <a:cubicBezTo>
                    <a:pt x="57" y="197"/>
                    <a:pt x="57" y="169"/>
                    <a:pt x="57" y="141"/>
                  </a:cubicBezTo>
                  <a:cubicBezTo>
                    <a:pt x="0" y="113"/>
                    <a:pt x="0" y="57"/>
                    <a:pt x="57" y="29"/>
                  </a:cubicBezTo>
                  <a:lnTo>
                    <a:pt x="57" y="1"/>
                  </a:lnTo>
                  <a:cubicBezTo>
                    <a:pt x="197" y="29"/>
                    <a:pt x="169" y="113"/>
                    <a:pt x="141" y="197"/>
                  </a:cubicBezTo>
                  <a:cubicBezTo>
                    <a:pt x="113" y="253"/>
                    <a:pt x="85" y="253"/>
                    <a:pt x="57" y="2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70"/>
            <p:cNvSpPr/>
            <p:nvPr/>
          </p:nvSpPr>
          <p:spPr>
            <a:xfrm>
              <a:off x="2624175" y="951925"/>
              <a:ext cx="56875" cy="82825"/>
            </a:xfrm>
            <a:custGeom>
              <a:avLst/>
              <a:gdLst/>
              <a:ahLst/>
              <a:cxnLst/>
              <a:rect l="l" t="t" r="r" b="b"/>
              <a:pathLst>
                <a:path w="2275" h="3313" extrusionOk="0">
                  <a:moveTo>
                    <a:pt x="506" y="1881"/>
                  </a:moveTo>
                  <a:cubicBezTo>
                    <a:pt x="618" y="1909"/>
                    <a:pt x="674" y="1741"/>
                    <a:pt x="815" y="1853"/>
                  </a:cubicBezTo>
                  <a:cubicBezTo>
                    <a:pt x="899" y="1909"/>
                    <a:pt x="955" y="1825"/>
                    <a:pt x="983" y="1741"/>
                  </a:cubicBezTo>
                  <a:cubicBezTo>
                    <a:pt x="1039" y="1685"/>
                    <a:pt x="1151" y="1628"/>
                    <a:pt x="1039" y="1516"/>
                  </a:cubicBezTo>
                  <a:cubicBezTo>
                    <a:pt x="899" y="1348"/>
                    <a:pt x="871" y="1151"/>
                    <a:pt x="1039" y="983"/>
                  </a:cubicBezTo>
                  <a:cubicBezTo>
                    <a:pt x="1039" y="955"/>
                    <a:pt x="1067" y="870"/>
                    <a:pt x="1067" y="842"/>
                  </a:cubicBezTo>
                  <a:cubicBezTo>
                    <a:pt x="955" y="505"/>
                    <a:pt x="1292" y="477"/>
                    <a:pt x="1432" y="309"/>
                  </a:cubicBezTo>
                  <a:cubicBezTo>
                    <a:pt x="1460" y="309"/>
                    <a:pt x="1544" y="337"/>
                    <a:pt x="1544" y="281"/>
                  </a:cubicBezTo>
                  <a:cubicBezTo>
                    <a:pt x="1601" y="0"/>
                    <a:pt x="1713" y="112"/>
                    <a:pt x="1881" y="168"/>
                  </a:cubicBezTo>
                  <a:cubicBezTo>
                    <a:pt x="2134" y="309"/>
                    <a:pt x="2218" y="477"/>
                    <a:pt x="2050" y="702"/>
                  </a:cubicBezTo>
                  <a:cubicBezTo>
                    <a:pt x="1938" y="814"/>
                    <a:pt x="1881" y="926"/>
                    <a:pt x="1994" y="1067"/>
                  </a:cubicBezTo>
                  <a:cubicBezTo>
                    <a:pt x="1994" y="1095"/>
                    <a:pt x="2022" y="1151"/>
                    <a:pt x="1966" y="1179"/>
                  </a:cubicBezTo>
                  <a:cubicBezTo>
                    <a:pt x="1685" y="1263"/>
                    <a:pt x="1741" y="1544"/>
                    <a:pt x="1601" y="1797"/>
                  </a:cubicBezTo>
                  <a:cubicBezTo>
                    <a:pt x="1853" y="1713"/>
                    <a:pt x="1994" y="1769"/>
                    <a:pt x="1994" y="2021"/>
                  </a:cubicBezTo>
                  <a:cubicBezTo>
                    <a:pt x="1994" y="2106"/>
                    <a:pt x="2106" y="2106"/>
                    <a:pt x="2190" y="2106"/>
                  </a:cubicBezTo>
                  <a:cubicBezTo>
                    <a:pt x="2218" y="2134"/>
                    <a:pt x="2246" y="2162"/>
                    <a:pt x="2274" y="2162"/>
                  </a:cubicBezTo>
                  <a:lnTo>
                    <a:pt x="2274" y="2246"/>
                  </a:lnTo>
                  <a:cubicBezTo>
                    <a:pt x="2190" y="2330"/>
                    <a:pt x="2078" y="2330"/>
                    <a:pt x="1994" y="2358"/>
                  </a:cubicBezTo>
                  <a:cubicBezTo>
                    <a:pt x="1881" y="2386"/>
                    <a:pt x="1769" y="2414"/>
                    <a:pt x="1685" y="2302"/>
                  </a:cubicBezTo>
                  <a:cubicBezTo>
                    <a:pt x="1657" y="2302"/>
                    <a:pt x="1657" y="2246"/>
                    <a:pt x="1629" y="2246"/>
                  </a:cubicBezTo>
                  <a:cubicBezTo>
                    <a:pt x="1629" y="2274"/>
                    <a:pt x="1685" y="2302"/>
                    <a:pt x="1657" y="2330"/>
                  </a:cubicBezTo>
                  <a:cubicBezTo>
                    <a:pt x="1657" y="2527"/>
                    <a:pt x="1741" y="2639"/>
                    <a:pt x="1909" y="2667"/>
                  </a:cubicBezTo>
                  <a:cubicBezTo>
                    <a:pt x="2022" y="2667"/>
                    <a:pt x="2106" y="2667"/>
                    <a:pt x="2106" y="2808"/>
                  </a:cubicBezTo>
                  <a:cubicBezTo>
                    <a:pt x="2106" y="2920"/>
                    <a:pt x="2050" y="2976"/>
                    <a:pt x="1938" y="3032"/>
                  </a:cubicBezTo>
                  <a:cubicBezTo>
                    <a:pt x="1769" y="3060"/>
                    <a:pt x="1601" y="3060"/>
                    <a:pt x="1488" y="3201"/>
                  </a:cubicBezTo>
                  <a:cubicBezTo>
                    <a:pt x="1460" y="3257"/>
                    <a:pt x="1432" y="3313"/>
                    <a:pt x="1348" y="3313"/>
                  </a:cubicBezTo>
                  <a:cubicBezTo>
                    <a:pt x="1095" y="3257"/>
                    <a:pt x="955" y="3088"/>
                    <a:pt x="955" y="2836"/>
                  </a:cubicBezTo>
                  <a:cubicBezTo>
                    <a:pt x="927" y="2583"/>
                    <a:pt x="899" y="2386"/>
                    <a:pt x="590" y="2527"/>
                  </a:cubicBezTo>
                  <a:cubicBezTo>
                    <a:pt x="562" y="2583"/>
                    <a:pt x="618" y="2639"/>
                    <a:pt x="618" y="2723"/>
                  </a:cubicBezTo>
                  <a:cubicBezTo>
                    <a:pt x="618" y="2864"/>
                    <a:pt x="590" y="2976"/>
                    <a:pt x="421" y="2976"/>
                  </a:cubicBezTo>
                  <a:cubicBezTo>
                    <a:pt x="253" y="2976"/>
                    <a:pt x="281" y="2836"/>
                    <a:pt x="253" y="2723"/>
                  </a:cubicBezTo>
                  <a:cubicBezTo>
                    <a:pt x="253" y="2667"/>
                    <a:pt x="281" y="2611"/>
                    <a:pt x="253" y="2555"/>
                  </a:cubicBezTo>
                  <a:cubicBezTo>
                    <a:pt x="0" y="2218"/>
                    <a:pt x="197" y="2078"/>
                    <a:pt x="478" y="1909"/>
                  </a:cubicBezTo>
                  <a:cubicBezTo>
                    <a:pt x="478" y="1909"/>
                    <a:pt x="506" y="1909"/>
                    <a:pt x="506" y="18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70"/>
            <p:cNvSpPr/>
            <p:nvPr/>
          </p:nvSpPr>
          <p:spPr>
            <a:xfrm>
              <a:off x="2687350" y="887350"/>
              <a:ext cx="63175" cy="76525"/>
            </a:xfrm>
            <a:custGeom>
              <a:avLst/>
              <a:gdLst/>
              <a:ahLst/>
              <a:cxnLst/>
              <a:rect l="l" t="t" r="r" b="b"/>
              <a:pathLst>
                <a:path w="2527" h="3061" extrusionOk="0">
                  <a:moveTo>
                    <a:pt x="1123" y="56"/>
                  </a:moveTo>
                  <a:cubicBezTo>
                    <a:pt x="1292" y="56"/>
                    <a:pt x="1348" y="309"/>
                    <a:pt x="1572" y="169"/>
                  </a:cubicBezTo>
                  <a:cubicBezTo>
                    <a:pt x="1600" y="141"/>
                    <a:pt x="1685" y="281"/>
                    <a:pt x="1713" y="365"/>
                  </a:cubicBezTo>
                  <a:cubicBezTo>
                    <a:pt x="1488" y="365"/>
                    <a:pt x="1488" y="365"/>
                    <a:pt x="1572" y="562"/>
                  </a:cubicBezTo>
                  <a:cubicBezTo>
                    <a:pt x="1572" y="590"/>
                    <a:pt x="1600" y="646"/>
                    <a:pt x="1600" y="646"/>
                  </a:cubicBezTo>
                  <a:cubicBezTo>
                    <a:pt x="1488" y="842"/>
                    <a:pt x="1628" y="1011"/>
                    <a:pt x="1685" y="1179"/>
                  </a:cubicBezTo>
                  <a:cubicBezTo>
                    <a:pt x="1741" y="1376"/>
                    <a:pt x="1825" y="1488"/>
                    <a:pt x="2050" y="1544"/>
                  </a:cubicBezTo>
                  <a:cubicBezTo>
                    <a:pt x="2218" y="1600"/>
                    <a:pt x="2302" y="1825"/>
                    <a:pt x="2527" y="1881"/>
                  </a:cubicBezTo>
                  <a:cubicBezTo>
                    <a:pt x="2386" y="2022"/>
                    <a:pt x="2162" y="1825"/>
                    <a:pt x="2134" y="2078"/>
                  </a:cubicBezTo>
                  <a:cubicBezTo>
                    <a:pt x="2134" y="2134"/>
                    <a:pt x="2050" y="2106"/>
                    <a:pt x="2021" y="2078"/>
                  </a:cubicBezTo>
                  <a:cubicBezTo>
                    <a:pt x="1993" y="2022"/>
                    <a:pt x="1937" y="2022"/>
                    <a:pt x="1853" y="2022"/>
                  </a:cubicBezTo>
                  <a:cubicBezTo>
                    <a:pt x="1769" y="2050"/>
                    <a:pt x="1713" y="2106"/>
                    <a:pt x="1713" y="2190"/>
                  </a:cubicBezTo>
                  <a:cubicBezTo>
                    <a:pt x="1685" y="2246"/>
                    <a:pt x="1713" y="2302"/>
                    <a:pt x="1797" y="2330"/>
                  </a:cubicBezTo>
                  <a:cubicBezTo>
                    <a:pt x="1909" y="2330"/>
                    <a:pt x="1881" y="2218"/>
                    <a:pt x="1937" y="2162"/>
                  </a:cubicBezTo>
                  <a:cubicBezTo>
                    <a:pt x="2190" y="2443"/>
                    <a:pt x="2190" y="2443"/>
                    <a:pt x="1909" y="2527"/>
                  </a:cubicBezTo>
                  <a:cubicBezTo>
                    <a:pt x="1797" y="2499"/>
                    <a:pt x="1713" y="2527"/>
                    <a:pt x="1628" y="2639"/>
                  </a:cubicBezTo>
                  <a:cubicBezTo>
                    <a:pt x="1460" y="2892"/>
                    <a:pt x="1151" y="2920"/>
                    <a:pt x="898" y="3032"/>
                  </a:cubicBezTo>
                  <a:cubicBezTo>
                    <a:pt x="842" y="3060"/>
                    <a:pt x="730" y="3032"/>
                    <a:pt x="786" y="2920"/>
                  </a:cubicBezTo>
                  <a:cubicBezTo>
                    <a:pt x="814" y="2808"/>
                    <a:pt x="955" y="2723"/>
                    <a:pt x="786" y="2611"/>
                  </a:cubicBezTo>
                  <a:cubicBezTo>
                    <a:pt x="814" y="2583"/>
                    <a:pt x="842" y="2527"/>
                    <a:pt x="870" y="2499"/>
                  </a:cubicBezTo>
                  <a:cubicBezTo>
                    <a:pt x="955" y="2415"/>
                    <a:pt x="1095" y="2471"/>
                    <a:pt x="1151" y="2358"/>
                  </a:cubicBezTo>
                  <a:cubicBezTo>
                    <a:pt x="1123" y="2274"/>
                    <a:pt x="1039" y="2330"/>
                    <a:pt x="983" y="2330"/>
                  </a:cubicBezTo>
                  <a:cubicBezTo>
                    <a:pt x="927" y="2330"/>
                    <a:pt x="898" y="2302"/>
                    <a:pt x="870" y="2274"/>
                  </a:cubicBezTo>
                  <a:cubicBezTo>
                    <a:pt x="870" y="2190"/>
                    <a:pt x="927" y="2218"/>
                    <a:pt x="955" y="2190"/>
                  </a:cubicBezTo>
                  <a:cubicBezTo>
                    <a:pt x="1095" y="2134"/>
                    <a:pt x="983" y="2022"/>
                    <a:pt x="983" y="1965"/>
                  </a:cubicBezTo>
                  <a:cubicBezTo>
                    <a:pt x="1095" y="1965"/>
                    <a:pt x="1235" y="2022"/>
                    <a:pt x="1207" y="1797"/>
                  </a:cubicBezTo>
                  <a:cubicBezTo>
                    <a:pt x="1151" y="1544"/>
                    <a:pt x="1067" y="1488"/>
                    <a:pt x="786" y="1544"/>
                  </a:cubicBezTo>
                  <a:cubicBezTo>
                    <a:pt x="562" y="1572"/>
                    <a:pt x="562" y="1572"/>
                    <a:pt x="590" y="1348"/>
                  </a:cubicBezTo>
                  <a:cubicBezTo>
                    <a:pt x="590" y="1179"/>
                    <a:pt x="562" y="1151"/>
                    <a:pt x="365" y="1179"/>
                  </a:cubicBezTo>
                  <a:lnTo>
                    <a:pt x="365" y="1179"/>
                  </a:lnTo>
                  <a:cubicBezTo>
                    <a:pt x="421" y="1348"/>
                    <a:pt x="393" y="1376"/>
                    <a:pt x="140" y="1460"/>
                  </a:cubicBezTo>
                  <a:cubicBezTo>
                    <a:pt x="28" y="1348"/>
                    <a:pt x="0" y="1179"/>
                    <a:pt x="84" y="1067"/>
                  </a:cubicBezTo>
                  <a:cubicBezTo>
                    <a:pt x="169" y="955"/>
                    <a:pt x="281" y="842"/>
                    <a:pt x="337" y="702"/>
                  </a:cubicBezTo>
                  <a:cubicBezTo>
                    <a:pt x="393" y="618"/>
                    <a:pt x="477" y="646"/>
                    <a:pt x="534" y="730"/>
                  </a:cubicBezTo>
                  <a:cubicBezTo>
                    <a:pt x="590" y="814"/>
                    <a:pt x="590" y="899"/>
                    <a:pt x="730" y="927"/>
                  </a:cubicBezTo>
                  <a:cubicBezTo>
                    <a:pt x="674" y="814"/>
                    <a:pt x="590" y="730"/>
                    <a:pt x="562" y="618"/>
                  </a:cubicBezTo>
                  <a:cubicBezTo>
                    <a:pt x="534" y="590"/>
                    <a:pt x="534" y="562"/>
                    <a:pt x="505" y="534"/>
                  </a:cubicBezTo>
                  <a:cubicBezTo>
                    <a:pt x="477" y="449"/>
                    <a:pt x="421" y="365"/>
                    <a:pt x="505" y="281"/>
                  </a:cubicBezTo>
                  <a:cubicBezTo>
                    <a:pt x="534" y="253"/>
                    <a:pt x="534" y="225"/>
                    <a:pt x="534" y="225"/>
                  </a:cubicBezTo>
                  <a:cubicBezTo>
                    <a:pt x="505" y="197"/>
                    <a:pt x="505" y="197"/>
                    <a:pt x="505" y="197"/>
                  </a:cubicBezTo>
                  <a:lnTo>
                    <a:pt x="505" y="141"/>
                  </a:lnTo>
                  <a:cubicBezTo>
                    <a:pt x="674" y="56"/>
                    <a:pt x="786" y="0"/>
                    <a:pt x="786" y="281"/>
                  </a:cubicBezTo>
                  <a:cubicBezTo>
                    <a:pt x="786" y="562"/>
                    <a:pt x="1067" y="393"/>
                    <a:pt x="1179" y="505"/>
                  </a:cubicBezTo>
                  <a:cubicBezTo>
                    <a:pt x="1123" y="337"/>
                    <a:pt x="870" y="477"/>
                    <a:pt x="870" y="281"/>
                  </a:cubicBezTo>
                  <a:cubicBezTo>
                    <a:pt x="842" y="169"/>
                    <a:pt x="955" y="141"/>
                    <a:pt x="1039" y="84"/>
                  </a:cubicBezTo>
                  <a:cubicBezTo>
                    <a:pt x="1067" y="84"/>
                    <a:pt x="1095" y="56"/>
                    <a:pt x="1123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70"/>
            <p:cNvSpPr/>
            <p:nvPr/>
          </p:nvSpPr>
          <p:spPr>
            <a:xfrm>
              <a:off x="2665575" y="874700"/>
              <a:ext cx="43550" cy="54075"/>
            </a:xfrm>
            <a:custGeom>
              <a:avLst/>
              <a:gdLst/>
              <a:ahLst/>
              <a:cxnLst/>
              <a:rect l="l" t="t" r="r" b="b"/>
              <a:pathLst>
                <a:path w="1742" h="2163" extrusionOk="0">
                  <a:moveTo>
                    <a:pt x="1433" y="1068"/>
                  </a:moveTo>
                  <a:cubicBezTo>
                    <a:pt x="1545" y="1124"/>
                    <a:pt x="1517" y="1236"/>
                    <a:pt x="1629" y="1292"/>
                  </a:cubicBezTo>
                  <a:cubicBezTo>
                    <a:pt x="1741" y="1348"/>
                    <a:pt x="1657" y="1461"/>
                    <a:pt x="1629" y="1545"/>
                  </a:cubicBezTo>
                  <a:cubicBezTo>
                    <a:pt x="1376" y="1433"/>
                    <a:pt x="1376" y="1433"/>
                    <a:pt x="1320" y="1208"/>
                  </a:cubicBezTo>
                  <a:cubicBezTo>
                    <a:pt x="1180" y="1292"/>
                    <a:pt x="1292" y="1489"/>
                    <a:pt x="1180" y="1517"/>
                  </a:cubicBezTo>
                  <a:cubicBezTo>
                    <a:pt x="899" y="1545"/>
                    <a:pt x="1011" y="1770"/>
                    <a:pt x="983" y="1910"/>
                  </a:cubicBezTo>
                  <a:cubicBezTo>
                    <a:pt x="983" y="1938"/>
                    <a:pt x="1011" y="1966"/>
                    <a:pt x="1011" y="1966"/>
                  </a:cubicBezTo>
                  <a:cubicBezTo>
                    <a:pt x="871" y="2163"/>
                    <a:pt x="759" y="2163"/>
                    <a:pt x="646" y="1994"/>
                  </a:cubicBezTo>
                  <a:cubicBezTo>
                    <a:pt x="618" y="1938"/>
                    <a:pt x="534" y="1854"/>
                    <a:pt x="534" y="1798"/>
                  </a:cubicBezTo>
                  <a:cubicBezTo>
                    <a:pt x="506" y="1713"/>
                    <a:pt x="450" y="1657"/>
                    <a:pt x="366" y="1657"/>
                  </a:cubicBezTo>
                  <a:cubicBezTo>
                    <a:pt x="282" y="1685"/>
                    <a:pt x="366" y="1798"/>
                    <a:pt x="282" y="1826"/>
                  </a:cubicBezTo>
                  <a:cubicBezTo>
                    <a:pt x="113" y="1741"/>
                    <a:pt x="1" y="1601"/>
                    <a:pt x="29" y="1405"/>
                  </a:cubicBezTo>
                  <a:lnTo>
                    <a:pt x="57" y="1208"/>
                  </a:lnTo>
                  <a:cubicBezTo>
                    <a:pt x="113" y="1152"/>
                    <a:pt x="113" y="1068"/>
                    <a:pt x="113" y="983"/>
                  </a:cubicBezTo>
                  <a:cubicBezTo>
                    <a:pt x="169" y="955"/>
                    <a:pt x="169" y="899"/>
                    <a:pt x="169" y="843"/>
                  </a:cubicBezTo>
                  <a:cubicBezTo>
                    <a:pt x="225" y="815"/>
                    <a:pt x="253" y="759"/>
                    <a:pt x="253" y="703"/>
                  </a:cubicBezTo>
                  <a:cubicBezTo>
                    <a:pt x="253" y="675"/>
                    <a:pt x="253" y="675"/>
                    <a:pt x="253" y="647"/>
                  </a:cubicBezTo>
                  <a:cubicBezTo>
                    <a:pt x="282" y="647"/>
                    <a:pt x="310" y="647"/>
                    <a:pt x="310" y="647"/>
                  </a:cubicBezTo>
                  <a:cubicBezTo>
                    <a:pt x="646" y="506"/>
                    <a:pt x="843" y="225"/>
                    <a:pt x="1096" y="1"/>
                  </a:cubicBezTo>
                  <a:lnTo>
                    <a:pt x="1152" y="1"/>
                  </a:lnTo>
                  <a:cubicBezTo>
                    <a:pt x="1208" y="57"/>
                    <a:pt x="1348" y="1"/>
                    <a:pt x="1292" y="141"/>
                  </a:cubicBezTo>
                  <a:cubicBezTo>
                    <a:pt x="1292" y="169"/>
                    <a:pt x="1320" y="225"/>
                    <a:pt x="1292" y="253"/>
                  </a:cubicBezTo>
                  <a:cubicBezTo>
                    <a:pt x="1152" y="394"/>
                    <a:pt x="1320" y="562"/>
                    <a:pt x="1292" y="731"/>
                  </a:cubicBezTo>
                  <a:cubicBezTo>
                    <a:pt x="1292" y="759"/>
                    <a:pt x="1348" y="759"/>
                    <a:pt x="1376" y="787"/>
                  </a:cubicBezTo>
                  <a:cubicBezTo>
                    <a:pt x="1405" y="871"/>
                    <a:pt x="1433" y="955"/>
                    <a:pt x="1433" y="106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70"/>
            <p:cNvSpPr/>
            <p:nvPr/>
          </p:nvSpPr>
          <p:spPr>
            <a:xfrm>
              <a:off x="2673300" y="998950"/>
              <a:ext cx="68800" cy="41425"/>
            </a:xfrm>
            <a:custGeom>
              <a:avLst/>
              <a:gdLst/>
              <a:ahLst/>
              <a:cxnLst/>
              <a:rect l="l" t="t" r="r" b="b"/>
              <a:pathLst>
                <a:path w="2752" h="1657" extrusionOk="0">
                  <a:moveTo>
                    <a:pt x="1" y="421"/>
                  </a:moveTo>
                  <a:cubicBezTo>
                    <a:pt x="85" y="337"/>
                    <a:pt x="197" y="365"/>
                    <a:pt x="281" y="365"/>
                  </a:cubicBezTo>
                  <a:cubicBezTo>
                    <a:pt x="450" y="281"/>
                    <a:pt x="478" y="168"/>
                    <a:pt x="506" y="0"/>
                  </a:cubicBezTo>
                  <a:cubicBezTo>
                    <a:pt x="731" y="0"/>
                    <a:pt x="899" y="225"/>
                    <a:pt x="1124" y="140"/>
                  </a:cubicBezTo>
                  <a:cubicBezTo>
                    <a:pt x="1152" y="477"/>
                    <a:pt x="1152" y="477"/>
                    <a:pt x="1460" y="477"/>
                  </a:cubicBezTo>
                  <a:cubicBezTo>
                    <a:pt x="1629" y="477"/>
                    <a:pt x="1797" y="449"/>
                    <a:pt x="1882" y="618"/>
                  </a:cubicBezTo>
                  <a:cubicBezTo>
                    <a:pt x="1994" y="533"/>
                    <a:pt x="1966" y="393"/>
                    <a:pt x="2050" y="281"/>
                  </a:cubicBezTo>
                  <a:cubicBezTo>
                    <a:pt x="2190" y="281"/>
                    <a:pt x="2331" y="309"/>
                    <a:pt x="2443" y="225"/>
                  </a:cubicBezTo>
                  <a:cubicBezTo>
                    <a:pt x="2555" y="168"/>
                    <a:pt x="2640" y="225"/>
                    <a:pt x="2752" y="225"/>
                  </a:cubicBezTo>
                  <a:cubicBezTo>
                    <a:pt x="2724" y="281"/>
                    <a:pt x="2668" y="337"/>
                    <a:pt x="2612" y="365"/>
                  </a:cubicBezTo>
                  <a:cubicBezTo>
                    <a:pt x="2499" y="365"/>
                    <a:pt x="2387" y="309"/>
                    <a:pt x="2359" y="505"/>
                  </a:cubicBezTo>
                  <a:cubicBezTo>
                    <a:pt x="2359" y="646"/>
                    <a:pt x="2106" y="449"/>
                    <a:pt x="2050" y="646"/>
                  </a:cubicBezTo>
                  <a:cubicBezTo>
                    <a:pt x="2022" y="786"/>
                    <a:pt x="1938" y="814"/>
                    <a:pt x="1797" y="842"/>
                  </a:cubicBezTo>
                  <a:cubicBezTo>
                    <a:pt x="1797" y="842"/>
                    <a:pt x="1797" y="842"/>
                    <a:pt x="1769" y="842"/>
                  </a:cubicBezTo>
                  <a:cubicBezTo>
                    <a:pt x="1376" y="898"/>
                    <a:pt x="1236" y="1179"/>
                    <a:pt x="1124" y="1488"/>
                  </a:cubicBezTo>
                  <a:cubicBezTo>
                    <a:pt x="899" y="1656"/>
                    <a:pt x="787" y="1600"/>
                    <a:pt x="731" y="1320"/>
                  </a:cubicBezTo>
                  <a:cubicBezTo>
                    <a:pt x="674" y="1151"/>
                    <a:pt x="590" y="955"/>
                    <a:pt x="337" y="1039"/>
                  </a:cubicBezTo>
                  <a:cubicBezTo>
                    <a:pt x="57" y="1123"/>
                    <a:pt x="113" y="955"/>
                    <a:pt x="141" y="814"/>
                  </a:cubicBezTo>
                  <a:cubicBezTo>
                    <a:pt x="169" y="730"/>
                    <a:pt x="169" y="730"/>
                    <a:pt x="85" y="646"/>
                  </a:cubicBezTo>
                  <a:cubicBezTo>
                    <a:pt x="29" y="590"/>
                    <a:pt x="1" y="505"/>
                    <a:pt x="1" y="42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70"/>
            <p:cNvSpPr/>
            <p:nvPr/>
          </p:nvSpPr>
          <p:spPr>
            <a:xfrm>
              <a:off x="2608025" y="931550"/>
              <a:ext cx="41450" cy="35825"/>
            </a:xfrm>
            <a:custGeom>
              <a:avLst/>
              <a:gdLst/>
              <a:ahLst/>
              <a:cxnLst/>
              <a:rect l="l" t="t" r="r" b="b"/>
              <a:pathLst>
                <a:path w="1658" h="1433" extrusionOk="0">
                  <a:moveTo>
                    <a:pt x="1573" y="450"/>
                  </a:moveTo>
                  <a:cubicBezTo>
                    <a:pt x="1461" y="450"/>
                    <a:pt x="1376" y="478"/>
                    <a:pt x="1264" y="422"/>
                  </a:cubicBezTo>
                  <a:cubicBezTo>
                    <a:pt x="1152" y="647"/>
                    <a:pt x="1320" y="731"/>
                    <a:pt x="1461" y="843"/>
                  </a:cubicBezTo>
                  <a:cubicBezTo>
                    <a:pt x="1573" y="927"/>
                    <a:pt x="1573" y="955"/>
                    <a:pt x="1432" y="1096"/>
                  </a:cubicBezTo>
                  <a:cubicBezTo>
                    <a:pt x="1461" y="1152"/>
                    <a:pt x="1545" y="1208"/>
                    <a:pt x="1517" y="1292"/>
                  </a:cubicBezTo>
                  <a:cubicBezTo>
                    <a:pt x="1404" y="1236"/>
                    <a:pt x="1264" y="1264"/>
                    <a:pt x="1208" y="1124"/>
                  </a:cubicBezTo>
                  <a:cubicBezTo>
                    <a:pt x="1180" y="983"/>
                    <a:pt x="1067" y="1068"/>
                    <a:pt x="1011" y="1040"/>
                  </a:cubicBezTo>
                  <a:cubicBezTo>
                    <a:pt x="899" y="955"/>
                    <a:pt x="899" y="1068"/>
                    <a:pt x="899" y="1152"/>
                  </a:cubicBezTo>
                  <a:cubicBezTo>
                    <a:pt x="899" y="1208"/>
                    <a:pt x="871" y="1236"/>
                    <a:pt x="815" y="1208"/>
                  </a:cubicBezTo>
                  <a:cubicBezTo>
                    <a:pt x="562" y="1068"/>
                    <a:pt x="478" y="1264"/>
                    <a:pt x="394" y="1433"/>
                  </a:cubicBezTo>
                  <a:cubicBezTo>
                    <a:pt x="338" y="1405"/>
                    <a:pt x="309" y="1377"/>
                    <a:pt x="281" y="1348"/>
                  </a:cubicBezTo>
                  <a:cubicBezTo>
                    <a:pt x="225" y="1320"/>
                    <a:pt x="197" y="1320"/>
                    <a:pt x="169" y="1320"/>
                  </a:cubicBezTo>
                  <a:cubicBezTo>
                    <a:pt x="141" y="1320"/>
                    <a:pt x="113" y="1320"/>
                    <a:pt x="85" y="1320"/>
                  </a:cubicBezTo>
                  <a:cubicBezTo>
                    <a:pt x="57" y="1292"/>
                    <a:pt x="29" y="1292"/>
                    <a:pt x="1" y="1264"/>
                  </a:cubicBezTo>
                  <a:cubicBezTo>
                    <a:pt x="1" y="1236"/>
                    <a:pt x="1" y="1236"/>
                    <a:pt x="1" y="1208"/>
                  </a:cubicBezTo>
                  <a:cubicBezTo>
                    <a:pt x="1" y="1180"/>
                    <a:pt x="1" y="1152"/>
                    <a:pt x="1" y="1124"/>
                  </a:cubicBezTo>
                  <a:cubicBezTo>
                    <a:pt x="1" y="1096"/>
                    <a:pt x="29" y="1068"/>
                    <a:pt x="29" y="1068"/>
                  </a:cubicBezTo>
                  <a:cubicBezTo>
                    <a:pt x="85" y="1040"/>
                    <a:pt x="113" y="1012"/>
                    <a:pt x="169" y="983"/>
                  </a:cubicBezTo>
                  <a:cubicBezTo>
                    <a:pt x="169" y="955"/>
                    <a:pt x="197" y="927"/>
                    <a:pt x="169" y="899"/>
                  </a:cubicBezTo>
                  <a:cubicBezTo>
                    <a:pt x="169" y="843"/>
                    <a:pt x="57" y="815"/>
                    <a:pt x="113" y="759"/>
                  </a:cubicBezTo>
                  <a:cubicBezTo>
                    <a:pt x="85" y="450"/>
                    <a:pt x="197" y="338"/>
                    <a:pt x="478" y="422"/>
                  </a:cubicBezTo>
                  <a:cubicBezTo>
                    <a:pt x="534" y="450"/>
                    <a:pt x="618" y="478"/>
                    <a:pt x="590" y="310"/>
                  </a:cubicBezTo>
                  <a:cubicBezTo>
                    <a:pt x="562" y="141"/>
                    <a:pt x="674" y="1"/>
                    <a:pt x="899" y="113"/>
                  </a:cubicBezTo>
                  <a:cubicBezTo>
                    <a:pt x="1067" y="197"/>
                    <a:pt x="1264" y="113"/>
                    <a:pt x="1432" y="225"/>
                  </a:cubicBezTo>
                  <a:cubicBezTo>
                    <a:pt x="1517" y="282"/>
                    <a:pt x="1657" y="282"/>
                    <a:pt x="1573" y="4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70"/>
            <p:cNvSpPr/>
            <p:nvPr/>
          </p:nvSpPr>
          <p:spPr>
            <a:xfrm>
              <a:off x="2605225" y="907000"/>
              <a:ext cx="46350" cy="43525"/>
            </a:xfrm>
            <a:custGeom>
              <a:avLst/>
              <a:gdLst/>
              <a:ahLst/>
              <a:cxnLst/>
              <a:rect l="l" t="t" r="r" b="b"/>
              <a:pathLst>
                <a:path w="1854" h="1741" extrusionOk="0">
                  <a:moveTo>
                    <a:pt x="1685" y="1432"/>
                  </a:moveTo>
                  <a:cubicBezTo>
                    <a:pt x="1657" y="1207"/>
                    <a:pt x="1432" y="1292"/>
                    <a:pt x="1292" y="1207"/>
                  </a:cubicBezTo>
                  <a:cubicBezTo>
                    <a:pt x="1151" y="1348"/>
                    <a:pt x="1067" y="1236"/>
                    <a:pt x="955" y="1123"/>
                  </a:cubicBezTo>
                  <a:cubicBezTo>
                    <a:pt x="899" y="1067"/>
                    <a:pt x="815" y="1095"/>
                    <a:pt x="786" y="1207"/>
                  </a:cubicBezTo>
                  <a:cubicBezTo>
                    <a:pt x="758" y="1292"/>
                    <a:pt x="758" y="1320"/>
                    <a:pt x="899" y="1376"/>
                  </a:cubicBezTo>
                  <a:cubicBezTo>
                    <a:pt x="702" y="1544"/>
                    <a:pt x="506" y="1516"/>
                    <a:pt x="281" y="1432"/>
                  </a:cubicBezTo>
                  <a:cubicBezTo>
                    <a:pt x="253" y="1601"/>
                    <a:pt x="393" y="1572"/>
                    <a:pt x="450" y="1629"/>
                  </a:cubicBezTo>
                  <a:cubicBezTo>
                    <a:pt x="393" y="1741"/>
                    <a:pt x="309" y="1713"/>
                    <a:pt x="225" y="1741"/>
                  </a:cubicBezTo>
                  <a:cubicBezTo>
                    <a:pt x="141" y="1629"/>
                    <a:pt x="0" y="1601"/>
                    <a:pt x="0" y="1460"/>
                  </a:cubicBezTo>
                  <a:cubicBezTo>
                    <a:pt x="0" y="1432"/>
                    <a:pt x="28" y="1432"/>
                    <a:pt x="28" y="1404"/>
                  </a:cubicBezTo>
                  <a:cubicBezTo>
                    <a:pt x="113" y="1320"/>
                    <a:pt x="253" y="1292"/>
                    <a:pt x="365" y="1236"/>
                  </a:cubicBezTo>
                  <a:cubicBezTo>
                    <a:pt x="618" y="1067"/>
                    <a:pt x="702" y="842"/>
                    <a:pt x="618" y="562"/>
                  </a:cubicBezTo>
                  <a:cubicBezTo>
                    <a:pt x="590" y="478"/>
                    <a:pt x="562" y="393"/>
                    <a:pt x="590" y="309"/>
                  </a:cubicBezTo>
                  <a:cubicBezTo>
                    <a:pt x="843" y="0"/>
                    <a:pt x="1376" y="84"/>
                    <a:pt x="1460" y="506"/>
                  </a:cubicBezTo>
                  <a:cubicBezTo>
                    <a:pt x="1544" y="786"/>
                    <a:pt x="1601" y="983"/>
                    <a:pt x="1797" y="1179"/>
                  </a:cubicBezTo>
                  <a:cubicBezTo>
                    <a:pt x="1853" y="1236"/>
                    <a:pt x="1825" y="1320"/>
                    <a:pt x="1825" y="1376"/>
                  </a:cubicBezTo>
                  <a:cubicBezTo>
                    <a:pt x="1797" y="1432"/>
                    <a:pt x="1741" y="1432"/>
                    <a:pt x="1685" y="143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70"/>
            <p:cNvSpPr/>
            <p:nvPr/>
          </p:nvSpPr>
          <p:spPr>
            <a:xfrm>
              <a:off x="2618550" y="892250"/>
              <a:ext cx="37225" cy="49150"/>
            </a:xfrm>
            <a:custGeom>
              <a:avLst/>
              <a:gdLst/>
              <a:ahLst/>
              <a:cxnLst/>
              <a:rect l="l" t="t" r="r" b="b"/>
              <a:pathLst>
                <a:path w="1489" h="1966" extrusionOk="0">
                  <a:moveTo>
                    <a:pt x="1292" y="1966"/>
                  </a:moveTo>
                  <a:cubicBezTo>
                    <a:pt x="1180" y="1826"/>
                    <a:pt x="1152" y="1657"/>
                    <a:pt x="955" y="1601"/>
                  </a:cubicBezTo>
                  <a:cubicBezTo>
                    <a:pt x="899" y="1573"/>
                    <a:pt x="871" y="1348"/>
                    <a:pt x="871" y="1236"/>
                  </a:cubicBezTo>
                  <a:cubicBezTo>
                    <a:pt x="927" y="1011"/>
                    <a:pt x="759" y="899"/>
                    <a:pt x="590" y="843"/>
                  </a:cubicBezTo>
                  <a:cubicBezTo>
                    <a:pt x="450" y="759"/>
                    <a:pt x="225" y="703"/>
                    <a:pt x="113" y="927"/>
                  </a:cubicBezTo>
                  <a:cubicBezTo>
                    <a:pt x="29" y="899"/>
                    <a:pt x="1" y="843"/>
                    <a:pt x="1" y="759"/>
                  </a:cubicBezTo>
                  <a:cubicBezTo>
                    <a:pt x="57" y="674"/>
                    <a:pt x="141" y="590"/>
                    <a:pt x="253" y="590"/>
                  </a:cubicBezTo>
                  <a:cubicBezTo>
                    <a:pt x="253" y="618"/>
                    <a:pt x="282" y="618"/>
                    <a:pt x="310" y="618"/>
                  </a:cubicBezTo>
                  <a:cubicBezTo>
                    <a:pt x="282" y="618"/>
                    <a:pt x="253" y="618"/>
                    <a:pt x="253" y="590"/>
                  </a:cubicBezTo>
                  <a:cubicBezTo>
                    <a:pt x="197" y="450"/>
                    <a:pt x="57" y="338"/>
                    <a:pt x="197" y="169"/>
                  </a:cubicBezTo>
                  <a:cubicBezTo>
                    <a:pt x="225" y="169"/>
                    <a:pt x="253" y="169"/>
                    <a:pt x="310" y="169"/>
                  </a:cubicBezTo>
                  <a:cubicBezTo>
                    <a:pt x="478" y="225"/>
                    <a:pt x="590" y="85"/>
                    <a:pt x="731" y="1"/>
                  </a:cubicBezTo>
                  <a:cubicBezTo>
                    <a:pt x="759" y="1"/>
                    <a:pt x="787" y="1"/>
                    <a:pt x="787" y="1"/>
                  </a:cubicBezTo>
                  <a:lnTo>
                    <a:pt x="871" y="85"/>
                  </a:lnTo>
                  <a:cubicBezTo>
                    <a:pt x="899" y="113"/>
                    <a:pt x="927" y="113"/>
                    <a:pt x="927" y="141"/>
                  </a:cubicBezTo>
                  <a:cubicBezTo>
                    <a:pt x="955" y="169"/>
                    <a:pt x="983" y="197"/>
                    <a:pt x="1011" y="225"/>
                  </a:cubicBezTo>
                  <a:cubicBezTo>
                    <a:pt x="1040" y="253"/>
                    <a:pt x="1068" y="253"/>
                    <a:pt x="1068" y="281"/>
                  </a:cubicBezTo>
                  <a:cubicBezTo>
                    <a:pt x="1096" y="309"/>
                    <a:pt x="1124" y="338"/>
                    <a:pt x="1152" y="366"/>
                  </a:cubicBezTo>
                  <a:cubicBezTo>
                    <a:pt x="1180" y="394"/>
                    <a:pt x="1180" y="394"/>
                    <a:pt x="1208" y="422"/>
                  </a:cubicBezTo>
                  <a:cubicBezTo>
                    <a:pt x="1208" y="450"/>
                    <a:pt x="1208" y="478"/>
                    <a:pt x="1208" y="506"/>
                  </a:cubicBezTo>
                  <a:cubicBezTo>
                    <a:pt x="1208" y="590"/>
                    <a:pt x="1180" y="646"/>
                    <a:pt x="1096" y="674"/>
                  </a:cubicBezTo>
                  <a:cubicBezTo>
                    <a:pt x="899" y="759"/>
                    <a:pt x="871" y="871"/>
                    <a:pt x="1011" y="1039"/>
                  </a:cubicBezTo>
                  <a:cubicBezTo>
                    <a:pt x="1068" y="1124"/>
                    <a:pt x="1068" y="1292"/>
                    <a:pt x="1152" y="1292"/>
                  </a:cubicBezTo>
                  <a:cubicBezTo>
                    <a:pt x="1292" y="1320"/>
                    <a:pt x="1320" y="1404"/>
                    <a:pt x="1376" y="1489"/>
                  </a:cubicBezTo>
                  <a:cubicBezTo>
                    <a:pt x="1489" y="1685"/>
                    <a:pt x="1461" y="1826"/>
                    <a:pt x="1292" y="196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70"/>
            <p:cNvSpPr/>
            <p:nvPr/>
          </p:nvSpPr>
          <p:spPr>
            <a:xfrm>
              <a:off x="2610825" y="962450"/>
              <a:ext cx="26000" cy="44925"/>
            </a:xfrm>
            <a:custGeom>
              <a:avLst/>
              <a:gdLst/>
              <a:ahLst/>
              <a:cxnLst/>
              <a:rect l="l" t="t" r="r" b="b"/>
              <a:pathLst>
                <a:path w="1040" h="1797" extrusionOk="0">
                  <a:moveTo>
                    <a:pt x="197" y="0"/>
                  </a:moveTo>
                  <a:cubicBezTo>
                    <a:pt x="282" y="56"/>
                    <a:pt x="254" y="141"/>
                    <a:pt x="282" y="197"/>
                  </a:cubicBezTo>
                  <a:cubicBezTo>
                    <a:pt x="282" y="253"/>
                    <a:pt x="338" y="309"/>
                    <a:pt x="338" y="365"/>
                  </a:cubicBezTo>
                  <a:cubicBezTo>
                    <a:pt x="338" y="534"/>
                    <a:pt x="394" y="618"/>
                    <a:pt x="562" y="646"/>
                  </a:cubicBezTo>
                  <a:cubicBezTo>
                    <a:pt x="647" y="646"/>
                    <a:pt x="675" y="702"/>
                    <a:pt x="703" y="758"/>
                  </a:cubicBezTo>
                  <a:cubicBezTo>
                    <a:pt x="731" y="758"/>
                    <a:pt x="787" y="702"/>
                    <a:pt x="871" y="758"/>
                  </a:cubicBezTo>
                  <a:cubicBezTo>
                    <a:pt x="815" y="870"/>
                    <a:pt x="731" y="983"/>
                    <a:pt x="731" y="1123"/>
                  </a:cubicBezTo>
                  <a:cubicBezTo>
                    <a:pt x="731" y="1179"/>
                    <a:pt x="787" y="1179"/>
                    <a:pt x="843" y="1179"/>
                  </a:cubicBezTo>
                  <a:cubicBezTo>
                    <a:pt x="899" y="1264"/>
                    <a:pt x="1012" y="1348"/>
                    <a:pt x="1040" y="1460"/>
                  </a:cubicBezTo>
                  <a:lnTo>
                    <a:pt x="1040" y="1460"/>
                  </a:lnTo>
                  <a:cubicBezTo>
                    <a:pt x="843" y="1600"/>
                    <a:pt x="675" y="1797"/>
                    <a:pt x="394" y="1769"/>
                  </a:cubicBezTo>
                  <a:cubicBezTo>
                    <a:pt x="366" y="1769"/>
                    <a:pt x="338" y="1769"/>
                    <a:pt x="310" y="1741"/>
                  </a:cubicBezTo>
                  <a:cubicBezTo>
                    <a:pt x="254" y="1713"/>
                    <a:pt x="226" y="1657"/>
                    <a:pt x="254" y="1600"/>
                  </a:cubicBezTo>
                  <a:cubicBezTo>
                    <a:pt x="282" y="1572"/>
                    <a:pt x="310" y="1544"/>
                    <a:pt x="310" y="1516"/>
                  </a:cubicBezTo>
                  <a:cubicBezTo>
                    <a:pt x="366" y="1488"/>
                    <a:pt x="394" y="1432"/>
                    <a:pt x="394" y="1376"/>
                  </a:cubicBezTo>
                  <a:cubicBezTo>
                    <a:pt x="338" y="1067"/>
                    <a:pt x="57" y="842"/>
                    <a:pt x="57" y="534"/>
                  </a:cubicBezTo>
                  <a:cubicBezTo>
                    <a:pt x="57" y="449"/>
                    <a:pt x="1" y="393"/>
                    <a:pt x="57" y="337"/>
                  </a:cubicBezTo>
                  <a:cubicBezTo>
                    <a:pt x="57" y="281"/>
                    <a:pt x="141" y="309"/>
                    <a:pt x="113" y="253"/>
                  </a:cubicBezTo>
                  <a:cubicBezTo>
                    <a:pt x="85" y="225"/>
                    <a:pt x="85" y="197"/>
                    <a:pt x="85" y="169"/>
                  </a:cubicBezTo>
                  <a:cubicBezTo>
                    <a:pt x="85" y="84"/>
                    <a:pt x="141" y="28"/>
                    <a:pt x="1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70"/>
            <p:cNvSpPr/>
            <p:nvPr/>
          </p:nvSpPr>
          <p:spPr>
            <a:xfrm>
              <a:off x="2673300" y="990525"/>
              <a:ext cx="7050" cy="9150"/>
            </a:xfrm>
            <a:custGeom>
              <a:avLst/>
              <a:gdLst/>
              <a:ahLst/>
              <a:cxnLst/>
              <a:rect l="l" t="t" r="r" b="b"/>
              <a:pathLst>
                <a:path w="282" h="366" extrusionOk="0">
                  <a:moveTo>
                    <a:pt x="281" y="0"/>
                  </a:moveTo>
                  <a:lnTo>
                    <a:pt x="281" y="141"/>
                  </a:lnTo>
                  <a:cubicBezTo>
                    <a:pt x="169" y="365"/>
                    <a:pt x="85" y="197"/>
                    <a:pt x="1" y="84"/>
                  </a:cubicBezTo>
                  <a:cubicBezTo>
                    <a:pt x="85" y="56"/>
                    <a:pt x="197" y="28"/>
                    <a:pt x="2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70"/>
            <p:cNvSpPr/>
            <p:nvPr/>
          </p:nvSpPr>
          <p:spPr>
            <a:xfrm>
              <a:off x="2687350" y="976475"/>
              <a:ext cx="7725" cy="7750"/>
            </a:xfrm>
            <a:custGeom>
              <a:avLst/>
              <a:gdLst/>
              <a:ahLst/>
              <a:cxnLst/>
              <a:rect l="l" t="t" r="r" b="b"/>
              <a:pathLst>
                <a:path w="309" h="310" extrusionOk="0">
                  <a:moveTo>
                    <a:pt x="0" y="281"/>
                  </a:moveTo>
                  <a:cubicBezTo>
                    <a:pt x="112" y="197"/>
                    <a:pt x="28" y="1"/>
                    <a:pt x="225" y="1"/>
                  </a:cubicBezTo>
                  <a:lnTo>
                    <a:pt x="225" y="1"/>
                  </a:lnTo>
                  <a:cubicBezTo>
                    <a:pt x="309" y="281"/>
                    <a:pt x="281" y="309"/>
                    <a:pt x="0" y="2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70"/>
            <p:cNvSpPr/>
            <p:nvPr/>
          </p:nvSpPr>
          <p:spPr>
            <a:xfrm>
              <a:off x="2631900" y="987000"/>
              <a:ext cx="7025" cy="6350"/>
            </a:xfrm>
            <a:custGeom>
              <a:avLst/>
              <a:gdLst/>
              <a:ahLst/>
              <a:cxnLst/>
              <a:rect l="l" t="t" r="r" b="b"/>
              <a:pathLst>
                <a:path w="281" h="254" extrusionOk="0">
                  <a:moveTo>
                    <a:pt x="0" y="197"/>
                  </a:moveTo>
                  <a:cubicBezTo>
                    <a:pt x="84" y="1"/>
                    <a:pt x="84" y="1"/>
                    <a:pt x="281" y="141"/>
                  </a:cubicBezTo>
                  <a:cubicBezTo>
                    <a:pt x="197" y="253"/>
                    <a:pt x="84" y="197"/>
                    <a:pt x="0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70"/>
            <p:cNvSpPr/>
            <p:nvPr/>
          </p:nvSpPr>
          <p:spPr>
            <a:xfrm>
              <a:off x="2638200" y="988400"/>
              <a:ext cx="1450" cy="2150"/>
            </a:xfrm>
            <a:custGeom>
              <a:avLst/>
              <a:gdLst/>
              <a:ahLst/>
              <a:cxnLst/>
              <a:rect l="l" t="t" r="r" b="b"/>
              <a:pathLst>
                <a:path w="58" h="86" extrusionOk="0">
                  <a:moveTo>
                    <a:pt x="29" y="1"/>
                  </a:moveTo>
                  <a:cubicBezTo>
                    <a:pt x="57" y="1"/>
                    <a:pt x="57" y="1"/>
                    <a:pt x="57" y="1"/>
                  </a:cubicBezTo>
                  <a:cubicBezTo>
                    <a:pt x="57" y="29"/>
                    <a:pt x="57" y="57"/>
                    <a:pt x="57" y="57"/>
                  </a:cubicBezTo>
                  <a:cubicBezTo>
                    <a:pt x="29" y="85"/>
                    <a:pt x="1" y="85"/>
                    <a:pt x="29" y="57"/>
                  </a:cubicBezTo>
                  <a:cubicBezTo>
                    <a:pt x="29" y="29"/>
                    <a:pt x="29" y="1"/>
                    <a:pt x="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70"/>
            <p:cNvSpPr/>
            <p:nvPr/>
          </p:nvSpPr>
          <p:spPr>
            <a:xfrm>
              <a:off x="2710500" y="93437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57" y="84"/>
                  </a:moveTo>
                  <a:cubicBezTo>
                    <a:pt x="57" y="56"/>
                    <a:pt x="29" y="28"/>
                    <a:pt x="1" y="0"/>
                  </a:cubicBezTo>
                  <a:cubicBezTo>
                    <a:pt x="29" y="28"/>
                    <a:pt x="57" y="56"/>
                    <a:pt x="57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70"/>
            <p:cNvSpPr/>
            <p:nvPr/>
          </p:nvSpPr>
          <p:spPr>
            <a:xfrm>
              <a:off x="2678925" y="10045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6" y="57"/>
                  </a:moveTo>
                  <a:cubicBezTo>
                    <a:pt x="56" y="57"/>
                    <a:pt x="28" y="29"/>
                    <a:pt x="0" y="1"/>
                  </a:cubicBezTo>
                  <a:cubicBezTo>
                    <a:pt x="28" y="29"/>
                    <a:pt x="56" y="57"/>
                    <a:pt x="56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70"/>
            <p:cNvSpPr/>
            <p:nvPr/>
          </p:nvSpPr>
          <p:spPr>
            <a:xfrm>
              <a:off x="2687350" y="971575"/>
              <a:ext cx="33700" cy="26675"/>
            </a:xfrm>
            <a:custGeom>
              <a:avLst/>
              <a:gdLst/>
              <a:ahLst/>
              <a:cxnLst/>
              <a:rect l="l" t="t" r="r" b="b"/>
              <a:pathLst>
                <a:path w="1348" h="1067" extrusionOk="0">
                  <a:moveTo>
                    <a:pt x="0" y="477"/>
                  </a:moveTo>
                  <a:cubicBezTo>
                    <a:pt x="225" y="505"/>
                    <a:pt x="225" y="337"/>
                    <a:pt x="225" y="197"/>
                  </a:cubicBezTo>
                  <a:cubicBezTo>
                    <a:pt x="365" y="281"/>
                    <a:pt x="449" y="365"/>
                    <a:pt x="618" y="421"/>
                  </a:cubicBezTo>
                  <a:cubicBezTo>
                    <a:pt x="646" y="253"/>
                    <a:pt x="477" y="197"/>
                    <a:pt x="449" y="0"/>
                  </a:cubicBezTo>
                  <a:cubicBezTo>
                    <a:pt x="590" y="112"/>
                    <a:pt x="674" y="197"/>
                    <a:pt x="786" y="253"/>
                  </a:cubicBezTo>
                  <a:cubicBezTo>
                    <a:pt x="842" y="281"/>
                    <a:pt x="955" y="421"/>
                    <a:pt x="955" y="197"/>
                  </a:cubicBezTo>
                  <a:cubicBezTo>
                    <a:pt x="955" y="140"/>
                    <a:pt x="1067" y="140"/>
                    <a:pt x="1095" y="169"/>
                  </a:cubicBezTo>
                  <a:cubicBezTo>
                    <a:pt x="1179" y="253"/>
                    <a:pt x="1292" y="281"/>
                    <a:pt x="1348" y="449"/>
                  </a:cubicBezTo>
                  <a:cubicBezTo>
                    <a:pt x="898" y="337"/>
                    <a:pt x="1011" y="758"/>
                    <a:pt x="814" y="927"/>
                  </a:cubicBezTo>
                  <a:cubicBezTo>
                    <a:pt x="674" y="955"/>
                    <a:pt x="758" y="702"/>
                    <a:pt x="618" y="730"/>
                  </a:cubicBezTo>
                  <a:cubicBezTo>
                    <a:pt x="505" y="786"/>
                    <a:pt x="505" y="870"/>
                    <a:pt x="505" y="955"/>
                  </a:cubicBezTo>
                  <a:cubicBezTo>
                    <a:pt x="309" y="1067"/>
                    <a:pt x="225" y="1039"/>
                    <a:pt x="169" y="870"/>
                  </a:cubicBezTo>
                  <a:cubicBezTo>
                    <a:pt x="169" y="730"/>
                    <a:pt x="84" y="590"/>
                    <a:pt x="0" y="47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70"/>
            <p:cNvSpPr/>
            <p:nvPr/>
          </p:nvSpPr>
          <p:spPr>
            <a:xfrm>
              <a:off x="2731550" y="951925"/>
              <a:ext cx="9150" cy="7025"/>
            </a:xfrm>
            <a:custGeom>
              <a:avLst/>
              <a:gdLst/>
              <a:ahLst/>
              <a:cxnLst/>
              <a:rect l="l" t="t" r="r" b="b"/>
              <a:pathLst>
                <a:path w="366" h="281" extrusionOk="0">
                  <a:moveTo>
                    <a:pt x="141" y="0"/>
                  </a:moveTo>
                  <a:cubicBezTo>
                    <a:pt x="366" y="112"/>
                    <a:pt x="366" y="112"/>
                    <a:pt x="197" y="281"/>
                  </a:cubicBezTo>
                  <a:cubicBezTo>
                    <a:pt x="1" y="225"/>
                    <a:pt x="113" y="112"/>
                    <a:pt x="1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70"/>
            <p:cNvSpPr/>
            <p:nvPr/>
          </p:nvSpPr>
          <p:spPr>
            <a:xfrm>
              <a:off x="2735775" y="96385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0"/>
                    <a:pt x="0" y="0"/>
                  </a:cubicBezTo>
                  <a:cubicBezTo>
                    <a:pt x="0" y="0"/>
                    <a:pt x="28" y="0"/>
                    <a:pt x="28" y="0"/>
                  </a:cubicBezTo>
                  <a:cubicBezTo>
                    <a:pt x="28" y="0"/>
                    <a:pt x="28" y="28"/>
                    <a:pt x="0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70"/>
            <p:cNvSpPr/>
            <p:nvPr/>
          </p:nvSpPr>
          <p:spPr>
            <a:xfrm>
              <a:off x="2714725" y="9708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8" y="0"/>
                    <a:pt x="28" y="28"/>
                    <a:pt x="28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70"/>
            <p:cNvSpPr/>
            <p:nvPr/>
          </p:nvSpPr>
          <p:spPr>
            <a:xfrm>
              <a:off x="2699975" y="995425"/>
              <a:ext cx="1425" cy="2825"/>
            </a:xfrm>
            <a:custGeom>
              <a:avLst/>
              <a:gdLst/>
              <a:ahLst/>
              <a:cxnLst/>
              <a:rect l="l" t="t" r="r" b="b"/>
              <a:pathLst>
                <a:path w="57" h="113" extrusionOk="0">
                  <a:moveTo>
                    <a:pt x="57" y="57"/>
                  </a:moveTo>
                  <a:cubicBezTo>
                    <a:pt x="57" y="85"/>
                    <a:pt x="57" y="113"/>
                    <a:pt x="29" y="113"/>
                  </a:cubicBezTo>
                  <a:cubicBezTo>
                    <a:pt x="29" y="113"/>
                    <a:pt x="0" y="85"/>
                    <a:pt x="0" y="85"/>
                  </a:cubicBezTo>
                  <a:cubicBezTo>
                    <a:pt x="0" y="57"/>
                    <a:pt x="0" y="29"/>
                    <a:pt x="0" y="1"/>
                  </a:cubicBezTo>
                  <a:cubicBezTo>
                    <a:pt x="29" y="29"/>
                    <a:pt x="29" y="29"/>
                    <a:pt x="57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70"/>
            <p:cNvSpPr/>
            <p:nvPr/>
          </p:nvSpPr>
          <p:spPr>
            <a:xfrm>
              <a:off x="2722425" y="1005250"/>
              <a:ext cx="2150" cy="1425"/>
            </a:xfrm>
            <a:custGeom>
              <a:avLst/>
              <a:gdLst/>
              <a:ahLst/>
              <a:cxnLst/>
              <a:rect l="l" t="t" r="r" b="b"/>
              <a:pathLst>
                <a:path w="86" h="57" extrusionOk="0">
                  <a:moveTo>
                    <a:pt x="1" y="29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29" y="1"/>
                    <a:pt x="57" y="1"/>
                    <a:pt x="57" y="1"/>
                  </a:cubicBezTo>
                  <a:cubicBezTo>
                    <a:pt x="85" y="29"/>
                    <a:pt x="85" y="57"/>
                    <a:pt x="57" y="29"/>
                  </a:cubicBezTo>
                  <a:cubicBezTo>
                    <a:pt x="29" y="29"/>
                    <a:pt x="1" y="29"/>
                    <a:pt x="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70"/>
            <p:cNvSpPr/>
            <p:nvPr/>
          </p:nvSpPr>
          <p:spPr>
            <a:xfrm>
              <a:off x="2687350" y="99332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0" y="29"/>
                  </a:moveTo>
                  <a:lnTo>
                    <a:pt x="28" y="0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70"/>
            <p:cNvSpPr/>
            <p:nvPr/>
          </p:nvSpPr>
          <p:spPr>
            <a:xfrm>
              <a:off x="2694350" y="850150"/>
              <a:ext cx="61800" cy="33700"/>
            </a:xfrm>
            <a:custGeom>
              <a:avLst/>
              <a:gdLst/>
              <a:ahLst/>
              <a:cxnLst/>
              <a:rect l="l" t="t" r="r" b="b"/>
              <a:pathLst>
                <a:path w="2472" h="1348" extrusionOk="0">
                  <a:moveTo>
                    <a:pt x="141" y="1123"/>
                  </a:moveTo>
                  <a:cubicBezTo>
                    <a:pt x="113" y="1067"/>
                    <a:pt x="57" y="1039"/>
                    <a:pt x="1" y="983"/>
                  </a:cubicBezTo>
                  <a:cubicBezTo>
                    <a:pt x="141" y="927"/>
                    <a:pt x="254" y="871"/>
                    <a:pt x="338" y="730"/>
                  </a:cubicBezTo>
                  <a:cubicBezTo>
                    <a:pt x="422" y="534"/>
                    <a:pt x="590" y="449"/>
                    <a:pt x="759" y="365"/>
                  </a:cubicBezTo>
                  <a:cubicBezTo>
                    <a:pt x="1068" y="169"/>
                    <a:pt x="1376" y="169"/>
                    <a:pt x="1685" y="309"/>
                  </a:cubicBezTo>
                  <a:cubicBezTo>
                    <a:pt x="1826" y="365"/>
                    <a:pt x="1910" y="309"/>
                    <a:pt x="1994" y="112"/>
                  </a:cubicBezTo>
                  <a:cubicBezTo>
                    <a:pt x="2022" y="28"/>
                    <a:pt x="2050" y="0"/>
                    <a:pt x="2106" y="0"/>
                  </a:cubicBezTo>
                  <a:cubicBezTo>
                    <a:pt x="2135" y="28"/>
                    <a:pt x="2135" y="56"/>
                    <a:pt x="2135" y="56"/>
                  </a:cubicBezTo>
                  <a:cubicBezTo>
                    <a:pt x="2191" y="169"/>
                    <a:pt x="2135" y="337"/>
                    <a:pt x="2247" y="421"/>
                  </a:cubicBezTo>
                  <a:lnTo>
                    <a:pt x="2331" y="506"/>
                  </a:lnTo>
                  <a:cubicBezTo>
                    <a:pt x="2331" y="562"/>
                    <a:pt x="2331" y="618"/>
                    <a:pt x="2387" y="646"/>
                  </a:cubicBezTo>
                  <a:cubicBezTo>
                    <a:pt x="2387" y="702"/>
                    <a:pt x="2387" y="786"/>
                    <a:pt x="2471" y="842"/>
                  </a:cubicBezTo>
                  <a:cubicBezTo>
                    <a:pt x="2471" y="927"/>
                    <a:pt x="2471" y="983"/>
                    <a:pt x="2471" y="1039"/>
                  </a:cubicBezTo>
                  <a:cubicBezTo>
                    <a:pt x="2471" y="1095"/>
                    <a:pt x="2443" y="1123"/>
                    <a:pt x="2443" y="1151"/>
                  </a:cubicBezTo>
                  <a:cubicBezTo>
                    <a:pt x="2275" y="1095"/>
                    <a:pt x="2106" y="1207"/>
                    <a:pt x="1966" y="1151"/>
                  </a:cubicBezTo>
                  <a:cubicBezTo>
                    <a:pt x="1741" y="1095"/>
                    <a:pt x="1741" y="1235"/>
                    <a:pt x="1657" y="1348"/>
                  </a:cubicBezTo>
                  <a:cubicBezTo>
                    <a:pt x="1601" y="1292"/>
                    <a:pt x="1517" y="1207"/>
                    <a:pt x="1433" y="1151"/>
                  </a:cubicBezTo>
                  <a:cubicBezTo>
                    <a:pt x="1376" y="1123"/>
                    <a:pt x="1236" y="1039"/>
                    <a:pt x="1292" y="1264"/>
                  </a:cubicBezTo>
                  <a:cubicBezTo>
                    <a:pt x="1320" y="1348"/>
                    <a:pt x="1208" y="1348"/>
                    <a:pt x="1180" y="1292"/>
                  </a:cubicBezTo>
                  <a:cubicBezTo>
                    <a:pt x="1068" y="1151"/>
                    <a:pt x="899" y="1207"/>
                    <a:pt x="787" y="1123"/>
                  </a:cubicBezTo>
                  <a:cubicBezTo>
                    <a:pt x="759" y="1095"/>
                    <a:pt x="731" y="1067"/>
                    <a:pt x="703" y="1067"/>
                  </a:cubicBezTo>
                  <a:cubicBezTo>
                    <a:pt x="675" y="983"/>
                    <a:pt x="618" y="1039"/>
                    <a:pt x="562" y="1067"/>
                  </a:cubicBezTo>
                  <a:cubicBezTo>
                    <a:pt x="534" y="1039"/>
                    <a:pt x="478" y="1095"/>
                    <a:pt x="422" y="1067"/>
                  </a:cubicBezTo>
                  <a:cubicBezTo>
                    <a:pt x="310" y="955"/>
                    <a:pt x="254" y="1095"/>
                    <a:pt x="141" y="11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70"/>
            <p:cNvSpPr/>
            <p:nvPr/>
          </p:nvSpPr>
          <p:spPr>
            <a:xfrm>
              <a:off x="2699975" y="879625"/>
              <a:ext cx="21775" cy="26000"/>
            </a:xfrm>
            <a:custGeom>
              <a:avLst/>
              <a:gdLst/>
              <a:ahLst/>
              <a:cxnLst/>
              <a:rect l="l" t="t" r="r" b="b"/>
              <a:pathLst>
                <a:path w="871" h="1040" extrusionOk="0">
                  <a:moveTo>
                    <a:pt x="618" y="450"/>
                  </a:moveTo>
                  <a:cubicBezTo>
                    <a:pt x="590" y="534"/>
                    <a:pt x="422" y="478"/>
                    <a:pt x="393" y="646"/>
                  </a:cubicBezTo>
                  <a:cubicBezTo>
                    <a:pt x="562" y="646"/>
                    <a:pt x="730" y="646"/>
                    <a:pt x="871" y="758"/>
                  </a:cubicBezTo>
                  <a:cubicBezTo>
                    <a:pt x="758" y="871"/>
                    <a:pt x="702" y="1039"/>
                    <a:pt x="506" y="843"/>
                  </a:cubicBezTo>
                  <a:cubicBezTo>
                    <a:pt x="478" y="814"/>
                    <a:pt x="337" y="955"/>
                    <a:pt x="225" y="786"/>
                  </a:cubicBezTo>
                  <a:cubicBezTo>
                    <a:pt x="169" y="674"/>
                    <a:pt x="225" y="590"/>
                    <a:pt x="225" y="506"/>
                  </a:cubicBezTo>
                  <a:cubicBezTo>
                    <a:pt x="197" y="393"/>
                    <a:pt x="85" y="450"/>
                    <a:pt x="0" y="450"/>
                  </a:cubicBezTo>
                  <a:cubicBezTo>
                    <a:pt x="57" y="337"/>
                    <a:pt x="85" y="253"/>
                    <a:pt x="57" y="169"/>
                  </a:cubicBezTo>
                  <a:cubicBezTo>
                    <a:pt x="169" y="169"/>
                    <a:pt x="253" y="85"/>
                    <a:pt x="365" y="56"/>
                  </a:cubicBezTo>
                  <a:cubicBezTo>
                    <a:pt x="450" y="0"/>
                    <a:pt x="478" y="85"/>
                    <a:pt x="478" y="169"/>
                  </a:cubicBezTo>
                  <a:cubicBezTo>
                    <a:pt x="534" y="253"/>
                    <a:pt x="534" y="365"/>
                    <a:pt x="618" y="4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70"/>
            <p:cNvSpPr/>
            <p:nvPr/>
          </p:nvSpPr>
          <p:spPr>
            <a:xfrm>
              <a:off x="2709800" y="883825"/>
              <a:ext cx="7750" cy="7050"/>
            </a:xfrm>
            <a:custGeom>
              <a:avLst/>
              <a:gdLst/>
              <a:ahLst/>
              <a:cxnLst/>
              <a:rect l="l" t="t" r="r" b="b"/>
              <a:pathLst>
                <a:path w="310" h="282" extrusionOk="0">
                  <a:moveTo>
                    <a:pt x="225" y="282"/>
                  </a:moveTo>
                  <a:cubicBezTo>
                    <a:pt x="0" y="225"/>
                    <a:pt x="0" y="225"/>
                    <a:pt x="85" y="1"/>
                  </a:cubicBezTo>
                  <a:cubicBezTo>
                    <a:pt x="225" y="1"/>
                    <a:pt x="309" y="57"/>
                    <a:pt x="225" y="197"/>
                  </a:cubicBezTo>
                  <a:cubicBezTo>
                    <a:pt x="225" y="225"/>
                    <a:pt x="225" y="253"/>
                    <a:pt x="225" y="2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70"/>
            <p:cNvSpPr/>
            <p:nvPr/>
          </p:nvSpPr>
          <p:spPr>
            <a:xfrm>
              <a:off x="2704875" y="874700"/>
              <a:ext cx="3550" cy="3550"/>
            </a:xfrm>
            <a:custGeom>
              <a:avLst/>
              <a:gdLst/>
              <a:ahLst/>
              <a:cxnLst/>
              <a:rect l="l" t="t" r="r" b="b"/>
              <a:pathLst>
                <a:path w="142" h="142" extrusionOk="0">
                  <a:moveTo>
                    <a:pt x="1" y="85"/>
                  </a:moveTo>
                  <a:cubicBezTo>
                    <a:pt x="57" y="57"/>
                    <a:pt x="113" y="1"/>
                    <a:pt x="141" y="85"/>
                  </a:cubicBezTo>
                  <a:cubicBezTo>
                    <a:pt x="113" y="141"/>
                    <a:pt x="57" y="141"/>
                    <a:pt x="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70"/>
            <p:cNvSpPr/>
            <p:nvPr/>
          </p:nvSpPr>
          <p:spPr>
            <a:xfrm>
              <a:off x="2699975" y="881025"/>
              <a:ext cx="1425" cy="2825"/>
            </a:xfrm>
            <a:custGeom>
              <a:avLst/>
              <a:gdLst/>
              <a:ahLst/>
              <a:cxnLst/>
              <a:rect l="l" t="t" r="r" b="b"/>
              <a:pathLst>
                <a:path w="57" h="113" extrusionOk="0">
                  <a:moveTo>
                    <a:pt x="29" y="57"/>
                  </a:moveTo>
                  <a:cubicBezTo>
                    <a:pt x="0" y="29"/>
                    <a:pt x="29" y="29"/>
                    <a:pt x="57" y="0"/>
                  </a:cubicBezTo>
                  <a:cubicBezTo>
                    <a:pt x="57" y="0"/>
                    <a:pt x="57" y="29"/>
                    <a:pt x="57" y="29"/>
                  </a:cubicBezTo>
                  <a:cubicBezTo>
                    <a:pt x="57" y="57"/>
                    <a:pt x="57" y="85"/>
                    <a:pt x="57" y="113"/>
                  </a:cubicBezTo>
                  <a:cubicBezTo>
                    <a:pt x="57" y="85"/>
                    <a:pt x="29" y="85"/>
                    <a:pt x="29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70"/>
            <p:cNvSpPr/>
            <p:nvPr/>
          </p:nvSpPr>
          <p:spPr>
            <a:xfrm>
              <a:off x="2711900" y="87682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1" y="0"/>
                  </a:moveTo>
                  <a:cubicBezTo>
                    <a:pt x="29" y="0"/>
                    <a:pt x="57" y="28"/>
                    <a:pt x="85" y="56"/>
                  </a:cubicBezTo>
                  <a:cubicBezTo>
                    <a:pt x="57" y="28"/>
                    <a:pt x="29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70"/>
            <p:cNvSpPr/>
            <p:nvPr/>
          </p:nvSpPr>
          <p:spPr>
            <a:xfrm>
              <a:off x="2699975" y="892250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0" y="1"/>
                  </a:moveTo>
                  <a:cubicBezTo>
                    <a:pt x="57" y="29"/>
                    <a:pt x="57" y="57"/>
                    <a:pt x="0" y="85"/>
                  </a:cubicBezTo>
                  <a:cubicBezTo>
                    <a:pt x="0" y="57"/>
                    <a:pt x="0" y="29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70"/>
            <p:cNvSpPr/>
            <p:nvPr/>
          </p:nvSpPr>
          <p:spPr>
            <a:xfrm>
              <a:off x="2579250" y="954725"/>
              <a:ext cx="44250" cy="51250"/>
            </a:xfrm>
            <a:custGeom>
              <a:avLst/>
              <a:gdLst/>
              <a:ahLst/>
              <a:cxnLst/>
              <a:rect l="l" t="t" r="r" b="b"/>
              <a:pathLst>
                <a:path w="1770" h="2050" extrusionOk="0">
                  <a:moveTo>
                    <a:pt x="1404" y="590"/>
                  </a:moveTo>
                  <a:cubicBezTo>
                    <a:pt x="1376" y="674"/>
                    <a:pt x="1292" y="730"/>
                    <a:pt x="1404" y="786"/>
                  </a:cubicBezTo>
                  <a:cubicBezTo>
                    <a:pt x="1489" y="871"/>
                    <a:pt x="1545" y="927"/>
                    <a:pt x="1460" y="1039"/>
                  </a:cubicBezTo>
                  <a:cubicBezTo>
                    <a:pt x="1376" y="1179"/>
                    <a:pt x="1629" y="1208"/>
                    <a:pt x="1573" y="1320"/>
                  </a:cubicBezTo>
                  <a:cubicBezTo>
                    <a:pt x="1769" y="1432"/>
                    <a:pt x="1741" y="1601"/>
                    <a:pt x="1741" y="1769"/>
                  </a:cubicBezTo>
                  <a:cubicBezTo>
                    <a:pt x="1713" y="1825"/>
                    <a:pt x="1629" y="1797"/>
                    <a:pt x="1601" y="1853"/>
                  </a:cubicBezTo>
                  <a:lnTo>
                    <a:pt x="1601" y="1853"/>
                  </a:lnTo>
                  <a:cubicBezTo>
                    <a:pt x="1460" y="1909"/>
                    <a:pt x="1292" y="1713"/>
                    <a:pt x="1152" y="1881"/>
                  </a:cubicBezTo>
                  <a:cubicBezTo>
                    <a:pt x="983" y="2050"/>
                    <a:pt x="787" y="2022"/>
                    <a:pt x="590" y="1994"/>
                  </a:cubicBezTo>
                  <a:cubicBezTo>
                    <a:pt x="562" y="1994"/>
                    <a:pt x="562" y="1994"/>
                    <a:pt x="534" y="1994"/>
                  </a:cubicBezTo>
                  <a:cubicBezTo>
                    <a:pt x="506" y="1994"/>
                    <a:pt x="506" y="1994"/>
                    <a:pt x="478" y="1994"/>
                  </a:cubicBezTo>
                  <a:cubicBezTo>
                    <a:pt x="450" y="1966"/>
                    <a:pt x="450" y="1937"/>
                    <a:pt x="422" y="1909"/>
                  </a:cubicBezTo>
                  <a:cubicBezTo>
                    <a:pt x="422" y="1853"/>
                    <a:pt x="394" y="1825"/>
                    <a:pt x="337" y="1769"/>
                  </a:cubicBezTo>
                  <a:cubicBezTo>
                    <a:pt x="309" y="1769"/>
                    <a:pt x="309" y="1741"/>
                    <a:pt x="281" y="1713"/>
                  </a:cubicBezTo>
                  <a:cubicBezTo>
                    <a:pt x="281" y="1657"/>
                    <a:pt x="253" y="1601"/>
                    <a:pt x="197" y="1573"/>
                  </a:cubicBezTo>
                  <a:cubicBezTo>
                    <a:pt x="197" y="1516"/>
                    <a:pt x="197" y="1460"/>
                    <a:pt x="141" y="1432"/>
                  </a:cubicBezTo>
                  <a:cubicBezTo>
                    <a:pt x="141" y="1376"/>
                    <a:pt x="113" y="1320"/>
                    <a:pt x="57" y="1292"/>
                  </a:cubicBezTo>
                  <a:cubicBezTo>
                    <a:pt x="57" y="1236"/>
                    <a:pt x="57" y="1208"/>
                    <a:pt x="57" y="1151"/>
                  </a:cubicBezTo>
                  <a:cubicBezTo>
                    <a:pt x="57" y="1067"/>
                    <a:pt x="85" y="983"/>
                    <a:pt x="1" y="927"/>
                  </a:cubicBezTo>
                  <a:cubicBezTo>
                    <a:pt x="1" y="814"/>
                    <a:pt x="57" y="730"/>
                    <a:pt x="197" y="730"/>
                  </a:cubicBezTo>
                  <a:cubicBezTo>
                    <a:pt x="253" y="786"/>
                    <a:pt x="366" y="730"/>
                    <a:pt x="422" y="758"/>
                  </a:cubicBezTo>
                  <a:cubicBezTo>
                    <a:pt x="366" y="702"/>
                    <a:pt x="253" y="814"/>
                    <a:pt x="197" y="730"/>
                  </a:cubicBezTo>
                  <a:cubicBezTo>
                    <a:pt x="197" y="506"/>
                    <a:pt x="337" y="450"/>
                    <a:pt x="506" y="450"/>
                  </a:cubicBezTo>
                  <a:cubicBezTo>
                    <a:pt x="702" y="450"/>
                    <a:pt x="759" y="337"/>
                    <a:pt x="702" y="169"/>
                  </a:cubicBezTo>
                  <a:cubicBezTo>
                    <a:pt x="815" y="141"/>
                    <a:pt x="955" y="113"/>
                    <a:pt x="1039" y="28"/>
                  </a:cubicBezTo>
                  <a:cubicBezTo>
                    <a:pt x="1152" y="0"/>
                    <a:pt x="1180" y="85"/>
                    <a:pt x="1180" y="169"/>
                  </a:cubicBezTo>
                  <a:cubicBezTo>
                    <a:pt x="1180" y="197"/>
                    <a:pt x="1180" y="225"/>
                    <a:pt x="1180" y="225"/>
                  </a:cubicBezTo>
                  <a:cubicBezTo>
                    <a:pt x="1152" y="253"/>
                    <a:pt x="1152" y="281"/>
                    <a:pt x="1152" y="281"/>
                  </a:cubicBezTo>
                  <a:cubicBezTo>
                    <a:pt x="1180" y="309"/>
                    <a:pt x="1180" y="309"/>
                    <a:pt x="1180" y="309"/>
                  </a:cubicBezTo>
                  <a:cubicBezTo>
                    <a:pt x="1208" y="337"/>
                    <a:pt x="1236" y="365"/>
                    <a:pt x="1264" y="365"/>
                  </a:cubicBezTo>
                  <a:cubicBezTo>
                    <a:pt x="1320" y="421"/>
                    <a:pt x="1348" y="478"/>
                    <a:pt x="1404" y="506"/>
                  </a:cubicBezTo>
                  <a:lnTo>
                    <a:pt x="1404" y="506"/>
                  </a:lnTo>
                  <a:cubicBezTo>
                    <a:pt x="1404" y="534"/>
                    <a:pt x="1404" y="562"/>
                    <a:pt x="1404" y="562"/>
                  </a:cubicBezTo>
                  <a:cubicBezTo>
                    <a:pt x="1404" y="590"/>
                    <a:pt x="1404" y="590"/>
                    <a:pt x="1404" y="59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70"/>
            <p:cNvSpPr/>
            <p:nvPr/>
          </p:nvSpPr>
          <p:spPr>
            <a:xfrm>
              <a:off x="2586275" y="885950"/>
              <a:ext cx="29500" cy="35100"/>
            </a:xfrm>
            <a:custGeom>
              <a:avLst/>
              <a:gdLst/>
              <a:ahLst/>
              <a:cxnLst/>
              <a:rect l="l" t="t" r="r" b="b"/>
              <a:pathLst>
                <a:path w="1180" h="1404" extrusionOk="0">
                  <a:moveTo>
                    <a:pt x="0" y="393"/>
                  </a:moveTo>
                  <a:cubicBezTo>
                    <a:pt x="0" y="365"/>
                    <a:pt x="0" y="337"/>
                    <a:pt x="0" y="337"/>
                  </a:cubicBezTo>
                  <a:cubicBezTo>
                    <a:pt x="56" y="281"/>
                    <a:pt x="56" y="533"/>
                    <a:pt x="197" y="337"/>
                  </a:cubicBezTo>
                  <a:cubicBezTo>
                    <a:pt x="309" y="140"/>
                    <a:pt x="562" y="0"/>
                    <a:pt x="843" y="84"/>
                  </a:cubicBezTo>
                  <a:cubicBezTo>
                    <a:pt x="871" y="197"/>
                    <a:pt x="758" y="197"/>
                    <a:pt x="730" y="253"/>
                  </a:cubicBezTo>
                  <a:cubicBezTo>
                    <a:pt x="730" y="309"/>
                    <a:pt x="730" y="337"/>
                    <a:pt x="758" y="393"/>
                  </a:cubicBezTo>
                  <a:cubicBezTo>
                    <a:pt x="815" y="449"/>
                    <a:pt x="843" y="393"/>
                    <a:pt x="871" y="365"/>
                  </a:cubicBezTo>
                  <a:cubicBezTo>
                    <a:pt x="1067" y="253"/>
                    <a:pt x="1151" y="281"/>
                    <a:pt x="1179" y="505"/>
                  </a:cubicBezTo>
                  <a:cubicBezTo>
                    <a:pt x="1179" y="590"/>
                    <a:pt x="1179" y="674"/>
                    <a:pt x="1179" y="758"/>
                  </a:cubicBezTo>
                  <a:cubicBezTo>
                    <a:pt x="1179" y="758"/>
                    <a:pt x="1179" y="758"/>
                    <a:pt x="1179" y="786"/>
                  </a:cubicBezTo>
                  <a:cubicBezTo>
                    <a:pt x="1151" y="814"/>
                    <a:pt x="1151" y="842"/>
                    <a:pt x="1151" y="898"/>
                  </a:cubicBezTo>
                  <a:cubicBezTo>
                    <a:pt x="1151" y="926"/>
                    <a:pt x="1151" y="955"/>
                    <a:pt x="1151" y="983"/>
                  </a:cubicBezTo>
                  <a:cubicBezTo>
                    <a:pt x="1039" y="1179"/>
                    <a:pt x="927" y="1348"/>
                    <a:pt x="674" y="1291"/>
                  </a:cubicBezTo>
                  <a:cubicBezTo>
                    <a:pt x="646" y="1291"/>
                    <a:pt x="646" y="1291"/>
                    <a:pt x="618" y="1320"/>
                  </a:cubicBezTo>
                  <a:cubicBezTo>
                    <a:pt x="534" y="1291"/>
                    <a:pt x="450" y="1404"/>
                    <a:pt x="393" y="1263"/>
                  </a:cubicBezTo>
                  <a:cubicBezTo>
                    <a:pt x="365" y="1151"/>
                    <a:pt x="450" y="1123"/>
                    <a:pt x="506" y="1095"/>
                  </a:cubicBezTo>
                  <a:cubicBezTo>
                    <a:pt x="702" y="1011"/>
                    <a:pt x="590" y="926"/>
                    <a:pt x="562" y="814"/>
                  </a:cubicBezTo>
                  <a:cubicBezTo>
                    <a:pt x="478" y="786"/>
                    <a:pt x="365" y="898"/>
                    <a:pt x="337" y="786"/>
                  </a:cubicBezTo>
                  <a:cubicBezTo>
                    <a:pt x="281" y="618"/>
                    <a:pt x="85" y="561"/>
                    <a:pt x="0" y="39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70"/>
            <p:cNvSpPr/>
            <p:nvPr/>
          </p:nvSpPr>
          <p:spPr>
            <a:xfrm>
              <a:off x="2596800" y="916825"/>
              <a:ext cx="18275" cy="26700"/>
            </a:xfrm>
            <a:custGeom>
              <a:avLst/>
              <a:gdLst/>
              <a:ahLst/>
              <a:cxnLst/>
              <a:rect l="l" t="t" r="r" b="b"/>
              <a:pathLst>
                <a:path w="731" h="1068" extrusionOk="0">
                  <a:moveTo>
                    <a:pt x="0" y="702"/>
                  </a:moveTo>
                  <a:cubicBezTo>
                    <a:pt x="197" y="534"/>
                    <a:pt x="365" y="365"/>
                    <a:pt x="197" y="85"/>
                  </a:cubicBezTo>
                  <a:cubicBezTo>
                    <a:pt x="365" y="0"/>
                    <a:pt x="478" y="141"/>
                    <a:pt x="618" y="141"/>
                  </a:cubicBezTo>
                  <a:cubicBezTo>
                    <a:pt x="702" y="169"/>
                    <a:pt x="730" y="253"/>
                    <a:pt x="674" y="337"/>
                  </a:cubicBezTo>
                  <a:cubicBezTo>
                    <a:pt x="618" y="478"/>
                    <a:pt x="534" y="590"/>
                    <a:pt x="394" y="618"/>
                  </a:cubicBezTo>
                  <a:cubicBezTo>
                    <a:pt x="618" y="871"/>
                    <a:pt x="618" y="871"/>
                    <a:pt x="337" y="1067"/>
                  </a:cubicBezTo>
                  <a:cubicBezTo>
                    <a:pt x="225" y="955"/>
                    <a:pt x="0" y="927"/>
                    <a:pt x="0" y="7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70"/>
            <p:cNvSpPr/>
            <p:nvPr/>
          </p:nvSpPr>
          <p:spPr>
            <a:xfrm>
              <a:off x="2605225" y="950500"/>
              <a:ext cx="13350" cy="8450"/>
            </a:xfrm>
            <a:custGeom>
              <a:avLst/>
              <a:gdLst/>
              <a:ahLst/>
              <a:cxnLst/>
              <a:rect l="l" t="t" r="r" b="b"/>
              <a:pathLst>
                <a:path w="534" h="338" extrusionOk="0">
                  <a:moveTo>
                    <a:pt x="141" y="338"/>
                  </a:moveTo>
                  <a:cubicBezTo>
                    <a:pt x="85" y="282"/>
                    <a:pt x="57" y="254"/>
                    <a:pt x="0" y="197"/>
                  </a:cubicBezTo>
                  <a:cubicBezTo>
                    <a:pt x="57" y="113"/>
                    <a:pt x="113" y="29"/>
                    <a:pt x="225" y="1"/>
                  </a:cubicBezTo>
                  <a:cubicBezTo>
                    <a:pt x="253" y="57"/>
                    <a:pt x="309" y="29"/>
                    <a:pt x="365" y="57"/>
                  </a:cubicBezTo>
                  <a:cubicBezTo>
                    <a:pt x="534" y="113"/>
                    <a:pt x="421" y="169"/>
                    <a:pt x="365" y="197"/>
                  </a:cubicBezTo>
                  <a:cubicBezTo>
                    <a:pt x="337" y="338"/>
                    <a:pt x="253" y="338"/>
                    <a:pt x="141" y="3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70"/>
            <p:cNvSpPr/>
            <p:nvPr/>
          </p:nvSpPr>
          <p:spPr>
            <a:xfrm>
              <a:off x="2591175" y="944900"/>
              <a:ext cx="11275" cy="4925"/>
            </a:xfrm>
            <a:custGeom>
              <a:avLst/>
              <a:gdLst/>
              <a:ahLst/>
              <a:cxnLst/>
              <a:rect l="l" t="t" r="r" b="b"/>
              <a:pathLst>
                <a:path w="451" h="197" extrusionOk="0">
                  <a:moveTo>
                    <a:pt x="225" y="141"/>
                  </a:moveTo>
                  <a:cubicBezTo>
                    <a:pt x="141" y="141"/>
                    <a:pt x="85" y="141"/>
                    <a:pt x="1" y="56"/>
                  </a:cubicBezTo>
                  <a:cubicBezTo>
                    <a:pt x="169" y="28"/>
                    <a:pt x="282" y="28"/>
                    <a:pt x="422" y="0"/>
                  </a:cubicBezTo>
                  <a:cubicBezTo>
                    <a:pt x="450" y="28"/>
                    <a:pt x="450" y="28"/>
                    <a:pt x="450" y="56"/>
                  </a:cubicBezTo>
                  <a:cubicBezTo>
                    <a:pt x="422" y="56"/>
                    <a:pt x="422" y="56"/>
                    <a:pt x="422" y="56"/>
                  </a:cubicBezTo>
                  <a:cubicBezTo>
                    <a:pt x="394" y="113"/>
                    <a:pt x="394" y="169"/>
                    <a:pt x="366" y="197"/>
                  </a:cubicBezTo>
                  <a:cubicBezTo>
                    <a:pt x="310" y="197"/>
                    <a:pt x="254" y="169"/>
                    <a:pt x="225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70"/>
            <p:cNvSpPr/>
            <p:nvPr/>
          </p:nvSpPr>
          <p:spPr>
            <a:xfrm>
              <a:off x="2593300" y="929450"/>
              <a:ext cx="3525" cy="4950"/>
            </a:xfrm>
            <a:custGeom>
              <a:avLst/>
              <a:gdLst/>
              <a:ahLst/>
              <a:cxnLst/>
              <a:rect l="l" t="t" r="r" b="b"/>
              <a:pathLst>
                <a:path w="141" h="198" extrusionOk="0">
                  <a:moveTo>
                    <a:pt x="0" y="85"/>
                  </a:moveTo>
                  <a:cubicBezTo>
                    <a:pt x="0" y="29"/>
                    <a:pt x="28" y="1"/>
                    <a:pt x="56" y="29"/>
                  </a:cubicBezTo>
                  <a:cubicBezTo>
                    <a:pt x="140" y="57"/>
                    <a:pt x="112" y="113"/>
                    <a:pt x="140" y="169"/>
                  </a:cubicBezTo>
                  <a:cubicBezTo>
                    <a:pt x="140" y="197"/>
                    <a:pt x="140" y="197"/>
                    <a:pt x="84" y="197"/>
                  </a:cubicBezTo>
                  <a:cubicBezTo>
                    <a:pt x="28" y="169"/>
                    <a:pt x="0" y="141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70"/>
            <p:cNvSpPr/>
            <p:nvPr/>
          </p:nvSpPr>
          <p:spPr>
            <a:xfrm>
              <a:off x="2600300" y="947000"/>
              <a:ext cx="1425" cy="3525"/>
            </a:xfrm>
            <a:custGeom>
              <a:avLst/>
              <a:gdLst/>
              <a:ahLst/>
              <a:cxnLst/>
              <a:rect l="l" t="t" r="r" b="b"/>
              <a:pathLst>
                <a:path w="57" h="141" extrusionOk="0">
                  <a:moveTo>
                    <a:pt x="1" y="141"/>
                  </a:moveTo>
                  <a:cubicBezTo>
                    <a:pt x="1" y="57"/>
                    <a:pt x="1" y="29"/>
                    <a:pt x="57" y="1"/>
                  </a:cubicBezTo>
                  <a:cubicBezTo>
                    <a:pt x="57" y="57"/>
                    <a:pt x="57" y="85"/>
                    <a:pt x="1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70"/>
            <p:cNvSpPr/>
            <p:nvPr/>
          </p:nvSpPr>
          <p:spPr>
            <a:xfrm>
              <a:off x="2575750" y="9119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1"/>
                  </a:moveTo>
                  <a:lnTo>
                    <a:pt x="28" y="1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70"/>
            <p:cNvSpPr/>
            <p:nvPr/>
          </p:nvSpPr>
          <p:spPr>
            <a:xfrm>
              <a:off x="2601700" y="944900"/>
              <a:ext cx="1450" cy="2125"/>
            </a:xfrm>
            <a:custGeom>
              <a:avLst/>
              <a:gdLst/>
              <a:ahLst/>
              <a:cxnLst/>
              <a:rect l="l" t="t" r="r" b="b"/>
              <a:pathLst>
                <a:path w="58" h="85" extrusionOk="0">
                  <a:moveTo>
                    <a:pt x="1" y="85"/>
                  </a:moveTo>
                  <a:lnTo>
                    <a:pt x="1" y="0"/>
                  </a:lnTo>
                  <a:cubicBezTo>
                    <a:pt x="57" y="28"/>
                    <a:pt x="57" y="56"/>
                    <a:pt x="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70"/>
            <p:cNvSpPr/>
            <p:nvPr/>
          </p:nvSpPr>
          <p:spPr>
            <a:xfrm>
              <a:off x="2612950" y="885950"/>
              <a:ext cx="13350" cy="25975"/>
            </a:xfrm>
            <a:custGeom>
              <a:avLst/>
              <a:gdLst/>
              <a:ahLst/>
              <a:cxnLst/>
              <a:rect l="l" t="t" r="r" b="b"/>
              <a:pathLst>
                <a:path w="534" h="1039" extrusionOk="0">
                  <a:moveTo>
                    <a:pt x="534" y="898"/>
                  </a:moveTo>
                  <a:cubicBezTo>
                    <a:pt x="421" y="870"/>
                    <a:pt x="365" y="983"/>
                    <a:pt x="253" y="1039"/>
                  </a:cubicBezTo>
                  <a:cubicBezTo>
                    <a:pt x="169" y="1011"/>
                    <a:pt x="112" y="955"/>
                    <a:pt x="56" y="898"/>
                  </a:cubicBezTo>
                  <a:cubicBezTo>
                    <a:pt x="0" y="814"/>
                    <a:pt x="84" y="786"/>
                    <a:pt x="112" y="758"/>
                  </a:cubicBezTo>
                  <a:cubicBezTo>
                    <a:pt x="225" y="702"/>
                    <a:pt x="309" y="674"/>
                    <a:pt x="309" y="505"/>
                  </a:cubicBezTo>
                  <a:cubicBezTo>
                    <a:pt x="281" y="337"/>
                    <a:pt x="421" y="168"/>
                    <a:pt x="281" y="0"/>
                  </a:cubicBezTo>
                  <a:cubicBezTo>
                    <a:pt x="477" y="28"/>
                    <a:pt x="477" y="140"/>
                    <a:pt x="477" y="253"/>
                  </a:cubicBezTo>
                  <a:cubicBezTo>
                    <a:pt x="477" y="281"/>
                    <a:pt x="477" y="281"/>
                    <a:pt x="477" y="309"/>
                  </a:cubicBezTo>
                  <a:cubicBezTo>
                    <a:pt x="477" y="365"/>
                    <a:pt x="506" y="421"/>
                    <a:pt x="477" y="477"/>
                  </a:cubicBezTo>
                  <a:cubicBezTo>
                    <a:pt x="449" y="477"/>
                    <a:pt x="421" y="505"/>
                    <a:pt x="421" y="505"/>
                  </a:cubicBezTo>
                  <a:cubicBezTo>
                    <a:pt x="365" y="646"/>
                    <a:pt x="477" y="646"/>
                    <a:pt x="534" y="702"/>
                  </a:cubicBezTo>
                  <a:cubicBezTo>
                    <a:pt x="421" y="758"/>
                    <a:pt x="449" y="814"/>
                    <a:pt x="534" y="8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70"/>
            <p:cNvSpPr/>
            <p:nvPr/>
          </p:nvSpPr>
          <p:spPr>
            <a:xfrm>
              <a:off x="2623475" y="888050"/>
              <a:ext cx="13350" cy="11950"/>
            </a:xfrm>
            <a:custGeom>
              <a:avLst/>
              <a:gdLst/>
              <a:ahLst/>
              <a:cxnLst/>
              <a:rect l="l" t="t" r="r" b="b"/>
              <a:pathLst>
                <a:path w="534" h="478" extrusionOk="0">
                  <a:moveTo>
                    <a:pt x="534" y="169"/>
                  </a:moveTo>
                  <a:cubicBezTo>
                    <a:pt x="421" y="421"/>
                    <a:pt x="337" y="477"/>
                    <a:pt x="113" y="393"/>
                  </a:cubicBezTo>
                  <a:cubicBezTo>
                    <a:pt x="85" y="309"/>
                    <a:pt x="0" y="253"/>
                    <a:pt x="56" y="169"/>
                  </a:cubicBezTo>
                  <a:cubicBezTo>
                    <a:pt x="197" y="225"/>
                    <a:pt x="337" y="253"/>
                    <a:pt x="393" y="28"/>
                  </a:cubicBezTo>
                  <a:cubicBezTo>
                    <a:pt x="393" y="28"/>
                    <a:pt x="421" y="0"/>
                    <a:pt x="421" y="0"/>
                  </a:cubicBezTo>
                  <a:cubicBezTo>
                    <a:pt x="449" y="0"/>
                    <a:pt x="449" y="28"/>
                    <a:pt x="478" y="28"/>
                  </a:cubicBezTo>
                  <a:lnTo>
                    <a:pt x="478" y="28"/>
                  </a:lnTo>
                  <a:cubicBezTo>
                    <a:pt x="478" y="56"/>
                    <a:pt x="506" y="84"/>
                    <a:pt x="534" y="113"/>
                  </a:cubicBezTo>
                  <a:cubicBezTo>
                    <a:pt x="534" y="113"/>
                    <a:pt x="534" y="141"/>
                    <a:pt x="534" y="1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70"/>
            <p:cNvSpPr/>
            <p:nvPr/>
          </p:nvSpPr>
          <p:spPr>
            <a:xfrm>
              <a:off x="2631900" y="886650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0" y="0"/>
                  </a:moveTo>
                  <a:cubicBezTo>
                    <a:pt x="28" y="0"/>
                    <a:pt x="28" y="0"/>
                    <a:pt x="56" y="0"/>
                  </a:cubicBezTo>
                  <a:lnTo>
                    <a:pt x="56" y="28"/>
                  </a:lnTo>
                  <a:cubicBezTo>
                    <a:pt x="84" y="28"/>
                    <a:pt x="84" y="28"/>
                    <a:pt x="84" y="56"/>
                  </a:cubicBezTo>
                  <a:cubicBezTo>
                    <a:pt x="84" y="84"/>
                    <a:pt x="84" y="84"/>
                    <a:pt x="56" y="84"/>
                  </a:cubicBezTo>
                  <a:lnTo>
                    <a:pt x="56" y="84"/>
                  </a:lnTo>
                  <a:cubicBezTo>
                    <a:pt x="28" y="56"/>
                    <a:pt x="28" y="28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70"/>
            <p:cNvSpPr/>
            <p:nvPr/>
          </p:nvSpPr>
          <p:spPr>
            <a:xfrm>
              <a:off x="2624875" y="1038250"/>
              <a:ext cx="89150" cy="51250"/>
            </a:xfrm>
            <a:custGeom>
              <a:avLst/>
              <a:gdLst/>
              <a:ahLst/>
              <a:cxnLst/>
              <a:rect l="l" t="t" r="r" b="b"/>
              <a:pathLst>
                <a:path w="3566" h="2050" extrusionOk="0">
                  <a:moveTo>
                    <a:pt x="337" y="955"/>
                  </a:moveTo>
                  <a:cubicBezTo>
                    <a:pt x="309" y="927"/>
                    <a:pt x="309" y="927"/>
                    <a:pt x="281" y="899"/>
                  </a:cubicBezTo>
                  <a:cubicBezTo>
                    <a:pt x="253" y="871"/>
                    <a:pt x="225" y="842"/>
                    <a:pt x="197" y="814"/>
                  </a:cubicBezTo>
                  <a:cubicBezTo>
                    <a:pt x="169" y="674"/>
                    <a:pt x="85" y="618"/>
                    <a:pt x="0" y="534"/>
                  </a:cubicBezTo>
                  <a:cubicBezTo>
                    <a:pt x="0" y="534"/>
                    <a:pt x="0" y="506"/>
                    <a:pt x="0" y="477"/>
                  </a:cubicBezTo>
                  <a:cubicBezTo>
                    <a:pt x="57" y="169"/>
                    <a:pt x="281" y="421"/>
                    <a:pt x="422" y="365"/>
                  </a:cubicBezTo>
                  <a:cubicBezTo>
                    <a:pt x="450" y="365"/>
                    <a:pt x="478" y="393"/>
                    <a:pt x="506" y="393"/>
                  </a:cubicBezTo>
                  <a:cubicBezTo>
                    <a:pt x="618" y="421"/>
                    <a:pt x="758" y="393"/>
                    <a:pt x="871" y="477"/>
                  </a:cubicBezTo>
                  <a:cubicBezTo>
                    <a:pt x="927" y="506"/>
                    <a:pt x="1039" y="534"/>
                    <a:pt x="1095" y="449"/>
                  </a:cubicBezTo>
                  <a:cubicBezTo>
                    <a:pt x="1320" y="113"/>
                    <a:pt x="1516" y="365"/>
                    <a:pt x="1657" y="534"/>
                  </a:cubicBezTo>
                  <a:cubicBezTo>
                    <a:pt x="1853" y="758"/>
                    <a:pt x="1966" y="702"/>
                    <a:pt x="2078" y="477"/>
                  </a:cubicBezTo>
                  <a:cubicBezTo>
                    <a:pt x="2106" y="449"/>
                    <a:pt x="2134" y="449"/>
                    <a:pt x="2162" y="421"/>
                  </a:cubicBezTo>
                  <a:cubicBezTo>
                    <a:pt x="2303" y="309"/>
                    <a:pt x="2274" y="28"/>
                    <a:pt x="2499" y="0"/>
                  </a:cubicBezTo>
                  <a:cubicBezTo>
                    <a:pt x="2555" y="0"/>
                    <a:pt x="2611" y="0"/>
                    <a:pt x="2639" y="28"/>
                  </a:cubicBezTo>
                  <a:cubicBezTo>
                    <a:pt x="2864" y="253"/>
                    <a:pt x="3061" y="506"/>
                    <a:pt x="3145" y="814"/>
                  </a:cubicBezTo>
                  <a:lnTo>
                    <a:pt x="3145" y="814"/>
                  </a:lnTo>
                  <a:cubicBezTo>
                    <a:pt x="3089" y="842"/>
                    <a:pt x="3089" y="927"/>
                    <a:pt x="3061" y="955"/>
                  </a:cubicBezTo>
                  <a:cubicBezTo>
                    <a:pt x="3061" y="983"/>
                    <a:pt x="3061" y="1011"/>
                    <a:pt x="3061" y="1039"/>
                  </a:cubicBezTo>
                  <a:cubicBezTo>
                    <a:pt x="3033" y="1067"/>
                    <a:pt x="2920" y="1123"/>
                    <a:pt x="2976" y="1123"/>
                  </a:cubicBezTo>
                  <a:cubicBezTo>
                    <a:pt x="3117" y="1207"/>
                    <a:pt x="3201" y="1348"/>
                    <a:pt x="3341" y="1432"/>
                  </a:cubicBezTo>
                  <a:cubicBezTo>
                    <a:pt x="3538" y="1544"/>
                    <a:pt x="3566" y="1629"/>
                    <a:pt x="3397" y="1797"/>
                  </a:cubicBezTo>
                  <a:cubicBezTo>
                    <a:pt x="3229" y="1937"/>
                    <a:pt x="3033" y="1965"/>
                    <a:pt x="2864" y="2022"/>
                  </a:cubicBezTo>
                  <a:cubicBezTo>
                    <a:pt x="2836" y="2050"/>
                    <a:pt x="2836" y="2050"/>
                    <a:pt x="2808" y="2050"/>
                  </a:cubicBezTo>
                  <a:cubicBezTo>
                    <a:pt x="2780" y="2022"/>
                    <a:pt x="2752" y="1994"/>
                    <a:pt x="2752" y="1965"/>
                  </a:cubicBezTo>
                  <a:cubicBezTo>
                    <a:pt x="2724" y="1937"/>
                    <a:pt x="2724" y="1909"/>
                    <a:pt x="2696" y="1881"/>
                  </a:cubicBezTo>
                  <a:cubicBezTo>
                    <a:pt x="2668" y="1825"/>
                    <a:pt x="2639" y="1769"/>
                    <a:pt x="2611" y="1741"/>
                  </a:cubicBezTo>
                  <a:cubicBezTo>
                    <a:pt x="2359" y="1713"/>
                    <a:pt x="2303" y="1516"/>
                    <a:pt x="2190" y="1348"/>
                  </a:cubicBezTo>
                  <a:cubicBezTo>
                    <a:pt x="2050" y="1236"/>
                    <a:pt x="1881" y="1179"/>
                    <a:pt x="1741" y="1123"/>
                  </a:cubicBezTo>
                  <a:cubicBezTo>
                    <a:pt x="1629" y="1067"/>
                    <a:pt x="1516" y="1011"/>
                    <a:pt x="1432" y="1179"/>
                  </a:cubicBezTo>
                  <a:cubicBezTo>
                    <a:pt x="1348" y="1376"/>
                    <a:pt x="1264" y="1348"/>
                    <a:pt x="1152" y="1179"/>
                  </a:cubicBezTo>
                  <a:cubicBezTo>
                    <a:pt x="1067" y="1067"/>
                    <a:pt x="927" y="1039"/>
                    <a:pt x="815" y="955"/>
                  </a:cubicBezTo>
                  <a:cubicBezTo>
                    <a:pt x="871" y="1095"/>
                    <a:pt x="787" y="1179"/>
                    <a:pt x="702" y="1264"/>
                  </a:cubicBezTo>
                  <a:cubicBezTo>
                    <a:pt x="674" y="1264"/>
                    <a:pt x="646" y="1264"/>
                    <a:pt x="618" y="1236"/>
                  </a:cubicBezTo>
                  <a:cubicBezTo>
                    <a:pt x="590" y="1236"/>
                    <a:pt x="562" y="1207"/>
                    <a:pt x="562" y="1179"/>
                  </a:cubicBezTo>
                  <a:lnTo>
                    <a:pt x="534" y="1179"/>
                  </a:lnTo>
                  <a:cubicBezTo>
                    <a:pt x="534" y="1151"/>
                    <a:pt x="506" y="1123"/>
                    <a:pt x="478" y="1095"/>
                  </a:cubicBezTo>
                  <a:lnTo>
                    <a:pt x="478" y="1095"/>
                  </a:lnTo>
                  <a:cubicBezTo>
                    <a:pt x="450" y="1095"/>
                    <a:pt x="422" y="1067"/>
                    <a:pt x="422" y="1039"/>
                  </a:cubicBezTo>
                  <a:lnTo>
                    <a:pt x="422" y="1039"/>
                  </a:lnTo>
                  <a:cubicBezTo>
                    <a:pt x="393" y="1011"/>
                    <a:pt x="365" y="983"/>
                    <a:pt x="337" y="95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70"/>
            <p:cNvSpPr/>
            <p:nvPr/>
          </p:nvSpPr>
          <p:spPr>
            <a:xfrm>
              <a:off x="2659275" y="1008075"/>
              <a:ext cx="60375" cy="51250"/>
            </a:xfrm>
            <a:custGeom>
              <a:avLst/>
              <a:gdLst/>
              <a:ahLst/>
              <a:cxnLst/>
              <a:rect l="l" t="t" r="r" b="b"/>
              <a:pathLst>
                <a:path w="2415" h="2050" extrusionOk="0">
                  <a:moveTo>
                    <a:pt x="1769" y="2021"/>
                  </a:moveTo>
                  <a:cubicBezTo>
                    <a:pt x="1769" y="1993"/>
                    <a:pt x="1769" y="1937"/>
                    <a:pt x="1713" y="1909"/>
                  </a:cubicBezTo>
                  <a:cubicBezTo>
                    <a:pt x="1544" y="1909"/>
                    <a:pt x="1516" y="1797"/>
                    <a:pt x="1460" y="1656"/>
                  </a:cubicBezTo>
                  <a:cubicBezTo>
                    <a:pt x="1404" y="1460"/>
                    <a:pt x="1320" y="1263"/>
                    <a:pt x="1067" y="1263"/>
                  </a:cubicBezTo>
                  <a:cubicBezTo>
                    <a:pt x="1039" y="1263"/>
                    <a:pt x="1039" y="1263"/>
                    <a:pt x="1011" y="1263"/>
                  </a:cubicBezTo>
                  <a:cubicBezTo>
                    <a:pt x="1011" y="1235"/>
                    <a:pt x="983" y="1207"/>
                    <a:pt x="955" y="1179"/>
                  </a:cubicBezTo>
                  <a:cubicBezTo>
                    <a:pt x="955" y="1151"/>
                    <a:pt x="955" y="1123"/>
                    <a:pt x="955" y="1123"/>
                  </a:cubicBezTo>
                  <a:cubicBezTo>
                    <a:pt x="955" y="1095"/>
                    <a:pt x="983" y="1095"/>
                    <a:pt x="983" y="1095"/>
                  </a:cubicBezTo>
                  <a:cubicBezTo>
                    <a:pt x="955" y="1095"/>
                    <a:pt x="927" y="1095"/>
                    <a:pt x="898" y="1095"/>
                  </a:cubicBezTo>
                  <a:cubicBezTo>
                    <a:pt x="786" y="1067"/>
                    <a:pt x="674" y="842"/>
                    <a:pt x="534" y="1123"/>
                  </a:cubicBezTo>
                  <a:cubicBezTo>
                    <a:pt x="449" y="1235"/>
                    <a:pt x="140" y="1095"/>
                    <a:pt x="28" y="898"/>
                  </a:cubicBezTo>
                  <a:cubicBezTo>
                    <a:pt x="0" y="730"/>
                    <a:pt x="169" y="814"/>
                    <a:pt x="253" y="758"/>
                  </a:cubicBezTo>
                  <a:cubicBezTo>
                    <a:pt x="309" y="702"/>
                    <a:pt x="449" y="730"/>
                    <a:pt x="534" y="702"/>
                  </a:cubicBezTo>
                  <a:cubicBezTo>
                    <a:pt x="674" y="646"/>
                    <a:pt x="646" y="562"/>
                    <a:pt x="618" y="477"/>
                  </a:cubicBezTo>
                  <a:cubicBezTo>
                    <a:pt x="562" y="477"/>
                    <a:pt x="534" y="505"/>
                    <a:pt x="505" y="533"/>
                  </a:cubicBezTo>
                  <a:cubicBezTo>
                    <a:pt x="477" y="590"/>
                    <a:pt x="393" y="618"/>
                    <a:pt x="393" y="590"/>
                  </a:cubicBezTo>
                  <a:cubicBezTo>
                    <a:pt x="421" y="393"/>
                    <a:pt x="253" y="393"/>
                    <a:pt x="169" y="309"/>
                  </a:cubicBezTo>
                  <a:cubicBezTo>
                    <a:pt x="56" y="168"/>
                    <a:pt x="281" y="112"/>
                    <a:pt x="225" y="0"/>
                  </a:cubicBezTo>
                  <a:cubicBezTo>
                    <a:pt x="337" y="56"/>
                    <a:pt x="449" y="84"/>
                    <a:pt x="562" y="56"/>
                  </a:cubicBezTo>
                  <a:cubicBezTo>
                    <a:pt x="646" y="168"/>
                    <a:pt x="702" y="309"/>
                    <a:pt x="870" y="281"/>
                  </a:cubicBezTo>
                  <a:cubicBezTo>
                    <a:pt x="814" y="421"/>
                    <a:pt x="702" y="477"/>
                    <a:pt x="730" y="618"/>
                  </a:cubicBezTo>
                  <a:cubicBezTo>
                    <a:pt x="814" y="674"/>
                    <a:pt x="842" y="590"/>
                    <a:pt x="898" y="562"/>
                  </a:cubicBezTo>
                  <a:cubicBezTo>
                    <a:pt x="1011" y="477"/>
                    <a:pt x="1095" y="477"/>
                    <a:pt x="1179" y="646"/>
                  </a:cubicBezTo>
                  <a:cubicBezTo>
                    <a:pt x="1235" y="758"/>
                    <a:pt x="1432" y="814"/>
                    <a:pt x="1376" y="1039"/>
                  </a:cubicBezTo>
                  <a:cubicBezTo>
                    <a:pt x="1348" y="1179"/>
                    <a:pt x="1572" y="1123"/>
                    <a:pt x="1685" y="1123"/>
                  </a:cubicBezTo>
                  <a:cubicBezTo>
                    <a:pt x="1628" y="1291"/>
                    <a:pt x="1797" y="1404"/>
                    <a:pt x="1881" y="1348"/>
                  </a:cubicBezTo>
                  <a:cubicBezTo>
                    <a:pt x="2021" y="1320"/>
                    <a:pt x="2106" y="1460"/>
                    <a:pt x="2218" y="1432"/>
                  </a:cubicBezTo>
                  <a:cubicBezTo>
                    <a:pt x="2358" y="1376"/>
                    <a:pt x="2246" y="1628"/>
                    <a:pt x="2386" y="1600"/>
                  </a:cubicBezTo>
                  <a:cubicBezTo>
                    <a:pt x="2386" y="1684"/>
                    <a:pt x="2415" y="1769"/>
                    <a:pt x="2358" y="1797"/>
                  </a:cubicBezTo>
                  <a:cubicBezTo>
                    <a:pt x="2190" y="1909"/>
                    <a:pt x="1993" y="1937"/>
                    <a:pt x="1825" y="2049"/>
                  </a:cubicBezTo>
                  <a:cubicBezTo>
                    <a:pt x="1825" y="2049"/>
                    <a:pt x="1797" y="2049"/>
                    <a:pt x="1769" y="202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70"/>
            <p:cNvSpPr/>
            <p:nvPr/>
          </p:nvSpPr>
          <p:spPr>
            <a:xfrm>
              <a:off x="2694350" y="1056500"/>
              <a:ext cx="41450" cy="40725"/>
            </a:xfrm>
            <a:custGeom>
              <a:avLst/>
              <a:gdLst/>
              <a:ahLst/>
              <a:cxnLst/>
              <a:rect l="l" t="t" r="r" b="b"/>
              <a:pathLst>
                <a:path w="1658" h="1629" extrusionOk="0">
                  <a:moveTo>
                    <a:pt x="1" y="1292"/>
                  </a:moveTo>
                  <a:cubicBezTo>
                    <a:pt x="141" y="1235"/>
                    <a:pt x="197" y="1095"/>
                    <a:pt x="366" y="1123"/>
                  </a:cubicBezTo>
                  <a:cubicBezTo>
                    <a:pt x="506" y="1123"/>
                    <a:pt x="647" y="983"/>
                    <a:pt x="703" y="786"/>
                  </a:cubicBezTo>
                  <a:cubicBezTo>
                    <a:pt x="590" y="674"/>
                    <a:pt x="534" y="870"/>
                    <a:pt x="422" y="842"/>
                  </a:cubicBezTo>
                  <a:cubicBezTo>
                    <a:pt x="422" y="702"/>
                    <a:pt x="450" y="506"/>
                    <a:pt x="225" y="534"/>
                  </a:cubicBezTo>
                  <a:cubicBezTo>
                    <a:pt x="29" y="562"/>
                    <a:pt x="1" y="421"/>
                    <a:pt x="29" y="309"/>
                  </a:cubicBezTo>
                  <a:cubicBezTo>
                    <a:pt x="85" y="169"/>
                    <a:pt x="197" y="281"/>
                    <a:pt x="282" y="309"/>
                  </a:cubicBezTo>
                  <a:cubicBezTo>
                    <a:pt x="310" y="337"/>
                    <a:pt x="310" y="365"/>
                    <a:pt x="338" y="393"/>
                  </a:cubicBezTo>
                  <a:cubicBezTo>
                    <a:pt x="562" y="253"/>
                    <a:pt x="787" y="506"/>
                    <a:pt x="1012" y="393"/>
                  </a:cubicBezTo>
                  <a:cubicBezTo>
                    <a:pt x="1236" y="281"/>
                    <a:pt x="1405" y="141"/>
                    <a:pt x="1573" y="0"/>
                  </a:cubicBezTo>
                  <a:cubicBezTo>
                    <a:pt x="1657" y="56"/>
                    <a:pt x="1629" y="112"/>
                    <a:pt x="1629" y="169"/>
                  </a:cubicBezTo>
                  <a:lnTo>
                    <a:pt x="1629" y="169"/>
                  </a:lnTo>
                  <a:cubicBezTo>
                    <a:pt x="1573" y="197"/>
                    <a:pt x="1601" y="281"/>
                    <a:pt x="1545" y="309"/>
                  </a:cubicBezTo>
                  <a:lnTo>
                    <a:pt x="1545" y="309"/>
                  </a:lnTo>
                  <a:cubicBezTo>
                    <a:pt x="1461" y="365"/>
                    <a:pt x="1489" y="477"/>
                    <a:pt x="1489" y="590"/>
                  </a:cubicBezTo>
                  <a:cubicBezTo>
                    <a:pt x="1376" y="534"/>
                    <a:pt x="1320" y="337"/>
                    <a:pt x="1152" y="477"/>
                  </a:cubicBezTo>
                  <a:cubicBezTo>
                    <a:pt x="1068" y="534"/>
                    <a:pt x="983" y="618"/>
                    <a:pt x="1012" y="674"/>
                  </a:cubicBezTo>
                  <a:cubicBezTo>
                    <a:pt x="1068" y="786"/>
                    <a:pt x="1068" y="899"/>
                    <a:pt x="1012" y="983"/>
                  </a:cubicBezTo>
                  <a:cubicBezTo>
                    <a:pt x="927" y="1067"/>
                    <a:pt x="843" y="1123"/>
                    <a:pt x="703" y="1151"/>
                  </a:cubicBezTo>
                  <a:cubicBezTo>
                    <a:pt x="534" y="1179"/>
                    <a:pt x="422" y="1292"/>
                    <a:pt x="422" y="1488"/>
                  </a:cubicBezTo>
                  <a:cubicBezTo>
                    <a:pt x="254" y="1629"/>
                    <a:pt x="141" y="1460"/>
                    <a:pt x="29" y="1376"/>
                  </a:cubicBezTo>
                  <a:cubicBezTo>
                    <a:pt x="1" y="1348"/>
                    <a:pt x="1" y="1320"/>
                    <a:pt x="1" y="12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70"/>
            <p:cNvSpPr/>
            <p:nvPr/>
          </p:nvSpPr>
          <p:spPr>
            <a:xfrm>
              <a:off x="2700675" y="1058600"/>
              <a:ext cx="2825" cy="3525"/>
            </a:xfrm>
            <a:custGeom>
              <a:avLst/>
              <a:gdLst/>
              <a:ahLst/>
              <a:cxnLst/>
              <a:rect l="l" t="t" r="r" b="b"/>
              <a:pathLst>
                <a:path w="113" h="141" extrusionOk="0">
                  <a:moveTo>
                    <a:pt x="29" y="141"/>
                  </a:moveTo>
                  <a:cubicBezTo>
                    <a:pt x="1" y="85"/>
                    <a:pt x="1" y="0"/>
                    <a:pt x="113" y="0"/>
                  </a:cubicBezTo>
                  <a:cubicBezTo>
                    <a:pt x="113" y="57"/>
                    <a:pt x="113" y="113"/>
                    <a:pt x="29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70"/>
            <p:cNvSpPr/>
            <p:nvPr/>
          </p:nvSpPr>
          <p:spPr>
            <a:xfrm>
              <a:off x="2569425" y="925950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1" y="28"/>
                  </a:moveTo>
                  <a:cubicBezTo>
                    <a:pt x="29" y="28"/>
                    <a:pt x="29" y="0"/>
                    <a:pt x="29" y="0"/>
                  </a:cubicBezTo>
                  <a:cubicBezTo>
                    <a:pt x="29" y="0"/>
                    <a:pt x="29" y="0"/>
                    <a:pt x="57" y="28"/>
                  </a:cubicBezTo>
                  <a:cubicBezTo>
                    <a:pt x="57" y="28"/>
                    <a:pt x="57" y="28"/>
                    <a:pt x="57" y="28"/>
                  </a:cubicBezTo>
                  <a:cubicBezTo>
                    <a:pt x="29" y="28"/>
                    <a:pt x="29" y="28"/>
                    <a:pt x="1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70"/>
            <p:cNvSpPr/>
            <p:nvPr/>
          </p:nvSpPr>
          <p:spPr>
            <a:xfrm>
              <a:off x="2726650" y="101647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0" y="29"/>
                  </a:moveTo>
                  <a:cubicBezTo>
                    <a:pt x="0" y="29"/>
                    <a:pt x="0" y="1"/>
                    <a:pt x="0" y="1"/>
                  </a:cubicBezTo>
                  <a:cubicBezTo>
                    <a:pt x="0" y="1"/>
                    <a:pt x="28" y="1"/>
                    <a:pt x="28" y="1"/>
                  </a:cubicBezTo>
                  <a:cubicBezTo>
                    <a:pt x="56" y="29"/>
                    <a:pt x="28" y="29"/>
                    <a:pt x="0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70"/>
            <p:cNvSpPr/>
            <p:nvPr/>
          </p:nvSpPr>
          <p:spPr>
            <a:xfrm>
              <a:off x="2689450" y="1093000"/>
              <a:ext cx="35125" cy="32300"/>
            </a:xfrm>
            <a:custGeom>
              <a:avLst/>
              <a:gdLst/>
              <a:ahLst/>
              <a:cxnLst/>
              <a:rect l="l" t="t" r="r" b="b"/>
              <a:pathLst>
                <a:path w="1405" h="1292" extrusionOk="0">
                  <a:moveTo>
                    <a:pt x="758" y="1291"/>
                  </a:moveTo>
                  <a:lnTo>
                    <a:pt x="730" y="1291"/>
                  </a:lnTo>
                  <a:lnTo>
                    <a:pt x="702" y="1291"/>
                  </a:lnTo>
                  <a:cubicBezTo>
                    <a:pt x="646" y="1207"/>
                    <a:pt x="590" y="1151"/>
                    <a:pt x="506" y="1151"/>
                  </a:cubicBezTo>
                  <a:cubicBezTo>
                    <a:pt x="478" y="1095"/>
                    <a:pt x="421" y="1067"/>
                    <a:pt x="365" y="1067"/>
                  </a:cubicBezTo>
                  <a:cubicBezTo>
                    <a:pt x="337" y="1039"/>
                    <a:pt x="309" y="1039"/>
                    <a:pt x="281" y="1011"/>
                  </a:cubicBezTo>
                  <a:cubicBezTo>
                    <a:pt x="253" y="955"/>
                    <a:pt x="197" y="955"/>
                    <a:pt x="169" y="927"/>
                  </a:cubicBezTo>
                  <a:cubicBezTo>
                    <a:pt x="141" y="898"/>
                    <a:pt x="141" y="898"/>
                    <a:pt x="141" y="870"/>
                  </a:cubicBezTo>
                  <a:cubicBezTo>
                    <a:pt x="0" y="618"/>
                    <a:pt x="169" y="393"/>
                    <a:pt x="225" y="169"/>
                  </a:cubicBezTo>
                  <a:cubicBezTo>
                    <a:pt x="253" y="0"/>
                    <a:pt x="506" y="56"/>
                    <a:pt x="618" y="112"/>
                  </a:cubicBezTo>
                  <a:cubicBezTo>
                    <a:pt x="786" y="197"/>
                    <a:pt x="927" y="281"/>
                    <a:pt x="1151" y="225"/>
                  </a:cubicBezTo>
                  <a:cubicBezTo>
                    <a:pt x="1236" y="197"/>
                    <a:pt x="1320" y="309"/>
                    <a:pt x="1404" y="393"/>
                  </a:cubicBezTo>
                  <a:cubicBezTo>
                    <a:pt x="1404" y="449"/>
                    <a:pt x="1404" y="505"/>
                    <a:pt x="1404" y="533"/>
                  </a:cubicBezTo>
                  <a:cubicBezTo>
                    <a:pt x="1404" y="618"/>
                    <a:pt x="1404" y="702"/>
                    <a:pt x="1404" y="814"/>
                  </a:cubicBezTo>
                  <a:cubicBezTo>
                    <a:pt x="1376" y="842"/>
                    <a:pt x="1348" y="898"/>
                    <a:pt x="1320" y="927"/>
                  </a:cubicBezTo>
                  <a:cubicBezTo>
                    <a:pt x="1264" y="955"/>
                    <a:pt x="1208" y="955"/>
                    <a:pt x="1179" y="1011"/>
                  </a:cubicBezTo>
                  <a:cubicBezTo>
                    <a:pt x="1151" y="1011"/>
                    <a:pt x="1123" y="1039"/>
                    <a:pt x="1123" y="1095"/>
                  </a:cubicBezTo>
                  <a:cubicBezTo>
                    <a:pt x="1095" y="1095"/>
                    <a:pt x="1067" y="1123"/>
                    <a:pt x="1039" y="1151"/>
                  </a:cubicBezTo>
                  <a:cubicBezTo>
                    <a:pt x="983" y="1151"/>
                    <a:pt x="927" y="1179"/>
                    <a:pt x="899" y="1235"/>
                  </a:cubicBezTo>
                  <a:cubicBezTo>
                    <a:pt x="843" y="1235"/>
                    <a:pt x="814" y="1235"/>
                    <a:pt x="758" y="12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70"/>
            <p:cNvSpPr/>
            <p:nvPr/>
          </p:nvSpPr>
          <p:spPr>
            <a:xfrm>
              <a:off x="2677525" y="1089475"/>
              <a:ext cx="47050" cy="25300"/>
            </a:xfrm>
            <a:custGeom>
              <a:avLst/>
              <a:gdLst/>
              <a:ahLst/>
              <a:cxnLst/>
              <a:rect l="l" t="t" r="r" b="b"/>
              <a:pathLst>
                <a:path w="1882" h="1012" extrusionOk="0">
                  <a:moveTo>
                    <a:pt x="1881" y="534"/>
                  </a:moveTo>
                  <a:cubicBezTo>
                    <a:pt x="1741" y="534"/>
                    <a:pt x="1628" y="310"/>
                    <a:pt x="1432" y="478"/>
                  </a:cubicBezTo>
                  <a:cubicBezTo>
                    <a:pt x="1376" y="534"/>
                    <a:pt x="1235" y="450"/>
                    <a:pt x="1179" y="394"/>
                  </a:cubicBezTo>
                  <a:cubicBezTo>
                    <a:pt x="1095" y="310"/>
                    <a:pt x="1011" y="310"/>
                    <a:pt x="898" y="281"/>
                  </a:cubicBezTo>
                  <a:cubicBezTo>
                    <a:pt x="758" y="281"/>
                    <a:pt x="674" y="310"/>
                    <a:pt x="730" y="506"/>
                  </a:cubicBezTo>
                  <a:cubicBezTo>
                    <a:pt x="758" y="590"/>
                    <a:pt x="758" y="674"/>
                    <a:pt x="674" y="759"/>
                  </a:cubicBezTo>
                  <a:cubicBezTo>
                    <a:pt x="590" y="815"/>
                    <a:pt x="618" y="927"/>
                    <a:pt x="618" y="1011"/>
                  </a:cubicBezTo>
                  <a:lnTo>
                    <a:pt x="590" y="1011"/>
                  </a:lnTo>
                  <a:lnTo>
                    <a:pt x="562" y="1011"/>
                  </a:lnTo>
                  <a:cubicBezTo>
                    <a:pt x="533" y="983"/>
                    <a:pt x="505" y="955"/>
                    <a:pt x="477" y="955"/>
                  </a:cubicBezTo>
                  <a:cubicBezTo>
                    <a:pt x="449" y="899"/>
                    <a:pt x="421" y="871"/>
                    <a:pt x="393" y="815"/>
                  </a:cubicBezTo>
                  <a:cubicBezTo>
                    <a:pt x="337" y="703"/>
                    <a:pt x="225" y="646"/>
                    <a:pt x="112" y="590"/>
                  </a:cubicBezTo>
                  <a:lnTo>
                    <a:pt x="112" y="590"/>
                  </a:lnTo>
                  <a:cubicBezTo>
                    <a:pt x="84" y="562"/>
                    <a:pt x="112" y="534"/>
                    <a:pt x="112" y="506"/>
                  </a:cubicBezTo>
                  <a:cubicBezTo>
                    <a:pt x="112" y="450"/>
                    <a:pt x="56" y="506"/>
                    <a:pt x="56" y="450"/>
                  </a:cubicBezTo>
                  <a:cubicBezTo>
                    <a:pt x="28" y="422"/>
                    <a:pt x="0" y="338"/>
                    <a:pt x="56" y="338"/>
                  </a:cubicBezTo>
                  <a:cubicBezTo>
                    <a:pt x="253" y="253"/>
                    <a:pt x="449" y="113"/>
                    <a:pt x="674" y="29"/>
                  </a:cubicBezTo>
                  <a:cubicBezTo>
                    <a:pt x="870" y="1"/>
                    <a:pt x="927" y="225"/>
                    <a:pt x="1095" y="169"/>
                  </a:cubicBezTo>
                  <a:cubicBezTo>
                    <a:pt x="1235" y="225"/>
                    <a:pt x="1376" y="338"/>
                    <a:pt x="1544" y="310"/>
                  </a:cubicBezTo>
                  <a:cubicBezTo>
                    <a:pt x="1685" y="310"/>
                    <a:pt x="1853" y="338"/>
                    <a:pt x="1881" y="5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70"/>
            <p:cNvSpPr/>
            <p:nvPr/>
          </p:nvSpPr>
          <p:spPr>
            <a:xfrm>
              <a:off x="2709800" y="1088075"/>
              <a:ext cx="7750" cy="4950"/>
            </a:xfrm>
            <a:custGeom>
              <a:avLst/>
              <a:gdLst/>
              <a:ahLst/>
              <a:cxnLst/>
              <a:rect l="l" t="t" r="r" b="b"/>
              <a:pathLst>
                <a:path w="310" h="198" extrusionOk="0">
                  <a:moveTo>
                    <a:pt x="0" y="113"/>
                  </a:moveTo>
                  <a:cubicBezTo>
                    <a:pt x="57" y="29"/>
                    <a:pt x="141" y="29"/>
                    <a:pt x="197" y="1"/>
                  </a:cubicBezTo>
                  <a:cubicBezTo>
                    <a:pt x="253" y="1"/>
                    <a:pt x="309" y="1"/>
                    <a:pt x="281" y="57"/>
                  </a:cubicBezTo>
                  <a:cubicBezTo>
                    <a:pt x="281" y="85"/>
                    <a:pt x="253" y="141"/>
                    <a:pt x="253" y="141"/>
                  </a:cubicBezTo>
                  <a:cubicBezTo>
                    <a:pt x="169" y="169"/>
                    <a:pt x="85" y="197"/>
                    <a:pt x="0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70"/>
            <p:cNvSpPr/>
            <p:nvPr/>
          </p:nvSpPr>
          <p:spPr>
            <a:xfrm>
              <a:off x="2590475" y="959625"/>
              <a:ext cx="2150" cy="2150"/>
            </a:xfrm>
            <a:custGeom>
              <a:avLst/>
              <a:gdLst/>
              <a:ahLst/>
              <a:cxnLst/>
              <a:rect l="l" t="t" r="r" b="b"/>
              <a:pathLst>
                <a:path w="86" h="86" extrusionOk="0">
                  <a:moveTo>
                    <a:pt x="85" y="57"/>
                  </a:moveTo>
                  <a:cubicBezTo>
                    <a:pt x="85" y="85"/>
                    <a:pt x="57" y="85"/>
                    <a:pt x="29" y="57"/>
                  </a:cubicBezTo>
                  <a:cubicBezTo>
                    <a:pt x="29" y="57"/>
                    <a:pt x="1" y="29"/>
                    <a:pt x="1" y="1"/>
                  </a:cubicBezTo>
                  <a:cubicBezTo>
                    <a:pt x="29" y="1"/>
                    <a:pt x="57" y="1"/>
                    <a:pt x="57" y="1"/>
                  </a:cubicBezTo>
                  <a:cubicBezTo>
                    <a:pt x="85" y="1"/>
                    <a:pt x="85" y="29"/>
                    <a:pt x="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70"/>
            <p:cNvSpPr/>
            <p:nvPr/>
          </p:nvSpPr>
          <p:spPr>
            <a:xfrm>
              <a:off x="2648725" y="1070525"/>
              <a:ext cx="46350" cy="27400"/>
            </a:xfrm>
            <a:custGeom>
              <a:avLst/>
              <a:gdLst/>
              <a:ahLst/>
              <a:cxnLst/>
              <a:rect l="l" t="t" r="r" b="b"/>
              <a:pathLst>
                <a:path w="1854" h="1096" extrusionOk="0">
                  <a:moveTo>
                    <a:pt x="1264" y="29"/>
                  </a:moveTo>
                  <a:cubicBezTo>
                    <a:pt x="1405" y="29"/>
                    <a:pt x="1545" y="29"/>
                    <a:pt x="1405" y="197"/>
                  </a:cubicBezTo>
                  <a:cubicBezTo>
                    <a:pt x="1377" y="281"/>
                    <a:pt x="1433" y="338"/>
                    <a:pt x="1461" y="309"/>
                  </a:cubicBezTo>
                  <a:cubicBezTo>
                    <a:pt x="1685" y="281"/>
                    <a:pt x="1770" y="450"/>
                    <a:pt x="1826" y="590"/>
                  </a:cubicBezTo>
                  <a:cubicBezTo>
                    <a:pt x="1798" y="590"/>
                    <a:pt x="1854" y="590"/>
                    <a:pt x="1798" y="590"/>
                  </a:cubicBezTo>
                  <a:cubicBezTo>
                    <a:pt x="1433" y="618"/>
                    <a:pt x="1124" y="787"/>
                    <a:pt x="927" y="1096"/>
                  </a:cubicBezTo>
                  <a:cubicBezTo>
                    <a:pt x="815" y="1039"/>
                    <a:pt x="759" y="927"/>
                    <a:pt x="647" y="927"/>
                  </a:cubicBezTo>
                  <a:lnTo>
                    <a:pt x="591" y="843"/>
                  </a:lnTo>
                  <a:cubicBezTo>
                    <a:pt x="562" y="815"/>
                    <a:pt x="534" y="815"/>
                    <a:pt x="534" y="787"/>
                  </a:cubicBezTo>
                  <a:cubicBezTo>
                    <a:pt x="506" y="759"/>
                    <a:pt x="478" y="731"/>
                    <a:pt x="450" y="703"/>
                  </a:cubicBezTo>
                  <a:cubicBezTo>
                    <a:pt x="422" y="703"/>
                    <a:pt x="394" y="674"/>
                    <a:pt x="366" y="646"/>
                  </a:cubicBezTo>
                  <a:cubicBezTo>
                    <a:pt x="366" y="618"/>
                    <a:pt x="338" y="590"/>
                    <a:pt x="310" y="590"/>
                  </a:cubicBezTo>
                  <a:cubicBezTo>
                    <a:pt x="282" y="562"/>
                    <a:pt x="254" y="534"/>
                    <a:pt x="226" y="506"/>
                  </a:cubicBezTo>
                  <a:cubicBezTo>
                    <a:pt x="198" y="478"/>
                    <a:pt x="198" y="450"/>
                    <a:pt x="169" y="450"/>
                  </a:cubicBezTo>
                  <a:lnTo>
                    <a:pt x="169" y="450"/>
                  </a:lnTo>
                  <a:cubicBezTo>
                    <a:pt x="141" y="422"/>
                    <a:pt x="113" y="394"/>
                    <a:pt x="85" y="366"/>
                  </a:cubicBezTo>
                  <a:lnTo>
                    <a:pt x="85" y="366"/>
                  </a:lnTo>
                  <a:cubicBezTo>
                    <a:pt x="57" y="366"/>
                    <a:pt x="29" y="338"/>
                    <a:pt x="29" y="309"/>
                  </a:cubicBezTo>
                  <a:lnTo>
                    <a:pt x="29" y="309"/>
                  </a:lnTo>
                  <a:cubicBezTo>
                    <a:pt x="1" y="281"/>
                    <a:pt x="1" y="281"/>
                    <a:pt x="1" y="253"/>
                  </a:cubicBezTo>
                  <a:cubicBezTo>
                    <a:pt x="1" y="225"/>
                    <a:pt x="1" y="225"/>
                    <a:pt x="1" y="225"/>
                  </a:cubicBezTo>
                  <a:cubicBezTo>
                    <a:pt x="198" y="1"/>
                    <a:pt x="450" y="1"/>
                    <a:pt x="731" y="29"/>
                  </a:cubicBezTo>
                  <a:cubicBezTo>
                    <a:pt x="787" y="29"/>
                    <a:pt x="815" y="85"/>
                    <a:pt x="871" y="113"/>
                  </a:cubicBezTo>
                  <a:cubicBezTo>
                    <a:pt x="956" y="169"/>
                    <a:pt x="731" y="309"/>
                    <a:pt x="956" y="309"/>
                  </a:cubicBezTo>
                  <a:cubicBezTo>
                    <a:pt x="1124" y="309"/>
                    <a:pt x="1180" y="225"/>
                    <a:pt x="1236" y="85"/>
                  </a:cubicBezTo>
                  <a:cubicBezTo>
                    <a:pt x="1236" y="57"/>
                    <a:pt x="1264" y="29"/>
                    <a:pt x="1264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70"/>
            <p:cNvSpPr/>
            <p:nvPr/>
          </p:nvSpPr>
          <p:spPr>
            <a:xfrm>
              <a:off x="2671900" y="1083875"/>
              <a:ext cx="22475" cy="20375"/>
            </a:xfrm>
            <a:custGeom>
              <a:avLst/>
              <a:gdLst/>
              <a:ahLst/>
              <a:cxnLst/>
              <a:rect l="l" t="t" r="r" b="b"/>
              <a:pathLst>
                <a:path w="899" h="815" extrusionOk="0">
                  <a:moveTo>
                    <a:pt x="0" y="562"/>
                  </a:moveTo>
                  <a:cubicBezTo>
                    <a:pt x="197" y="56"/>
                    <a:pt x="309" y="0"/>
                    <a:pt x="899" y="56"/>
                  </a:cubicBezTo>
                  <a:cubicBezTo>
                    <a:pt x="899" y="84"/>
                    <a:pt x="899" y="84"/>
                    <a:pt x="899" y="112"/>
                  </a:cubicBezTo>
                  <a:cubicBezTo>
                    <a:pt x="871" y="169"/>
                    <a:pt x="787" y="140"/>
                    <a:pt x="730" y="169"/>
                  </a:cubicBezTo>
                  <a:cubicBezTo>
                    <a:pt x="787" y="169"/>
                    <a:pt x="871" y="140"/>
                    <a:pt x="899" y="197"/>
                  </a:cubicBezTo>
                  <a:cubicBezTo>
                    <a:pt x="899" y="225"/>
                    <a:pt x="899" y="225"/>
                    <a:pt x="899" y="253"/>
                  </a:cubicBezTo>
                  <a:cubicBezTo>
                    <a:pt x="899" y="253"/>
                    <a:pt x="843" y="281"/>
                    <a:pt x="843" y="281"/>
                  </a:cubicBezTo>
                  <a:cubicBezTo>
                    <a:pt x="787" y="505"/>
                    <a:pt x="618" y="562"/>
                    <a:pt x="422" y="534"/>
                  </a:cubicBezTo>
                  <a:cubicBezTo>
                    <a:pt x="365" y="534"/>
                    <a:pt x="281" y="562"/>
                    <a:pt x="337" y="646"/>
                  </a:cubicBezTo>
                  <a:cubicBezTo>
                    <a:pt x="337" y="674"/>
                    <a:pt x="393" y="674"/>
                    <a:pt x="422" y="674"/>
                  </a:cubicBezTo>
                  <a:lnTo>
                    <a:pt x="422" y="674"/>
                  </a:lnTo>
                  <a:cubicBezTo>
                    <a:pt x="393" y="730"/>
                    <a:pt x="365" y="786"/>
                    <a:pt x="337" y="814"/>
                  </a:cubicBezTo>
                  <a:cubicBezTo>
                    <a:pt x="281" y="786"/>
                    <a:pt x="225" y="758"/>
                    <a:pt x="141" y="758"/>
                  </a:cubicBezTo>
                  <a:cubicBezTo>
                    <a:pt x="113" y="730"/>
                    <a:pt x="85" y="702"/>
                    <a:pt x="85" y="674"/>
                  </a:cubicBezTo>
                  <a:lnTo>
                    <a:pt x="85" y="674"/>
                  </a:lnTo>
                  <a:cubicBezTo>
                    <a:pt x="57" y="674"/>
                    <a:pt x="29" y="646"/>
                    <a:pt x="0" y="618"/>
                  </a:cubicBezTo>
                  <a:lnTo>
                    <a:pt x="0" y="618"/>
                  </a:lnTo>
                  <a:cubicBezTo>
                    <a:pt x="0" y="590"/>
                    <a:pt x="0" y="562"/>
                    <a:pt x="0" y="56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70"/>
            <p:cNvSpPr/>
            <p:nvPr/>
          </p:nvSpPr>
          <p:spPr>
            <a:xfrm>
              <a:off x="2745600" y="851550"/>
              <a:ext cx="4925" cy="10550"/>
            </a:xfrm>
            <a:custGeom>
              <a:avLst/>
              <a:gdLst/>
              <a:ahLst/>
              <a:cxnLst/>
              <a:rect l="l" t="t" r="r" b="b"/>
              <a:pathLst>
                <a:path w="197" h="422" extrusionOk="0">
                  <a:moveTo>
                    <a:pt x="197" y="365"/>
                  </a:moveTo>
                  <a:cubicBezTo>
                    <a:pt x="141" y="365"/>
                    <a:pt x="0" y="421"/>
                    <a:pt x="85" y="253"/>
                  </a:cubicBezTo>
                  <a:cubicBezTo>
                    <a:pt x="113" y="169"/>
                    <a:pt x="85" y="85"/>
                    <a:pt x="85" y="0"/>
                  </a:cubicBezTo>
                  <a:cubicBezTo>
                    <a:pt x="85" y="0"/>
                    <a:pt x="113" y="28"/>
                    <a:pt x="141" y="28"/>
                  </a:cubicBezTo>
                  <a:cubicBezTo>
                    <a:pt x="141" y="85"/>
                    <a:pt x="141" y="141"/>
                    <a:pt x="197" y="169"/>
                  </a:cubicBezTo>
                  <a:cubicBezTo>
                    <a:pt x="197" y="225"/>
                    <a:pt x="197" y="309"/>
                    <a:pt x="197" y="36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70"/>
            <p:cNvSpPr/>
            <p:nvPr/>
          </p:nvSpPr>
          <p:spPr>
            <a:xfrm>
              <a:off x="2617150" y="1029125"/>
              <a:ext cx="23200" cy="23175"/>
            </a:xfrm>
            <a:custGeom>
              <a:avLst/>
              <a:gdLst/>
              <a:ahLst/>
              <a:cxnLst/>
              <a:rect l="l" t="t" r="r" b="b"/>
              <a:pathLst>
                <a:path w="928" h="927" extrusionOk="0">
                  <a:moveTo>
                    <a:pt x="731" y="758"/>
                  </a:moveTo>
                  <a:cubicBezTo>
                    <a:pt x="674" y="842"/>
                    <a:pt x="618" y="927"/>
                    <a:pt x="562" y="842"/>
                  </a:cubicBezTo>
                  <a:cubicBezTo>
                    <a:pt x="450" y="702"/>
                    <a:pt x="366" y="730"/>
                    <a:pt x="309" y="842"/>
                  </a:cubicBezTo>
                  <a:cubicBezTo>
                    <a:pt x="281" y="842"/>
                    <a:pt x="253" y="842"/>
                    <a:pt x="225" y="842"/>
                  </a:cubicBezTo>
                  <a:cubicBezTo>
                    <a:pt x="197" y="814"/>
                    <a:pt x="197" y="786"/>
                    <a:pt x="169" y="758"/>
                  </a:cubicBezTo>
                  <a:cubicBezTo>
                    <a:pt x="141" y="674"/>
                    <a:pt x="113" y="590"/>
                    <a:pt x="29" y="562"/>
                  </a:cubicBezTo>
                  <a:cubicBezTo>
                    <a:pt x="29" y="534"/>
                    <a:pt x="29" y="506"/>
                    <a:pt x="29" y="478"/>
                  </a:cubicBezTo>
                  <a:cubicBezTo>
                    <a:pt x="1" y="478"/>
                    <a:pt x="1" y="449"/>
                    <a:pt x="1" y="421"/>
                  </a:cubicBezTo>
                  <a:cubicBezTo>
                    <a:pt x="1" y="421"/>
                    <a:pt x="1" y="393"/>
                    <a:pt x="1" y="393"/>
                  </a:cubicBezTo>
                  <a:cubicBezTo>
                    <a:pt x="57" y="337"/>
                    <a:pt x="225" y="393"/>
                    <a:pt x="169" y="197"/>
                  </a:cubicBezTo>
                  <a:cubicBezTo>
                    <a:pt x="141" y="113"/>
                    <a:pt x="309" y="28"/>
                    <a:pt x="422" y="0"/>
                  </a:cubicBezTo>
                  <a:cubicBezTo>
                    <a:pt x="506" y="0"/>
                    <a:pt x="590" y="0"/>
                    <a:pt x="674" y="0"/>
                  </a:cubicBezTo>
                  <a:cubicBezTo>
                    <a:pt x="815" y="0"/>
                    <a:pt x="927" y="56"/>
                    <a:pt x="843" y="225"/>
                  </a:cubicBezTo>
                  <a:cubicBezTo>
                    <a:pt x="787" y="421"/>
                    <a:pt x="843" y="618"/>
                    <a:pt x="731" y="75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70"/>
            <p:cNvSpPr/>
            <p:nvPr/>
          </p:nvSpPr>
          <p:spPr>
            <a:xfrm>
              <a:off x="2680325" y="1104225"/>
              <a:ext cx="7050" cy="5625"/>
            </a:xfrm>
            <a:custGeom>
              <a:avLst/>
              <a:gdLst/>
              <a:ahLst/>
              <a:cxnLst/>
              <a:rect l="l" t="t" r="r" b="b"/>
              <a:pathLst>
                <a:path w="282" h="225" extrusionOk="0">
                  <a:moveTo>
                    <a:pt x="0" y="0"/>
                  </a:moveTo>
                  <a:cubicBezTo>
                    <a:pt x="281" y="0"/>
                    <a:pt x="281" y="0"/>
                    <a:pt x="281" y="225"/>
                  </a:cubicBezTo>
                  <a:cubicBezTo>
                    <a:pt x="253" y="225"/>
                    <a:pt x="197" y="225"/>
                    <a:pt x="169" y="197"/>
                  </a:cubicBezTo>
                  <a:cubicBezTo>
                    <a:pt x="141" y="169"/>
                    <a:pt x="113" y="169"/>
                    <a:pt x="85" y="141"/>
                  </a:cubicBezTo>
                  <a:cubicBezTo>
                    <a:pt x="56" y="113"/>
                    <a:pt x="28" y="84"/>
                    <a:pt x="28" y="84"/>
                  </a:cubicBezTo>
                  <a:cubicBezTo>
                    <a:pt x="0" y="56"/>
                    <a:pt x="0" y="28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70"/>
            <p:cNvSpPr/>
            <p:nvPr/>
          </p:nvSpPr>
          <p:spPr>
            <a:xfrm>
              <a:off x="2732950" y="1060700"/>
              <a:ext cx="2150" cy="3525"/>
            </a:xfrm>
            <a:custGeom>
              <a:avLst/>
              <a:gdLst/>
              <a:ahLst/>
              <a:cxnLst/>
              <a:rect l="l" t="t" r="r" b="b"/>
              <a:pathLst>
                <a:path w="86" h="141" extrusionOk="0">
                  <a:moveTo>
                    <a:pt x="1" y="141"/>
                  </a:moveTo>
                  <a:cubicBezTo>
                    <a:pt x="1" y="85"/>
                    <a:pt x="29" y="29"/>
                    <a:pt x="85" y="1"/>
                  </a:cubicBezTo>
                  <a:cubicBezTo>
                    <a:pt x="85" y="29"/>
                    <a:pt x="85" y="85"/>
                    <a:pt x="85" y="113"/>
                  </a:cubicBezTo>
                  <a:cubicBezTo>
                    <a:pt x="57" y="141"/>
                    <a:pt x="29" y="141"/>
                    <a:pt x="1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70"/>
            <p:cNvSpPr/>
            <p:nvPr/>
          </p:nvSpPr>
          <p:spPr>
            <a:xfrm>
              <a:off x="2592600" y="1003850"/>
              <a:ext cx="2825" cy="4250"/>
            </a:xfrm>
            <a:custGeom>
              <a:avLst/>
              <a:gdLst/>
              <a:ahLst/>
              <a:cxnLst/>
              <a:rect l="l" t="t" r="r" b="b"/>
              <a:pathLst>
                <a:path w="113" h="170" extrusionOk="0">
                  <a:moveTo>
                    <a:pt x="84" y="169"/>
                  </a:moveTo>
                  <a:cubicBezTo>
                    <a:pt x="56" y="169"/>
                    <a:pt x="28" y="169"/>
                    <a:pt x="28" y="169"/>
                  </a:cubicBezTo>
                  <a:cubicBezTo>
                    <a:pt x="28" y="113"/>
                    <a:pt x="0" y="85"/>
                    <a:pt x="0" y="29"/>
                  </a:cubicBezTo>
                  <a:lnTo>
                    <a:pt x="28" y="29"/>
                  </a:lnTo>
                  <a:cubicBezTo>
                    <a:pt x="112" y="1"/>
                    <a:pt x="112" y="57"/>
                    <a:pt x="112" y="141"/>
                  </a:cubicBezTo>
                  <a:cubicBezTo>
                    <a:pt x="112" y="141"/>
                    <a:pt x="84" y="169"/>
                    <a:pt x="84" y="1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70"/>
            <p:cNvSpPr/>
            <p:nvPr/>
          </p:nvSpPr>
          <p:spPr>
            <a:xfrm>
              <a:off x="2594700" y="1003850"/>
              <a:ext cx="32300" cy="36525"/>
            </a:xfrm>
            <a:custGeom>
              <a:avLst/>
              <a:gdLst/>
              <a:ahLst/>
              <a:cxnLst/>
              <a:rect l="l" t="t" r="r" b="b"/>
              <a:pathLst>
                <a:path w="1292" h="1461" extrusionOk="0">
                  <a:moveTo>
                    <a:pt x="1264" y="1067"/>
                  </a:moveTo>
                  <a:cubicBezTo>
                    <a:pt x="1207" y="1124"/>
                    <a:pt x="1151" y="1180"/>
                    <a:pt x="1095" y="1236"/>
                  </a:cubicBezTo>
                  <a:cubicBezTo>
                    <a:pt x="1151" y="1320"/>
                    <a:pt x="1264" y="1264"/>
                    <a:pt x="1292" y="1404"/>
                  </a:cubicBezTo>
                  <a:cubicBezTo>
                    <a:pt x="1151" y="1404"/>
                    <a:pt x="1039" y="1404"/>
                    <a:pt x="927" y="1432"/>
                  </a:cubicBezTo>
                  <a:cubicBezTo>
                    <a:pt x="899" y="1460"/>
                    <a:pt x="871" y="1460"/>
                    <a:pt x="842" y="1432"/>
                  </a:cubicBezTo>
                  <a:lnTo>
                    <a:pt x="842" y="1432"/>
                  </a:lnTo>
                  <a:cubicBezTo>
                    <a:pt x="786" y="1320"/>
                    <a:pt x="842" y="1152"/>
                    <a:pt x="646" y="1152"/>
                  </a:cubicBezTo>
                  <a:cubicBezTo>
                    <a:pt x="618" y="1124"/>
                    <a:pt x="590" y="1095"/>
                    <a:pt x="562" y="1067"/>
                  </a:cubicBezTo>
                  <a:cubicBezTo>
                    <a:pt x="534" y="1067"/>
                    <a:pt x="534" y="1039"/>
                    <a:pt x="506" y="1011"/>
                  </a:cubicBezTo>
                  <a:cubicBezTo>
                    <a:pt x="506" y="955"/>
                    <a:pt x="478" y="899"/>
                    <a:pt x="421" y="871"/>
                  </a:cubicBezTo>
                  <a:cubicBezTo>
                    <a:pt x="393" y="843"/>
                    <a:pt x="393" y="815"/>
                    <a:pt x="365" y="787"/>
                  </a:cubicBezTo>
                  <a:cubicBezTo>
                    <a:pt x="365" y="731"/>
                    <a:pt x="337" y="674"/>
                    <a:pt x="281" y="646"/>
                  </a:cubicBezTo>
                  <a:cubicBezTo>
                    <a:pt x="253" y="646"/>
                    <a:pt x="253" y="618"/>
                    <a:pt x="225" y="590"/>
                  </a:cubicBezTo>
                  <a:cubicBezTo>
                    <a:pt x="225" y="534"/>
                    <a:pt x="197" y="478"/>
                    <a:pt x="141" y="450"/>
                  </a:cubicBezTo>
                  <a:cubicBezTo>
                    <a:pt x="113" y="422"/>
                    <a:pt x="113" y="394"/>
                    <a:pt x="84" y="366"/>
                  </a:cubicBezTo>
                  <a:cubicBezTo>
                    <a:pt x="56" y="337"/>
                    <a:pt x="28" y="309"/>
                    <a:pt x="28" y="309"/>
                  </a:cubicBezTo>
                  <a:cubicBezTo>
                    <a:pt x="0" y="281"/>
                    <a:pt x="0" y="253"/>
                    <a:pt x="0" y="225"/>
                  </a:cubicBezTo>
                  <a:cubicBezTo>
                    <a:pt x="0" y="225"/>
                    <a:pt x="0" y="197"/>
                    <a:pt x="0" y="169"/>
                  </a:cubicBezTo>
                  <a:lnTo>
                    <a:pt x="0" y="169"/>
                  </a:lnTo>
                  <a:cubicBezTo>
                    <a:pt x="169" y="85"/>
                    <a:pt x="365" y="225"/>
                    <a:pt x="562" y="85"/>
                  </a:cubicBezTo>
                  <a:cubicBezTo>
                    <a:pt x="646" y="1"/>
                    <a:pt x="758" y="169"/>
                    <a:pt x="814" y="309"/>
                  </a:cubicBezTo>
                  <a:cubicBezTo>
                    <a:pt x="786" y="197"/>
                    <a:pt x="814" y="141"/>
                    <a:pt x="899" y="85"/>
                  </a:cubicBezTo>
                  <a:cubicBezTo>
                    <a:pt x="927" y="57"/>
                    <a:pt x="955" y="85"/>
                    <a:pt x="983" y="85"/>
                  </a:cubicBezTo>
                  <a:cubicBezTo>
                    <a:pt x="1264" y="197"/>
                    <a:pt x="1151" y="422"/>
                    <a:pt x="1095" y="534"/>
                  </a:cubicBezTo>
                  <a:cubicBezTo>
                    <a:pt x="927" y="815"/>
                    <a:pt x="955" y="983"/>
                    <a:pt x="1264" y="106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70"/>
            <p:cNvSpPr/>
            <p:nvPr/>
          </p:nvSpPr>
          <p:spPr>
            <a:xfrm>
              <a:off x="2610825" y="1031925"/>
              <a:ext cx="6350" cy="7750"/>
            </a:xfrm>
            <a:custGeom>
              <a:avLst/>
              <a:gdLst/>
              <a:ahLst/>
              <a:cxnLst/>
              <a:rect l="l" t="t" r="r" b="b"/>
              <a:pathLst>
                <a:path w="254" h="310" extrusionOk="0">
                  <a:moveTo>
                    <a:pt x="1" y="29"/>
                  </a:moveTo>
                  <a:cubicBezTo>
                    <a:pt x="254" y="1"/>
                    <a:pt x="254" y="1"/>
                    <a:pt x="197" y="309"/>
                  </a:cubicBezTo>
                  <a:cubicBezTo>
                    <a:pt x="169" y="309"/>
                    <a:pt x="141" y="309"/>
                    <a:pt x="141" y="309"/>
                  </a:cubicBezTo>
                  <a:cubicBezTo>
                    <a:pt x="113" y="281"/>
                    <a:pt x="85" y="253"/>
                    <a:pt x="57" y="225"/>
                  </a:cubicBezTo>
                  <a:cubicBezTo>
                    <a:pt x="57" y="197"/>
                    <a:pt x="57" y="197"/>
                    <a:pt x="57" y="169"/>
                  </a:cubicBezTo>
                  <a:cubicBezTo>
                    <a:pt x="29" y="141"/>
                    <a:pt x="1" y="113"/>
                    <a:pt x="1" y="85"/>
                  </a:cubicBezTo>
                  <a:cubicBezTo>
                    <a:pt x="1" y="57"/>
                    <a:pt x="1" y="57"/>
                    <a:pt x="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70"/>
            <p:cNvSpPr/>
            <p:nvPr/>
          </p:nvSpPr>
          <p:spPr>
            <a:xfrm>
              <a:off x="2615750" y="103965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0" y="0"/>
                  </a:moveTo>
                  <a:lnTo>
                    <a:pt x="85" y="0"/>
                  </a:lnTo>
                  <a:lnTo>
                    <a:pt x="85" y="57"/>
                  </a:lnTo>
                  <a:cubicBezTo>
                    <a:pt x="57" y="57"/>
                    <a:pt x="29" y="57"/>
                    <a:pt x="0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70"/>
            <p:cNvSpPr/>
            <p:nvPr/>
          </p:nvSpPr>
          <p:spPr>
            <a:xfrm>
              <a:off x="2614350" y="998950"/>
              <a:ext cx="43525" cy="49150"/>
            </a:xfrm>
            <a:custGeom>
              <a:avLst/>
              <a:gdLst/>
              <a:ahLst/>
              <a:cxnLst/>
              <a:rect l="l" t="t" r="r" b="b"/>
              <a:pathLst>
                <a:path w="1741" h="1966" extrusionOk="0">
                  <a:moveTo>
                    <a:pt x="478" y="1263"/>
                  </a:moveTo>
                  <a:cubicBezTo>
                    <a:pt x="393" y="1263"/>
                    <a:pt x="309" y="1291"/>
                    <a:pt x="197" y="1235"/>
                  </a:cubicBezTo>
                  <a:cubicBezTo>
                    <a:pt x="0" y="1151"/>
                    <a:pt x="0" y="1095"/>
                    <a:pt x="141" y="898"/>
                  </a:cubicBezTo>
                  <a:cubicBezTo>
                    <a:pt x="281" y="730"/>
                    <a:pt x="309" y="477"/>
                    <a:pt x="197" y="281"/>
                  </a:cubicBezTo>
                  <a:cubicBezTo>
                    <a:pt x="281" y="281"/>
                    <a:pt x="281" y="112"/>
                    <a:pt x="393" y="197"/>
                  </a:cubicBezTo>
                  <a:cubicBezTo>
                    <a:pt x="478" y="281"/>
                    <a:pt x="534" y="225"/>
                    <a:pt x="562" y="168"/>
                  </a:cubicBezTo>
                  <a:cubicBezTo>
                    <a:pt x="674" y="56"/>
                    <a:pt x="758" y="0"/>
                    <a:pt x="899" y="0"/>
                  </a:cubicBezTo>
                  <a:cubicBezTo>
                    <a:pt x="955" y="140"/>
                    <a:pt x="899" y="197"/>
                    <a:pt x="786" y="225"/>
                  </a:cubicBezTo>
                  <a:cubicBezTo>
                    <a:pt x="562" y="281"/>
                    <a:pt x="562" y="281"/>
                    <a:pt x="674" y="477"/>
                  </a:cubicBezTo>
                  <a:cubicBezTo>
                    <a:pt x="730" y="618"/>
                    <a:pt x="758" y="758"/>
                    <a:pt x="730" y="927"/>
                  </a:cubicBezTo>
                  <a:cubicBezTo>
                    <a:pt x="730" y="983"/>
                    <a:pt x="702" y="1067"/>
                    <a:pt x="814" y="1067"/>
                  </a:cubicBezTo>
                  <a:cubicBezTo>
                    <a:pt x="899" y="1039"/>
                    <a:pt x="955" y="983"/>
                    <a:pt x="927" y="898"/>
                  </a:cubicBezTo>
                  <a:cubicBezTo>
                    <a:pt x="899" y="814"/>
                    <a:pt x="927" y="730"/>
                    <a:pt x="843" y="646"/>
                  </a:cubicBezTo>
                  <a:cubicBezTo>
                    <a:pt x="814" y="618"/>
                    <a:pt x="843" y="562"/>
                    <a:pt x="843" y="533"/>
                  </a:cubicBezTo>
                  <a:cubicBezTo>
                    <a:pt x="927" y="449"/>
                    <a:pt x="1011" y="505"/>
                    <a:pt x="1067" y="533"/>
                  </a:cubicBezTo>
                  <a:cubicBezTo>
                    <a:pt x="1151" y="590"/>
                    <a:pt x="1236" y="646"/>
                    <a:pt x="1292" y="477"/>
                  </a:cubicBezTo>
                  <a:cubicBezTo>
                    <a:pt x="1320" y="393"/>
                    <a:pt x="1432" y="449"/>
                    <a:pt x="1460" y="505"/>
                  </a:cubicBezTo>
                  <a:cubicBezTo>
                    <a:pt x="1544" y="562"/>
                    <a:pt x="1516" y="618"/>
                    <a:pt x="1404" y="618"/>
                  </a:cubicBezTo>
                  <a:cubicBezTo>
                    <a:pt x="1348" y="618"/>
                    <a:pt x="1348" y="674"/>
                    <a:pt x="1376" y="674"/>
                  </a:cubicBezTo>
                  <a:cubicBezTo>
                    <a:pt x="1488" y="758"/>
                    <a:pt x="1404" y="870"/>
                    <a:pt x="1404" y="983"/>
                  </a:cubicBezTo>
                  <a:cubicBezTo>
                    <a:pt x="1404" y="1207"/>
                    <a:pt x="1629" y="1263"/>
                    <a:pt x="1741" y="1404"/>
                  </a:cubicBezTo>
                  <a:cubicBezTo>
                    <a:pt x="1713" y="1600"/>
                    <a:pt x="1685" y="1769"/>
                    <a:pt x="1432" y="1685"/>
                  </a:cubicBezTo>
                  <a:cubicBezTo>
                    <a:pt x="1320" y="1656"/>
                    <a:pt x="1264" y="1685"/>
                    <a:pt x="1236" y="1769"/>
                  </a:cubicBezTo>
                  <a:cubicBezTo>
                    <a:pt x="1208" y="1965"/>
                    <a:pt x="1039" y="1965"/>
                    <a:pt x="899" y="1965"/>
                  </a:cubicBezTo>
                  <a:cubicBezTo>
                    <a:pt x="871" y="1965"/>
                    <a:pt x="843" y="1965"/>
                    <a:pt x="843" y="1965"/>
                  </a:cubicBezTo>
                  <a:cubicBezTo>
                    <a:pt x="843" y="1741"/>
                    <a:pt x="786" y="1516"/>
                    <a:pt x="955" y="1263"/>
                  </a:cubicBezTo>
                  <a:cubicBezTo>
                    <a:pt x="758" y="1320"/>
                    <a:pt x="618" y="1320"/>
                    <a:pt x="478" y="126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70"/>
            <p:cNvSpPr/>
            <p:nvPr/>
          </p:nvSpPr>
          <p:spPr>
            <a:xfrm>
              <a:off x="2634700" y="1029125"/>
              <a:ext cx="51250" cy="30900"/>
            </a:xfrm>
            <a:custGeom>
              <a:avLst/>
              <a:gdLst/>
              <a:ahLst/>
              <a:cxnLst/>
              <a:rect l="l" t="t" r="r" b="b"/>
              <a:pathLst>
                <a:path w="2050" h="1236" extrusionOk="0">
                  <a:moveTo>
                    <a:pt x="85" y="758"/>
                  </a:moveTo>
                  <a:cubicBezTo>
                    <a:pt x="141" y="758"/>
                    <a:pt x="169" y="646"/>
                    <a:pt x="253" y="674"/>
                  </a:cubicBezTo>
                  <a:cubicBezTo>
                    <a:pt x="337" y="702"/>
                    <a:pt x="337" y="646"/>
                    <a:pt x="337" y="562"/>
                  </a:cubicBezTo>
                  <a:cubicBezTo>
                    <a:pt x="365" y="365"/>
                    <a:pt x="450" y="281"/>
                    <a:pt x="646" y="365"/>
                  </a:cubicBezTo>
                  <a:cubicBezTo>
                    <a:pt x="843" y="478"/>
                    <a:pt x="843" y="393"/>
                    <a:pt x="843" y="253"/>
                  </a:cubicBezTo>
                  <a:cubicBezTo>
                    <a:pt x="843" y="225"/>
                    <a:pt x="899" y="225"/>
                    <a:pt x="927" y="197"/>
                  </a:cubicBezTo>
                  <a:cubicBezTo>
                    <a:pt x="983" y="169"/>
                    <a:pt x="983" y="113"/>
                    <a:pt x="1011" y="56"/>
                  </a:cubicBezTo>
                  <a:cubicBezTo>
                    <a:pt x="1152" y="169"/>
                    <a:pt x="1320" y="169"/>
                    <a:pt x="1488" y="253"/>
                  </a:cubicBezTo>
                  <a:cubicBezTo>
                    <a:pt x="1545" y="169"/>
                    <a:pt x="1460" y="56"/>
                    <a:pt x="1601" y="0"/>
                  </a:cubicBezTo>
                  <a:cubicBezTo>
                    <a:pt x="1741" y="0"/>
                    <a:pt x="1825" y="197"/>
                    <a:pt x="1966" y="197"/>
                  </a:cubicBezTo>
                  <a:lnTo>
                    <a:pt x="1966" y="337"/>
                  </a:lnTo>
                  <a:cubicBezTo>
                    <a:pt x="1994" y="365"/>
                    <a:pt x="2022" y="393"/>
                    <a:pt x="2050" y="421"/>
                  </a:cubicBezTo>
                  <a:lnTo>
                    <a:pt x="2050" y="421"/>
                  </a:lnTo>
                  <a:cubicBezTo>
                    <a:pt x="2022" y="506"/>
                    <a:pt x="1938" y="534"/>
                    <a:pt x="1938" y="646"/>
                  </a:cubicBezTo>
                  <a:cubicBezTo>
                    <a:pt x="1994" y="786"/>
                    <a:pt x="1881" y="842"/>
                    <a:pt x="1769" y="842"/>
                  </a:cubicBezTo>
                  <a:cubicBezTo>
                    <a:pt x="1741" y="814"/>
                    <a:pt x="1741" y="814"/>
                    <a:pt x="1713" y="786"/>
                  </a:cubicBezTo>
                  <a:cubicBezTo>
                    <a:pt x="1741" y="814"/>
                    <a:pt x="1741" y="814"/>
                    <a:pt x="1769" y="842"/>
                  </a:cubicBezTo>
                  <a:cubicBezTo>
                    <a:pt x="1685" y="955"/>
                    <a:pt x="1629" y="1095"/>
                    <a:pt x="1545" y="1236"/>
                  </a:cubicBezTo>
                  <a:cubicBezTo>
                    <a:pt x="1264" y="1123"/>
                    <a:pt x="1152" y="758"/>
                    <a:pt x="843" y="730"/>
                  </a:cubicBezTo>
                  <a:cubicBezTo>
                    <a:pt x="730" y="786"/>
                    <a:pt x="843" y="899"/>
                    <a:pt x="787" y="983"/>
                  </a:cubicBezTo>
                  <a:cubicBezTo>
                    <a:pt x="646" y="871"/>
                    <a:pt x="422" y="1039"/>
                    <a:pt x="309" y="842"/>
                  </a:cubicBezTo>
                  <a:cubicBezTo>
                    <a:pt x="281" y="786"/>
                    <a:pt x="225" y="842"/>
                    <a:pt x="197" y="871"/>
                  </a:cubicBezTo>
                  <a:cubicBezTo>
                    <a:pt x="169" y="927"/>
                    <a:pt x="141" y="983"/>
                    <a:pt x="57" y="1011"/>
                  </a:cubicBezTo>
                  <a:cubicBezTo>
                    <a:pt x="0" y="899"/>
                    <a:pt x="113" y="842"/>
                    <a:pt x="85" y="75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70"/>
            <p:cNvSpPr/>
            <p:nvPr/>
          </p:nvSpPr>
          <p:spPr>
            <a:xfrm>
              <a:off x="2657150" y="1016475"/>
              <a:ext cx="7050" cy="8450"/>
            </a:xfrm>
            <a:custGeom>
              <a:avLst/>
              <a:gdLst/>
              <a:ahLst/>
              <a:cxnLst/>
              <a:rect l="l" t="t" r="r" b="b"/>
              <a:pathLst>
                <a:path w="282" h="338" extrusionOk="0">
                  <a:moveTo>
                    <a:pt x="169" y="1"/>
                  </a:moveTo>
                  <a:cubicBezTo>
                    <a:pt x="197" y="57"/>
                    <a:pt x="197" y="57"/>
                    <a:pt x="197" y="85"/>
                  </a:cubicBezTo>
                  <a:cubicBezTo>
                    <a:pt x="197" y="169"/>
                    <a:pt x="282" y="254"/>
                    <a:pt x="169" y="310"/>
                  </a:cubicBezTo>
                  <a:cubicBezTo>
                    <a:pt x="113" y="338"/>
                    <a:pt x="85" y="310"/>
                    <a:pt x="57" y="282"/>
                  </a:cubicBezTo>
                  <a:cubicBezTo>
                    <a:pt x="1" y="169"/>
                    <a:pt x="57" y="85"/>
                    <a:pt x="1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70"/>
            <p:cNvSpPr/>
            <p:nvPr/>
          </p:nvSpPr>
          <p:spPr>
            <a:xfrm>
              <a:off x="2664175" y="1007350"/>
              <a:ext cx="725" cy="750"/>
            </a:xfrm>
            <a:custGeom>
              <a:avLst/>
              <a:gdLst/>
              <a:ahLst/>
              <a:cxnLst/>
              <a:rect l="l" t="t" r="r" b="b"/>
              <a:pathLst>
                <a:path w="29" h="30" extrusionOk="0">
                  <a:moveTo>
                    <a:pt x="29" y="29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70"/>
            <p:cNvSpPr/>
            <p:nvPr/>
          </p:nvSpPr>
          <p:spPr>
            <a:xfrm>
              <a:off x="2718925" y="923850"/>
              <a:ext cx="9850" cy="6325"/>
            </a:xfrm>
            <a:custGeom>
              <a:avLst/>
              <a:gdLst/>
              <a:ahLst/>
              <a:cxnLst/>
              <a:rect l="l" t="t" r="r" b="b"/>
              <a:pathLst>
                <a:path w="394" h="253" extrusionOk="0">
                  <a:moveTo>
                    <a:pt x="393" y="0"/>
                  </a:moveTo>
                  <a:cubicBezTo>
                    <a:pt x="337" y="197"/>
                    <a:pt x="197" y="253"/>
                    <a:pt x="0" y="197"/>
                  </a:cubicBezTo>
                  <a:cubicBezTo>
                    <a:pt x="85" y="56"/>
                    <a:pt x="281" y="84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70"/>
            <p:cNvSpPr/>
            <p:nvPr/>
          </p:nvSpPr>
          <p:spPr>
            <a:xfrm>
              <a:off x="2735075" y="928750"/>
              <a:ext cx="4225" cy="4950"/>
            </a:xfrm>
            <a:custGeom>
              <a:avLst/>
              <a:gdLst/>
              <a:ahLst/>
              <a:cxnLst/>
              <a:rect l="l" t="t" r="r" b="b"/>
              <a:pathLst>
                <a:path w="169" h="198" extrusionOk="0">
                  <a:moveTo>
                    <a:pt x="84" y="197"/>
                  </a:moveTo>
                  <a:cubicBezTo>
                    <a:pt x="0" y="197"/>
                    <a:pt x="0" y="141"/>
                    <a:pt x="0" y="85"/>
                  </a:cubicBezTo>
                  <a:cubicBezTo>
                    <a:pt x="0" y="57"/>
                    <a:pt x="0" y="1"/>
                    <a:pt x="56" y="1"/>
                  </a:cubicBezTo>
                  <a:cubicBezTo>
                    <a:pt x="112" y="1"/>
                    <a:pt x="141" y="57"/>
                    <a:pt x="169" y="113"/>
                  </a:cubicBezTo>
                  <a:cubicBezTo>
                    <a:pt x="169" y="169"/>
                    <a:pt x="141" y="197"/>
                    <a:pt x="84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70"/>
            <p:cNvSpPr/>
            <p:nvPr/>
          </p:nvSpPr>
          <p:spPr>
            <a:xfrm>
              <a:off x="2695750" y="916825"/>
              <a:ext cx="750" cy="725"/>
            </a:xfrm>
            <a:custGeom>
              <a:avLst/>
              <a:gdLst/>
              <a:ahLst/>
              <a:cxnLst/>
              <a:rect l="l" t="t" r="r" b="b"/>
              <a:pathLst>
                <a:path w="30" h="29" extrusionOk="0">
                  <a:moveTo>
                    <a:pt x="29" y="0"/>
                  </a:moveTo>
                  <a:cubicBezTo>
                    <a:pt x="29" y="0"/>
                    <a:pt x="29" y="28"/>
                    <a:pt x="1" y="28"/>
                  </a:cubicBezTo>
                  <a:cubicBezTo>
                    <a:pt x="1" y="28"/>
                    <a:pt x="1" y="0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70"/>
            <p:cNvSpPr/>
            <p:nvPr/>
          </p:nvSpPr>
          <p:spPr>
            <a:xfrm>
              <a:off x="2699275" y="90137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85" y="29"/>
                  </a:moveTo>
                  <a:cubicBezTo>
                    <a:pt x="57" y="29"/>
                    <a:pt x="28" y="57"/>
                    <a:pt x="28" y="29"/>
                  </a:cubicBezTo>
                  <a:cubicBezTo>
                    <a:pt x="0" y="29"/>
                    <a:pt x="0" y="1"/>
                    <a:pt x="28" y="1"/>
                  </a:cubicBezTo>
                  <a:cubicBezTo>
                    <a:pt x="57" y="1"/>
                    <a:pt x="85" y="1"/>
                    <a:pt x="85" y="1"/>
                  </a:cubicBezTo>
                  <a:cubicBezTo>
                    <a:pt x="85" y="1"/>
                    <a:pt x="85" y="1"/>
                    <a:pt x="85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70"/>
            <p:cNvSpPr/>
            <p:nvPr/>
          </p:nvSpPr>
          <p:spPr>
            <a:xfrm>
              <a:off x="2610825" y="960325"/>
              <a:ext cx="4950" cy="7050"/>
            </a:xfrm>
            <a:custGeom>
              <a:avLst/>
              <a:gdLst/>
              <a:ahLst/>
              <a:cxnLst/>
              <a:rect l="l" t="t" r="r" b="b"/>
              <a:pathLst>
                <a:path w="198" h="282" extrusionOk="0">
                  <a:moveTo>
                    <a:pt x="141" y="282"/>
                  </a:moveTo>
                  <a:cubicBezTo>
                    <a:pt x="29" y="282"/>
                    <a:pt x="1" y="254"/>
                    <a:pt x="1" y="141"/>
                  </a:cubicBezTo>
                  <a:cubicBezTo>
                    <a:pt x="57" y="113"/>
                    <a:pt x="85" y="1"/>
                    <a:pt x="197" y="85"/>
                  </a:cubicBezTo>
                  <a:cubicBezTo>
                    <a:pt x="169" y="141"/>
                    <a:pt x="113" y="226"/>
                    <a:pt x="141" y="2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70"/>
            <p:cNvSpPr/>
            <p:nvPr/>
          </p:nvSpPr>
          <p:spPr>
            <a:xfrm>
              <a:off x="2643125" y="9582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9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70"/>
            <p:cNvSpPr/>
            <p:nvPr/>
          </p:nvSpPr>
          <p:spPr>
            <a:xfrm>
              <a:off x="2607325" y="960325"/>
              <a:ext cx="1425" cy="2150"/>
            </a:xfrm>
            <a:custGeom>
              <a:avLst/>
              <a:gdLst/>
              <a:ahLst/>
              <a:cxnLst/>
              <a:rect l="l" t="t" r="r" b="b"/>
              <a:pathLst>
                <a:path w="57" h="86" extrusionOk="0">
                  <a:moveTo>
                    <a:pt x="57" y="85"/>
                  </a:moveTo>
                  <a:cubicBezTo>
                    <a:pt x="1" y="57"/>
                    <a:pt x="1" y="29"/>
                    <a:pt x="57" y="1"/>
                  </a:cubicBezTo>
                  <a:cubicBezTo>
                    <a:pt x="57" y="29"/>
                    <a:pt x="57" y="57"/>
                    <a:pt x="57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70"/>
            <p:cNvSpPr/>
            <p:nvPr/>
          </p:nvSpPr>
          <p:spPr>
            <a:xfrm>
              <a:off x="2608725" y="96245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85" y="56"/>
                  </a:moveTo>
                  <a:cubicBezTo>
                    <a:pt x="57" y="56"/>
                    <a:pt x="29" y="28"/>
                    <a:pt x="1" y="0"/>
                  </a:cubicBezTo>
                  <a:cubicBezTo>
                    <a:pt x="29" y="28"/>
                    <a:pt x="57" y="56"/>
                    <a:pt x="85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70"/>
            <p:cNvSpPr/>
            <p:nvPr/>
          </p:nvSpPr>
          <p:spPr>
            <a:xfrm>
              <a:off x="2601700" y="908400"/>
              <a:ext cx="23200" cy="35125"/>
            </a:xfrm>
            <a:custGeom>
              <a:avLst/>
              <a:gdLst/>
              <a:ahLst/>
              <a:cxnLst/>
              <a:rect l="l" t="t" r="r" b="b"/>
              <a:pathLst>
                <a:path w="928" h="1405" extrusionOk="0">
                  <a:moveTo>
                    <a:pt x="506" y="0"/>
                  </a:moveTo>
                  <a:cubicBezTo>
                    <a:pt x="591" y="0"/>
                    <a:pt x="675" y="28"/>
                    <a:pt x="703" y="141"/>
                  </a:cubicBezTo>
                  <a:cubicBezTo>
                    <a:pt x="731" y="169"/>
                    <a:pt x="759" y="225"/>
                    <a:pt x="787" y="281"/>
                  </a:cubicBezTo>
                  <a:cubicBezTo>
                    <a:pt x="703" y="422"/>
                    <a:pt x="927" y="478"/>
                    <a:pt x="899" y="646"/>
                  </a:cubicBezTo>
                  <a:cubicBezTo>
                    <a:pt x="871" y="955"/>
                    <a:pt x="731" y="1208"/>
                    <a:pt x="366" y="1320"/>
                  </a:cubicBezTo>
                  <a:cubicBezTo>
                    <a:pt x="310" y="1348"/>
                    <a:pt x="226" y="1376"/>
                    <a:pt x="141" y="1404"/>
                  </a:cubicBezTo>
                  <a:cubicBezTo>
                    <a:pt x="310" y="1180"/>
                    <a:pt x="310" y="1180"/>
                    <a:pt x="141" y="955"/>
                  </a:cubicBezTo>
                  <a:cubicBezTo>
                    <a:pt x="282" y="871"/>
                    <a:pt x="366" y="730"/>
                    <a:pt x="478" y="590"/>
                  </a:cubicBezTo>
                  <a:cubicBezTo>
                    <a:pt x="310" y="506"/>
                    <a:pt x="141" y="506"/>
                    <a:pt x="1" y="422"/>
                  </a:cubicBezTo>
                  <a:cubicBezTo>
                    <a:pt x="57" y="309"/>
                    <a:pt x="57" y="309"/>
                    <a:pt x="226" y="337"/>
                  </a:cubicBezTo>
                  <a:cubicBezTo>
                    <a:pt x="254" y="337"/>
                    <a:pt x="282" y="365"/>
                    <a:pt x="282" y="337"/>
                  </a:cubicBezTo>
                  <a:cubicBezTo>
                    <a:pt x="282" y="169"/>
                    <a:pt x="506" y="141"/>
                    <a:pt x="5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70"/>
            <p:cNvSpPr/>
            <p:nvPr/>
          </p:nvSpPr>
          <p:spPr>
            <a:xfrm>
              <a:off x="2622075" y="892250"/>
              <a:ext cx="4225" cy="5650"/>
            </a:xfrm>
            <a:custGeom>
              <a:avLst/>
              <a:gdLst/>
              <a:ahLst/>
              <a:cxnLst/>
              <a:rect l="l" t="t" r="r" b="b"/>
              <a:pathLst>
                <a:path w="169" h="226" extrusionOk="0">
                  <a:moveTo>
                    <a:pt x="112" y="1"/>
                  </a:moveTo>
                  <a:cubicBezTo>
                    <a:pt x="141" y="85"/>
                    <a:pt x="169" y="141"/>
                    <a:pt x="169" y="225"/>
                  </a:cubicBezTo>
                  <a:cubicBezTo>
                    <a:pt x="141" y="225"/>
                    <a:pt x="112" y="225"/>
                    <a:pt x="112" y="225"/>
                  </a:cubicBezTo>
                  <a:cubicBezTo>
                    <a:pt x="84" y="141"/>
                    <a:pt x="0" y="85"/>
                    <a:pt x="1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70"/>
            <p:cNvSpPr/>
            <p:nvPr/>
          </p:nvSpPr>
          <p:spPr>
            <a:xfrm>
              <a:off x="2634000" y="89927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41" y="85"/>
                  </a:moveTo>
                  <a:cubicBezTo>
                    <a:pt x="113" y="113"/>
                    <a:pt x="85" y="141"/>
                    <a:pt x="28" y="113"/>
                  </a:cubicBezTo>
                  <a:cubicBezTo>
                    <a:pt x="0" y="113"/>
                    <a:pt x="0" y="85"/>
                    <a:pt x="28" y="57"/>
                  </a:cubicBezTo>
                  <a:cubicBezTo>
                    <a:pt x="57" y="28"/>
                    <a:pt x="85" y="0"/>
                    <a:pt x="113" y="28"/>
                  </a:cubicBezTo>
                  <a:cubicBezTo>
                    <a:pt x="141" y="28"/>
                    <a:pt x="141" y="57"/>
                    <a:pt x="14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70"/>
            <p:cNvSpPr/>
            <p:nvPr/>
          </p:nvSpPr>
          <p:spPr>
            <a:xfrm>
              <a:off x="2636100" y="905600"/>
              <a:ext cx="2125" cy="3525"/>
            </a:xfrm>
            <a:custGeom>
              <a:avLst/>
              <a:gdLst/>
              <a:ahLst/>
              <a:cxnLst/>
              <a:rect l="l" t="t" r="r" b="b"/>
              <a:pathLst>
                <a:path w="85" h="141" extrusionOk="0">
                  <a:moveTo>
                    <a:pt x="29" y="140"/>
                  </a:moveTo>
                  <a:cubicBezTo>
                    <a:pt x="1" y="140"/>
                    <a:pt x="1" y="112"/>
                    <a:pt x="1" y="84"/>
                  </a:cubicBezTo>
                  <a:cubicBezTo>
                    <a:pt x="29" y="56"/>
                    <a:pt x="57" y="28"/>
                    <a:pt x="85" y="0"/>
                  </a:cubicBezTo>
                  <a:cubicBezTo>
                    <a:pt x="85" y="28"/>
                    <a:pt x="85" y="56"/>
                    <a:pt x="85" y="84"/>
                  </a:cubicBezTo>
                  <a:cubicBezTo>
                    <a:pt x="85" y="112"/>
                    <a:pt x="85" y="140"/>
                    <a:pt x="29" y="14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70"/>
            <p:cNvSpPr/>
            <p:nvPr/>
          </p:nvSpPr>
          <p:spPr>
            <a:xfrm>
              <a:off x="2626275" y="9084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0"/>
                  </a:moveTo>
                  <a:lnTo>
                    <a:pt x="29" y="0"/>
                  </a:lnTo>
                  <a:lnTo>
                    <a:pt x="29" y="28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70"/>
            <p:cNvSpPr/>
            <p:nvPr/>
          </p:nvSpPr>
          <p:spPr>
            <a:xfrm>
              <a:off x="2607325" y="997525"/>
              <a:ext cx="11950" cy="12675"/>
            </a:xfrm>
            <a:custGeom>
              <a:avLst/>
              <a:gdLst/>
              <a:ahLst/>
              <a:cxnLst/>
              <a:rect l="l" t="t" r="r" b="b"/>
              <a:pathLst>
                <a:path w="478" h="507" extrusionOk="0">
                  <a:moveTo>
                    <a:pt x="478" y="338"/>
                  </a:moveTo>
                  <a:lnTo>
                    <a:pt x="422" y="338"/>
                  </a:lnTo>
                  <a:cubicBezTo>
                    <a:pt x="169" y="506"/>
                    <a:pt x="141" y="169"/>
                    <a:pt x="1" y="141"/>
                  </a:cubicBezTo>
                  <a:cubicBezTo>
                    <a:pt x="1" y="1"/>
                    <a:pt x="113" y="1"/>
                    <a:pt x="225" y="1"/>
                  </a:cubicBezTo>
                  <a:cubicBezTo>
                    <a:pt x="337" y="1"/>
                    <a:pt x="394" y="113"/>
                    <a:pt x="478" y="141"/>
                  </a:cubicBezTo>
                  <a:cubicBezTo>
                    <a:pt x="450" y="197"/>
                    <a:pt x="450" y="282"/>
                    <a:pt x="478" y="3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70"/>
            <p:cNvSpPr/>
            <p:nvPr/>
          </p:nvSpPr>
          <p:spPr>
            <a:xfrm>
              <a:off x="2625575" y="981400"/>
              <a:ext cx="2825" cy="1425"/>
            </a:xfrm>
            <a:custGeom>
              <a:avLst/>
              <a:gdLst/>
              <a:ahLst/>
              <a:cxnLst/>
              <a:rect l="l" t="t" r="r" b="b"/>
              <a:pathLst>
                <a:path w="113" h="57" extrusionOk="0">
                  <a:moveTo>
                    <a:pt x="85" y="28"/>
                  </a:moveTo>
                  <a:cubicBezTo>
                    <a:pt x="57" y="56"/>
                    <a:pt x="29" y="56"/>
                    <a:pt x="29" y="56"/>
                  </a:cubicBezTo>
                  <a:cubicBezTo>
                    <a:pt x="1" y="56"/>
                    <a:pt x="1" y="28"/>
                    <a:pt x="29" y="28"/>
                  </a:cubicBezTo>
                  <a:cubicBezTo>
                    <a:pt x="57" y="28"/>
                    <a:pt x="85" y="28"/>
                    <a:pt x="113" y="0"/>
                  </a:cubicBezTo>
                  <a:cubicBezTo>
                    <a:pt x="85" y="28"/>
                    <a:pt x="85" y="28"/>
                    <a:pt x="85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70"/>
            <p:cNvSpPr/>
            <p:nvPr/>
          </p:nvSpPr>
          <p:spPr>
            <a:xfrm>
              <a:off x="2619250" y="998950"/>
              <a:ext cx="3550" cy="2125"/>
            </a:xfrm>
            <a:custGeom>
              <a:avLst/>
              <a:gdLst/>
              <a:ahLst/>
              <a:cxnLst/>
              <a:rect l="l" t="t" r="r" b="b"/>
              <a:pathLst>
                <a:path w="142" h="85" extrusionOk="0">
                  <a:moveTo>
                    <a:pt x="1" y="84"/>
                  </a:moveTo>
                  <a:cubicBezTo>
                    <a:pt x="29" y="28"/>
                    <a:pt x="85" y="0"/>
                    <a:pt x="141" y="0"/>
                  </a:cubicBezTo>
                  <a:cubicBezTo>
                    <a:pt x="113" y="56"/>
                    <a:pt x="57" y="84"/>
                    <a:pt x="1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70"/>
            <p:cNvSpPr/>
            <p:nvPr/>
          </p:nvSpPr>
          <p:spPr>
            <a:xfrm>
              <a:off x="2614350" y="967350"/>
              <a:ext cx="725" cy="2125"/>
            </a:xfrm>
            <a:custGeom>
              <a:avLst/>
              <a:gdLst/>
              <a:ahLst/>
              <a:cxnLst/>
              <a:rect l="l" t="t" r="r" b="b"/>
              <a:pathLst>
                <a:path w="29" h="85" extrusionOk="0">
                  <a:moveTo>
                    <a:pt x="0" y="85"/>
                  </a:moveTo>
                  <a:lnTo>
                    <a:pt x="0" y="1"/>
                  </a:lnTo>
                  <a:cubicBezTo>
                    <a:pt x="28" y="29"/>
                    <a:pt x="28" y="57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70"/>
            <p:cNvSpPr/>
            <p:nvPr/>
          </p:nvSpPr>
          <p:spPr>
            <a:xfrm>
              <a:off x="2593300" y="1000350"/>
              <a:ext cx="24575" cy="12650"/>
            </a:xfrm>
            <a:custGeom>
              <a:avLst/>
              <a:gdLst/>
              <a:ahLst/>
              <a:cxnLst/>
              <a:rect l="l" t="t" r="r" b="b"/>
              <a:pathLst>
                <a:path w="983" h="506" extrusionOk="0">
                  <a:moveTo>
                    <a:pt x="562" y="28"/>
                  </a:moveTo>
                  <a:cubicBezTo>
                    <a:pt x="646" y="28"/>
                    <a:pt x="786" y="0"/>
                    <a:pt x="814" y="169"/>
                  </a:cubicBezTo>
                  <a:cubicBezTo>
                    <a:pt x="814" y="281"/>
                    <a:pt x="898" y="225"/>
                    <a:pt x="983" y="225"/>
                  </a:cubicBezTo>
                  <a:cubicBezTo>
                    <a:pt x="927" y="309"/>
                    <a:pt x="898" y="393"/>
                    <a:pt x="898" y="506"/>
                  </a:cubicBezTo>
                  <a:cubicBezTo>
                    <a:pt x="814" y="421"/>
                    <a:pt x="758" y="365"/>
                    <a:pt x="702" y="309"/>
                  </a:cubicBezTo>
                  <a:cubicBezTo>
                    <a:pt x="674" y="253"/>
                    <a:pt x="618" y="253"/>
                    <a:pt x="590" y="281"/>
                  </a:cubicBezTo>
                  <a:cubicBezTo>
                    <a:pt x="477" y="337"/>
                    <a:pt x="309" y="365"/>
                    <a:pt x="225" y="337"/>
                  </a:cubicBezTo>
                  <a:cubicBezTo>
                    <a:pt x="169" y="337"/>
                    <a:pt x="112" y="337"/>
                    <a:pt x="56" y="309"/>
                  </a:cubicBezTo>
                  <a:cubicBezTo>
                    <a:pt x="56" y="253"/>
                    <a:pt x="56" y="197"/>
                    <a:pt x="0" y="169"/>
                  </a:cubicBezTo>
                  <a:cubicBezTo>
                    <a:pt x="28" y="84"/>
                    <a:pt x="112" y="112"/>
                    <a:pt x="169" y="112"/>
                  </a:cubicBezTo>
                  <a:cubicBezTo>
                    <a:pt x="309" y="112"/>
                    <a:pt x="449" y="141"/>
                    <a:pt x="562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70"/>
            <p:cNvSpPr/>
            <p:nvPr/>
          </p:nvSpPr>
          <p:spPr>
            <a:xfrm>
              <a:off x="2584175" y="970875"/>
              <a:ext cx="11250" cy="5625"/>
            </a:xfrm>
            <a:custGeom>
              <a:avLst/>
              <a:gdLst/>
              <a:ahLst/>
              <a:cxnLst/>
              <a:rect l="l" t="t" r="r" b="b"/>
              <a:pathLst>
                <a:path w="450" h="225" extrusionOk="0">
                  <a:moveTo>
                    <a:pt x="0" y="84"/>
                  </a:moveTo>
                  <a:cubicBezTo>
                    <a:pt x="225" y="0"/>
                    <a:pt x="225" y="0"/>
                    <a:pt x="449" y="168"/>
                  </a:cubicBezTo>
                  <a:cubicBezTo>
                    <a:pt x="253" y="225"/>
                    <a:pt x="253" y="225"/>
                    <a:pt x="0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70"/>
            <p:cNvSpPr/>
            <p:nvPr/>
          </p:nvSpPr>
          <p:spPr>
            <a:xfrm>
              <a:off x="2610825" y="904175"/>
              <a:ext cx="4950" cy="4250"/>
            </a:xfrm>
            <a:custGeom>
              <a:avLst/>
              <a:gdLst/>
              <a:ahLst/>
              <a:cxnLst/>
              <a:rect l="l" t="t" r="r" b="b"/>
              <a:pathLst>
                <a:path w="198" h="170" extrusionOk="0">
                  <a:moveTo>
                    <a:pt x="197" y="29"/>
                  </a:moveTo>
                  <a:cubicBezTo>
                    <a:pt x="169" y="57"/>
                    <a:pt x="141" y="113"/>
                    <a:pt x="141" y="169"/>
                  </a:cubicBezTo>
                  <a:cubicBezTo>
                    <a:pt x="85" y="141"/>
                    <a:pt x="1" y="141"/>
                    <a:pt x="29" y="57"/>
                  </a:cubicBezTo>
                  <a:cubicBezTo>
                    <a:pt x="57" y="1"/>
                    <a:pt x="141" y="29"/>
                    <a:pt x="197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70"/>
            <p:cNvSpPr/>
            <p:nvPr/>
          </p:nvSpPr>
          <p:spPr>
            <a:xfrm>
              <a:off x="2605925" y="904175"/>
              <a:ext cx="725" cy="750"/>
            </a:xfrm>
            <a:custGeom>
              <a:avLst/>
              <a:gdLst/>
              <a:ahLst/>
              <a:cxnLst/>
              <a:rect l="l" t="t" r="r" b="b"/>
              <a:pathLst>
                <a:path w="29" h="30" extrusionOk="0">
                  <a:moveTo>
                    <a:pt x="29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1"/>
                    <a:pt x="0" y="1"/>
                  </a:cubicBezTo>
                  <a:cubicBezTo>
                    <a:pt x="0" y="1"/>
                    <a:pt x="29" y="1"/>
                    <a:pt x="29" y="1"/>
                  </a:cubicBezTo>
                  <a:cubicBezTo>
                    <a:pt x="29" y="29"/>
                    <a:pt x="29" y="29"/>
                    <a:pt x="29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70"/>
            <p:cNvSpPr/>
            <p:nvPr/>
          </p:nvSpPr>
          <p:spPr>
            <a:xfrm>
              <a:off x="2600300" y="9056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8"/>
                  </a:moveTo>
                  <a:lnTo>
                    <a:pt x="1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70"/>
            <p:cNvSpPr/>
            <p:nvPr/>
          </p:nvSpPr>
          <p:spPr>
            <a:xfrm>
              <a:off x="2610825" y="954025"/>
              <a:ext cx="3550" cy="2125"/>
            </a:xfrm>
            <a:custGeom>
              <a:avLst/>
              <a:gdLst/>
              <a:ahLst/>
              <a:cxnLst/>
              <a:rect l="l" t="t" r="r" b="b"/>
              <a:pathLst>
                <a:path w="142" h="85" extrusionOk="0">
                  <a:moveTo>
                    <a:pt x="57" y="84"/>
                  </a:moveTo>
                  <a:cubicBezTo>
                    <a:pt x="29" y="84"/>
                    <a:pt x="1" y="84"/>
                    <a:pt x="1" y="56"/>
                  </a:cubicBezTo>
                  <a:cubicBezTo>
                    <a:pt x="1" y="28"/>
                    <a:pt x="29" y="0"/>
                    <a:pt x="57" y="0"/>
                  </a:cubicBezTo>
                  <a:cubicBezTo>
                    <a:pt x="85" y="0"/>
                    <a:pt x="113" y="28"/>
                    <a:pt x="141" y="56"/>
                  </a:cubicBezTo>
                  <a:cubicBezTo>
                    <a:pt x="113" y="56"/>
                    <a:pt x="85" y="84"/>
                    <a:pt x="57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70"/>
            <p:cNvSpPr/>
            <p:nvPr/>
          </p:nvSpPr>
          <p:spPr>
            <a:xfrm>
              <a:off x="2641725" y="1060700"/>
              <a:ext cx="39325" cy="23200"/>
            </a:xfrm>
            <a:custGeom>
              <a:avLst/>
              <a:gdLst/>
              <a:ahLst/>
              <a:cxnLst/>
              <a:rect l="l" t="t" r="r" b="b"/>
              <a:pathLst>
                <a:path w="1573" h="928" extrusionOk="0">
                  <a:moveTo>
                    <a:pt x="281" y="618"/>
                  </a:moveTo>
                  <a:cubicBezTo>
                    <a:pt x="281" y="618"/>
                    <a:pt x="253" y="618"/>
                    <a:pt x="225" y="618"/>
                  </a:cubicBezTo>
                  <a:cubicBezTo>
                    <a:pt x="225" y="590"/>
                    <a:pt x="197" y="562"/>
                    <a:pt x="169" y="562"/>
                  </a:cubicBezTo>
                  <a:cubicBezTo>
                    <a:pt x="141" y="534"/>
                    <a:pt x="113" y="506"/>
                    <a:pt x="84" y="478"/>
                  </a:cubicBezTo>
                  <a:cubicBezTo>
                    <a:pt x="56" y="450"/>
                    <a:pt x="28" y="450"/>
                    <a:pt x="28" y="422"/>
                  </a:cubicBezTo>
                  <a:cubicBezTo>
                    <a:pt x="28" y="394"/>
                    <a:pt x="28" y="366"/>
                    <a:pt x="28" y="338"/>
                  </a:cubicBezTo>
                  <a:cubicBezTo>
                    <a:pt x="0" y="225"/>
                    <a:pt x="141" y="169"/>
                    <a:pt x="113" y="1"/>
                  </a:cubicBezTo>
                  <a:cubicBezTo>
                    <a:pt x="309" y="113"/>
                    <a:pt x="562" y="85"/>
                    <a:pt x="618" y="366"/>
                  </a:cubicBezTo>
                  <a:cubicBezTo>
                    <a:pt x="786" y="309"/>
                    <a:pt x="674" y="169"/>
                    <a:pt x="702" y="85"/>
                  </a:cubicBezTo>
                  <a:cubicBezTo>
                    <a:pt x="1039" y="85"/>
                    <a:pt x="1320" y="197"/>
                    <a:pt x="1544" y="422"/>
                  </a:cubicBezTo>
                  <a:cubicBezTo>
                    <a:pt x="1544" y="478"/>
                    <a:pt x="1572" y="562"/>
                    <a:pt x="1544" y="618"/>
                  </a:cubicBezTo>
                  <a:cubicBezTo>
                    <a:pt x="1516" y="731"/>
                    <a:pt x="1488" y="815"/>
                    <a:pt x="1320" y="787"/>
                  </a:cubicBezTo>
                  <a:cubicBezTo>
                    <a:pt x="1207" y="731"/>
                    <a:pt x="1095" y="787"/>
                    <a:pt x="983" y="927"/>
                  </a:cubicBezTo>
                  <a:cubicBezTo>
                    <a:pt x="927" y="759"/>
                    <a:pt x="1039" y="702"/>
                    <a:pt x="1067" y="646"/>
                  </a:cubicBezTo>
                  <a:cubicBezTo>
                    <a:pt x="1123" y="590"/>
                    <a:pt x="1095" y="506"/>
                    <a:pt x="1067" y="478"/>
                  </a:cubicBezTo>
                  <a:cubicBezTo>
                    <a:pt x="955" y="450"/>
                    <a:pt x="1011" y="646"/>
                    <a:pt x="899" y="590"/>
                  </a:cubicBezTo>
                  <a:cubicBezTo>
                    <a:pt x="842" y="562"/>
                    <a:pt x="871" y="394"/>
                    <a:pt x="730" y="478"/>
                  </a:cubicBezTo>
                  <a:cubicBezTo>
                    <a:pt x="590" y="534"/>
                    <a:pt x="421" y="534"/>
                    <a:pt x="281" y="6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70"/>
            <p:cNvSpPr/>
            <p:nvPr/>
          </p:nvSpPr>
          <p:spPr>
            <a:xfrm>
              <a:off x="2690850" y="1086675"/>
              <a:ext cx="3525" cy="2125"/>
            </a:xfrm>
            <a:custGeom>
              <a:avLst/>
              <a:gdLst/>
              <a:ahLst/>
              <a:cxnLst/>
              <a:rect l="l" t="t" r="r" b="b"/>
              <a:pathLst>
                <a:path w="141" h="85" extrusionOk="0">
                  <a:moveTo>
                    <a:pt x="141" y="85"/>
                  </a:moveTo>
                  <a:cubicBezTo>
                    <a:pt x="113" y="85"/>
                    <a:pt x="57" y="85"/>
                    <a:pt x="0" y="57"/>
                  </a:cubicBezTo>
                  <a:cubicBezTo>
                    <a:pt x="29" y="0"/>
                    <a:pt x="113" y="28"/>
                    <a:pt x="141" y="0"/>
                  </a:cubicBezTo>
                  <a:cubicBezTo>
                    <a:pt x="141" y="28"/>
                    <a:pt x="141" y="57"/>
                    <a:pt x="14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70"/>
            <p:cNvSpPr/>
            <p:nvPr/>
          </p:nvSpPr>
          <p:spPr>
            <a:xfrm>
              <a:off x="2683825" y="1031225"/>
              <a:ext cx="2850" cy="3525"/>
            </a:xfrm>
            <a:custGeom>
              <a:avLst/>
              <a:gdLst/>
              <a:ahLst/>
              <a:cxnLst/>
              <a:rect l="l" t="t" r="r" b="b"/>
              <a:pathLst>
                <a:path w="114" h="141" extrusionOk="0">
                  <a:moveTo>
                    <a:pt x="57" y="0"/>
                  </a:moveTo>
                  <a:cubicBezTo>
                    <a:pt x="85" y="29"/>
                    <a:pt x="85" y="29"/>
                    <a:pt x="113" y="29"/>
                  </a:cubicBezTo>
                  <a:cubicBezTo>
                    <a:pt x="85" y="57"/>
                    <a:pt x="57" y="85"/>
                    <a:pt x="57" y="113"/>
                  </a:cubicBezTo>
                  <a:cubicBezTo>
                    <a:pt x="1" y="141"/>
                    <a:pt x="1" y="141"/>
                    <a:pt x="29" y="85"/>
                  </a:cubicBezTo>
                  <a:cubicBezTo>
                    <a:pt x="29" y="57"/>
                    <a:pt x="29" y="29"/>
                    <a:pt x="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70"/>
            <p:cNvSpPr/>
            <p:nvPr/>
          </p:nvSpPr>
          <p:spPr>
            <a:xfrm>
              <a:off x="2683825" y="1037550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5" y="84"/>
                  </a:moveTo>
                  <a:cubicBezTo>
                    <a:pt x="57" y="56"/>
                    <a:pt x="29" y="28"/>
                    <a:pt x="1" y="0"/>
                  </a:cubicBezTo>
                  <a:cubicBezTo>
                    <a:pt x="29" y="28"/>
                    <a:pt x="57" y="56"/>
                    <a:pt x="85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70"/>
            <p:cNvSpPr/>
            <p:nvPr/>
          </p:nvSpPr>
          <p:spPr>
            <a:xfrm>
              <a:off x="2682425" y="11000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9"/>
                  </a:moveTo>
                  <a:cubicBezTo>
                    <a:pt x="1" y="29"/>
                    <a:pt x="1" y="1"/>
                    <a:pt x="29" y="1"/>
                  </a:cubicBezTo>
                  <a:cubicBezTo>
                    <a:pt x="29" y="1"/>
                    <a:pt x="29" y="29"/>
                    <a:pt x="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70"/>
            <p:cNvSpPr/>
            <p:nvPr/>
          </p:nvSpPr>
          <p:spPr>
            <a:xfrm>
              <a:off x="2621375" y="1022100"/>
              <a:ext cx="9150" cy="8450"/>
            </a:xfrm>
            <a:custGeom>
              <a:avLst/>
              <a:gdLst/>
              <a:ahLst/>
              <a:cxnLst/>
              <a:rect l="l" t="t" r="r" b="b"/>
              <a:pathLst>
                <a:path w="366" h="338" extrusionOk="0">
                  <a:moveTo>
                    <a:pt x="365" y="309"/>
                  </a:moveTo>
                  <a:cubicBezTo>
                    <a:pt x="197" y="197"/>
                    <a:pt x="56" y="337"/>
                    <a:pt x="0" y="141"/>
                  </a:cubicBezTo>
                  <a:cubicBezTo>
                    <a:pt x="0" y="57"/>
                    <a:pt x="112" y="1"/>
                    <a:pt x="169" y="1"/>
                  </a:cubicBezTo>
                  <a:cubicBezTo>
                    <a:pt x="337" y="1"/>
                    <a:pt x="281" y="141"/>
                    <a:pt x="365" y="3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70"/>
            <p:cNvSpPr/>
            <p:nvPr/>
          </p:nvSpPr>
          <p:spPr>
            <a:xfrm>
              <a:off x="2674000" y="1045975"/>
              <a:ext cx="4950" cy="4225"/>
            </a:xfrm>
            <a:custGeom>
              <a:avLst/>
              <a:gdLst/>
              <a:ahLst/>
              <a:cxnLst/>
              <a:rect l="l" t="t" r="r" b="b"/>
              <a:pathLst>
                <a:path w="198" h="169" extrusionOk="0">
                  <a:moveTo>
                    <a:pt x="197" y="168"/>
                  </a:moveTo>
                  <a:cubicBezTo>
                    <a:pt x="169" y="168"/>
                    <a:pt x="141" y="168"/>
                    <a:pt x="141" y="168"/>
                  </a:cubicBezTo>
                  <a:cubicBezTo>
                    <a:pt x="57" y="168"/>
                    <a:pt x="1" y="140"/>
                    <a:pt x="1" y="84"/>
                  </a:cubicBezTo>
                  <a:cubicBezTo>
                    <a:pt x="29" y="56"/>
                    <a:pt x="57" y="0"/>
                    <a:pt x="85" y="0"/>
                  </a:cubicBezTo>
                  <a:cubicBezTo>
                    <a:pt x="141" y="0"/>
                    <a:pt x="169" y="28"/>
                    <a:pt x="197" y="84"/>
                  </a:cubicBezTo>
                  <a:cubicBezTo>
                    <a:pt x="197" y="112"/>
                    <a:pt x="197" y="140"/>
                    <a:pt x="197" y="16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70"/>
            <p:cNvSpPr/>
            <p:nvPr/>
          </p:nvSpPr>
          <p:spPr>
            <a:xfrm>
              <a:off x="2615750" y="917525"/>
              <a:ext cx="3525" cy="5625"/>
            </a:xfrm>
            <a:custGeom>
              <a:avLst/>
              <a:gdLst/>
              <a:ahLst/>
              <a:cxnLst/>
              <a:rect l="l" t="t" r="r" b="b"/>
              <a:pathLst>
                <a:path w="141" h="225" extrusionOk="0">
                  <a:moveTo>
                    <a:pt x="85" y="225"/>
                  </a:moveTo>
                  <a:cubicBezTo>
                    <a:pt x="29" y="225"/>
                    <a:pt x="29" y="197"/>
                    <a:pt x="0" y="169"/>
                  </a:cubicBezTo>
                  <a:cubicBezTo>
                    <a:pt x="0" y="113"/>
                    <a:pt x="29" y="57"/>
                    <a:pt x="57" y="28"/>
                  </a:cubicBezTo>
                  <a:cubicBezTo>
                    <a:pt x="113" y="0"/>
                    <a:pt x="141" y="28"/>
                    <a:pt x="141" y="85"/>
                  </a:cubicBezTo>
                  <a:cubicBezTo>
                    <a:pt x="141" y="141"/>
                    <a:pt x="141" y="197"/>
                    <a:pt x="85" y="2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70"/>
            <p:cNvSpPr/>
            <p:nvPr/>
          </p:nvSpPr>
          <p:spPr>
            <a:xfrm>
              <a:off x="2614350" y="928750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13" y="85"/>
                  </a:moveTo>
                  <a:cubicBezTo>
                    <a:pt x="113" y="85"/>
                    <a:pt x="113" y="113"/>
                    <a:pt x="85" y="113"/>
                  </a:cubicBezTo>
                  <a:cubicBezTo>
                    <a:pt x="28" y="141"/>
                    <a:pt x="0" y="113"/>
                    <a:pt x="28" y="57"/>
                  </a:cubicBezTo>
                  <a:cubicBezTo>
                    <a:pt x="28" y="57"/>
                    <a:pt x="56" y="29"/>
                    <a:pt x="85" y="29"/>
                  </a:cubicBezTo>
                  <a:cubicBezTo>
                    <a:pt x="141" y="1"/>
                    <a:pt x="141" y="1"/>
                    <a:pt x="113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70"/>
            <p:cNvSpPr/>
            <p:nvPr/>
          </p:nvSpPr>
          <p:spPr>
            <a:xfrm>
              <a:off x="2617850" y="928050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1" y="57"/>
                  </a:moveTo>
                  <a:lnTo>
                    <a:pt x="1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70"/>
            <p:cNvSpPr/>
            <p:nvPr/>
          </p:nvSpPr>
          <p:spPr>
            <a:xfrm>
              <a:off x="2919650" y="633975"/>
              <a:ext cx="54775" cy="91250"/>
            </a:xfrm>
            <a:custGeom>
              <a:avLst/>
              <a:gdLst/>
              <a:ahLst/>
              <a:cxnLst/>
              <a:rect l="l" t="t" r="r" b="b"/>
              <a:pathLst>
                <a:path w="2191" h="3650" extrusionOk="0">
                  <a:moveTo>
                    <a:pt x="1320" y="3425"/>
                  </a:moveTo>
                  <a:cubicBezTo>
                    <a:pt x="1320" y="3425"/>
                    <a:pt x="1320" y="3453"/>
                    <a:pt x="1320" y="3481"/>
                  </a:cubicBezTo>
                  <a:cubicBezTo>
                    <a:pt x="1320" y="3481"/>
                    <a:pt x="1292" y="3510"/>
                    <a:pt x="1264" y="3510"/>
                  </a:cubicBezTo>
                  <a:cubicBezTo>
                    <a:pt x="1208" y="3510"/>
                    <a:pt x="1180" y="3538"/>
                    <a:pt x="1124" y="3566"/>
                  </a:cubicBezTo>
                  <a:cubicBezTo>
                    <a:pt x="955" y="3650"/>
                    <a:pt x="843" y="3650"/>
                    <a:pt x="815" y="3425"/>
                  </a:cubicBezTo>
                  <a:cubicBezTo>
                    <a:pt x="815" y="3397"/>
                    <a:pt x="787" y="3369"/>
                    <a:pt x="759" y="3341"/>
                  </a:cubicBezTo>
                  <a:cubicBezTo>
                    <a:pt x="675" y="3201"/>
                    <a:pt x="787" y="3088"/>
                    <a:pt x="787" y="2948"/>
                  </a:cubicBezTo>
                  <a:cubicBezTo>
                    <a:pt x="815" y="2836"/>
                    <a:pt x="871" y="2723"/>
                    <a:pt x="871" y="2611"/>
                  </a:cubicBezTo>
                  <a:cubicBezTo>
                    <a:pt x="787" y="2667"/>
                    <a:pt x="759" y="2695"/>
                    <a:pt x="731" y="2780"/>
                  </a:cubicBezTo>
                  <a:cubicBezTo>
                    <a:pt x="703" y="2892"/>
                    <a:pt x="647" y="2892"/>
                    <a:pt x="534" y="2864"/>
                  </a:cubicBezTo>
                  <a:cubicBezTo>
                    <a:pt x="1" y="2751"/>
                    <a:pt x="1" y="2751"/>
                    <a:pt x="310" y="2302"/>
                  </a:cubicBezTo>
                  <a:cubicBezTo>
                    <a:pt x="366" y="2218"/>
                    <a:pt x="366" y="2162"/>
                    <a:pt x="422" y="2106"/>
                  </a:cubicBezTo>
                  <a:cubicBezTo>
                    <a:pt x="618" y="2022"/>
                    <a:pt x="590" y="1881"/>
                    <a:pt x="506" y="1713"/>
                  </a:cubicBezTo>
                  <a:cubicBezTo>
                    <a:pt x="450" y="1657"/>
                    <a:pt x="366" y="1600"/>
                    <a:pt x="450" y="1516"/>
                  </a:cubicBezTo>
                  <a:cubicBezTo>
                    <a:pt x="506" y="1432"/>
                    <a:pt x="618" y="1404"/>
                    <a:pt x="675" y="1460"/>
                  </a:cubicBezTo>
                  <a:cubicBezTo>
                    <a:pt x="871" y="1657"/>
                    <a:pt x="1124" y="1657"/>
                    <a:pt x="1292" y="1797"/>
                  </a:cubicBezTo>
                  <a:cubicBezTo>
                    <a:pt x="1208" y="1685"/>
                    <a:pt x="1068" y="1572"/>
                    <a:pt x="899" y="1572"/>
                  </a:cubicBezTo>
                  <a:cubicBezTo>
                    <a:pt x="871" y="1600"/>
                    <a:pt x="843" y="1572"/>
                    <a:pt x="815" y="1544"/>
                  </a:cubicBezTo>
                  <a:cubicBezTo>
                    <a:pt x="703" y="1432"/>
                    <a:pt x="871" y="1320"/>
                    <a:pt x="843" y="1235"/>
                  </a:cubicBezTo>
                  <a:cubicBezTo>
                    <a:pt x="815" y="1151"/>
                    <a:pt x="590" y="1179"/>
                    <a:pt x="731" y="1011"/>
                  </a:cubicBezTo>
                  <a:cubicBezTo>
                    <a:pt x="759" y="983"/>
                    <a:pt x="759" y="927"/>
                    <a:pt x="759" y="899"/>
                  </a:cubicBezTo>
                  <a:cubicBezTo>
                    <a:pt x="759" y="870"/>
                    <a:pt x="759" y="842"/>
                    <a:pt x="759" y="814"/>
                  </a:cubicBezTo>
                  <a:cubicBezTo>
                    <a:pt x="787" y="730"/>
                    <a:pt x="675" y="646"/>
                    <a:pt x="759" y="534"/>
                  </a:cubicBezTo>
                  <a:cubicBezTo>
                    <a:pt x="843" y="449"/>
                    <a:pt x="955" y="421"/>
                    <a:pt x="1040" y="534"/>
                  </a:cubicBezTo>
                  <a:cubicBezTo>
                    <a:pt x="1040" y="534"/>
                    <a:pt x="1068" y="562"/>
                    <a:pt x="1068" y="562"/>
                  </a:cubicBezTo>
                  <a:cubicBezTo>
                    <a:pt x="1068" y="562"/>
                    <a:pt x="1040" y="534"/>
                    <a:pt x="1040" y="534"/>
                  </a:cubicBezTo>
                  <a:cubicBezTo>
                    <a:pt x="955" y="393"/>
                    <a:pt x="759" y="477"/>
                    <a:pt x="675" y="337"/>
                  </a:cubicBezTo>
                  <a:cubicBezTo>
                    <a:pt x="590" y="225"/>
                    <a:pt x="618" y="84"/>
                    <a:pt x="731" y="141"/>
                  </a:cubicBezTo>
                  <a:cubicBezTo>
                    <a:pt x="927" y="225"/>
                    <a:pt x="983" y="28"/>
                    <a:pt x="1124" y="0"/>
                  </a:cubicBezTo>
                  <a:cubicBezTo>
                    <a:pt x="1152" y="0"/>
                    <a:pt x="1180" y="28"/>
                    <a:pt x="1180" y="28"/>
                  </a:cubicBezTo>
                  <a:cubicBezTo>
                    <a:pt x="1236" y="112"/>
                    <a:pt x="1264" y="169"/>
                    <a:pt x="1292" y="253"/>
                  </a:cubicBezTo>
                  <a:cubicBezTo>
                    <a:pt x="1292" y="281"/>
                    <a:pt x="1292" y="281"/>
                    <a:pt x="1292" y="309"/>
                  </a:cubicBezTo>
                  <a:cubicBezTo>
                    <a:pt x="1264" y="337"/>
                    <a:pt x="1264" y="337"/>
                    <a:pt x="1236" y="365"/>
                  </a:cubicBezTo>
                  <a:cubicBezTo>
                    <a:pt x="1208" y="365"/>
                    <a:pt x="1180" y="365"/>
                    <a:pt x="1180" y="337"/>
                  </a:cubicBezTo>
                  <a:cubicBezTo>
                    <a:pt x="1152" y="365"/>
                    <a:pt x="1152" y="309"/>
                    <a:pt x="1124" y="337"/>
                  </a:cubicBezTo>
                  <a:cubicBezTo>
                    <a:pt x="1152" y="365"/>
                    <a:pt x="1180" y="393"/>
                    <a:pt x="1180" y="421"/>
                  </a:cubicBezTo>
                  <a:cubicBezTo>
                    <a:pt x="1208" y="449"/>
                    <a:pt x="1236" y="477"/>
                    <a:pt x="1264" y="506"/>
                  </a:cubicBezTo>
                  <a:cubicBezTo>
                    <a:pt x="1292" y="534"/>
                    <a:pt x="1320" y="534"/>
                    <a:pt x="1320" y="562"/>
                  </a:cubicBezTo>
                  <a:cubicBezTo>
                    <a:pt x="1376" y="590"/>
                    <a:pt x="1461" y="646"/>
                    <a:pt x="1517" y="674"/>
                  </a:cubicBezTo>
                  <a:cubicBezTo>
                    <a:pt x="1545" y="730"/>
                    <a:pt x="1601" y="786"/>
                    <a:pt x="1657" y="758"/>
                  </a:cubicBezTo>
                  <a:cubicBezTo>
                    <a:pt x="1938" y="646"/>
                    <a:pt x="2050" y="870"/>
                    <a:pt x="2191" y="1039"/>
                  </a:cubicBezTo>
                  <a:cubicBezTo>
                    <a:pt x="2191" y="1067"/>
                    <a:pt x="2191" y="1123"/>
                    <a:pt x="2163" y="1151"/>
                  </a:cubicBezTo>
                  <a:lnTo>
                    <a:pt x="2163" y="1151"/>
                  </a:lnTo>
                  <a:cubicBezTo>
                    <a:pt x="2106" y="1207"/>
                    <a:pt x="2163" y="1292"/>
                    <a:pt x="2106" y="1320"/>
                  </a:cubicBezTo>
                  <a:lnTo>
                    <a:pt x="2106" y="1320"/>
                  </a:lnTo>
                  <a:cubicBezTo>
                    <a:pt x="2050" y="1376"/>
                    <a:pt x="2106" y="1460"/>
                    <a:pt x="2050" y="1516"/>
                  </a:cubicBezTo>
                  <a:lnTo>
                    <a:pt x="2050" y="1516"/>
                  </a:lnTo>
                  <a:cubicBezTo>
                    <a:pt x="1994" y="1544"/>
                    <a:pt x="2050" y="1629"/>
                    <a:pt x="1994" y="1685"/>
                  </a:cubicBezTo>
                  <a:lnTo>
                    <a:pt x="1994" y="1685"/>
                  </a:lnTo>
                  <a:cubicBezTo>
                    <a:pt x="1938" y="1741"/>
                    <a:pt x="1994" y="1825"/>
                    <a:pt x="1938" y="1881"/>
                  </a:cubicBezTo>
                  <a:lnTo>
                    <a:pt x="1938" y="1853"/>
                  </a:lnTo>
                  <a:cubicBezTo>
                    <a:pt x="1882" y="1909"/>
                    <a:pt x="1910" y="1993"/>
                    <a:pt x="1854" y="2050"/>
                  </a:cubicBezTo>
                  <a:lnTo>
                    <a:pt x="1882" y="2050"/>
                  </a:lnTo>
                  <a:cubicBezTo>
                    <a:pt x="1826" y="2078"/>
                    <a:pt x="1854" y="2134"/>
                    <a:pt x="1798" y="2162"/>
                  </a:cubicBezTo>
                  <a:cubicBezTo>
                    <a:pt x="1798" y="2190"/>
                    <a:pt x="1798" y="2190"/>
                    <a:pt x="1798" y="2218"/>
                  </a:cubicBezTo>
                  <a:cubicBezTo>
                    <a:pt x="1741" y="2302"/>
                    <a:pt x="1826" y="2387"/>
                    <a:pt x="1741" y="2471"/>
                  </a:cubicBezTo>
                  <a:lnTo>
                    <a:pt x="1741" y="2471"/>
                  </a:lnTo>
                  <a:cubicBezTo>
                    <a:pt x="1685" y="2527"/>
                    <a:pt x="1741" y="2639"/>
                    <a:pt x="1685" y="2695"/>
                  </a:cubicBezTo>
                  <a:lnTo>
                    <a:pt x="1685" y="2695"/>
                  </a:lnTo>
                  <a:cubicBezTo>
                    <a:pt x="1657" y="2723"/>
                    <a:pt x="1657" y="2780"/>
                    <a:pt x="1629" y="2808"/>
                  </a:cubicBezTo>
                  <a:lnTo>
                    <a:pt x="1629" y="2808"/>
                  </a:lnTo>
                  <a:cubicBezTo>
                    <a:pt x="1601" y="2864"/>
                    <a:pt x="1601" y="2920"/>
                    <a:pt x="1573" y="2948"/>
                  </a:cubicBezTo>
                  <a:lnTo>
                    <a:pt x="1573" y="2948"/>
                  </a:lnTo>
                  <a:cubicBezTo>
                    <a:pt x="1545" y="2976"/>
                    <a:pt x="1545" y="3032"/>
                    <a:pt x="1517" y="3060"/>
                  </a:cubicBezTo>
                  <a:lnTo>
                    <a:pt x="1517" y="3060"/>
                  </a:lnTo>
                  <a:cubicBezTo>
                    <a:pt x="1489" y="3088"/>
                    <a:pt x="1489" y="3145"/>
                    <a:pt x="1461" y="3173"/>
                  </a:cubicBezTo>
                  <a:lnTo>
                    <a:pt x="1461" y="3173"/>
                  </a:lnTo>
                  <a:cubicBezTo>
                    <a:pt x="1405" y="3201"/>
                    <a:pt x="1433" y="3257"/>
                    <a:pt x="1376" y="3285"/>
                  </a:cubicBezTo>
                  <a:lnTo>
                    <a:pt x="1405" y="3285"/>
                  </a:lnTo>
                  <a:cubicBezTo>
                    <a:pt x="1348" y="3341"/>
                    <a:pt x="1376" y="3397"/>
                    <a:pt x="1320" y="34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70"/>
            <p:cNvSpPr/>
            <p:nvPr/>
          </p:nvSpPr>
          <p:spPr>
            <a:xfrm>
              <a:off x="2820700" y="652225"/>
              <a:ext cx="66000" cy="106700"/>
            </a:xfrm>
            <a:custGeom>
              <a:avLst/>
              <a:gdLst/>
              <a:ahLst/>
              <a:cxnLst/>
              <a:rect l="l" t="t" r="r" b="b"/>
              <a:pathLst>
                <a:path w="2640" h="4268" extrusionOk="0">
                  <a:moveTo>
                    <a:pt x="478" y="2078"/>
                  </a:moveTo>
                  <a:cubicBezTo>
                    <a:pt x="478" y="2078"/>
                    <a:pt x="478" y="2050"/>
                    <a:pt x="449" y="2021"/>
                  </a:cubicBezTo>
                  <a:cubicBezTo>
                    <a:pt x="421" y="1993"/>
                    <a:pt x="449" y="1937"/>
                    <a:pt x="421" y="1909"/>
                  </a:cubicBezTo>
                  <a:cubicBezTo>
                    <a:pt x="421" y="1881"/>
                    <a:pt x="421" y="1881"/>
                    <a:pt x="421" y="1853"/>
                  </a:cubicBezTo>
                  <a:cubicBezTo>
                    <a:pt x="365" y="1825"/>
                    <a:pt x="393" y="1769"/>
                    <a:pt x="365" y="1713"/>
                  </a:cubicBezTo>
                  <a:cubicBezTo>
                    <a:pt x="365" y="1713"/>
                    <a:pt x="365" y="1685"/>
                    <a:pt x="337" y="1685"/>
                  </a:cubicBezTo>
                  <a:cubicBezTo>
                    <a:pt x="309" y="1628"/>
                    <a:pt x="337" y="1544"/>
                    <a:pt x="281" y="1488"/>
                  </a:cubicBezTo>
                  <a:cubicBezTo>
                    <a:pt x="281" y="1460"/>
                    <a:pt x="281" y="1460"/>
                    <a:pt x="281" y="1432"/>
                  </a:cubicBezTo>
                  <a:cubicBezTo>
                    <a:pt x="225" y="1376"/>
                    <a:pt x="281" y="1292"/>
                    <a:pt x="225" y="1263"/>
                  </a:cubicBezTo>
                  <a:lnTo>
                    <a:pt x="225" y="1263"/>
                  </a:lnTo>
                  <a:cubicBezTo>
                    <a:pt x="169" y="1179"/>
                    <a:pt x="197" y="1123"/>
                    <a:pt x="197" y="1039"/>
                  </a:cubicBezTo>
                  <a:cubicBezTo>
                    <a:pt x="197" y="927"/>
                    <a:pt x="169" y="842"/>
                    <a:pt x="225" y="730"/>
                  </a:cubicBezTo>
                  <a:cubicBezTo>
                    <a:pt x="281" y="562"/>
                    <a:pt x="281" y="393"/>
                    <a:pt x="141" y="225"/>
                  </a:cubicBezTo>
                  <a:cubicBezTo>
                    <a:pt x="85" y="140"/>
                    <a:pt x="0" y="0"/>
                    <a:pt x="225" y="0"/>
                  </a:cubicBezTo>
                  <a:cubicBezTo>
                    <a:pt x="449" y="281"/>
                    <a:pt x="730" y="505"/>
                    <a:pt x="1011" y="702"/>
                  </a:cubicBezTo>
                  <a:cubicBezTo>
                    <a:pt x="1039" y="814"/>
                    <a:pt x="927" y="870"/>
                    <a:pt x="871" y="955"/>
                  </a:cubicBezTo>
                  <a:cubicBezTo>
                    <a:pt x="814" y="1011"/>
                    <a:pt x="702" y="1039"/>
                    <a:pt x="730" y="1151"/>
                  </a:cubicBezTo>
                  <a:cubicBezTo>
                    <a:pt x="758" y="1179"/>
                    <a:pt x="758" y="1179"/>
                    <a:pt x="786" y="1207"/>
                  </a:cubicBezTo>
                  <a:cubicBezTo>
                    <a:pt x="927" y="1320"/>
                    <a:pt x="786" y="1404"/>
                    <a:pt x="758" y="1460"/>
                  </a:cubicBezTo>
                  <a:cubicBezTo>
                    <a:pt x="899" y="1376"/>
                    <a:pt x="1095" y="1376"/>
                    <a:pt x="1292" y="1348"/>
                  </a:cubicBezTo>
                  <a:cubicBezTo>
                    <a:pt x="1348" y="1432"/>
                    <a:pt x="1320" y="1516"/>
                    <a:pt x="1348" y="1572"/>
                  </a:cubicBezTo>
                  <a:cubicBezTo>
                    <a:pt x="1348" y="1741"/>
                    <a:pt x="1544" y="1909"/>
                    <a:pt x="1432" y="2106"/>
                  </a:cubicBezTo>
                  <a:cubicBezTo>
                    <a:pt x="1404" y="2134"/>
                    <a:pt x="1348" y="2134"/>
                    <a:pt x="1376" y="2162"/>
                  </a:cubicBezTo>
                  <a:cubicBezTo>
                    <a:pt x="1376" y="2162"/>
                    <a:pt x="1404" y="2134"/>
                    <a:pt x="1432" y="2162"/>
                  </a:cubicBezTo>
                  <a:cubicBezTo>
                    <a:pt x="1516" y="2274"/>
                    <a:pt x="1488" y="2443"/>
                    <a:pt x="1601" y="2583"/>
                  </a:cubicBezTo>
                  <a:cubicBezTo>
                    <a:pt x="1741" y="2358"/>
                    <a:pt x="1909" y="2443"/>
                    <a:pt x="2106" y="2555"/>
                  </a:cubicBezTo>
                  <a:cubicBezTo>
                    <a:pt x="2106" y="2499"/>
                    <a:pt x="2190" y="2723"/>
                    <a:pt x="2190" y="2527"/>
                  </a:cubicBezTo>
                  <a:cubicBezTo>
                    <a:pt x="2190" y="2499"/>
                    <a:pt x="2190" y="2471"/>
                    <a:pt x="2190" y="2443"/>
                  </a:cubicBezTo>
                  <a:cubicBezTo>
                    <a:pt x="2218" y="2415"/>
                    <a:pt x="2218" y="2386"/>
                    <a:pt x="2246" y="2386"/>
                  </a:cubicBezTo>
                  <a:cubicBezTo>
                    <a:pt x="2274" y="2358"/>
                    <a:pt x="2330" y="2330"/>
                    <a:pt x="2359" y="2330"/>
                  </a:cubicBezTo>
                  <a:cubicBezTo>
                    <a:pt x="2387" y="2358"/>
                    <a:pt x="2415" y="2358"/>
                    <a:pt x="2443" y="2358"/>
                  </a:cubicBezTo>
                  <a:cubicBezTo>
                    <a:pt x="2499" y="2415"/>
                    <a:pt x="2527" y="2499"/>
                    <a:pt x="2611" y="2527"/>
                  </a:cubicBezTo>
                  <a:cubicBezTo>
                    <a:pt x="2611" y="2555"/>
                    <a:pt x="2639" y="2583"/>
                    <a:pt x="2639" y="2611"/>
                  </a:cubicBezTo>
                  <a:cubicBezTo>
                    <a:pt x="2639" y="2639"/>
                    <a:pt x="2639" y="2667"/>
                    <a:pt x="2611" y="2667"/>
                  </a:cubicBezTo>
                  <a:cubicBezTo>
                    <a:pt x="2527" y="2751"/>
                    <a:pt x="2527" y="2836"/>
                    <a:pt x="2499" y="2948"/>
                  </a:cubicBezTo>
                  <a:cubicBezTo>
                    <a:pt x="2499" y="3060"/>
                    <a:pt x="2471" y="3201"/>
                    <a:pt x="2302" y="3088"/>
                  </a:cubicBezTo>
                  <a:cubicBezTo>
                    <a:pt x="2274" y="3060"/>
                    <a:pt x="2274" y="3032"/>
                    <a:pt x="2274" y="3032"/>
                  </a:cubicBezTo>
                  <a:cubicBezTo>
                    <a:pt x="2302" y="3004"/>
                    <a:pt x="2302" y="2976"/>
                    <a:pt x="2274" y="2976"/>
                  </a:cubicBezTo>
                  <a:cubicBezTo>
                    <a:pt x="2274" y="3004"/>
                    <a:pt x="2246" y="3004"/>
                    <a:pt x="2190" y="3032"/>
                  </a:cubicBezTo>
                  <a:cubicBezTo>
                    <a:pt x="1909" y="3060"/>
                    <a:pt x="1713" y="3313"/>
                    <a:pt x="1432" y="3313"/>
                  </a:cubicBezTo>
                  <a:cubicBezTo>
                    <a:pt x="1376" y="3313"/>
                    <a:pt x="1376" y="3453"/>
                    <a:pt x="1376" y="3538"/>
                  </a:cubicBezTo>
                  <a:cubicBezTo>
                    <a:pt x="1376" y="3622"/>
                    <a:pt x="1432" y="3706"/>
                    <a:pt x="1460" y="3790"/>
                  </a:cubicBezTo>
                  <a:cubicBezTo>
                    <a:pt x="1516" y="3959"/>
                    <a:pt x="1572" y="4099"/>
                    <a:pt x="1488" y="4239"/>
                  </a:cubicBezTo>
                  <a:cubicBezTo>
                    <a:pt x="1460" y="4267"/>
                    <a:pt x="1432" y="4267"/>
                    <a:pt x="1432" y="4239"/>
                  </a:cubicBezTo>
                  <a:lnTo>
                    <a:pt x="1432" y="4239"/>
                  </a:lnTo>
                  <a:cubicBezTo>
                    <a:pt x="1404" y="4211"/>
                    <a:pt x="1376" y="4183"/>
                    <a:pt x="1376" y="4183"/>
                  </a:cubicBezTo>
                  <a:lnTo>
                    <a:pt x="1376" y="4183"/>
                  </a:lnTo>
                  <a:cubicBezTo>
                    <a:pt x="1320" y="4155"/>
                    <a:pt x="1348" y="4099"/>
                    <a:pt x="1292" y="4043"/>
                  </a:cubicBezTo>
                  <a:lnTo>
                    <a:pt x="1292" y="4043"/>
                  </a:lnTo>
                  <a:cubicBezTo>
                    <a:pt x="1292" y="4043"/>
                    <a:pt x="1264" y="4015"/>
                    <a:pt x="1236" y="3987"/>
                  </a:cubicBezTo>
                  <a:lnTo>
                    <a:pt x="1236" y="3987"/>
                  </a:lnTo>
                  <a:cubicBezTo>
                    <a:pt x="1207" y="3959"/>
                    <a:pt x="1207" y="3903"/>
                    <a:pt x="1179" y="3874"/>
                  </a:cubicBezTo>
                  <a:lnTo>
                    <a:pt x="1179" y="3874"/>
                  </a:lnTo>
                  <a:cubicBezTo>
                    <a:pt x="1151" y="3846"/>
                    <a:pt x="1151" y="3790"/>
                    <a:pt x="1123" y="3762"/>
                  </a:cubicBezTo>
                  <a:lnTo>
                    <a:pt x="1123" y="3762"/>
                  </a:lnTo>
                  <a:cubicBezTo>
                    <a:pt x="1095" y="3734"/>
                    <a:pt x="1095" y="3678"/>
                    <a:pt x="1067" y="3622"/>
                  </a:cubicBezTo>
                  <a:cubicBezTo>
                    <a:pt x="1067" y="3622"/>
                    <a:pt x="1067" y="3594"/>
                    <a:pt x="1067" y="3566"/>
                  </a:cubicBezTo>
                  <a:cubicBezTo>
                    <a:pt x="1039" y="3538"/>
                    <a:pt x="1039" y="3481"/>
                    <a:pt x="1011" y="3453"/>
                  </a:cubicBezTo>
                  <a:lnTo>
                    <a:pt x="1011" y="3453"/>
                  </a:lnTo>
                  <a:cubicBezTo>
                    <a:pt x="983" y="3425"/>
                    <a:pt x="983" y="3369"/>
                    <a:pt x="955" y="3341"/>
                  </a:cubicBezTo>
                  <a:lnTo>
                    <a:pt x="955" y="3341"/>
                  </a:lnTo>
                  <a:cubicBezTo>
                    <a:pt x="899" y="3313"/>
                    <a:pt x="927" y="3257"/>
                    <a:pt x="899" y="3229"/>
                  </a:cubicBezTo>
                  <a:lnTo>
                    <a:pt x="899" y="3229"/>
                  </a:lnTo>
                  <a:cubicBezTo>
                    <a:pt x="843" y="3173"/>
                    <a:pt x="871" y="3116"/>
                    <a:pt x="843" y="3088"/>
                  </a:cubicBezTo>
                  <a:cubicBezTo>
                    <a:pt x="843" y="3088"/>
                    <a:pt x="843" y="3060"/>
                    <a:pt x="814" y="3032"/>
                  </a:cubicBezTo>
                  <a:cubicBezTo>
                    <a:pt x="786" y="3004"/>
                    <a:pt x="814" y="2948"/>
                    <a:pt x="758" y="2920"/>
                  </a:cubicBezTo>
                  <a:lnTo>
                    <a:pt x="758" y="2920"/>
                  </a:lnTo>
                  <a:cubicBezTo>
                    <a:pt x="730" y="2892"/>
                    <a:pt x="730" y="2836"/>
                    <a:pt x="702" y="2808"/>
                  </a:cubicBezTo>
                  <a:cubicBezTo>
                    <a:pt x="702" y="2780"/>
                    <a:pt x="702" y="2751"/>
                    <a:pt x="702" y="2751"/>
                  </a:cubicBezTo>
                  <a:cubicBezTo>
                    <a:pt x="674" y="2723"/>
                    <a:pt x="674" y="2667"/>
                    <a:pt x="646" y="2611"/>
                  </a:cubicBezTo>
                  <a:cubicBezTo>
                    <a:pt x="646" y="2611"/>
                    <a:pt x="646" y="2583"/>
                    <a:pt x="646" y="2555"/>
                  </a:cubicBezTo>
                  <a:cubicBezTo>
                    <a:pt x="618" y="2527"/>
                    <a:pt x="618" y="2471"/>
                    <a:pt x="590" y="2443"/>
                  </a:cubicBezTo>
                  <a:cubicBezTo>
                    <a:pt x="590" y="2415"/>
                    <a:pt x="590" y="2415"/>
                    <a:pt x="590" y="2386"/>
                  </a:cubicBezTo>
                  <a:cubicBezTo>
                    <a:pt x="562" y="2358"/>
                    <a:pt x="562" y="2302"/>
                    <a:pt x="534" y="2274"/>
                  </a:cubicBezTo>
                  <a:cubicBezTo>
                    <a:pt x="534" y="2246"/>
                    <a:pt x="534" y="2218"/>
                    <a:pt x="534" y="2218"/>
                  </a:cubicBezTo>
                  <a:cubicBezTo>
                    <a:pt x="478" y="2162"/>
                    <a:pt x="506" y="2106"/>
                    <a:pt x="478" y="207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70"/>
            <p:cNvSpPr/>
            <p:nvPr/>
          </p:nvSpPr>
          <p:spPr>
            <a:xfrm>
              <a:off x="2817875" y="588350"/>
              <a:ext cx="34425" cy="63200"/>
            </a:xfrm>
            <a:custGeom>
              <a:avLst/>
              <a:gdLst/>
              <a:ahLst/>
              <a:cxnLst/>
              <a:rect l="l" t="t" r="r" b="b"/>
              <a:pathLst>
                <a:path w="1377" h="2528" extrusionOk="0">
                  <a:moveTo>
                    <a:pt x="703" y="113"/>
                  </a:moveTo>
                  <a:cubicBezTo>
                    <a:pt x="731" y="113"/>
                    <a:pt x="731" y="113"/>
                    <a:pt x="759" y="113"/>
                  </a:cubicBezTo>
                  <a:cubicBezTo>
                    <a:pt x="787" y="85"/>
                    <a:pt x="843" y="85"/>
                    <a:pt x="871" y="56"/>
                  </a:cubicBezTo>
                  <a:lnTo>
                    <a:pt x="871" y="56"/>
                  </a:lnTo>
                  <a:cubicBezTo>
                    <a:pt x="956" y="0"/>
                    <a:pt x="1040" y="28"/>
                    <a:pt x="1124" y="28"/>
                  </a:cubicBezTo>
                  <a:cubicBezTo>
                    <a:pt x="1320" y="253"/>
                    <a:pt x="1292" y="702"/>
                    <a:pt x="1068" y="843"/>
                  </a:cubicBezTo>
                  <a:cubicBezTo>
                    <a:pt x="956" y="786"/>
                    <a:pt x="956" y="674"/>
                    <a:pt x="899" y="590"/>
                  </a:cubicBezTo>
                  <a:cubicBezTo>
                    <a:pt x="871" y="506"/>
                    <a:pt x="787" y="534"/>
                    <a:pt x="731" y="562"/>
                  </a:cubicBezTo>
                  <a:cubicBezTo>
                    <a:pt x="675" y="562"/>
                    <a:pt x="675" y="590"/>
                    <a:pt x="675" y="646"/>
                  </a:cubicBezTo>
                  <a:cubicBezTo>
                    <a:pt x="703" y="702"/>
                    <a:pt x="759" y="758"/>
                    <a:pt x="815" y="730"/>
                  </a:cubicBezTo>
                  <a:cubicBezTo>
                    <a:pt x="956" y="674"/>
                    <a:pt x="984" y="786"/>
                    <a:pt x="1068" y="843"/>
                  </a:cubicBezTo>
                  <a:cubicBezTo>
                    <a:pt x="1068" y="843"/>
                    <a:pt x="1096" y="871"/>
                    <a:pt x="1096" y="871"/>
                  </a:cubicBezTo>
                  <a:cubicBezTo>
                    <a:pt x="984" y="1151"/>
                    <a:pt x="1124" y="1320"/>
                    <a:pt x="1264" y="1516"/>
                  </a:cubicBezTo>
                  <a:cubicBezTo>
                    <a:pt x="1292" y="1685"/>
                    <a:pt x="1264" y="1797"/>
                    <a:pt x="1124" y="1909"/>
                  </a:cubicBezTo>
                  <a:cubicBezTo>
                    <a:pt x="956" y="2022"/>
                    <a:pt x="984" y="2106"/>
                    <a:pt x="1180" y="2162"/>
                  </a:cubicBezTo>
                  <a:cubicBezTo>
                    <a:pt x="1377" y="2246"/>
                    <a:pt x="1320" y="2331"/>
                    <a:pt x="1236" y="2443"/>
                  </a:cubicBezTo>
                  <a:cubicBezTo>
                    <a:pt x="1180" y="2471"/>
                    <a:pt x="1152" y="2527"/>
                    <a:pt x="1096" y="2527"/>
                  </a:cubicBezTo>
                  <a:cubicBezTo>
                    <a:pt x="1068" y="2527"/>
                    <a:pt x="1040" y="2527"/>
                    <a:pt x="1012" y="2527"/>
                  </a:cubicBezTo>
                  <a:cubicBezTo>
                    <a:pt x="984" y="2527"/>
                    <a:pt x="984" y="2499"/>
                    <a:pt x="984" y="2471"/>
                  </a:cubicBezTo>
                  <a:cubicBezTo>
                    <a:pt x="984" y="2443"/>
                    <a:pt x="1012" y="2443"/>
                    <a:pt x="1012" y="2415"/>
                  </a:cubicBezTo>
                  <a:cubicBezTo>
                    <a:pt x="1012" y="2443"/>
                    <a:pt x="984" y="2443"/>
                    <a:pt x="984" y="2471"/>
                  </a:cubicBezTo>
                  <a:cubicBezTo>
                    <a:pt x="899" y="2471"/>
                    <a:pt x="843" y="2443"/>
                    <a:pt x="815" y="2387"/>
                  </a:cubicBezTo>
                  <a:cubicBezTo>
                    <a:pt x="759" y="2359"/>
                    <a:pt x="731" y="2302"/>
                    <a:pt x="703" y="2246"/>
                  </a:cubicBezTo>
                  <a:cubicBezTo>
                    <a:pt x="675" y="2246"/>
                    <a:pt x="675" y="2218"/>
                    <a:pt x="647" y="2190"/>
                  </a:cubicBezTo>
                  <a:cubicBezTo>
                    <a:pt x="647" y="2190"/>
                    <a:pt x="647" y="2162"/>
                    <a:pt x="619" y="2134"/>
                  </a:cubicBezTo>
                  <a:cubicBezTo>
                    <a:pt x="619" y="2134"/>
                    <a:pt x="619" y="2134"/>
                    <a:pt x="619" y="2134"/>
                  </a:cubicBezTo>
                  <a:cubicBezTo>
                    <a:pt x="619" y="2134"/>
                    <a:pt x="591" y="2162"/>
                    <a:pt x="591" y="2162"/>
                  </a:cubicBezTo>
                  <a:cubicBezTo>
                    <a:pt x="591" y="2190"/>
                    <a:pt x="591" y="2190"/>
                    <a:pt x="591" y="2218"/>
                  </a:cubicBezTo>
                  <a:cubicBezTo>
                    <a:pt x="534" y="2274"/>
                    <a:pt x="450" y="2359"/>
                    <a:pt x="422" y="2331"/>
                  </a:cubicBezTo>
                  <a:cubicBezTo>
                    <a:pt x="366" y="2078"/>
                    <a:pt x="226" y="2302"/>
                    <a:pt x="113" y="2246"/>
                  </a:cubicBezTo>
                  <a:cubicBezTo>
                    <a:pt x="85" y="2218"/>
                    <a:pt x="57" y="2162"/>
                    <a:pt x="57" y="2134"/>
                  </a:cubicBezTo>
                  <a:cubicBezTo>
                    <a:pt x="57" y="2106"/>
                    <a:pt x="57" y="2106"/>
                    <a:pt x="57" y="2078"/>
                  </a:cubicBezTo>
                  <a:cubicBezTo>
                    <a:pt x="1" y="1881"/>
                    <a:pt x="1" y="1685"/>
                    <a:pt x="57" y="1488"/>
                  </a:cubicBezTo>
                  <a:cubicBezTo>
                    <a:pt x="57" y="1460"/>
                    <a:pt x="57" y="1460"/>
                    <a:pt x="57" y="1432"/>
                  </a:cubicBezTo>
                  <a:cubicBezTo>
                    <a:pt x="113" y="1292"/>
                    <a:pt x="29" y="1095"/>
                    <a:pt x="113" y="955"/>
                  </a:cubicBezTo>
                  <a:lnTo>
                    <a:pt x="113" y="955"/>
                  </a:lnTo>
                  <a:cubicBezTo>
                    <a:pt x="169" y="899"/>
                    <a:pt x="113" y="814"/>
                    <a:pt x="169" y="786"/>
                  </a:cubicBezTo>
                  <a:cubicBezTo>
                    <a:pt x="169" y="758"/>
                    <a:pt x="169" y="730"/>
                    <a:pt x="169" y="730"/>
                  </a:cubicBezTo>
                  <a:cubicBezTo>
                    <a:pt x="198" y="674"/>
                    <a:pt x="198" y="618"/>
                    <a:pt x="226" y="590"/>
                  </a:cubicBezTo>
                  <a:lnTo>
                    <a:pt x="226" y="590"/>
                  </a:lnTo>
                  <a:cubicBezTo>
                    <a:pt x="254" y="562"/>
                    <a:pt x="254" y="562"/>
                    <a:pt x="282" y="534"/>
                  </a:cubicBezTo>
                  <a:lnTo>
                    <a:pt x="282" y="534"/>
                  </a:lnTo>
                  <a:cubicBezTo>
                    <a:pt x="310" y="506"/>
                    <a:pt x="310" y="450"/>
                    <a:pt x="338" y="421"/>
                  </a:cubicBezTo>
                  <a:lnTo>
                    <a:pt x="338" y="421"/>
                  </a:lnTo>
                  <a:cubicBezTo>
                    <a:pt x="366" y="393"/>
                    <a:pt x="394" y="365"/>
                    <a:pt x="394" y="365"/>
                  </a:cubicBezTo>
                  <a:lnTo>
                    <a:pt x="394" y="365"/>
                  </a:lnTo>
                  <a:cubicBezTo>
                    <a:pt x="422" y="337"/>
                    <a:pt x="450" y="309"/>
                    <a:pt x="478" y="309"/>
                  </a:cubicBezTo>
                  <a:lnTo>
                    <a:pt x="450" y="309"/>
                  </a:lnTo>
                  <a:cubicBezTo>
                    <a:pt x="478" y="281"/>
                    <a:pt x="506" y="253"/>
                    <a:pt x="534" y="253"/>
                  </a:cubicBezTo>
                  <a:lnTo>
                    <a:pt x="534" y="253"/>
                  </a:lnTo>
                  <a:cubicBezTo>
                    <a:pt x="562" y="197"/>
                    <a:pt x="619" y="225"/>
                    <a:pt x="647" y="169"/>
                  </a:cubicBezTo>
                  <a:lnTo>
                    <a:pt x="647" y="169"/>
                  </a:lnTo>
                  <a:cubicBezTo>
                    <a:pt x="675" y="169"/>
                    <a:pt x="675" y="141"/>
                    <a:pt x="703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70"/>
            <p:cNvSpPr/>
            <p:nvPr/>
          </p:nvSpPr>
          <p:spPr>
            <a:xfrm>
              <a:off x="2907025" y="723100"/>
              <a:ext cx="39325" cy="57575"/>
            </a:xfrm>
            <a:custGeom>
              <a:avLst/>
              <a:gdLst/>
              <a:ahLst/>
              <a:cxnLst/>
              <a:rect l="l" t="t" r="r" b="b"/>
              <a:pathLst>
                <a:path w="1573" h="2303" extrusionOk="0">
                  <a:moveTo>
                    <a:pt x="1376" y="1152"/>
                  </a:moveTo>
                  <a:cubicBezTo>
                    <a:pt x="1348" y="1180"/>
                    <a:pt x="1348" y="1180"/>
                    <a:pt x="1348" y="1208"/>
                  </a:cubicBezTo>
                  <a:cubicBezTo>
                    <a:pt x="1348" y="1236"/>
                    <a:pt x="1320" y="1264"/>
                    <a:pt x="1292" y="1292"/>
                  </a:cubicBezTo>
                  <a:lnTo>
                    <a:pt x="1292" y="1292"/>
                  </a:lnTo>
                  <a:cubicBezTo>
                    <a:pt x="1264" y="1320"/>
                    <a:pt x="1292" y="1376"/>
                    <a:pt x="1236" y="1404"/>
                  </a:cubicBezTo>
                  <a:lnTo>
                    <a:pt x="1236" y="1404"/>
                  </a:lnTo>
                  <a:cubicBezTo>
                    <a:pt x="1208" y="1432"/>
                    <a:pt x="1208" y="1489"/>
                    <a:pt x="1180" y="1517"/>
                  </a:cubicBezTo>
                  <a:lnTo>
                    <a:pt x="1180" y="1517"/>
                  </a:lnTo>
                  <a:cubicBezTo>
                    <a:pt x="1180" y="1545"/>
                    <a:pt x="1152" y="1545"/>
                    <a:pt x="1123" y="1573"/>
                  </a:cubicBezTo>
                  <a:cubicBezTo>
                    <a:pt x="1095" y="1601"/>
                    <a:pt x="1095" y="1657"/>
                    <a:pt x="1067" y="1685"/>
                  </a:cubicBezTo>
                  <a:lnTo>
                    <a:pt x="1067" y="1713"/>
                  </a:lnTo>
                  <a:cubicBezTo>
                    <a:pt x="1011" y="1741"/>
                    <a:pt x="1067" y="1826"/>
                    <a:pt x="1011" y="1882"/>
                  </a:cubicBezTo>
                  <a:lnTo>
                    <a:pt x="1011" y="1882"/>
                  </a:lnTo>
                  <a:cubicBezTo>
                    <a:pt x="983" y="1910"/>
                    <a:pt x="983" y="1966"/>
                    <a:pt x="927" y="1994"/>
                  </a:cubicBezTo>
                  <a:lnTo>
                    <a:pt x="955" y="1994"/>
                  </a:lnTo>
                  <a:cubicBezTo>
                    <a:pt x="899" y="2022"/>
                    <a:pt x="927" y="2078"/>
                    <a:pt x="871" y="2106"/>
                  </a:cubicBezTo>
                  <a:lnTo>
                    <a:pt x="871" y="2106"/>
                  </a:lnTo>
                  <a:cubicBezTo>
                    <a:pt x="843" y="2134"/>
                    <a:pt x="871" y="2190"/>
                    <a:pt x="815" y="2247"/>
                  </a:cubicBezTo>
                  <a:lnTo>
                    <a:pt x="815" y="2247"/>
                  </a:lnTo>
                  <a:cubicBezTo>
                    <a:pt x="815" y="2247"/>
                    <a:pt x="787" y="2275"/>
                    <a:pt x="758" y="2275"/>
                  </a:cubicBezTo>
                  <a:cubicBezTo>
                    <a:pt x="562" y="2303"/>
                    <a:pt x="422" y="2190"/>
                    <a:pt x="337" y="2022"/>
                  </a:cubicBezTo>
                  <a:cubicBezTo>
                    <a:pt x="365" y="1938"/>
                    <a:pt x="394" y="1910"/>
                    <a:pt x="478" y="1910"/>
                  </a:cubicBezTo>
                  <a:cubicBezTo>
                    <a:pt x="506" y="1910"/>
                    <a:pt x="506" y="1938"/>
                    <a:pt x="506" y="1938"/>
                  </a:cubicBezTo>
                  <a:cubicBezTo>
                    <a:pt x="534" y="1910"/>
                    <a:pt x="478" y="1910"/>
                    <a:pt x="478" y="1882"/>
                  </a:cubicBezTo>
                  <a:cubicBezTo>
                    <a:pt x="506" y="1685"/>
                    <a:pt x="253" y="1545"/>
                    <a:pt x="394" y="1348"/>
                  </a:cubicBezTo>
                  <a:cubicBezTo>
                    <a:pt x="141" y="1320"/>
                    <a:pt x="169" y="1068"/>
                    <a:pt x="29" y="955"/>
                  </a:cubicBezTo>
                  <a:cubicBezTo>
                    <a:pt x="0" y="843"/>
                    <a:pt x="29" y="703"/>
                    <a:pt x="113" y="618"/>
                  </a:cubicBezTo>
                  <a:cubicBezTo>
                    <a:pt x="197" y="562"/>
                    <a:pt x="281" y="562"/>
                    <a:pt x="365" y="618"/>
                  </a:cubicBezTo>
                  <a:cubicBezTo>
                    <a:pt x="422" y="674"/>
                    <a:pt x="365" y="759"/>
                    <a:pt x="422" y="843"/>
                  </a:cubicBezTo>
                  <a:cubicBezTo>
                    <a:pt x="562" y="787"/>
                    <a:pt x="674" y="731"/>
                    <a:pt x="618" y="534"/>
                  </a:cubicBezTo>
                  <a:cubicBezTo>
                    <a:pt x="618" y="506"/>
                    <a:pt x="618" y="478"/>
                    <a:pt x="618" y="450"/>
                  </a:cubicBezTo>
                  <a:cubicBezTo>
                    <a:pt x="674" y="309"/>
                    <a:pt x="843" y="281"/>
                    <a:pt x="899" y="113"/>
                  </a:cubicBezTo>
                  <a:cubicBezTo>
                    <a:pt x="927" y="1"/>
                    <a:pt x="1376" y="85"/>
                    <a:pt x="1432" y="197"/>
                  </a:cubicBezTo>
                  <a:cubicBezTo>
                    <a:pt x="1516" y="366"/>
                    <a:pt x="1573" y="562"/>
                    <a:pt x="1516" y="759"/>
                  </a:cubicBezTo>
                  <a:cubicBezTo>
                    <a:pt x="1516" y="815"/>
                    <a:pt x="1516" y="871"/>
                    <a:pt x="1488" y="927"/>
                  </a:cubicBezTo>
                  <a:lnTo>
                    <a:pt x="1488" y="927"/>
                  </a:lnTo>
                  <a:cubicBezTo>
                    <a:pt x="1460" y="955"/>
                    <a:pt x="1460" y="1011"/>
                    <a:pt x="1432" y="1039"/>
                  </a:cubicBezTo>
                  <a:lnTo>
                    <a:pt x="1432" y="1039"/>
                  </a:lnTo>
                  <a:cubicBezTo>
                    <a:pt x="1376" y="1068"/>
                    <a:pt x="1404" y="1124"/>
                    <a:pt x="1376" y="115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70"/>
            <p:cNvSpPr/>
            <p:nvPr/>
          </p:nvSpPr>
          <p:spPr>
            <a:xfrm>
              <a:off x="2933700" y="588350"/>
              <a:ext cx="51950" cy="37225"/>
            </a:xfrm>
            <a:custGeom>
              <a:avLst/>
              <a:gdLst/>
              <a:ahLst/>
              <a:cxnLst/>
              <a:rect l="l" t="t" r="r" b="b"/>
              <a:pathLst>
                <a:path w="2078" h="1489" extrusionOk="0">
                  <a:moveTo>
                    <a:pt x="2078" y="1067"/>
                  </a:moveTo>
                  <a:cubicBezTo>
                    <a:pt x="2078" y="1095"/>
                    <a:pt x="2078" y="1095"/>
                    <a:pt x="2078" y="1123"/>
                  </a:cubicBezTo>
                  <a:cubicBezTo>
                    <a:pt x="2022" y="1208"/>
                    <a:pt x="2078" y="1292"/>
                    <a:pt x="2050" y="1348"/>
                  </a:cubicBezTo>
                  <a:cubicBezTo>
                    <a:pt x="1966" y="1488"/>
                    <a:pt x="1881" y="1460"/>
                    <a:pt x="1797" y="1348"/>
                  </a:cubicBezTo>
                  <a:cubicBezTo>
                    <a:pt x="1769" y="1264"/>
                    <a:pt x="1797" y="1179"/>
                    <a:pt x="1713" y="1123"/>
                  </a:cubicBezTo>
                  <a:cubicBezTo>
                    <a:pt x="1685" y="1123"/>
                    <a:pt x="1657" y="1095"/>
                    <a:pt x="1629" y="1095"/>
                  </a:cubicBezTo>
                  <a:cubicBezTo>
                    <a:pt x="1488" y="1123"/>
                    <a:pt x="1376" y="1151"/>
                    <a:pt x="1264" y="1208"/>
                  </a:cubicBezTo>
                  <a:cubicBezTo>
                    <a:pt x="1208" y="1320"/>
                    <a:pt x="1208" y="955"/>
                    <a:pt x="1151" y="1208"/>
                  </a:cubicBezTo>
                  <a:cubicBezTo>
                    <a:pt x="1151" y="1264"/>
                    <a:pt x="1067" y="1264"/>
                    <a:pt x="1011" y="1236"/>
                  </a:cubicBezTo>
                  <a:cubicBezTo>
                    <a:pt x="1011" y="1236"/>
                    <a:pt x="983" y="1208"/>
                    <a:pt x="955" y="1179"/>
                  </a:cubicBezTo>
                  <a:cubicBezTo>
                    <a:pt x="758" y="1011"/>
                    <a:pt x="562" y="843"/>
                    <a:pt x="253" y="927"/>
                  </a:cubicBezTo>
                  <a:cubicBezTo>
                    <a:pt x="85" y="983"/>
                    <a:pt x="0" y="843"/>
                    <a:pt x="0" y="646"/>
                  </a:cubicBezTo>
                  <a:cubicBezTo>
                    <a:pt x="28" y="590"/>
                    <a:pt x="85" y="534"/>
                    <a:pt x="113" y="478"/>
                  </a:cubicBezTo>
                  <a:lnTo>
                    <a:pt x="113" y="478"/>
                  </a:lnTo>
                  <a:cubicBezTo>
                    <a:pt x="141" y="450"/>
                    <a:pt x="169" y="450"/>
                    <a:pt x="169" y="421"/>
                  </a:cubicBezTo>
                  <a:lnTo>
                    <a:pt x="169" y="421"/>
                  </a:lnTo>
                  <a:cubicBezTo>
                    <a:pt x="197" y="393"/>
                    <a:pt x="225" y="365"/>
                    <a:pt x="253" y="365"/>
                  </a:cubicBezTo>
                  <a:lnTo>
                    <a:pt x="225" y="365"/>
                  </a:lnTo>
                  <a:cubicBezTo>
                    <a:pt x="253" y="337"/>
                    <a:pt x="281" y="309"/>
                    <a:pt x="309" y="309"/>
                  </a:cubicBezTo>
                  <a:lnTo>
                    <a:pt x="309" y="309"/>
                  </a:lnTo>
                  <a:cubicBezTo>
                    <a:pt x="337" y="253"/>
                    <a:pt x="393" y="281"/>
                    <a:pt x="421" y="225"/>
                  </a:cubicBezTo>
                  <a:lnTo>
                    <a:pt x="421" y="225"/>
                  </a:lnTo>
                  <a:cubicBezTo>
                    <a:pt x="449" y="225"/>
                    <a:pt x="449" y="197"/>
                    <a:pt x="478" y="169"/>
                  </a:cubicBezTo>
                  <a:lnTo>
                    <a:pt x="478" y="197"/>
                  </a:lnTo>
                  <a:cubicBezTo>
                    <a:pt x="506" y="141"/>
                    <a:pt x="562" y="141"/>
                    <a:pt x="590" y="113"/>
                  </a:cubicBezTo>
                  <a:lnTo>
                    <a:pt x="590" y="113"/>
                  </a:lnTo>
                  <a:cubicBezTo>
                    <a:pt x="646" y="56"/>
                    <a:pt x="730" y="113"/>
                    <a:pt x="786" y="56"/>
                  </a:cubicBezTo>
                  <a:cubicBezTo>
                    <a:pt x="786" y="56"/>
                    <a:pt x="814" y="56"/>
                    <a:pt x="843" y="56"/>
                  </a:cubicBezTo>
                  <a:cubicBezTo>
                    <a:pt x="983" y="28"/>
                    <a:pt x="1123" y="0"/>
                    <a:pt x="1236" y="56"/>
                  </a:cubicBezTo>
                  <a:lnTo>
                    <a:pt x="1236" y="56"/>
                  </a:lnTo>
                  <a:cubicBezTo>
                    <a:pt x="1292" y="113"/>
                    <a:pt x="1376" y="56"/>
                    <a:pt x="1432" y="113"/>
                  </a:cubicBezTo>
                  <a:lnTo>
                    <a:pt x="1432" y="113"/>
                  </a:lnTo>
                  <a:cubicBezTo>
                    <a:pt x="1460" y="169"/>
                    <a:pt x="1516" y="141"/>
                    <a:pt x="1544" y="169"/>
                  </a:cubicBezTo>
                  <a:lnTo>
                    <a:pt x="1544" y="169"/>
                  </a:lnTo>
                  <a:cubicBezTo>
                    <a:pt x="1572" y="225"/>
                    <a:pt x="1629" y="197"/>
                    <a:pt x="1657" y="253"/>
                  </a:cubicBezTo>
                  <a:lnTo>
                    <a:pt x="1657" y="253"/>
                  </a:lnTo>
                  <a:cubicBezTo>
                    <a:pt x="1769" y="309"/>
                    <a:pt x="1853" y="365"/>
                    <a:pt x="1909" y="478"/>
                  </a:cubicBezTo>
                  <a:lnTo>
                    <a:pt x="1909" y="478"/>
                  </a:lnTo>
                  <a:cubicBezTo>
                    <a:pt x="1937" y="506"/>
                    <a:pt x="1937" y="562"/>
                    <a:pt x="1966" y="590"/>
                  </a:cubicBezTo>
                  <a:lnTo>
                    <a:pt x="1966" y="590"/>
                  </a:lnTo>
                  <a:cubicBezTo>
                    <a:pt x="1994" y="618"/>
                    <a:pt x="1994" y="674"/>
                    <a:pt x="2022" y="730"/>
                  </a:cubicBezTo>
                  <a:lnTo>
                    <a:pt x="2022" y="730"/>
                  </a:lnTo>
                  <a:cubicBezTo>
                    <a:pt x="2078" y="786"/>
                    <a:pt x="2022" y="899"/>
                    <a:pt x="2078" y="955"/>
                  </a:cubicBezTo>
                  <a:cubicBezTo>
                    <a:pt x="2078" y="983"/>
                    <a:pt x="2078" y="983"/>
                    <a:pt x="2078" y="1011"/>
                  </a:cubicBezTo>
                  <a:cubicBezTo>
                    <a:pt x="2050" y="1011"/>
                    <a:pt x="2050" y="1039"/>
                    <a:pt x="2050" y="1067"/>
                  </a:cubicBezTo>
                  <a:cubicBezTo>
                    <a:pt x="2078" y="1067"/>
                    <a:pt x="2078" y="1067"/>
                    <a:pt x="2078" y="106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70"/>
            <p:cNvSpPr/>
            <p:nvPr/>
          </p:nvSpPr>
          <p:spPr>
            <a:xfrm>
              <a:off x="2914750" y="604500"/>
              <a:ext cx="50550" cy="35100"/>
            </a:xfrm>
            <a:custGeom>
              <a:avLst/>
              <a:gdLst/>
              <a:ahLst/>
              <a:cxnLst/>
              <a:rect l="l" t="t" r="r" b="b"/>
              <a:pathLst>
                <a:path w="2022" h="1404" extrusionOk="0">
                  <a:moveTo>
                    <a:pt x="814" y="0"/>
                  </a:moveTo>
                  <a:cubicBezTo>
                    <a:pt x="871" y="281"/>
                    <a:pt x="899" y="281"/>
                    <a:pt x="1123" y="140"/>
                  </a:cubicBezTo>
                  <a:cubicBezTo>
                    <a:pt x="1123" y="140"/>
                    <a:pt x="1151" y="112"/>
                    <a:pt x="1151" y="112"/>
                  </a:cubicBezTo>
                  <a:cubicBezTo>
                    <a:pt x="1376" y="225"/>
                    <a:pt x="1657" y="281"/>
                    <a:pt x="1769" y="533"/>
                  </a:cubicBezTo>
                  <a:cubicBezTo>
                    <a:pt x="1713" y="590"/>
                    <a:pt x="1685" y="590"/>
                    <a:pt x="1629" y="562"/>
                  </a:cubicBezTo>
                  <a:cubicBezTo>
                    <a:pt x="1601" y="562"/>
                    <a:pt x="1572" y="533"/>
                    <a:pt x="1544" y="533"/>
                  </a:cubicBezTo>
                  <a:cubicBezTo>
                    <a:pt x="1544" y="533"/>
                    <a:pt x="1572" y="533"/>
                    <a:pt x="1572" y="533"/>
                  </a:cubicBezTo>
                  <a:cubicBezTo>
                    <a:pt x="1601" y="533"/>
                    <a:pt x="1544" y="533"/>
                    <a:pt x="1601" y="533"/>
                  </a:cubicBezTo>
                  <a:cubicBezTo>
                    <a:pt x="1657" y="618"/>
                    <a:pt x="1713" y="618"/>
                    <a:pt x="1769" y="533"/>
                  </a:cubicBezTo>
                  <a:cubicBezTo>
                    <a:pt x="1825" y="562"/>
                    <a:pt x="1853" y="590"/>
                    <a:pt x="1881" y="505"/>
                  </a:cubicBezTo>
                  <a:cubicBezTo>
                    <a:pt x="1909" y="449"/>
                    <a:pt x="1853" y="365"/>
                    <a:pt x="1937" y="281"/>
                  </a:cubicBezTo>
                  <a:cubicBezTo>
                    <a:pt x="1994" y="365"/>
                    <a:pt x="1994" y="449"/>
                    <a:pt x="1994" y="533"/>
                  </a:cubicBezTo>
                  <a:cubicBezTo>
                    <a:pt x="2022" y="590"/>
                    <a:pt x="1994" y="618"/>
                    <a:pt x="1966" y="674"/>
                  </a:cubicBezTo>
                  <a:cubicBezTo>
                    <a:pt x="1825" y="814"/>
                    <a:pt x="1572" y="898"/>
                    <a:pt x="1544" y="1179"/>
                  </a:cubicBezTo>
                  <a:cubicBezTo>
                    <a:pt x="1544" y="1235"/>
                    <a:pt x="1460" y="1291"/>
                    <a:pt x="1348" y="1263"/>
                  </a:cubicBezTo>
                  <a:cubicBezTo>
                    <a:pt x="1348" y="1235"/>
                    <a:pt x="1348" y="1207"/>
                    <a:pt x="1348" y="1207"/>
                  </a:cubicBezTo>
                  <a:cubicBezTo>
                    <a:pt x="1320" y="1179"/>
                    <a:pt x="1264" y="1179"/>
                    <a:pt x="1236" y="1123"/>
                  </a:cubicBezTo>
                  <a:cubicBezTo>
                    <a:pt x="1151" y="1039"/>
                    <a:pt x="1123" y="983"/>
                    <a:pt x="983" y="1095"/>
                  </a:cubicBezTo>
                  <a:cubicBezTo>
                    <a:pt x="871" y="1207"/>
                    <a:pt x="702" y="1320"/>
                    <a:pt x="478" y="1235"/>
                  </a:cubicBezTo>
                  <a:cubicBezTo>
                    <a:pt x="393" y="1179"/>
                    <a:pt x="281" y="1235"/>
                    <a:pt x="197" y="1291"/>
                  </a:cubicBezTo>
                  <a:cubicBezTo>
                    <a:pt x="56" y="1404"/>
                    <a:pt x="0" y="1320"/>
                    <a:pt x="0" y="1179"/>
                  </a:cubicBezTo>
                  <a:cubicBezTo>
                    <a:pt x="28" y="1123"/>
                    <a:pt x="85" y="1095"/>
                    <a:pt x="85" y="1039"/>
                  </a:cubicBezTo>
                  <a:cubicBezTo>
                    <a:pt x="85" y="1011"/>
                    <a:pt x="85" y="983"/>
                    <a:pt x="85" y="955"/>
                  </a:cubicBezTo>
                  <a:lnTo>
                    <a:pt x="113" y="955"/>
                  </a:lnTo>
                  <a:cubicBezTo>
                    <a:pt x="113" y="955"/>
                    <a:pt x="141" y="926"/>
                    <a:pt x="141" y="898"/>
                  </a:cubicBezTo>
                  <a:cubicBezTo>
                    <a:pt x="141" y="870"/>
                    <a:pt x="141" y="870"/>
                    <a:pt x="169" y="842"/>
                  </a:cubicBezTo>
                  <a:lnTo>
                    <a:pt x="169" y="842"/>
                  </a:lnTo>
                  <a:cubicBezTo>
                    <a:pt x="169" y="814"/>
                    <a:pt x="197" y="814"/>
                    <a:pt x="197" y="786"/>
                  </a:cubicBezTo>
                  <a:cubicBezTo>
                    <a:pt x="197" y="758"/>
                    <a:pt x="197" y="730"/>
                    <a:pt x="225" y="730"/>
                  </a:cubicBezTo>
                  <a:cubicBezTo>
                    <a:pt x="225" y="702"/>
                    <a:pt x="225" y="702"/>
                    <a:pt x="225" y="674"/>
                  </a:cubicBezTo>
                  <a:cubicBezTo>
                    <a:pt x="225" y="646"/>
                    <a:pt x="253" y="618"/>
                    <a:pt x="281" y="618"/>
                  </a:cubicBezTo>
                  <a:cubicBezTo>
                    <a:pt x="281" y="590"/>
                    <a:pt x="281" y="562"/>
                    <a:pt x="281" y="562"/>
                  </a:cubicBezTo>
                  <a:cubicBezTo>
                    <a:pt x="309" y="533"/>
                    <a:pt x="309" y="505"/>
                    <a:pt x="337" y="477"/>
                  </a:cubicBezTo>
                  <a:cubicBezTo>
                    <a:pt x="365" y="449"/>
                    <a:pt x="365" y="393"/>
                    <a:pt x="393" y="365"/>
                  </a:cubicBezTo>
                  <a:lnTo>
                    <a:pt x="393" y="365"/>
                  </a:lnTo>
                  <a:cubicBezTo>
                    <a:pt x="421" y="337"/>
                    <a:pt x="449" y="337"/>
                    <a:pt x="449" y="309"/>
                  </a:cubicBezTo>
                  <a:lnTo>
                    <a:pt x="449" y="309"/>
                  </a:lnTo>
                  <a:cubicBezTo>
                    <a:pt x="562" y="197"/>
                    <a:pt x="646" y="28"/>
                    <a:pt x="8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70"/>
            <p:cNvSpPr/>
            <p:nvPr/>
          </p:nvSpPr>
          <p:spPr>
            <a:xfrm>
              <a:off x="2880350" y="628350"/>
              <a:ext cx="40725" cy="57575"/>
            </a:xfrm>
            <a:custGeom>
              <a:avLst/>
              <a:gdLst/>
              <a:ahLst/>
              <a:cxnLst/>
              <a:rect l="l" t="t" r="r" b="b"/>
              <a:pathLst>
                <a:path w="1629" h="2303" extrusionOk="0">
                  <a:moveTo>
                    <a:pt x="646" y="309"/>
                  </a:moveTo>
                  <a:cubicBezTo>
                    <a:pt x="646" y="337"/>
                    <a:pt x="646" y="337"/>
                    <a:pt x="646" y="366"/>
                  </a:cubicBezTo>
                  <a:cubicBezTo>
                    <a:pt x="674" y="394"/>
                    <a:pt x="674" y="394"/>
                    <a:pt x="702" y="422"/>
                  </a:cubicBezTo>
                  <a:lnTo>
                    <a:pt x="702" y="422"/>
                  </a:lnTo>
                  <a:cubicBezTo>
                    <a:pt x="731" y="450"/>
                    <a:pt x="731" y="506"/>
                    <a:pt x="759" y="534"/>
                  </a:cubicBezTo>
                  <a:lnTo>
                    <a:pt x="759" y="534"/>
                  </a:lnTo>
                  <a:cubicBezTo>
                    <a:pt x="787" y="562"/>
                    <a:pt x="815" y="590"/>
                    <a:pt x="815" y="618"/>
                  </a:cubicBezTo>
                  <a:lnTo>
                    <a:pt x="815" y="618"/>
                  </a:lnTo>
                  <a:cubicBezTo>
                    <a:pt x="871" y="646"/>
                    <a:pt x="815" y="731"/>
                    <a:pt x="871" y="787"/>
                  </a:cubicBezTo>
                  <a:lnTo>
                    <a:pt x="871" y="787"/>
                  </a:lnTo>
                  <a:cubicBezTo>
                    <a:pt x="899" y="787"/>
                    <a:pt x="899" y="815"/>
                    <a:pt x="927" y="815"/>
                  </a:cubicBezTo>
                  <a:cubicBezTo>
                    <a:pt x="955" y="871"/>
                    <a:pt x="955" y="1011"/>
                    <a:pt x="1067" y="899"/>
                  </a:cubicBezTo>
                  <a:cubicBezTo>
                    <a:pt x="1152" y="983"/>
                    <a:pt x="1208" y="1124"/>
                    <a:pt x="1376" y="1011"/>
                  </a:cubicBezTo>
                  <a:cubicBezTo>
                    <a:pt x="1461" y="955"/>
                    <a:pt x="1545" y="1011"/>
                    <a:pt x="1601" y="1095"/>
                  </a:cubicBezTo>
                  <a:cubicBezTo>
                    <a:pt x="1629" y="1124"/>
                    <a:pt x="1629" y="1180"/>
                    <a:pt x="1601" y="1208"/>
                  </a:cubicBezTo>
                  <a:cubicBezTo>
                    <a:pt x="1545" y="1264"/>
                    <a:pt x="1489" y="1292"/>
                    <a:pt x="1404" y="1208"/>
                  </a:cubicBezTo>
                  <a:cubicBezTo>
                    <a:pt x="1601" y="1404"/>
                    <a:pt x="1545" y="1545"/>
                    <a:pt x="1208" y="1713"/>
                  </a:cubicBezTo>
                  <a:cubicBezTo>
                    <a:pt x="1208" y="1713"/>
                    <a:pt x="1180" y="1685"/>
                    <a:pt x="1180" y="1685"/>
                  </a:cubicBezTo>
                  <a:cubicBezTo>
                    <a:pt x="1180" y="1685"/>
                    <a:pt x="1180" y="1685"/>
                    <a:pt x="1180" y="1685"/>
                  </a:cubicBezTo>
                  <a:cubicBezTo>
                    <a:pt x="1208" y="1685"/>
                    <a:pt x="1208" y="1713"/>
                    <a:pt x="1208" y="1713"/>
                  </a:cubicBezTo>
                  <a:cubicBezTo>
                    <a:pt x="1320" y="1797"/>
                    <a:pt x="1432" y="1854"/>
                    <a:pt x="1376" y="2022"/>
                  </a:cubicBezTo>
                  <a:cubicBezTo>
                    <a:pt x="1348" y="2162"/>
                    <a:pt x="1236" y="2218"/>
                    <a:pt x="1096" y="2247"/>
                  </a:cubicBezTo>
                  <a:cubicBezTo>
                    <a:pt x="983" y="2275"/>
                    <a:pt x="871" y="2303"/>
                    <a:pt x="759" y="2303"/>
                  </a:cubicBezTo>
                  <a:cubicBezTo>
                    <a:pt x="646" y="2275"/>
                    <a:pt x="534" y="2303"/>
                    <a:pt x="450" y="2218"/>
                  </a:cubicBezTo>
                  <a:cubicBezTo>
                    <a:pt x="450" y="2190"/>
                    <a:pt x="422" y="2162"/>
                    <a:pt x="450" y="2134"/>
                  </a:cubicBezTo>
                  <a:cubicBezTo>
                    <a:pt x="450" y="2106"/>
                    <a:pt x="450" y="2078"/>
                    <a:pt x="506" y="2078"/>
                  </a:cubicBezTo>
                  <a:cubicBezTo>
                    <a:pt x="478" y="2078"/>
                    <a:pt x="450" y="2106"/>
                    <a:pt x="422" y="2106"/>
                  </a:cubicBezTo>
                  <a:cubicBezTo>
                    <a:pt x="394" y="2134"/>
                    <a:pt x="338" y="2106"/>
                    <a:pt x="281" y="2106"/>
                  </a:cubicBezTo>
                  <a:cubicBezTo>
                    <a:pt x="197" y="2078"/>
                    <a:pt x="113" y="2050"/>
                    <a:pt x="141" y="1938"/>
                  </a:cubicBezTo>
                  <a:cubicBezTo>
                    <a:pt x="169" y="1825"/>
                    <a:pt x="253" y="1797"/>
                    <a:pt x="366" y="1854"/>
                  </a:cubicBezTo>
                  <a:cubicBezTo>
                    <a:pt x="394" y="1854"/>
                    <a:pt x="422" y="1882"/>
                    <a:pt x="478" y="1882"/>
                  </a:cubicBezTo>
                  <a:cubicBezTo>
                    <a:pt x="478" y="1854"/>
                    <a:pt x="534" y="1882"/>
                    <a:pt x="478" y="1854"/>
                  </a:cubicBezTo>
                  <a:cubicBezTo>
                    <a:pt x="478" y="1854"/>
                    <a:pt x="450" y="1854"/>
                    <a:pt x="450" y="1825"/>
                  </a:cubicBezTo>
                  <a:cubicBezTo>
                    <a:pt x="450" y="1657"/>
                    <a:pt x="590" y="1517"/>
                    <a:pt x="618" y="1320"/>
                  </a:cubicBezTo>
                  <a:cubicBezTo>
                    <a:pt x="646" y="1124"/>
                    <a:pt x="646" y="899"/>
                    <a:pt x="534" y="702"/>
                  </a:cubicBezTo>
                  <a:cubicBezTo>
                    <a:pt x="506" y="646"/>
                    <a:pt x="450" y="562"/>
                    <a:pt x="394" y="731"/>
                  </a:cubicBezTo>
                  <a:cubicBezTo>
                    <a:pt x="366" y="815"/>
                    <a:pt x="225" y="843"/>
                    <a:pt x="113" y="815"/>
                  </a:cubicBezTo>
                  <a:cubicBezTo>
                    <a:pt x="1" y="787"/>
                    <a:pt x="57" y="674"/>
                    <a:pt x="29" y="590"/>
                  </a:cubicBezTo>
                  <a:cubicBezTo>
                    <a:pt x="29" y="422"/>
                    <a:pt x="141" y="281"/>
                    <a:pt x="141" y="113"/>
                  </a:cubicBezTo>
                  <a:cubicBezTo>
                    <a:pt x="141" y="29"/>
                    <a:pt x="225" y="1"/>
                    <a:pt x="309" y="1"/>
                  </a:cubicBezTo>
                  <a:cubicBezTo>
                    <a:pt x="338" y="29"/>
                    <a:pt x="366" y="29"/>
                    <a:pt x="394" y="29"/>
                  </a:cubicBezTo>
                  <a:cubicBezTo>
                    <a:pt x="422" y="57"/>
                    <a:pt x="450" y="57"/>
                    <a:pt x="450" y="85"/>
                  </a:cubicBezTo>
                  <a:cubicBezTo>
                    <a:pt x="478" y="85"/>
                    <a:pt x="506" y="113"/>
                    <a:pt x="534" y="141"/>
                  </a:cubicBezTo>
                  <a:lnTo>
                    <a:pt x="534" y="141"/>
                  </a:lnTo>
                  <a:cubicBezTo>
                    <a:pt x="562" y="169"/>
                    <a:pt x="534" y="225"/>
                    <a:pt x="590" y="253"/>
                  </a:cubicBezTo>
                  <a:lnTo>
                    <a:pt x="590" y="253"/>
                  </a:lnTo>
                  <a:cubicBezTo>
                    <a:pt x="618" y="281"/>
                    <a:pt x="618" y="281"/>
                    <a:pt x="646" y="3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70"/>
            <p:cNvSpPr/>
            <p:nvPr/>
          </p:nvSpPr>
          <p:spPr>
            <a:xfrm>
              <a:off x="2949850" y="613600"/>
              <a:ext cx="35100" cy="46350"/>
            </a:xfrm>
            <a:custGeom>
              <a:avLst/>
              <a:gdLst/>
              <a:ahLst/>
              <a:cxnLst/>
              <a:rect l="l" t="t" r="r" b="b"/>
              <a:pathLst>
                <a:path w="1404" h="1854" extrusionOk="0">
                  <a:moveTo>
                    <a:pt x="533" y="254"/>
                  </a:moveTo>
                  <a:cubicBezTo>
                    <a:pt x="562" y="226"/>
                    <a:pt x="590" y="198"/>
                    <a:pt x="590" y="169"/>
                  </a:cubicBezTo>
                  <a:cubicBezTo>
                    <a:pt x="702" y="29"/>
                    <a:pt x="870" y="29"/>
                    <a:pt x="1011" y="1"/>
                  </a:cubicBezTo>
                  <a:cubicBezTo>
                    <a:pt x="1039" y="29"/>
                    <a:pt x="1067" y="29"/>
                    <a:pt x="1067" y="57"/>
                  </a:cubicBezTo>
                  <a:cubicBezTo>
                    <a:pt x="1179" y="85"/>
                    <a:pt x="1235" y="85"/>
                    <a:pt x="1207" y="226"/>
                  </a:cubicBezTo>
                  <a:cubicBezTo>
                    <a:pt x="1179" y="338"/>
                    <a:pt x="1207" y="422"/>
                    <a:pt x="1376" y="366"/>
                  </a:cubicBezTo>
                  <a:cubicBezTo>
                    <a:pt x="1404" y="366"/>
                    <a:pt x="1404" y="366"/>
                    <a:pt x="1404" y="394"/>
                  </a:cubicBezTo>
                  <a:cubicBezTo>
                    <a:pt x="1404" y="422"/>
                    <a:pt x="1376" y="422"/>
                    <a:pt x="1376" y="422"/>
                  </a:cubicBezTo>
                  <a:cubicBezTo>
                    <a:pt x="1376" y="450"/>
                    <a:pt x="1376" y="506"/>
                    <a:pt x="1376" y="534"/>
                  </a:cubicBezTo>
                  <a:cubicBezTo>
                    <a:pt x="1320" y="591"/>
                    <a:pt x="1376" y="703"/>
                    <a:pt x="1320" y="787"/>
                  </a:cubicBezTo>
                  <a:lnTo>
                    <a:pt x="1320" y="787"/>
                  </a:lnTo>
                  <a:cubicBezTo>
                    <a:pt x="1263" y="815"/>
                    <a:pt x="1320" y="899"/>
                    <a:pt x="1263" y="956"/>
                  </a:cubicBezTo>
                  <a:cubicBezTo>
                    <a:pt x="1263" y="984"/>
                    <a:pt x="1263" y="984"/>
                    <a:pt x="1263" y="1012"/>
                  </a:cubicBezTo>
                  <a:cubicBezTo>
                    <a:pt x="1207" y="1068"/>
                    <a:pt x="1263" y="1152"/>
                    <a:pt x="1207" y="1180"/>
                  </a:cubicBezTo>
                  <a:cubicBezTo>
                    <a:pt x="1207" y="1208"/>
                    <a:pt x="1179" y="1236"/>
                    <a:pt x="1207" y="1236"/>
                  </a:cubicBezTo>
                  <a:cubicBezTo>
                    <a:pt x="1151" y="1292"/>
                    <a:pt x="1179" y="1349"/>
                    <a:pt x="1151" y="1377"/>
                  </a:cubicBezTo>
                  <a:cubicBezTo>
                    <a:pt x="1123" y="1377"/>
                    <a:pt x="1123" y="1405"/>
                    <a:pt x="1123" y="1433"/>
                  </a:cubicBezTo>
                  <a:cubicBezTo>
                    <a:pt x="1095" y="1461"/>
                    <a:pt x="1123" y="1517"/>
                    <a:pt x="1067" y="1545"/>
                  </a:cubicBezTo>
                  <a:cubicBezTo>
                    <a:pt x="1067" y="1573"/>
                    <a:pt x="1067" y="1573"/>
                    <a:pt x="1067" y="1601"/>
                  </a:cubicBezTo>
                  <a:cubicBezTo>
                    <a:pt x="1039" y="1657"/>
                    <a:pt x="1067" y="1742"/>
                    <a:pt x="1011" y="1798"/>
                  </a:cubicBezTo>
                  <a:lnTo>
                    <a:pt x="1011" y="1798"/>
                  </a:lnTo>
                  <a:cubicBezTo>
                    <a:pt x="1011" y="1798"/>
                    <a:pt x="983" y="1854"/>
                    <a:pt x="955" y="1854"/>
                  </a:cubicBezTo>
                  <a:cubicBezTo>
                    <a:pt x="814" y="1826"/>
                    <a:pt x="758" y="1685"/>
                    <a:pt x="674" y="1573"/>
                  </a:cubicBezTo>
                  <a:cubicBezTo>
                    <a:pt x="590" y="1573"/>
                    <a:pt x="618" y="1770"/>
                    <a:pt x="505" y="1685"/>
                  </a:cubicBezTo>
                  <a:cubicBezTo>
                    <a:pt x="421" y="1629"/>
                    <a:pt x="225" y="1685"/>
                    <a:pt x="253" y="1489"/>
                  </a:cubicBezTo>
                  <a:cubicBezTo>
                    <a:pt x="225" y="1405"/>
                    <a:pt x="112" y="1405"/>
                    <a:pt x="56" y="1377"/>
                  </a:cubicBezTo>
                  <a:lnTo>
                    <a:pt x="56" y="1377"/>
                  </a:lnTo>
                  <a:cubicBezTo>
                    <a:pt x="0" y="1292"/>
                    <a:pt x="28" y="1208"/>
                    <a:pt x="56" y="1124"/>
                  </a:cubicBezTo>
                  <a:lnTo>
                    <a:pt x="56" y="1068"/>
                  </a:lnTo>
                  <a:cubicBezTo>
                    <a:pt x="140" y="927"/>
                    <a:pt x="140" y="759"/>
                    <a:pt x="365" y="787"/>
                  </a:cubicBezTo>
                  <a:cubicBezTo>
                    <a:pt x="393" y="843"/>
                    <a:pt x="309" y="871"/>
                    <a:pt x="337" y="899"/>
                  </a:cubicBezTo>
                  <a:cubicBezTo>
                    <a:pt x="337" y="871"/>
                    <a:pt x="337" y="843"/>
                    <a:pt x="365" y="815"/>
                  </a:cubicBezTo>
                  <a:cubicBezTo>
                    <a:pt x="477" y="703"/>
                    <a:pt x="562" y="647"/>
                    <a:pt x="674" y="787"/>
                  </a:cubicBezTo>
                  <a:cubicBezTo>
                    <a:pt x="786" y="927"/>
                    <a:pt x="758" y="1040"/>
                    <a:pt x="590" y="1096"/>
                  </a:cubicBezTo>
                  <a:cubicBezTo>
                    <a:pt x="730" y="1096"/>
                    <a:pt x="842" y="1068"/>
                    <a:pt x="898" y="927"/>
                  </a:cubicBezTo>
                  <a:cubicBezTo>
                    <a:pt x="926" y="899"/>
                    <a:pt x="926" y="871"/>
                    <a:pt x="926" y="843"/>
                  </a:cubicBezTo>
                  <a:cubicBezTo>
                    <a:pt x="983" y="787"/>
                    <a:pt x="1011" y="731"/>
                    <a:pt x="1039" y="675"/>
                  </a:cubicBezTo>
                  <a:cubicBezTo>
                    <a:pt x="1179" y="506"/>
                    <a:pt x="1123" y="394"/>
                    <a:pt x="955" y="310"/>
                  </a:cubicBezTo>
                  <a:cubicBezTo>
                    <a:pt x="898" y="338"/>
                    <a:pt x="898" y="394"/>
                    <a:pt x="898" y="422"/>
                  </a:cubicBezTo>
                  <a:cubicBezTo>
                    <a:pt x="898" y="478"/>
                    <a:pt x="898" y="562"/>
                    <a:pt x="814" y="591"/>
                  </a:cubicBezTo>
                  <a:cubicBezTo>
                    <a:pt x="730" y="619"/>
                    <a:pt x="730" y="506"/>
                    <a:pt x="702" y="450"/>
                  </a:cubicBezTo>
                  <a:cubicBezTo>
                    <a:pt x="646" y="366"/>
                    <a:pt x="590" y="310"/>
                    <a:pt x="533" y="2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70"/>
            <p:cNvSpPr/>
            <p:nvPr/>
          </p:nvSpPr>
          <p:spPr>
            <a:xfrm>
              <a:off x="2905625" y="626250"/>
              <a:ext cx="42825" cy="30900"/>
            </a:xfrm>
            <a:custGeom>
              <a:avLst/>
              <a:gdLst/>
              <a:ahLst/>
              <a:cxnLst/>
              <a:rect l="l" t="t" r="r" b="b"/>
              <a:pathLst>
                <a:path w="1713" h="1236" extrusionOk="0">
                  <a:moveTo>
                    <a:pt x="590" y="1151"/>
                  </a:moveTo>
                  <a:cubicBezTo>
                    <a:pt x="450" y="1123"/>
                    <a:pt x="309" y="1123"/>
                    <a:pt x="197" y="1236"/>
                  </a:cubicBezTo>
                  <a:cubicBezTo>
                    <a:pt x="141" y="1179"/>
                    <a:pt x="56" y="1095"/>
                    <a:pt x="56" y="983"/>
                  </a:cubicBezTo>
                  <a:cubicBezTo>
                    <a:pt x="0" y="955"/>
                    <a:pt x="0" y="899"/>
                    <a:pt x="56" y="871"/>
                  </a:cubicBezTo>
                  <a:lnTo>
                    <a:pt x="56" y="871"/>
                  </a:lnTo>
                  <a:cubicBezTo>
                    <a:pt x="85" y="843"/>
                    <a:pt x="85" y="786"/>
                    <a:pt x="113" y="758"/>
                  </a:cubicBezTo>
                  <a:cubicBezTo>
                    <a:pt x="113" y="730"/>
                    <a:pt x="113" y="702"/>
                    <a:pt x="113" y="702"/>
                  </a:cubicBezTo>
                  <a:cubicBezTo>
                    <a:pt x="141" y="646"/>
                    <a:pt x="141" y="590"/>
                    <a:pt x="169" y="562"/>
                  </a:cubicBezTo>
                  <a:lnTo>
                    <a:pt x="169" y="562"/>
                  </a:lnTo>
                  <a:cubicBezTo>
                    <a:pt x="197" y="562"/>
                    <a:pt x="197" y="534"/>
                    <a:pt x="225" y="506"/>
                  </a:cubicBezTo>
                  <a:lnTo>
                    <a:pt x="225" y="506"/>
                  </a:lnTo>
                  <a:cubicBezTo>
                    <a:pt x="253" y="478"/>
                    <a:pt x="253" y="421"/>
                    <a:pt x="281" y="393"/>
                  </a:cubicBezTo>
                  <a:lnTo>
                    <a:pt x="281" y="393"/>
                  </a:lnTo>
                  <a:cubicBezTo>
                    <a:pt x="309" y="365"/>
                    <a:pt x="309" y="309"/>
                    <a:pt x="337" y="281"/>
                  </a:cubicBezTo>
                  <a:lnTo>
                    <a:pt x="337" y="281"/>
                  </a:lnTo>
                  <a:cubicBezTo>
                    <a:pt x="365" y="253"/>
                    <a:pt x="365" y="253"/>
                    <a:pt x="365" y="253"/>
                  </a:cubicBezTo>
                  <a:cubicBezTo>
                    <a:pt x="393" y="253"/>
                    <a:pt x="393" y="253"/>
                    <a:pt x="421" y="281"/>
                  </a:cubicBezTo>
                  <a:cubicBezTo>
                    <a:pt x="421" y="309"/>
                    <a:pt x="393" y="393"/>
                    <a:pt x="450" y="421"/>
                  </a:cubicBezTo>
                  <a:cubicBezTo>
                    <a:pt x="506" y="450"/>
                    <a:pt x="506" y="365"/>
                    <a:pt x="534" y="337"/>
                  </a:cubicBezTo>
                  <a:cubicBezTo>
                    <a:pt x="646" y="253"/>
                    <a:pt x="786" y="225"/>
                    <a:pt x="927" y="309"/>
                  </a:cubicBezTo>
                  <a:cubicBezTo>
                    <a:pt x="1011" y="337"/>
                    <a:pt x="1067" y="421"/>
                    <a:pt x="1095" y="281"/>
                  </a:cubicBezTo>
                  <a:cubicBezTo>
                    <a:pt x="1095" y="253"/>
                    <a:pt x="1095" y="225"/>
                    <a:pt x="1123" y="225"/>
                  </a:cubicBezTo>
                  <a:cubicBezTo>
                    <a:pt x="1348" y="169"/>
                    <a:pt x="1404" y="113"/>
                    <a:pt x="1460" y="0"/>
                  </a:cubicBezTo>
                  <a:cubicBezTo>
                    <a:pt x="1544" y="113"/>
                    <a:pt x="1629" y="225"/>
                    <a:pt x="1713" y="337"/>
                  </a:cubicBezTo>
                  <a:cubicBezTo>
                    <a:pt x="1601" y="393"/>
                    <a:pt x="1516" y="478"/>
                    <a:pt x="1488" y="618"/>
                  </a:cubicBezTo>
                  <a:cubicBezTo>
                    <a:pt x="1460" y="590"/>
                    <a:pt x="1432" y="590"/>
                    <a:pt x="1432" y="590"/>
                  </a:cubicBezTo>
                  <a:cubicBezTo>
                    <a:pt x="1348" y="562"/>
                    <a:pt x="1376" y="421"/>
                    <a:pt x="1264" y="478"/>
                  </a:cubicBezTo>
                  <a:cubicBezTo>
                    <a:pt x="1236" y="478"/>
                    <a:pt x="1208" y="534"/>
                    <a:pt x="1236" y="534"/>
                  </a:cubicBezTo>
                  <a:cubicBezTo>
                    <a:pt x="1292" y="590"/>
                    <a:pt x="1348" y="702"/>
                    <a:pt x="1404" y="702"/>
                  </a:cubicBezTo>
                  <a:cubicBezTo>
                    <a:pt x="1572" y="702"/>
                    <a:pt x="1629" y="786"/>
                    <a:pt x="1657" y="927"/>
                  </a:cubicBezTo>
                  <a:cubicBezTo>
                    <a:pt x="1544" y="815"/>
                    <a:pt x="1432" y="815"/>
                    <a:pt x="1292" y="871"/>
                  </a:cubicBezTo>
                  <a:cubicBezTo>
                    <a:pt x="1292" y="871"/>
                    <a:pt x="1264" y="843"/>
                    <a:pt x="1264" y="843"/>
                  </a:cubicBezTo>
                  <a:cubicBezTo>
                    <a:pt x="1123" y="674"/>
                    <a:pt x="927" y="730"/>
                    <a:pt x="730" y="730"/>
                  </a:cubicBezTo>
                  <a:cubicBezTo>
                    <a:pt x="702" y="730"/>
                    <a:pt x="674" y="702"/>
                    <a:pt x="674" y="702"/>
                  </a:cubicBezTo>
                  <a:cubicBezTo>
                    <a:pt x="590" y="674"/>
                    <a:pt x="506" y="618"/>
                    <a:pt x="534" y="786"/>
                  </a:cubicBezTo>
                  <a:cubicBezTo>
                    <a:pt x="534" y="899"/>
                    <a:pt x="674" y="1011"/>
                    <a:pt x="618" y="1123"/>
                  </a:cubicBezTo>
                  <a:cubicBezTo>
                    <a:pt x="590" y="1151"/>
                    <a:pt x="590" y="1151"/>
                    <a:pt x="590" y="115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70"/>
            <p:cNvSpPr/>
            <p:nvPr/>
          </p:nvSpPr>
          <p:spPr>
            <a:xfrm>
              <a:off x="2893700" y="767325"/>
              <a:ext cx="33700" cy="29500"/>
            </a:xfrm>
            <a:custGeom>
              <a:avLst/>
              <a:gdLst/>
              <a:ahLst/>
              <a:cxnLst/>
              <a:rect l="l" t="t" r="r" b="b"/>
              <a:pathLst>
                <a:path w="1348" h="1180" extrusionOk="0">
                  <a:moveTo>
                    <a:pt x="870" y="225"/>
                  </a:moveTo>
                  <a:cubicBezTo>
                    <a:pt x="1011" y="337"/>
                    <a:pt x="1123" y="450"/>
                    <a:pt x="1320" y="478"/>
                  </a:cubicBezTo>
                  <a:cubicBezTo>
                    <a:pt x="1320" y="534"/>
                    <a:pt x="1348" y="590"/>
                    <a:pt x="1291" y="646"/>
                  </a:cubicBezTo>
                  <a:lnTo>
                    <a:pt x="1291" y="646"/>
                  </a:lnTo>
                  <a:cubicBezTo>
                    <a:pt x="1263" y="674"/>
                    <a:pt x="1263" y="730"/>
                    <a:pt x="1235" y="758"/>
                  </a:cubicBezTo>
                  <a:lnTo>
                    <a:pt x="1235" y="758"/>
                  </a:lnTo>
                  <a:cubicBezTo>
                    <a:pt x="1207" y="786"/>
                    <a:pt x="1207" y="843"/>
                    <a:pt x="1179" y="871"/>
                  </a:cubicBezTo>
                  <a:lnTo>
                    <a:pt x="1179" y="871"/>
                  </a:lnTo>
                  <a:cubicBezTo>
                    <a:pt x="1151" y="899"/>
                    <a:pt x="1151" y="955"/>
                    <a:pt x="1123" y="1011"/>
                  </a:cubicBezTo>
                  <a:lnTo>
                    <a:pt x="1123" y="983"/>
                  </a:lnTo>
                  <a:cubicBezTo>
                    <a:pt x="1095" y="1039"/>
                    <a:pt x="1095" y="1095"/>
                    <a:pt x="1067" y="1123"/>
                  </a:cubicBezTo>
                  <a:cubicBezTo>
                    <a:pt x="1067" y="1123"/>
                    <a:pt x="1067" y="1151"/>
                    <a:pt x="1067" y="1180"/>
                  </a:cubicBezTo>
                  <a:cubicBezTo>
                    <a:pt x="1039" y="1180"/>
                    <a:pt x="1011" y="1180"/>
                    <a:pt x="983" y="1180"/>
                  </a:cubicBezTo>
                  <a:cubicBezTo>
                    <a:pt x="786" y="983"/>
                    <a:pt x="533" y="983"/>
                    <a:pt x="253" y="1039"/>
                  </a:cubicBezTo>
                  <a:cubicBezTo>
                    <a:pt x="225" y="1011"/>
                    <a:pt x="225" y="1011"/>
                    <a:pt x="197" y="1011"/>
                  </a:cubicBezTo>
                  <a:cubicBezTo>
                    <a:pt x="28" y="843"/>
                    <a:pt x="0" y="702"/>
                    <a:pt x="168" y="562"/>
                  </a:cubicBezTo>
                  <a:cubicBezTo>
                    <a:pt x="253" y="506"/>
                    <a:pt x="281" y="393"/>
                    <a:pt x="281" y="309"/>
                  </a:cubicBezTo>
                  <a:cubicBezTo>
                    <a:pt x="253" y="225"/>
                    <a:pt x="253" y="169"/>
                    <a:pt x="337" y="141"/>
                  </a:cubicBezTo>
                  <a:cubicBezTo>
                    <a:pt x="365" y="141"/>
                    <a:pt x="393" y="141"/>
                    <a:pt x="421" y="141"/>
                  </a:cubicBezTo>
                  <a:cubicBezTo>
                    <a:pt x="562" y="169"/>
                    <a:pt x="730" y="0"/>
                    <a:pt x="870" y="197"/>
                  </a:cubicBezTo>
                  <a:cubicBezTo>
                    <a:pt x="870" y="197"/>
                    <a:pt x="870" y="225"/>
                    <a:pt x="870" y="2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70"/>
            <p:cNvSpPr/>
            <p:nvPr/>
          </p:nvSpPr>
          <p:spPr>
            <a:xfrm>
              <a:off x="2915450" y="714675"/>
              <a:ext cx="37225" cy="27400"/>
            </a:xfrm>
            <a:custGeom>
              <a:avLst/>
              <a:gdLst/>
              <a:ahLst/>
              <a:cxnLst/>
              <a:rect l="l" t="t" r="r" b="b"/>
              <a:pathLst>
                <a:path w="1489" h="1096" extrusionOk="0">
                  <a:moveTo>
                    <a:pt x="1151" y="1096"/>
                  </a:moveTo>
                  <a:cubicBezTo>
                    <a:pt x="1151" y="927"/>
                    <a:pt x="1123" y="759"/>
                    <a:pt x="1039" y="590"/>
                  </a:cubicBezTo>
                  <a:cubicBezTo>
                    <a:pt x="1011" y="506"/>
                    <a:pt x="983" y="394"/>
                    <a:pt x="843" y="534"/>
                  </a:cubicBezTo>
                  <a:cubicBezTo>
                    <a:pt x="843" y="534"/>
                    <a:pt x="786" y="534"/>
                    <a:pt x="758" y="534"/>
                  </a:cubicBezTo>
                  <a:cubicBezTo>
                    <a:pt x="646" y="450"/>
                    <a:pt x="534" y="338"/>
                    <a:pt x="562" y="618"/>
                  </a:cubicBezTo>
                  <a:cubicBezTo>
                    <a:pt x="562" y="646"/>
                    <a:pt x="450" y="675"/>
                    <a:pt x="393" y="731"/>
                  </a:cubicBezTo>
                  <a:cubicBezTo>
                    <a:pt x="365" y="759"/>
                    <a:pt x="337" y="815"/>
                    <a:pt x="309" y="843"/>
                  </a:cubicBezTo>
                  <a:cubicBezTo>
                    <a:pt x="28" y="843"/>
                    <a:pt x="0" y="815"/>
                    <a:pt x="113" y="534"/>
                  </a:cubicBezTo>
                  <a:cubicBezTo>
                    <a:pt x="141" y="282"/>
                    <a:pt x="365" y="253"/>
                    <a:pt x="534" y="169"/>
                  </a:cubicBezTo>
                  <a:cubicBezTo>
                    <a:pt x="674" y="57"/>
                    <a:pt x="815" y="85"/>
                    <a:pt x="955" y="141"/>
                  </a:cubicBezTo>
                  <a:cubicBezTo>
                    <a:pt x="1039" y="113"/>
                    <a:pt x="1151" y="1"/>
                    <a:pt x="1095" y="197"/>
                  </a:cubicBezTo>
                  <a:cubicBezTo>
                    <a:pt x="1095" y="253"/>
                    <a:pt x="1039" y="282"/>
                    <a:pt x="1067" y="338"/>
                  </a:cubicBezTo>
                  <a:cubicBezTo>
                    <a:pt x="1208" y="310"/>
                    <a:pt x="1292" y="169"/>
                    <a:pt x="1432" y="253"/>
                  </a:cubicBezTo>
                  <a:cubicBezTo>
                    <a:pt x="1488" y="282"/>
                    <a:pt x="1488" y="338"/>
                    <a:pt x="1432" y="366"/>
                  </a:cubicBezTo>
                  <a:lnTo>
                    <a:pt x="1432" y="366"/>
                  </a:lnTo>
                  <a:cubicBezTo>
                    <a:pt x="1376" y="422"/>
                    <a:pt x="1432" y="506"/>
                    <a:pt x="1376" y="534"/>
                  </a:cubicBezTo>
                  <a:lnTo>
                    <a:pt x="1376" y="534"/>
                  </a:lnTo>
                  <a:cubicBezTo>
                    <a:pt x="1320" y="646"/>
                    <a:pt x="1320" y="731"/>
                    <a:pt x="1264" y="843"/>
                  </a:cubicBezTo>
                  <a:cubicBezTo>
                    <a:pt x="1264" y="871"/>
                    <a:pt x="1264" y="871"/>
                    <a:pt x="1264" y="899"/>
                  </a:cubicBezTo>
                  <a:cubicBezTo>
                    <a:pt x="1208" y="955"/>
                    <a:pt x="1264" y="1040"/>
                    <a:pt x="1208" y="1068"/>
                  </a:cubicBezTo>
                  <a:lnTo>
                    <a:pt x="1208" y="1068"/>
                  </a:lnTo>
                  <a:cubicBezTo>
                    <a:pt x="1179" y="1096"/>
                    <a:pt x="1179" y="1096"/>
                    <a:pt x="1151" y="10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70"/>
            <p:cNvSpPr/>
            <p:nvPr/>
          </p:nvSpPr>
          <p:spPr>
            <a:xfrm>
              <a:off x="2819300" y="645200"/>
              <a:ext cx="11250" cy="33000"/>
            </a:xfrm>
            <a:custGeom>
              <a:avLst/>
              <a:gdLst/>
              <a:ahLst/>
              <a:cxnLst/>
              <a:rect l="l" t="t" r="r" b="b"/>
              <a:pathLst>
                <a:path w="450" h="1320" extrusionOk="0">
                  <a:moveTo>
                    <a:pt x="281" y="281"/>
                  </a:moveTo>
                  <a:cubicBezTo>
                    <a:pt x="197" y="309"/>
                    <a:pt x="141" y="337"/>
                    <a:pt x="225" y="421"/>
                  </a:cubicBezTo>
                  <a:cubicBezTo>
                    <a:pt x="449" y="646"/>
                    <a:pt x="449" y="871"/>
                    <a:pt x="309" y="1123"/>
                  </a:cubicBezTo>
                  <a:cubicBezTo>
                    <a:pt x="281" y="1180"/>
                    <a:pt x="281" y="1236"/>
                    <a:pt x="281" y="1292"/>
                  </a:cubicBezTo>
                  <a:cubicBezTo>
                    <a:pt x="253" y="1320"/>
                    <a:pt x="253" y="1320"/>
                    <a:pt x="225" y="1292"/>
                  </a:cubicBezTo>
                  <a:cubicBezTo>
                    <a:pt x="225" y="1264"/>
                    <a:pt x="225" y="1264"/>
                    <a:pt x="225" y="1236"/>
                  </a:cubicBezTo>
                  <a:cubicBezTo>
                    <a:pt x="169" y="1151"/>
                    <a:pt x="225" y="1039"/>
                    <a:pt x="169" y="927"/>
                  </a:cubicBezTo>
                  <a:cubicBezTo>
                    <a:pt x="169" y="927"/>
                    <a:pt x="169" y="899"/>
                    <a:pt x="169" y="871"/>
                  </a:cubicBezTo>
                  <a:cubicBezTo>
                    <a:pt x="84" y="786"/>
                    <a:pt x="169" y="674"/>
                    <a:pt x="112" y="590"/>
                  </a:cubicBezTo>
                  <a:cubicBezTo>
                    <a:pt x="112" y="562"/>
                    <a:pt x="112" y="534"/>
                    <a:pt x="112" y="534"/>
                  </a:cubicBezTo>
                  <a:cubicBezTo>
                    <a:pt x="28" y="421"/>
                    <a:pt x="112" y="309"/>
                    <a:pt x="56" y="225"/>
                  </a:cubicBezTo>
                  <a:cubicBezTo>
                    <a:pt x="56" y="197"/>
                    <a:pt x="56" y="197"/>
                    <a:pt x="56" y="169"/>
                  </a:cubicBezTo>
                  <a:cubicBezTo>
                    <a:pt x="0" y="113"/>
                    <a:pt x="28" y="57"/>
                    <a:pt x="28" y="0"/>
                  </a:cubicBezTo>
                  <a:cubicBezTo>
                    <a:pt x="225" y="0"/>
                    <a:pt x="337" y="85"/>
                    <a:pt x="281" y="2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70"/>
            <p:cNvSpPr/>
            <p:nvPr/>
          </p:nvSpPr>
          <p:spPr>
            <a:xfrm>
              <a:off x="2915450" y="629750"/>
              <a:ext cx="2125" cy="3550"/>
            </a:xfrm>
            <a:custGeom>
              <a:avLst/>
              <a:gdLst/>
              <a:ahLst/>
              <a:cxnLst/>
              <a:rect l="l" t="t" r="r" b="b"/>
              <a:pathLst>
                <a:path w="85" h="142" extrusionOk="0">
                  <a:moveTo>
                    <a:pt x="57" y="1"/>
                  </a:moveTo>
                  <a:cubicBezTo>
                    <a:pt x="85" y="57"/>
                    <a:pt x="57" y="113"/>
                    <a:pt x="28" y="141"/>
                  </a:cubicBezTo>
                  <a:lnTo>
                    <a:pt x="0" y="141"/>
                  </a:lnTo>
                  <a:cubicBezTo>
                    <a:pt x="0" y="113"/>
                    <a:pt x="0" y="113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57"/>
                    <a:pt x="28" y="29"/>
                    <a:pt x="28" y="29"/>
                  </a:cubicBezTo>
                  <a:cubicBezTo>
                    <a:pt x="28" y="1"/>
                    <a:pt x="57" y="1"/>
                    <a:pt x="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70"/>
            <p:cNvSpPr/>
            <p:nvPr/>
          </p:nvSpPr>
          <p:spPr>
            <a:xfrm>
              <a:off x="2918950" y="6241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1" y="0"/>
                  </a:moveTo>
                  <a:cubicBezTo>
                    <a:pt x="1" y="0"/>
                    <a:pt x="29" y="0"/>
                    <a:pt x="57" y="0"/>
                  </a:cubicBezTo>
                  <a:cubicBezTo>
                    <a:pt x="29" y="28"/>
                    <a:pt x="29" y="28"/>
                    <a:pt x="1" y="56"/>
                  </a:cubicBezTo>
                  <a:cubicBezTo>
                    <a:pt x="1" y="28"/>
                    <a:pt x="1" y="28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70"/>
            <p:cNvSpPr/>
            <p:nvPr/>
          </p:nvSpPr>
          <p:spPr>
            <a:xfrm>
              <a:off x="2917550" y="6269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1" y="0"/>
                  </a:moveTo>
                  <a:cubicBezTo>
                    <a:pt x="1" y="0"/>
                    <a:pt x="29" y="0"/>
                    <a:pt x="57" y="0"/>
                  </a:cubicBezTo>
                  <a:cubicBezTo>
                    <a:pt x="29" y="28"/>
                    <a:pt x="1" y="57"/>
                    <a:pt x="1" y="57"/>
                  </a:cubicBezTo>
                  <a:cubicBezTo>
                    <a:pt x="1" y="57"/>
                    <a:pt x="1" y="28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70"/>
            <p:cNvSpPr/>
            <p:nvPr/>
          </p:nvSpPr>
          <p:spPr>
            <a:xfrm>
              <a:off x="2888775" y="651525"/>
              <a:ext cx="68100" cy="56875"/>
            </a:xfrm>
            <a:custGeom>
              <a:avLst/>
              <a:gdLst/>
              <a:ahLst/>
              <a:cxnLst/>
              <a:rect l="l" t="t" r="r" b="b"/>
              <a:pathLst>
                <a:path w="2724" h="2275" extrusionOk="0">
                  <a:moveTo>
                    <a:pt x="422" y="1291"/>
                  </a:moveTo>
                  <a:cubicBezTo>
                    <a:pt x="562" y="1291"/>
                    <a:pt x="702" y="1263"/>
                    <a:pt x="871" y="1235"/>
                  </a:cubicBezTo>
                  <a:cubicBezTo>
                    <a:pt x="955" y="1207"/>
                    <a:pt x="955" y="1123"/>
                    <a:pt x="983" y="1039"/>
                  </a:cubicBezTo>
                  <a:cubicBezTo>
                    <a:pt x="1039" y="955"/>
                    <a:pt x="955" y="927"/>
                    <a:pt x="899" y="927"/>
                  </a:cubicBezTo>
                  <a:cubicBezTo>
                    <a:pt x="787" y="870"/>
                    <a:pt x="815" y="814"/>
                    <a:pt x="843" y="758"/>
                  </a:cubicBezTo>
                  <a:lnTo>
                    <a:pt x="843" y="758"/>
                  </a:lnTo>
                  <a:cubicBezTo>
                    <a:pt x="1011" y="702"/>
                    <a:pt x="1039" y="533"/>
                    <a:pt x="1152" y="477"/>
                  </a:cubicBezTo>
                  <a:cubicBezTo>
                    <a:pt x="1152" y="365"/>
                    <a:pt x="1011" y="421"/>
                    <a:pt x="1011" y="309"/>
                  </a:cubicBezTo>
                  <a:cubicBezTo>
                    <a:pt x="1095" y="253"/>
                    <a:pt x="1180" y="281"/>
                    <a:pt x="1264" y="281"/>
                  </a:cubicBezTo>
                  <a:cubicBezTo>
                    <a:pt x="1320" y="197"/>
                    <a:pt x="1432" y="225"/>
                    <a:pt x="1517" y="197"/>
                  </a:cubicBezTo>
                  <a:cubicBezTo>
                    <a:pt x="1545" y="197"/>
                    <a:pt x="1573" y="197"/>
                    <a:pt x="1573" y="168"/>
                  </a:cubicBezTo>
                  <a:cubicBezTo>
                    <a:pt x="1601" y="168"/>
                    <a:pt x="1629" y="140"/>
                    <a:pt x="1657" y="140"/>
                  </a:cubicBezTo>
                  <a:cubicBezTo>
                    <a:pt x="1657" y="140"/>
                    <a:pt x="1685" y="112"/>
                    <a:pt x="1713" y="112"/>
                  </a:cubicBezTo>
                  <a:cubicBezTo>
                    <a:pt x="1741" y="112"/>
                    <a:pt x="1769" y="112"/>
                    <a:pt x="1797" y="112"/>
                  </a:cubicBezTo>
                  <a:cubicBezTo>
                    <a:pt x="1797" y="112"/>
                    <a:pt x="1825" y="140"/>
                    <a:pt x="1853" y="140"/>
                  </a:cubicBezTo>
                  <a:cubicBezTo>
                    <a:pt x="1910" y="168"/>
                    <a:pt x="1994" y="0"/>
                    <a:pt x="2022" y="140"/>
                  </a:cubicBezTo>
                  <a:cubicBezTo>
                    <a:pt x="2022" y="168"/>
                    <a:pt x="2022" y="197"/>
                    <a:pt x="2022" y="225"/>
                  </a:cubicBezTo>
                  <a:cubicBezTo>
                    <a:pt x="2050" y="225"/>
                    <a:pt x="2078" y="253"/>
                    <a:pt x="2106" y="281"/>
                  </a:cubicBezTo>
                  <a:cubicBezTo>
                    <a:pt x="2078" y="337"/>
                    <a:pt x="1994" y="365"/>
                    <a:pt x="1966" y="421"/>
                  </a:cubicBezTo>
                  <a:cubicBezTo>
                    <a:pt x="2050" y="505"/>
                    <a:pt x="2106" y="365"/>
                    <a:pt x="2190" y="365"/>
                  </a:cubicBezTo>
                  <a:cubicBezTo>
                    <a:pt x="2218" y="449"/>
                    <a:pt x="2162" y="505"/>
                    <a:pt x="2162" y="562"/>
                  </a:cubicBezTo>
                  <a:cubicBezTo>
                    <a:pt x="2022" y="786"/>
                    <a:pt x="2050" y="786"/>
                    <a:pt x="2303" y="814"/>
                  </a:cubicBezTo>
                  <a:cubicBezTo>
                    <a:pt x="2359" y="842"/>
                    <a:pt x="2415" y="814"/>
                    <a:pt x="2443" y="898"/>
                  </a:cubicBezTo>
                  <a:cubicBezTo>
                    <a:pt x="2471" y="955"/>
                    <a:pt x="2527" y="983"/>
                    <a:pt x="2555" y="1011"/>
                  </a:cubicBezTo>
                  <a:cubicBezTo>
                    <a:pt x="2611" y="1067"/>
                    <a:pt x="2640" y="1095"/>
                    <a:pt x="2724" y="1151"/>
                  </a:cubicBezTo>
                  <a:cubicBezTo>
                    <a:pt x="2583" y="1179"/>
                    <a:pt x="2471" y="1179"/>
                    <a:pt x="2387" y="1067"/>
                  </a:cubicBezTo>
                  <a:cubicBezTo>
                    <a:pt x="2331" y="983"/>
                    <a:pt x="2303" y="1011"/>
                    <a:pt x="2275" y="1067"/>
                  </a:cubicBezTo>
                  <a:cubicBezTo>
                    <a:pt x="2190" y="1207"/>
                    <a:pt x="2162" y="1151"/>
                    <a:pt x="2134" y="1067"/>
                  </a:cubicBezTo>
                  <a:cubicBezTo>
                    <a:pt x="2050" y="842"/>
                    <a:pt x="1966" y="786"/>
                    <a:pt x="1685" y="842"/>
                  </a:cubicBezTo>
                  <a:cubicBezTo>
                    <a:pt x="1797" y="955"/>
                    <a:pt x="1853" y="1067"/>
                    <a:pt x="1910" y="1207"/>
                  </a:cubicBezTo>
                  <a:cubicBezTo>
                    <a:pt x="1910" y="1291"/>
                    <a:pt x="1882" y="1348"/>
                    <a:pt x="1825" y="1432"/>
                  </a:cubicBezTo>
                  <a:cubicBezTo>
                    <a:pt x="1769" y="1488"/>
                    <a:pt x="1741" y="1432"/>
                    <a:pt x="1685" y="1404"/>
                  </a:cubicBezTo>
                  <a:cubicBezTo>
                    <a:pt x="1629" y="1404"/>
                    <a:pt x="1601" y="1376"/>
                    <a:pt x="1545" y="1348"/>
                  </a:cubicBezTo>
                  <a:cubicBezTo>
                    <a:pt x="1292" y="1095"/>
                    <a:pt x="1208" y="1123"/>
                    <a:pt x="1039" y="1460"/>
                  </a:cubicBezTo>
                  <a:cubicBezTo>
                    <a:pt x="1039" y="1460"/>
                    <a:pt x="1039" y="1488"/>
                    <a:pt x="1039" y="1516"/>
                  </a:cubicBezTo>
                  <a:cubicBezTo>
                    <a:pt x="1011" y="1544"/>
                    <a:pt x="983" y="1572"/>
                    <a:pt x="955" y="1600"/>
                  </a:cubicBezTo>
                  <a:cubicBezTo>
                    <a:pt x="955" y="1600"/>
                    <a:pt x="927" y="1628"/>
                    <a:pt x="927" y="1628"/>
                  </a:cubicBezTo>
                  <a:cubicBezTo>
                    <a:pt x="927" y="1628"/>
                    <a:pt x="955" y="1628"/>
                    <a:pt x="955" y="1628"/>
                  </a:cubicBezTo>
                  <a:cubicBezTo>
                    <a:pt x="983" y="1656"/>
                    <a:pt x="1011" y="1656"/>
                    <a:pt x="1039" y="1685"/>
                  </a:cubicBezTo>
                  <a:cubicBezTo>
                    <a:pt x="1039" y="1713"/>
                    <a:pt x="1067" y="1741"/>
                    <a:pt x="1067" y="1769"/>
                  </a:cubicBezTo>
                  <a:cubicBezTo>
                    <a:pt x="1067" y="1797"/>
                    <a:pt x="1039" y="1825"/>
                    <a:pt x="1011" y="1881"/>
                  </a:cubicBezTo>
                  <a:cubicBezTo>
                    <a:pt x="899" y="1993"/>
                    <a:pt x="759" y="2078"/>
                    <a:pt x="646" y="1853"/>
                  </a:cubicBezTo>
                  <a:cubicBezTo>
                    <a:pt x="646" y="1825"/>
                    <a:pt x="702" y="1825"/>
                    <a:pt x="702" y="1797"/>
                  </a:cubicBezTo>
                  <a:cubicBezTo>
                    <a:pt x="674" y="1797"/>
                    <a:pt x="674" y="1825"/>
                    <a:pt x="646" y="1825"/>
                  </a:cubicBezTo>
                  <a:cubicBezTo>
                    <a:pt x="534" y="1993"/>
                    <a:pt x="422" y="2134"/>
                    <a:pt x="309" y="2274"/>
                  </a:cubicBezTo>
                  <a:cubicBezTo>
                    <a:pt x="281" y="2274"/>
                    <a:pt x="253" y="2274"/>
                    <a:pt x="225" y="2274"/>
                  </a:cubicBezTo>
                  <a:cubicBezTo>
                    <a:pt x="85" y="1993"/>
                    <a:pt x="1" y="1741"/>
                    <a:pt x="169" y="1488"/>
                  </a:cubicBezTo>
                  <a:cubicBezTo>
                    <a:pt x="225" y="1432"/>
                    <a:pt x="281" y="1432"/>
                    <a:pt x="337" y="1404"/>
                  </a:cubicBezTo>
                  <a:cubicBezTo>
                    <a:pt x="365" y="1348"/>
                    <a:pt x="394" y="1320"/>
                    <a:pt x="422" y="12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70"/>
            <p:cNvSpPr/>
            <p:nvPr/>
          </p:nvSpPr>
          <p:spPr>
            <a:xfrm>
              <a:off x="2908425" y="677475"/>
              <a:ext cx="35825" cy="44950"/>
            </a:xfrm>
            <a:custGeom>
              <a:avLst/>
              <a:gdLst/>
              <a:ahLst/>
              <a:cxnLst/>
              <a:rect l="l" t="t" r="r" b="b"/>
              <a:pathLst>
                <a:path w="1433" h="1798" extrusionOk="0">
                  <a:moveTo>
                    <a:pt x="225" y="478"/>
                  </a:moveTo>
                  <a:cubicBezTo>
                    <a:pt x="225" y="422"/>
                    <a:pt x="169" y="394"/>
                    <a:pt x="85" y="338"/>
                  </a:cubicBezTo>
                  <a:cubicBezTo>
                    <a:pt x="169" y="282"/>
                    <a:pt x="253" y="253"/>
                    <a:pt x="309" y="169"/>
                  </a:cubicBezTo>
                  <a:cubicBezTo>
                    <a:pt x="422" y="1"/>
                    <a:pt x="506" y="1"/>
                    <a:pt x="674" y="113"/>
                  </a:cubicBezTo>
                  <a:cubicBezTo>
                    <a:pt x="787" y="169"/>
                    <a:pt x="843" y="282"/>
                    <a:pt x="899" y="366"/>
                  </a:cubicBezTo>
                  <a:cubicBezTo>
                    <a:pt x="899" y="450"/>
                    <a:pt x="899" y="562"/>
                    <a:pt x="787" y="618"/>
                  </a:cubicBezTo>
                  <a:cubicBezTo>
                    <a:pt x="674" y="731"/>
                    <a:pt x="674" y="759"/>
                    <a:pt x="618" y="1011"/>
                  </a:cubicBezTo>
                  <a:cubicBezTo>
                    <a:pt x="815" y="899"/>
                    <a:pt x="927" y="1011"/>
                    <a:pt x="1096" y="1152"/>
                  </a:cubicBezTo>
                  <a:cubicBezTo>
                    <a:pt x="1039" y="899"/>
                    <a:pt x="1292" y="871"/>
                    <a:pt x="1320" y="647"/>
                  </a:cubicBezTo>
                  <a:cubicBezTo>
                    <a:pt x="1432" y="815"/>
                    <a:pt x="1376" y="955"/>
                    <a:pt x="1348" y="1096"/>
                  </a:cubicBezTo>
                  <a:cubicBezTo>
                    <a:pt x="1320" y="1264"/>
                    <a:pt x="1236" y="1433"/>
                    <a:pt x="1236" y="1629"/>
                  </a:cubicBezTo>
                  <a:cubicBezTo>
                    <a:pt x="1124" y="1741"/>
                    <a:pt x="955" y="1601"/>
                    <a:pt x="843" y="1685"/>
                  </a:cubicBezTo>
                  <a:cubicBezTo>
                    <a:pt x="674" y="1770"/>
                    <a:pt x="562" y="1798"/>
                    <a:pt x="590" y="1545"/>
                  </a:cubicBezTo>
                  <a:cubicBezTo>
                    <a:pt x="646" y="1376"/>
                    <a:pt x="478" y="1348"/>
                    <a:pt x="366" y="1292"/>
                  </a:cubicBezTo>
                  <a:cubicBezTo>
                    <a:pt x="309" y="1236"/>
                    <a:pt x="197" y="1264"/>
                    <a:pt x="113" y="1208"/>
                  </a:cubicBezTo>
                  <a:cubicBezTo>
                    <a:pt x="57" y="1180"/>
                    <a:pt x="1" y="1096"/>
                    <a:pt x="85" y="1068"/>
                  </a:cubicBezTo>
                  <a:cubicBezTo>
                    <a:pt x="281" y="1011"/>
                    <a:pt x="197" y="871"/>
                    <a:pt x="225" y="787"/>
                  </a:cubicBezTo>
                  <a:cubicBezTo>
                    <a:pt x="225" y="731"/>
                    <a:pt x="225" y="703"/>
                    <a:pt x="225" y="675"/>
                  </a:cubicBezTo>
                  <a:cubicBezTo>
                    <a:pt x="225" y="590"/>
                    <a:pt x="225" y="534"/>
                    <a:pt x="225" y="47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70"/>
            <p:cNvSpPr/>
            <p:nvPr/>
          </p:nvSpPr>
          <p:spPr>
            <a:xfrm>
              <a:off x="2948425" y="617825"/>
              <a:ext cx="33025" cy="26700"/>
            </a:xfrm>
            <a:custGeom>
              <a:avLst/>
              <a:gdLst/>
              <a:ahLst/>
              <a:cxnLst/>
              <a:rect l="l" t="t" r="r" b="b"/>
              <a:pathLst>
                <a:path w="1321" h="1068" extrusionOk="0">
                  <a:moveTo>
                    <a:pt x="1012" y="730"/>
                  </a:moveTo>
                  <a:cubicBezTo>
                    <a:pt x="1012" y="843"/>
                    <a:pt x="1012" y="927"/>
                    <a:pt x="843" y="955"/>
                  </a:cubicBezTo>
                  <a:cubicBezTo>
                    <a:pt x="731" y="983"/>
                    <a:pt x="619" y="955"/>
                    <a:pt x="506" y="1067"/>
                  </a:cubicBezTo>
                  <a:cubicBezTo>
                    <a:pt x="506" y="955"/>
                    <a:pt x="534" y="871"/>
                    <a:pt x="590" y="871"/>
                  </a:cubicBezTo>
                  <a:cubicBezTo>
                    <a:pt x="731" y="871"/>
                    <a:pt x="787" y="815"/>
                    <a:pt x="731" y="702"/>
                  </a:cubicBezTo>
                  <a:cubicBezTo>
                    <a:pt x="675" y="618"/>
                    <a:pt x="619" y="534"/>
                    <a:pt x="506" y="646"/>
                  </a:cubicBezTo>
                  <a:cubicBezTo>
                    <a:pt x="478" y="674"/>
                    <a:pt x="450" y="674"/>
                    <a:pt x="422" y="674"/>
                  </a:cubicBezTo>
                  <a:cubicBezTo>
                    <a:pt x="394" y="618"/>
                    <a:pt x="310" y="618"/>
                    <a:pt x="310" y="674"/>
                  </a:cubicBezTo>
                  <a:cubicBezTo>
                    <a:pt x="310" y="815"/>
                    <a:pt x="197" y="843"/>
                    <a:pt x="113" y="899"/>
                  </a:cubicBezTo>
                  <a:cubicBezTo>
                    <a:pt x="57" y="871"/>
                    <a:pt x="1" y="815"/>
                    <a:pt x="1" y="730"/>
                  </a:cubicBezTo>
                  <a:cubicBezTo>
                    <a:pt x="113" y="674"/>
                    <a:pt x="197" y="590"/>
                    <a:pt x="197" y="422"/>
                  </a:cubicBezTo>
                  <a:cubicBezTo>
                    <a:pt x="169" y="365"/>
                    <a:pt x="225" y="253"/>
                    <a:pt x="338" y="253"/>
                  </a:cubicBezTo>
                  <a:cubicBezTo>
                    <a:pt x="450" y="225"/>
                    <a:pt x="562" y="169"/>
                    <a:pt x="590" y="85"/>
                  </a:cubicBezTo>
                  <a:cubicBezTo>
                    <a:pt x="787" y="85"/>
                    <a:pt x="815" y="225"/>
                    <a:pt x="871" y="393"/>
                  </a:cubicBezTo>
                  <a:cubicBezTo>
                    <a:pt x="955" y="253"/>
                    <a:pt x="843" y="141"/>
                    <a:pt x="871" y="29"/>
                  </a:cubicBezTo>
                  <a:cubicBezTo>
                    <a:pt x="983" y="0"/>
                    <a:pt x="1068" y="85"/>
                    <a:pt x="1152" y="113"/>
                  </a:cubicBezTo>
                  <a:cubicBezTo>
                    <a:pt x="1236" y="141"/>
                    <a:pt x="1264" y="253"/>
                    <a:pt x="1292" y="337"/>
                  </a:cubicBezTo>
                  <a:cubicBezTo>
                    <a:pt x="1320" y="450"/>
                    <a:pt x="1236" y="506"/>
                    <a:pt x="1152" y="534"/>
                  </a:cubicBezTo>
                  <a:cubicBezTo>
                    <a:pt x="1068" y="562"/>
                    <a:pt x="1124" y="702"/>
                    <a:pt x="1012" y="73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70"/>
            <p:cNvSpPr/>
            <p:nvPr/>
          </p:nvSpPr>
          <p:spPr>
            <a:xfrm>
              <a:off x="2930175" y="643800"/>
              <a:ext cx="12675" cy="14750"/>
            </a:xfrm>
            <a:custGeom>
              <a:avLst/>
              <a:gdLst/>
              <a:ahLst/>
              <a:cxnLst/>
              <a:rect l="l" t="t" r="r" b="b"/>
              <a:pathLst>
                <a:path w="507" h="590" extrusionOk="0">
                  <a:moveTo>
                    <a:pt x="366" y="449"/>
                  </a:moveTo>
                  <a:cubicBezTo>
                    <a:pt x="310" y="506"/>
                    <a:pt x="226" y="590"/>
                    <a:pt x="141" y="449"/>
                  </a:cubicBezTo>
                  <a:cubicBezTo>
                    <a:pt x="141" y="393"/>
                    <a:pt x="141" y="337"/>
                    <a:pt x="113" y="253"/>
                  </a:cubicBezTo>
                  <a:cubicBezTo>
                    <a:pt x="85" y="197"/>
                    <a:pt x="1" y="113"/>
                    <a:pt x="85" y="56"/>
                  </a:cubicBezTo>
                  <a:cubicBezTo>
                    <a:pt x="197" y="0"/>
                    <a:pt x="254" y="84"/>
                    <a:pt x="310" y="169"/>
                  </a:cubicBezTo>
                  <a:cubicBezTo>
                    <a:pt x="338" y="253"/>
                    <a:pt x="506" y="337"/>
                    <a:pt x="366" y="44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70"/>
            <p:cNvSpPr/>
            <p:nvPr/>
          </p:nvSpPr>
          <p:spPr>
            <a:xfrm>
              <a:off x="2951250" y="645200"/>
              <a:ext cx="6325" cy="5625"/>
            </a:xfrm>
            <a:custGeom>
              <a:avLst/>
              <a:gdLst/>
              <a:ahLst/>
              <a:cxnLst/>
              <a:rect l="l" t="t" r="r" b="b"/>
              <a:pathLst>
                <a:path w="253" h="225" extrusionOk="0">
                  <a:moveTo>
                    <a:pt x="0" y="113"/>
                  </a:moveTo>
                  <a:cubicBezTo>
                    <a:pt x="28" y="113"/>
                    <a:pt x="56" y="113"/>
                    <a:pt x="56" y="113"/>
                  </a:cubicBezTo>
                  <a:cubicBezTo>
                    <a:pt x="253" y="0"/>
                    <a:pt x="225" y="113"/>
                    <a:pt x="197" y="225"/>
                  </a:cubicBezTo>
                  <a:cubicBezTo>
                    <a:pt x="112" y="225"/>
                    <a:pt x="56" y="197"/>
                    <a:pt x="0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70"/>
            <p:cNvSpPr/>
            <p:nvPr/>
          </p:nvSpPr>
          <p:spPr>
            <a:xfrm>
              <a:off x="2948425" y="641675"/>
              <a:ext cx="4950" cy="6350"/>
            </a:xfrm>
            <a:custGeom>
              <a:avLst/>
              <a:gdLst/>
              <a:ahLst/>
              <a:cxnLst/>
              <a:rect l="l" t="t" r="r" b="b"/>
              <a:pathLst>
                <a:path w="198" h="254" extrusionOk="0">
                  <a:moveTo>
                    <a:pt x="113" y="1"/>
                  </a:moveTo>
                  <a:cubicBezTo>
                    <a:pt x="197" y="85"/>
                    <a:pt x="113" y="169"/>
                    <a:pt x="113" y="254"/>
                  </a:cubicBezTo>
                  <a:cubicBezTo>
                    <a:pt x="57" y="254"/>
                    <a:pt x="1" y="198"/>
                    <a:pt x="1" y="141"/>
                  </a:cubicBezTo>
                  <a:cubicBezTo>
                    <a:pt x="1" y="85"/>
                    <a:pt x="29" y="29"/>
                    <a:pt x="57" y="1"/>
                  </a:cubicBezTo>
                  <a:cubicBezTo>
                    <a:pt x="85" y="1"/>
                    <a:pt x="113" y="1"/>
                    <a:pt x="1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70"/>
            <p:cNvSpPr/>
            <p:nvPr/>
          </p:nvSpPr>
          <p:spPr>
            <a:xfrm>
              <a:off x="2947025" y="641675"/>
              <a:ext cx="2850" cy="3550"/>
            </a:xfrm>
            <a:custGeom>
              <a:avLst/>
              <a:gdLst/>
              <a:ahLst/>
              <a:cxnLst/>
              <a:rect l="l" t="t" r="r" b="b"/>
              <a:pathLst>
                <a:path w="114" h="142" extrusionOk="0">
                  <a:moveTo>
                    <a:pt x="113" y="1"/>
                  </a:moveTo>
                  <a:cubicBezTo>
                    <a:pt x="113" y="57"/>
                    <a:pt x="113" y="113"/>
                    <a:pt x="57" y="141"/>
                  </a:cubicBezTo>
                  <a:cubicBezTo>
                    <a:pt x="1" y="113"/>
                    <a:pt x="1" y="57"/>
                    <a:pt x="1" y="1"/>
                  </a:cubicBezTo>
                  <a:cubicBezTo>
                    <a:pt x="29" y="1"/>
                    <a:pt x="29" y="1"/>
                    <a:pt x="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70"/>
            <p:cNvSpPr/>
            <p:nvPr/>
          </p:nvSpPr>
          <p:spPr>
            <a:xfrm>
              <a:off x="2947025" y="649400"/>
              <a:ext cx="2125" cy="2150"/>
            </a:xfrm>
            <a:custGeom>
              <a:avLst/>
              <a:gdLst/>
              <a:ahLst/>
              <a:cxnLst/>
              <a:rect l="l" t="t" r="r" b="b"/>
              <a:pathLst>
                <a:path w="85" h="86" extrusionOk="0">
                  <a:moveTo>
                    <a:pt x="85" y="57"/>
                  </a:moveTo>
                  <a:cubicBezTo>
                    <a:pt x="85" y="57"/>
                    <a:pt x="85" y="57"/>
                    <a:pt x="85" y="85"/>
                  </a:cubicBezTo>
                  <a:cubicBezTo>
                    <a:pt x="57" y="57"/>
                    <a:pt x="29" y="57"/>
                    <a:pt x="1" y="29"/>
                  </a:cubicBezTo>
                  <a:cubicBezTo>
                    <a:pt x="1" y="1"/>
                    <a:pt x="1" y="1"/>
                    <a:pt x="29" y="1"/>
                  </a:cubicBezTo>
                  <a:cubicBezTo>
                    <a:pt x="57" y="1"/>
                    <a:pt x="85" y="1"/>
                    <a:pt x="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70"/>
            <p:cNvSpPr/>
            <p:nvPr/>
          </p:nvSpPr>
          <p:spPr>
            <a:xfrm>
              <a:off x="2946325" y="64027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85" y="57"/>
                  </a:moveTo>
                  <a:lnTo>
                    <a:pt x="29" y="57"/>
                  </a:lnTo>
                  <a:cubicBezTo>
                    <a:pt x="29" y="57"/>
                    <a:pt x="29" y="29"/>
                    <a:pt x="1" y="29"/>
                  </a:cubicBezTo>
                  <a:cubicBezTo>
                    <a:pt x="57" y="1"/>
                    <a:pt x="85" y="29"/>
                    <a:pt x="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70"/>
            <p:cNvSpPr/>
            <p:nvPr/>
          </p:nvSpPr>
          <p:spPr>
            <a:xfrm>
              <a:off x="2951950" y="6711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0"/>
                  </a:cubicBezTo>
                  <a:cubicBezTo>
                    <a:pt x="0" y="0"/>
                    <a:pt x="28" y="0"/>
                    <a:pt x="28" y="0"/>
                  </a:cubicBezTo>
                  <a:cubicBezTo>
                    <a:pt x="28" y="28"/>
                    <a:pt x="28" y="28"/>
                    <a:pt x="28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70"/>
            <p:cNvSpPr/>
            <p:nvPr/>
          </p:nvSpPr>
          <p:spPr>
            <a:xfrm>
              <a:off x="2939300" y="657125"/>
              <a:ext cx="2150" cy="1425"/>
            </a:xfrm>
            <a:custGeom>
              <a:avLst/>
              <a:gdLst/>
              <a:ahLst/>
              <a:cxnLst/>
              <a:rect l="l" t="t" r="r" b="b"/>
              <a:pathLst>
                <a:path w="86" h="57" extrusionOk="0">
                  <a:moveTo>
                    <a:pt x="85" y="57"/>
                  </a:moveTo>
                  <a:cubicBezTo>
                    <a:pt x="57" y="29"/>
                    <a:pt x="29" y="1"/>
                    <a:pt x="1" y="1"/>
                  </a:cubicBezTo>
                  <a:cubicBezTo>
                    <a:pt x="29" y="1"/>
                    <a:pt x="57" y="29"/>
                    <a:pt x="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70"/>
            <p:cNvSpPr/>
            <p:nvPr/>
          </p:nvSpPr>
          <p:spPr>
            <a:xfrm>
              <a:off x="2840350" y="617125"/>
              <a:ext cx="61775" cy="75125"/>
            </a:xfrm>
            <a:custGeom>
              <a:avLst/>
              <a:gdLst/>
              <a:ahLst/>
              <a:cxnLst/>
              <a:rect l="l" t="t" r="r" b="b"/>
              <a:pathLst>
                <a:path w="2471" h="3005" extrusionOk="0">
                  <a:moveTo>
                    <a:pt x="1881" y="281"/>
                  </a:moveTo>
                  <a:cubicBezTo>
                    <a:pt x="1909" y="281"/>
                    <a:pt x="1909" y="281"/>
                    <a:pt x="1938" y="281"/>
                  </a:cubicBezTo>
                  <a:cubicBezTo>
                    <a:pt x="1938" y="337"/>
                    <a:pt x="1966" y="365"/>
                    <a:pt x="1994" y="393"/>
                  </a:cubicBezTo>
                  <a:cubicBezTo>
                    <a:pt x="1994" y="450"/>
                    <a:pt x="1994" y="478"/>
                    <a:pt x="2022" y="506"/>
                  </a:cubicBezTo>
                  <a:cubicBezTo>
                    <a:pt x="1797" y="534"/>
                    <a:pt x="1797" y="534"/>
                    <a:pt x="1797" y="758"/>
                  </a:cubicBezTo>
                  <a:cubicBezTo>
                    <a:pt x="1797" y="786"/>
                    <a:pt x="1797" y="843"/>
                    <a:pt x="1797" y="843"/>
                  </a:cubicBezTo>
                  <a:cubicBezTo>
                    <a:pt x="1601" y="927"/>
                    <a:pt x="1825" y="1123"/>
                    <a:pt x="1685" y="1208"/>
                  </a:cubicBezTo>
                  <a:cubicBezTo>
                    <a:pt x="1797" y="1236"/>
                    <a:pt x="1881" y="1180"/>
                    <a:pt x="1966" y="1151"/>
                  </a:cubicBezTo>
                  <a:cubicBezTo>
                    <a:pt x="1966" y="1095"/>
                    <a:pt x="1825" y="1067"/>
                    <a:pt x="1881" y="983"/>
                  </a:cubicBezTo>
                  <a:cubicBezTo>
                    <a:pt x="1938" y="899"/>
                    <a:pt x="1994" y="955"/>
                    <a:pt x="2050" y="983"/>
                  </a:cubicBezTo>
                  <a:cubicBezTo>
                    <a:pt x="2218" y="1039"/>
                    <a:pt x="2302" y="1236"/>
                    <a:pt x="2274" y="1404"/>
                  </a:cubicBezTo>
                  <a:cubicBezTo>
                    <a:pt x="2274" y="1432"/>
                    <a:pt x="2246" y="1460"/>
                    <a:pt x="2274" y="1460"/>
                  </a:cubicBezTo>
                  <a:cubicBezTo>
                    <a:pt x="2471" y="1685"/>
                    <a:pt x="2162" y="1853"/>
                    <a:pt x="2218" y="2050"/>
                  </a:cubicBezTo>
                  <a:cubicBezTo>
                    <a:pt x="2246" y="2134"/>
                    <a:pt x="2134" y="2134"/>
                    <a:pt x="2106" y="2190"/>
                  </a:cubicBezTo>
                  <a:cubicBezTo>
                    <a:pt x="2078" y="2218"/>
                    <a:pt x="2078" y="2274"/>
                    <a:pt x="2134" y="2303"/>
                  </a:cubicBezTo>
                  <a:lnTo>
                    <a:pt x="2134" y="2303"/>
                  </a:lnTo>
                  <a:cubicBezTo>
                    <a:pt x="2106" y="2443"/>
                    <a:pt x="2050" y="2443"/>
                    <a:pt x="1938" y="2359"/>
                  </a:cubicBezTo>
                  <a:cubicBezTo>
                    <a:pt x="1881" y="2303"/>
                    <a:pt x="1825" y="2331"/>
                    <a:pt x="1797" y="2387"/>
                  </a:cubicBezTo>
                  <a:cubicBezTo>
                    <a:pt x="1769" y="2471"/>
                    <a:pt x="1853" y="2471"/>
                    <a:pt x="1909" y="2471"/>
                  </a:cubicBezTo>
                  <a:cubicBezTo>
                    <a:pt x="1966" y="2499"/>
                    <a:pt x="2022" y="2527"/>
                    <a:pt x="2078" y="2555"/>
                  </a:cubicBezTo>
                  <a:lnTo>
                    <a:pt x="2078" y="2555"/>
                  </a:lnTo>
                  <a:cubicBezTo>
                    <a:pt x="2078" y="2555"/>
                    <a:pt x="2078" y="2583"/>
                    <a:pt x="2078" y="2611"/>
                  </a:cubicBezTo>
                  <a:cubicBezTo>
                    <a:pt x="2022" y="2667"/>
                    <a:pt x="1994" y="2752"/>
                    <a:pt x="1938" y="2808"/>
                  </a:cubicBezTo>
                  <a:cubicBezTo>
                    <a:pt x="1909" y="2808"/>
                    <a:pt x="1881" y="2836"/>
                    <a:pt x="1853" y="2836"/>
                  </a:cubicBezTo>
                  <a:cubicBezTo>
                    <a:pt x="1741" y="2920"/>
                    <a:pt x="1629" y="2864"/>
                    <a:pt x="1516" y="2836"/>
                  </a:cubicBezTo>
                  <a:cubicBezTo>
                    <a:pt x="1180" y="2667"/>
                    <a:pt x="1180" y="2527"/>
                    <a:pt x="1488" y="2190"/>
                  </a:cubicBezTo>
                  <a:cubicBezTo>
                    <a:pt x="1404" y="2162"/>
                    <a:pt x="1376" y="2218"/>
                    <a:pt x="1348" y="2218"/>
                  </a:cubicBezTo>
                  <a:cubicBezTo>
                    <a:pt x="1180" y="2246"/>
                    <a:pt x="1067" y="2246"/>
                    <a:pt x="1123" y="2050"/>
                  </a:cubicBezTo>
                  <a:cubicBezTo>
                    <a:pt x="1151" y="1994"/>
                    <a:pt x="1151" y="1909"/>
                    <a:pt x="1095" y="1881"/>
                  </a:cubicBezTo>
                  <a:cubicBezTo>
                    <a:pt x="1039" y="1881"/>
                    <a:pt x="983" y="1909"/>
                    <a:pt x="927" y="1938"/>
                  </a:cubicBezTo>
                  <a:cubicBezTo>
                    <a:pt x="871" y="1994"/>
                    <a:pt x="927" y="2050"/>
                    <a:pt x="955" y="2106"/>
                  </a:cubicBezTo>
                  <a:cubicBezTo>
                    <a:pt x="983" y="2134"/>
                    <a:pt x="1011" y="2162"/>
                    <a:pt x="1039" y="2190"/>
                  </a:cubicBezTo>
                  <a:cubicBezTo>
                    <a:pt x="1264" y="2415"/>
                    <a:pt x="1292" y="2611"/>
                    <a:pt x="1151" y="2948"/>
                  </a:cubicBezTo>
                  <a:cubicBezTo>
                    <a:pt x="1123" y="2976"/>
                    <a:pt x="1095" y="2976"/>
                    <a:pt x="1067" y="2976"/>
                  </a:cubicBezTo>
                  <a:cubicBezTo>
                    <a:pt x="1011" y="2948"/>
                    <a:pt x="955" y="2920"/>
                    <a:pt x="899" y="2948"/>
                  </a:cubicBezTo>
                  <a:cubicBezTo>
                    <a:pt x="786" y="3004"/>
                    <a:pt x="674" y="2976"/>
                    <a:pt x="590" y="2976"/>
                  </a:cubicBezTo>
                  <a:cubicBezTo>
                    <a:pt x="562" y="2976"/>
                    <a:pt x="534" y="2976"/>
                    <a:pt x="506" y="2948"/>
                  </a:cubicBezTo>
                  <a:cubicBezTo>
                    <a:pt x="478" y="2892"/>
                    <a:pt x="478" y="2836"/>
                    <a:pt x="506" y="2780"/>
                  </a:cubicBezTo>
                  <a:cubicBezTo>
                    <a:pt x="534" y="2780"/>
                    <a:pt x="534" y="2752"/>
                    <a:pt x="534" y="2752"/>
                  </a:cubicBezTo>
                  <a:cubicBezTo>
                    <a:pt x="618" y="2639"/>
                    <a:pt x="815" y="2808"/>
                    <a:pt x="899" y="2583"/>
                  </a:cubicBezTo>
                  <a:cubicBezTo>
                    <a:pt x="758" y="2696"/>
                    <a:pt x="674" y="2667"/>
                    <a:pt x="562" y="2611"/>
                  </a:cubicBezTo>
                  <a:cubicBezTo>
                    <a:pt x="534" y="2583"/>
                    <a:pt x="534" y="2527"/>
                    <a:pt x="534" y="2527"/>
                  </a:cubicBezTo>
                  <a:cubicBezTo>
                    <a:pt x="758" y="2190"/>
                    <a:pt x="534" y="2162"/>
                    <a:pt x="281" y="2106"/>
                  </a:cubicBezTo>
                  <a:cubicBezTo>
                    <a:pt x="253" y="2106"/>
                    <a:pt x="225" y="2078"/>
                    <a:pt x="197" y="2050"/>
                  </a:cubicBezTo>
                  <a:cubicBezTo>
                    <a:pt x="169" y="1938"/>
                    <a:pt x="253" y="1881"/>
                    <a:pt x="337" y="1853"/>
                  </a:cubicBezTo>
                  <a:cubicBezTo>
                    <a:pt x="618" y="1853"/>
                    <a:pt x="730" y="1573"/>
                    <a:pt x="955" y="1460"/>
                  </a:cubicBezTo>
                  <a:cubicBezTo>
                    <a:pt x="1067" y="1404"/>
                    <a:pt x="927" y="1292"/>
                    <a:pt x="871" y="1236"/>
                  </a:cubicBezTo>
                  <a:cubicBezTo>
                    <a:pt x="786" y="1151"/>
                    <a:pt x="674" y="1123"/>
                    <a:pt x="534" y="1236"/>
                  </a:cubicBezTo>
                  <a:cubicBezTo>
                    <a:pt x="478" y="1292"/>
                    <a:pt x="421" y="1460"/>
                    <a:pt x="281" y="1292"/>
                  </a:cubicBezTo>
                  <a:cubicBezTo>
                    <a:pt x="281" y="1264"/>
                    <a:pt x="309" y="1208"/>
                    <a:pt x="309" y="1180"/>
                  </a:cubicBezTo>
                  <a:cubicBezTo>
                    <a:pt x="365" y="1151"/>
                    <a:pt x="365" y="1123"/>
                    <a:pt x="337" y="1095"/>
                  </a:cubicBezTo>
                  <a:cubicBezTo>
                    <a:pt x="309" y="1067"/>
                    <a:pt x="281" y="1067"/>
                    <a:pt x="253" y="1095"/>
                  </a:cubicBezTo>
                  <a:cubicBezTo>
                    <a:pt x="225" y="1095"/>
                    <a:pt x="197" y="1151"/>
                    <a:pt x="169" y="1151"/>
                  </a:cubicBezTo>
                  <a:cubicBezTo>
                    <a:pt x="57" y="1151"/>
                    <a:pt x="0" y="1067"/>
                    <a:pt x="28" y="983"/>
                  </a:cubicBezTo>
                  <a:cubicBezTo>
                    <a:pt x="28" y="927"/>
                    <a:pt x="85" y="843"/>
                    <a:pt x="57" y="758"/>
                  </a:cubicBezTo>
                  <a:cubicBezTo>
                    <a:pt x="28" y="730"/>
                    <a:pt x="57" y="674"/>
                    <a:pt x="85" y="674"/>
                  </a:cubicBezTo>
                  <a:cubicBezTo>
                    <a:pt x="393" y="702"/>
                    <a:pt x="281" y="478"/>
                    <a:pt x="337" y="337"/>
                  </a:cubicBezTo>
                  <a:cubicBezTo>
                    <a:pt x="337" y="337"/>
                    <a:pt x="365" y="309"/>
                    <a:pt x="365" y="309"/>
                  </a:cubicBezTo>
                  <a:cubicBezTo>
                    <a:pt x="646" y="450"/>
                    <a:pt x="646" y="450"/>
                    <a:pt x="365" y="758"/>
                  </a:cubicBezTo>
                  <a:cubicBezTo>
                    <a:pt x="506" y="646"/>
                    <a:pt x="562" y="506"/>
                    <a:pt x="702" y="618"/>
                  </a:cubicBezTo>
                  <a:cubicBezTo>
                    <a:pt x="843" y="730"/>
                    <a:pt x="1011" y="674"/>
                    <a:pt x="1151" y="618"/>
                  </a:cubicBezTo>
                  <a:cubicBezTo>
                    <a:pt x="1180" y="618"/>
                    <a:pt x="1180" y="646"/>
                    <a:pt x="1208" y="646"/>
                  </a:cubicBezTo>
                  <a:cubicBezTo>
                    <a:pt x="1236" y="674"/>
                    <a:pt x="1236" y="843"/>
                    <a:pt x="1320" y="674"/>
                  </a:cubicBezTo>
                  <a:cubicBezTo>
                    <a:pt x="1460" y="646"/>
                    <a:pt x="1460" y="758"/>
                    <a:pt x="1516" y="899"/>
                  </a:cubicBezTo>
                  <a:cubicBezTo>
                    <a:pt x="1544" y="730"/>
                    <a:pt x="1432" y="590"/>
                    <a:pt x="1573" y="478"/>
                  </a:cubicBezTo>
                  <a:cubicBezTo>
                    <a:pt x="1629" y="421"/>
                    <a:pt x="1516" y="393"/>
                    <a:pt x="1460" y="365"/>
                  </a:cubicBezTo>
                  <a:cubicBezTo>
                    <a:pt x="1348" y="281"/>
                    <a:pt x="1180" y="197"/>
                    <a:pt x="1376" y="0"/>
                  </a:cubicBezTo>
                  <a:cubicBezTo>
                    <a:pt x="1404" y="0"/>
                    <a:pt x="1432" y="0"/>
                    <a:pt x="1460" y="0"/>
                  </a:cubicBezTo>
                  <a:cubicBezTo>
                    <a:pt x="1488" y="28"/>
                    <a:pt x="1516" y="57"/>
                    <a:pt x="1544" y="85"/>
                  </a:cubicBezTo>
                  <a:cubicBezTo>
                    <a:pt x="1573" y="113"/>
                    <a:pt x="1573" y="113"/>
                    <a:pt x="1601" y="141"/>
                  </a:cubicBezTo>
                  <a:cubicBezTo>
                    <a:pt x="1713" y="169"/>
                    <a:pt x="1769" y="253"/>
                    <a:pt x="1881" y="2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70"/>
            <p:cNvSpPr/>
            <p:nvPr/>
          </p:nvSpPr>
          <p:spPr>
            <a:xfrm>
              <a:off x="2852275" y="711175"/>
              <a:ext cx="51275" cy="38625"/>
            </a:xfrm>
            <a:custGeom>
              <a:avLst/>
              <a:gdLst/>
              <a:ahLst/>
              <a:cxnLst/>
              <a:rect l="l" t="t" r="r" b="b"/>
              <a:pathLst>
                <a:path w="2051" h="1545" extrusionOk="0">
                  <a:moveTo>
                    <a:pt x="169" y="1460"/>
                  </a:moveTo>
                  <a:cubicBezTo>
                    <a:pt x="1" y="1264"/>
                    <a:pt x="29" y="1067"/>
                    <a:pt x="85" y="843"/>
                  </a:cubicBezTo>
                  <a:cubicBezTo>
                    <a:pt x="253" y="871"/>
                    <a:pt x="478" y="927"/>
                    <a:pt x="562" y="674"/>
                  </a:cubicBezTo>
                  <a:cubicBezTo>
                    <a:pt x="618" y="562"/>
                    <a:pt x="759" y="786"/>
                    <a:pt x="787" y="590"/>
                  </a:cubicBezTo>
                  <a:cubicBezTo>
                    <a:pt x="787" y="506"/>
                    <a:pt x="899" y="674"/>
                    <a:pt x="983" y="618"/>
                  </a:cubicBezTo>
                  <a:cubicBezTo>
                    <a:pt x="1011" y="618"/>
                    <a:pt x="1039" y="618"/>
                    <a:pt x="1039" y="618"/>
                  </a:cubicBezTo>
                  <a:cubicBezTo>
                    <a:pt x="1067" y="674"/>
                    <a:pt x="1067" y="758"/>
                    <a:pt x="1152" y="674"/>
                  </a:cubicBezTo>
                  <a:cubicBezTo>
                    <a:pt x="1180" y="646"/>
                    <a:pt x="1208" y="590"/>
                    <a:pt x="1208" y="562"/>
                  </a:cubicBezTo>
                  <a:cubicBezTo>
                    <a:pt x="1236" y="365"/>
                    <a:pt x="1236" y="365"/>
                    <a:pt x="1348" y="281"/>
                  </a:cubicBezTo>
                  <a:cubicBezTo>
                    <a:pt x="1517" y="281"/>
                    <a:pt x="1404" y="85"/>
                    <a:pt x="1517" y="57"/>
                  </a:cubicBezTo>
                  <a:cubicBezTo>
                    <a:pt x="1545" y="57"/>
                    <a:pt x="1573" y="28"/>
                    <a:pt x="1601" y="28"/>
                  </a:cubicBezTo>
                  <a:cubicBezTo>
                    <a:pt x="1825" y="0"/>
                    <a:pt x="1910" y="141"/>
                    <a:pt x="1966" y="337"/>
                  </a:cubicBezTo>
                  <a:cubicBezTo>
                    <a:pt x="2050" y="534"/>
                    <a:pt x="1854" y="618"/>
                    <a:pt x="1769" y="758"/>
                  </a:cubicBezTo>
                  <a:cubicBezTo>
                    <a:pt x="1741" y="815"/>
                    <a:pt x="1657" y="786"/>
                    <a:pt x="1601" y="758"/>
                  </a:cubicBezTo>
                  <a:cubicBezTo>
                    <a:pt x="1545" y="758"/>
                    <a:pt x="1545" y="618"/>
                    <a:pt x="1461" y="730"/>
                  </a:cubicBezTo>
                  <a:cubicBezTo>
                    <a:pt x="1404" y="815"/>
                    <a:pt x="1432" y="843"/>
                    <a:pt x="1461" y="871"/>
                  </a:cubicBezTo>
                  <a:cubicBezTo>
                    <a:pt x="1601" y="983"/>
                    <a:pt x="1517" y="1123"/>
                    <a:pt x="1601" y="1236"/>
                  </a:cubicBezTo>
                  <a:cubicBezTo>
                    <a:pt x="1601" y="1264"/>
                    <a:pt x="1629" y="1292"/>
                    <a:pt x="1629" y="1320"/>
                  </a:cubicBezTo>
                  <a:cubicBezTo>
                    <a:pt x="1629" y="1432"/>
                    <a:pt x="1545" y="1488"/>
                    <a:pt x="1461" y="1545"/>
                  </a:cubicBezTo>
                  <a:cubicBezTo>
                    <a:pt x="1236" y="1460"/>
                    <a:pt x="1180" y="1208"/>
                    <a:pt x="1011" y="1067"/>
                  </a:cubicBezTo>
                  <a:cubicBezTo>
                    <a:pt x="927" y="1011"/>
                    <a:pt x="871" y="955"/>
                    <a:pt x="759" y="899"/>
                  </a:cubicBezTo>
                  <a:cubicBezTo>
                    <a:pt x="787" y="983"/>
                    <a:pt x="927" y="1011"/>
                    <a:pt x="871" y="1123"/>
                  </a:cubicBezTo>
                  <a:cubicBezTo>
                    <a:pt x="787" y="1180"/>
                    <a:pt x="674" y="1208"/>
                    <a:pt x="590" y="1264"/>
                  </a:cubicBezTo>
                  <a:cubicBezTo>
                    <a:pt x="450" y="1376"/>
                    <a:pt x="338" y="1320"/>
                    <a:pt x="225" y="1151"/>
                  </a:cubicBezTo>
                  <a:cubicBezTo>
                    <a:pt x="281" y="1292"/>
                    <a:pt x="281" y="1404"/>
                    <a:pt x="169" y="146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70"/>
            <p:cNvSpPr/>
            <p:nvPr/>
          </p:nvSpPr>
          <p:spPr>
            <a:xfrm>
              <a:off x="2860000" y="661350"/>
              <a:ext cx="30900" cy="53350"/>
            </a:xfrm>
            <a:custGeom>
              <a:avLst/>
              <a:gdLst/>
              <a:ahLst/>
              <a:cxnLst/>
              <a:rect l="l" t="t" r="r" b="b"/>
              <a:pathLst>
                <a:path w="1236" h="2134" extrusionOk="0">
                  <a:moveTo>
                    <a:pt x="253" y="1179"/>
                  </a:moveTo>
                  <a:cubicBezTo>
                    <a:pt x="309" y="1151"/>
                    <a:pt x="365" y="1123"/>
                    <a:pt x="365" y="1067"/>
                  </a:cubicBezTo>
                  <a:cubicBezTo>
                    <a:pt x="365" y="1039"/>
                    <a:pt x="337" y="983"/>
                    <a:pt x="337" y="983"/>
                  </a:cubicBezTo>
                  <a:cubicBezTo>
                    <a:pt x="450" y="730"/>
                    <a:pt x="365" y="562"/>
                    <a:pt x="141" y="421"/>
                  </a:cubicBezTo>
                  <a:cubicBezTo>
                    <a:pt x="29" y="365"/>
                    <a:pt x="29" y="197"/>
                    <a:pt x="0" y="84"/>
                  </a:cubicBezTo>
                  <a:cubicBezTo>
                    <a:pt x="85" y="0"/>
                    <a:pt x="197" y="169"/>
                    <a:pt x="281" y="56"/>
                  </a:cubicBezTo>
                  <a:cubicBezTo>
                    <a:pt x="309" y="0"/>
                    <a:pt x="478" y="169"/>
                    <a:pt x="450" y="225"/>
                  </a:cubicBezTo>
                  <a:cubicBezTo>
                    <a:pt x="450" y="253"/>
                    <a:pt x="422" y="281"/>
                    <a:pt x="422" y="337"/>
                  </a:cubicBezTo>
                  <a:cubicBezTo>
                    <a:pt x="394" y="337"/>
                    <a:pt x="365" y="365"/>
                    <a:pt x="394" y="421"/>
                  </a:cubicBezTo>
                  <a:cubicBezTo>
                    <a:pt x="478" y="393"/>
                    <a:pt x="590" y="477"/>
                    <a:pt x="590" y="309"/>
                  </a:cubicBezTo>
                  <a:cubicBezTo>
                    <a:pt x="618" y="225"/>
                    <a:pt x="674" y="225"/>
                    <a:pt x="702" y="253"/>
                  </a:cubicBezTo>
                  <a:cubicBezTo>
                    <a:pt x="815" y="337"/>
                    <a:pt x="815" y="449"/>
                    <a:pt x="702" y="534"/>
                  </a:cubicBezTo>
                  <a:cubicBezTo>
                    <a:pt x="478" y="702"/>
                    <a:pt x="506" y="870"/>
                    <a:pt x="730" y="1011"/>
                  </a:cubicBezTo>
                  <a:cubicBezTo>
                    <a:pt x="1123" y="1179"/>
                    <a:pt x="1208" y="1516"/>
                    <a:pt x="1236" y="1881"/>
                  </a:cubicBezTo>
                  <a:cubicBezTo>
                    <a:pt x="1208" y="1909"/>
                    <a:pt x="1208" y="1909"/>
                    <a:pt x="1180" y="1937"/>
                  </a:cubicBezTo>
                  <a:cubicBezTo>
                    <a:pt x="1123" y="1909"/>
                    <a:pt x="1067" y="1909"/>
                    <a:pt x="1011" y="1909"/>
                  </a:cubicBezTo>
                  <a:cubicBezTo>
                    <a:pt x="983" y="1909"/>
                    <a:pt x="955" y="1937"/>
                    <a:pt x="955" y="1937"/>
                  </a:cubicBezTo>
                  <a:cubicBezTo>
                    <a:pt x="927" y="1965"/>
                    <a:pt x="899" y="1965"/>
                    <a:pt x="899" y="1993"/>
                  </a:cubicBezTo>
                  <a:cubicBezTo>
                    <a:pt x="871" y="1993"/>
                    <a:pt x="871" y="1993"/>
                    <a:pt x="871" y="1993"/>
                  </a:cubicBezTo>
                  <a:cubicBezTo>
                    <a:pt x="843" y="1993"/>
                    <a:pt x="815" y="1993"/>
                    <a:pt x="815" y="2021"/>
                  </a:cubicBezTo>
                  <a:cubicBezTo>
                    <a:pt x="758" y="2021"/>
                    <a:pt x="730" y="2021"/>
                    <a:pt x="674" y="2021"/>
                  </a:cubicBezTo>
                  <a:cubicBezTo>
                    <a:pt x="674" y="1993"/>
                    <a:pt x="646" y="1965"/>
                    <a:pt x="646" y="1937"/>
                  </a:cubicBezTo>
                  <a:cubicBezTo>
                    <a:pt x="674" y="1909"/>
                    <a:pt x="674" y="1881"/>
                    <a:pt x="702" y="1881"/>
                  </a:cubicBezTo>
                  <a:cubicBezTo>
                    <a:pt x="646" y="1937"/>
                    <a:pt x="646" y="1993"/>
                    <a:pt x="674" y="2078"/>
                  </a:cubicBezTo>
                  <a:lnTo>
                    <a:pt x="674" y="2134"/>
                  </a:lnTo>
                  <a:cubicBezTo>
                    <a:pt x="450" y="2106"/>
                    <a:pt x="365" y="1993"/>
                    <a:pt x="450" y="1797"/>
                  </a:cubicBezTo>
                  <a:cubicBezTo>
                    <a:pt x="506" y="1713"/>
                    <a:pt x="618" y="1628"/>
                    <a:pt x="562" y="1488"/>
                  </a:cubicBezTo>
                  <a:cubicBezTo>
                    <a:pt x="534" y="1488"/>
                    <a:pt x="534" y="1488"/>
                    <a:pt x="506" y="1516"/>
                  </a:cubicBezTo>
                  <a:cubicBezTo>
                    <a:pt x="422" y="1572"/>
                    <a:pt x="337" y="1769"/>
                    <a:pt x="225" y="1713"/>
                  </a:cubicBezTo>
                  <a:cubicBezTo>
                    <a:pt x="113" y="1628"/>
                    <a:pt x="197" y="1460"/>
                    <a:pt x="225" y="1320"/>
                  </a:cubicBezTo>
                  <a:cubicBezTo>
                    <a:pt x="309" y="1320"/>
                    <a:pt x="225" y="1235"/>
                    <a:pt x="253" y="117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70"/>
            <p:cNvSpPr/>
            <p:nvPr/>
          </p:nvSpPr>
          <p:spPr>
            <a:xfrm>
              <a:off x="2852275" y="690825"/>
              <a:ext cx="26000" cy="32300"/>
            </a:xfrm>
            <a:custGeom>
              <a:avLst/>
              <a:gdLst/>
              <a:ahLst/>
              <a:cxnLst/>
              <a:rect l="l" t="t" r="r" b="b"/>
              <a:pathLst>
                <a:path w="1040" h="1292" extrusionOk="0">
                  <a:moveTo>
                    <a:pt x="562" y="141"/>
                  </a:moveTo>
                  <a:cubicBezTo>
                    <a:pt x="534" y="253"/>
                    <a:pt x="646" y="393"/>
                    <a:pt x="506" y="506"/>
                  </a:cubicBezTo>
                  <a:cubicBezTo>
                    <a:pt x="590" y="365"/>
                    <a:pt x="759" y="337"/>
                    <a:pt x="815" y="225"/>
                  </a:cubicBezTo>
                  <a:cubicBezTo>
                    <a:pt x="871" y="113"/>
                    <a:pt x="927" y="197"/>
                    <a:pt x="927" y="225"/>
                  </a:cubicBezTo>
                  <a:cubicBezTo>
                    <a:pt x="983" y="365"/>
                    <a:pt x="983" y="477"/>
                    <a:pt x="899" y="590"/>
                  </a:cubicBezTo>
                  <a:cubicBezTo>
                    <a:pt x="731" y="786"/>
                    <a:pt x="759" y="814"/>
                    <a:pt x="983" y="955"/>
                  </a:cubicBezTo>
                  <a:cubicBezTo>
                    <a:pt x="1011" y="1039"/>
                    <a:pt x="1011" y="1123"/>
                    <a:pt x="1039" y="1292"/>
                  </a:cubicBezTo>
                  <a:cubicBezTo>
                    <a:pt x="927" y="1095"/>
                    <a:pt x="787" y="1067"/>
                    <a:pt x="646" y="983"/>
                  </a:cubicBezTo>
                  <a:cubicBezTo>
                    <a:pt x="534" y="899"/>
                    <a:pt x="478" y="955"/>
                    <a:pt x="422" y="1123"/>
                  </a:cubicBezTo>
                  <a:cubicBezTo>
                    <a:pt x="422" y="1151"/>
                    <a:pt x="422" y="1179"/>
                    <a:pt x="394" y="1179"/>
                  </a:cubicBezTo>
                  <a:cubicBezTo>
                    <a:pt x="366" y="1207"/>
                    <a:pt x="309" y="1179"/>
                    <a:pt x="309" y="1151"/>
                  </a:cubicBezTo>
                  <a:cubicBezTo>
                    <a:pt x="253" y="1011"/>
                    <a:pt x="169" y="899"/>
                    <a:pt x="169" y="758"/>
                  </a:cubicBezTo>
                  <a:cubicBezTo>
                    <a:pt x="169" y="702"/>
                    <a:pt x="169" y="646"/>
                    <a:pt x="85" y="618"/>
                  </a:cubicBezTo>
                  <a:cubicBezTo>
                    <a:pt x="113" y="477"/>
                    <a:pt x="197" y="365"/>
                    <a:pt x="57" y="253"/>
                  </a:cubicBezTo>
                  <a:cubicBezTo>
                    <a:pt x="1" y="197"/>
                    <a:pt x="57" y="84"/>
                    <a:pt x="29" y="0"/>
                  </a:cubicBezTo>
                  <a:lnTo>
                    <a:pt x="85" y="0"/>
                  </a:lnTo>
                  <a:cubicBezTo>
                    <a:pt x="113" y="0"/>
                    <a:pt x="141" y="28"/>
                    <a:pt x="169" y="28"/>
                  </a:cubicBezTo>
                  <a:cubicBezTo>
                    <a:pt x="281" y="113"/>
                    <a:pt x="338" y="253"/>
                    <a:pt x="478" y="84"/>
                  </a:cubicBezTo>
                  <a:cubicBezTo>
                    <a:pt x="506" y="56"/>
                    <a:pt x="534" y="113"/>
                    <a:pt x="562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70"/>
            <p:cNvSpPr/>
            <p:nvPr/>
          </p:nvSpPr>
          <p:spPr>
            <a:xfrm>
              <a:off x="2820700" y="638175"/>
              <a:ext cx="28100" cy="32325"/>
            </a:xfrm>
            <a:custGeom>
              <a:avLst/>
              <a:gdLst/>
              <a:ahLst/>
              <a:cxnLst/>
              <a:rect l="l" t="t" r="r" b="b"/>
              <a:pathLst>
                <a:path w="1124" h="1293" extrusionOk="0">
                  <a:moveTo>
                    <a:pt x="1123" y="1039"/>
                  </a:moveTo>
                  <a:cubicBezTo>
                    <a:pt x="1095" y="1096"/>
                    <a:pt x="983" y="1124"/>
                    <a:pt x="1011" y="1236"/>
                  </a:cubicBezTo>
                  <a:cubicBezTo>
                    <a:pt x="1011" y="1236"/>
                    <a:pt x="1011" y="1264"/>
                    <a:pt x="1011" y="1264"/>
                  </a:cubicBezTo>
                  <a:cubicBezTo>
                    <a:pt x="1011" y="1264"/>
                    <a:pt x="1011" y="1292"/>
                    <a:pt x="1011" y="1292"/>
                  </a:cubicBezTo>
                  <a:cubicBezTo>
                    <a:pt x="674" y="1124"/>
                    <a:pt x="365" y="927"/>
                    <a:pt x="225" y="562"/>
                  </a:cubicBezTo>
                  <a:cubicBezTo>
                    <a:pt x="197" y="422"/>
                    <a:pt x="56" y="366"/>
                    <a:pt x="0" y="281"/>
                  </a:cubicBezTo>
                  <a:cubicBezTo>
                    <a:pt x="0" y="253"/>
                    <a:pt x="0" y="225"/>
                    <a:pt x="0" y="197"/>
                  </a:cubicBezTo>
                  <a:cubicBezTo>
                    <a:pt x="169" y="253"/>
                    <a:pt x="141" y="113"/>
                    <a:pt x="141" y="1"/>
                  </a:cubicBezTo>
                  <a:cubicBezTo>
                    <a:pt x="309" y="57"/>
                    <a:pt x="337" y="169"/>
                    <a:pt x="309" y="281"/>
                  </a:cubicBezTo>
                  <a:cubicBezTo>
                    <a:pt x="393" y="281"/>
                    <a:pt x="393" y="169"/>
                    <a:pt x="478" y="141"/>
                  </a:cubicBezTo>
                  <a:cubicBezTo>
                    <a:pt x="506" y="141"/>
                    <a:pt x="562" y="169"/>
                    <a:pt x="590" y="197"/>
                  </a:cubicBezTo>
                  <a:lnTo>
                    <a:pt x="590" y="197"/>
                  </a:lnTo>
                  <a:cubicBezTo>
                    <a:pt x="618" y="281"/>
                    <a:pt x="646" y="338"/>
                    <a:pt x="702" y="394"/>
                  </a:cubicBezTo>
                  <a:cubicBezTo>
                    <a:pt x="786" y="394"/>
                    <a:pt x="814" y="422"/>
                    <a:pt x="871" y="450"/>
                  </a:cubicBezTo>
                  <a:lnTo>
                    <a:pt x="871" y="506"/>
                  </a:lnTo>
                  <a:cubicBezTo>
                    <a:pt x="955" y="618"/>
                    <a:pt x="1067" y="731"/>
                    <a:pt x="871" y="843"/>
                  </a:cubicBezTo>
                  <a:cubicBezTo>
                    <a:pt x="758" y="899"/>
                    <a:pt x="843" y="927"/>
                    <a:pt x="871" y="955"/>
                  </a:cubicBezTo>
                  <a:cubicBezTo>
                    <a:pt x="927" y="1039"/>
                    <a:pt x="1011" y="983"/>
                    <a:pt x="1095" y="1011"/>
                  </a:cubicBezTo>
                  <a:cubicBezTo>
                    <a:pt x="1095" y="1039"/>
                    <a:pt x="1123" y="1039"/>
                    <a:pt x="1123" y="103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70"/>
            <p:cNvSpPr/>
            <p:nvPr/>
          </p:nvSpPr>
          <p:spPr>
            <a:xfrm>
              <a:off x="2836825" y="667650"/>
              <a:ext cx="23200" cy="25300"/>
            </a:xfrm>
            <a:custGeom>
              <a:avLst/>
              <a:gdLst/>
              <a:ahLst/>
              <a:cxnLst/>
              <a:rect l="l" t="t" r="r" b="b"/>
              <a:pathLst>
                <a:path w="928" h="1012" extrusionOk="0">
                  <a:moveTo>
                    <a:pt x="366" y="113"/>
                  </a:moveTo>
                  <a:cubicBezTo>
                    <a:pt x="366" y="85"/>
                    <a:pt x="366" y="57"/>
                    <a:pt x="366" y="57"/>
                  </a:cubicBezTo>
                  <a:cubicBezTo>
                    <a:pt x="591" y="1"/>
                    <a:pt x="759" y="113"/>
                    <a:pt x="927" y="225"/>
                  </a:cubicBezTo>
                  <a:cubicBezTo>
                    <a:pt x="899" y="394"/>
                    <a:pt x="675" y="394"/>
                    <a:pt x="731" y="590"/>
                  </a:cubicBezTo>
                  <a:cubicBezTo>
                    <a:pt x="759" y="675"/>
                    <a:pt x="703" y="703"/>
                    <a:pt x="647" y="759"/>
                  </a:cubicBezTo>
                  <a:lnTo>
                    <a:pt x="647" y="759"/>
                  </a:lnTo>
                  <a:cubicBezTo>
                    <a:pt x="506" y="787"/>
                    <a:pt x="394" y="899"/>
                    <a:pt x="254" y="843"/>
                  </a:cubicBezTo>
                  <a:cubicBezTo>
                    <a:pt x="141" y="815"/>
                    <a:pt x="141" y="955"/>
                    <a:pt x="85" y="1011"/>
                  </a:cubicBezTo>
                  <a:cubicBezTo>
                    <a:pt x="57" y="927"/>
                    <a:pt x="29" y="843"/>
                    <a:pt x="113" y="759"/>
                  </a:cubicBezTo>
                  <a:cubicBezTo>
                    <a:pt x="226" y="675"/>
                    <a:pt x="85" y="646"/>
                    <a:pt x="57" y="590"/>
                  </a:cubicBezTo>
                  <a:cubicBezTo>
                    <a:pt x="29" y="562"/>
                    <a:pt x="1" y="562"/>
                    <a:pt x="1" y="534"/>
                  </a:cubicBezTo>
                  <a:cubicBezTo>
                    <a:pt x="1" y="450"/>
                    <a:pt x="29" y="338"/>
                    <a:pt x="85" y="338"/>
                  </a:cubicBezTo>
                  <a:cubicBezTo>
                    <a:pt x="226" y="282"/>
                    <a:pt x="254" y="169"/>
                    <a:pt x="366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70"/>
            <p:cNvSpPr/>
            <p:nvPr/>
          </p:nvSpPr>
          <p:spPr>
            <a:xfrm>
              <a:off x="2856500" y="739950"/>
              <a:ext cx="18975" cy="30200"/>
            </a:xfrm>
            <a:custGeom>
              <a:avLst/>
              <a:gdLst/>
              <a:ahLst/>
              <a:cxnLst/>
              <a:rect l="l" t="t" r="r" b="b"/>
              <a:pathLst>
                <a:path w="759" h="1208" extrusionOk="0">
                  <a:moveTo>
                    <a:pt x="0" y="309"/>
                  </a:moveTo>
                  <a:cubicBezTo>
                    <a:pt x="56" y="225"/>
                    <a:pt x="56" y="113"/>
                    <a:pt x="56" y="0"/>
                  </a:cubicBezTo>
                  <a:cubicBezTo>
                    <a:pt x="169" y="57"/>
                    <a:pt x="281" y="169"/>
                    <a:pt x="393" y="57"/>
                  </a:cubicBezTo>
                  <a:cubicBezTo>
                    <a:pt x="449" y="197"/>
                    <a:pt x="421" y="309"/>
                    <a:pt x="449" y="422"/>
                  </a:cubicBezTo>
                  <a:cubicBezTo>
                    <a:pt x="449" y="450"/>
                    <a:pt x="393" y="450"/>
                    <a:pt x="421" y="478"/>
                  </a:cubicBezTo>
                  <a:cubicBezTo>
                    <a:pt x="421" y="506"/>
                    <a:pt x="449" y="450"/>
                    <a:pt x="449" y="450"/>
                  </a:cubicBezTo>
                  <a:cubicBezTo>
                    <a:pt x="590" y="422"/>
                    <a:pt x="730" y="394"/>
                    <a:pt x="674" y="590"/>
                  </a:cubicBezTo>
                  <a:cubicBezTo>
                    <a:pt x="646" y="646"/>
                    <a:pt x="646" y="702"/>
                    <a:pt x="674" y="758"/>
                  </a:cubicBezTo>
                  <a:cubicBezTo>
                    <a:pt x="758" y="899"/>
                    <a:pt x="758" y="983"/>
                    <a:pt x="562" y="955"/>
                  </a:cubicBezTo>
                  <a:cubicBezTo>
                    <a:pt x="534" y="1011"/>
                    <a:pt x="421" y="927"/>
                    <a:pt x="449" y="1067"/>
                  </a:cubicBezTo>
                  <a:cubicBezTo>
                    <a:pt x="477" y="1208"/>
                    <a:pt x="365" y="1208"/>
                    <a:pt x="281" y="1152"/>
                  </a:cubicBezTo>
                  <a:cubicBezTo>
                    <a:pt x="253" y="1152"/>
                    <a:pt x="253" y="1152"/>
                    <a:pt x="225" y="1152"/>
                  </a:cubicBezTo>
                  <a:cubicBezTo>
                    <a:pt x="225" y="1095"/>
                    <a:pt x="225" y="1039"/>
                    <a:pt x="169" y="1011"/>
                  </a:cubicBezTo>
                  <a:cubicBezTo>
                    <a:pt x="169" y="983"/>
                    <a:pt x="140" y="927"/>
                    <a:pt x="112" y="899"/>
                  </a:cubicBezTo>
                  <a:cubicBezTo>
                    <a:pt x="84" y="871"/>
                    <a:pt x="84" y="871"/>
                    <a:pt x="56" y="843"/>
                  </a:cubicBezTo>
                  <a:cubicBezTo>
                    <a:pt x="56" y="815"/>
                    <a:pt x="56" y="758"/>
                    <a:pt x="56" y="730"/>
                  </a:cubicBezTo>
                  <a:cubicBezTo>
                    <a:pt x="28" y="590"/>
                    <a:pt x="0" y="450"/>
                    <a:pt x="0" y="3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70"/>
            <p:cNvSpPr/>
            <p:nvPr/>
          </p:nvSpPr>
          <p:spPr>
            <a:xfrm>
              <a:off x="2881050" y="706950"/>
              <a:ext cx="9850" cy="14775"/>
            </a:xfrm>
            <a:custGeom>
              <a:avLst/>
              <a:gdLst/>
              <a:ahLst/>
              <a:cxnLst/>
              <a:rect l="l" t="t" r="r" b="b"/>
              <a:pathLst>
                <a:path w="394" h="591" extrusionOk="0">
                  <a:moveTo>
                    <a:pt x="366" y="254"/>
                  </a:moveTo>
                  <a:cubicBezTo>
                    <a:pt x="281" y="366"/>
                    <a:pt x="394" y="478"/>
                    <a:pt x="394" y="591"/>
                  </a:cubicBezTo>
                  <a:cubicBezTo>
                    <a:pt x="281" y="591"/>
                    <a:pt x="253" y="506"/>
                    <a:pt x="197" y="450"/>
                  </a:cubicBezTo>
                  <a:lnTo>
                    <a:pt x="197" y="450"/>
                  </a:lnTo>
                  <a:cubicBezTo>
                    <a:pt x="225" y="422"/>
                    <a:pt x="225" y="422"/>
                    <a:pt x="225" y="394"/>
                  </a:cubicBezTo>
                  <a:cubicBezTo>
                    <a:pt x="197" y="394"/>
                    <a:pt x="197" y="366"/>
                    <a:pt x="197" y="366"/>
                  </a:cubicBezTo>
                  <a:cubicBezTo>
                    <a:pt x="57" y="394"/>
                    <a:pt x="1" y="338"/>
                    <a:pt x="29" y="197"/>
                  </a:cubicBezTo>
                  <a:cubicBezTo>
                    <a:pt x="1" y="197"/>
                    <a:pt x="1" y="169"/>
                    <a:pt x="1" y="169"/>
                  </a:cubicBezTo>
                  <a:cubicBezTo>
                    <a:pt x="1" y="141"/>
                    <a:pt x="1" y="141"/>
                    <a:pt x="29" y="141"/>
                  </a:cubicBezTo>
                  <a:lnTo>
                    <a:pt x="29" y="141"/>
                  </a:lnTo>
                  <a:cubicBezTo>
                    <a:pt x="29" y="113"/>
                    <a:pt x="57" y="113"/>
                    <a:pt x="85" y="85"/>
                  </a:cubicBezTo>
                  <a:cubicBezTo>
                    <a:pt x="253" y="1"/>
                    <a:pt x="310" y="169"/>
                    <a:pt x="366" y="2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70"/>
            <p:cNvSpPr/>
            <p:nvPr/>
          </p:nvSpPr>
          <p:spPr>
            <a:xfrm>
              <a:off x="2875450" y="704850"/>
              <a:ext cx="5625" cy="8450"/>
            </a:xfrm>
            <a:custGeom>
              <a:avLst/>
              <a:gdLst/>
              <a:ahLst/>
              <a:cxnLst/>
              <a:rect l="l" t="t" r="r" b="b"/>
              <a:pathLst>
                <a:path w="225" h="338" extrusionOk="0">
                  <a:moveTo>
                    <a:pt x="56" y="338"/>
                  </a:moveTo>
                  <a:cubicBezTo>
                    <a:pt x="0" y="141"/>
                    <a:pt x="0" y="141"/>
                    <a:pt x="225" y="1"/>
                  </a:cubicBezTo>
                  <a:cubicBezTo>
                    <a:pt x="197" y="141"/>
                    <a:pt x="56" y="169"/>
                    <a:pt x="56" y="281"/>
                  </a:cubicBezTo>
                  <a:cubicBezTo>
                    <a:pt x="56" y="310"/>
                    <a:pt x="56" y="310"/>
                    <a:pt x="56" y="3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70"/>
            <p:cNvSpPr/>
            <p:nvPr/>
          </p:nvSpPr>
          <p:spPr>
            <a:xfrm>
              <a:off x="2848075" y="699950"/>
              <a:ext cx="4225" cy="2125"/>
            </a:xfrm>
            <a:custGeom>
              <a:avLst/>
              <a:gdLst/>
              <a:ahLst/>
              <a:cxnLst/>
              <a:rect l="l" t="t" r="r" b="b"/>
              <a:pathLst>
                <a:path w="169" h="85" extrusionOk="0">
                  <a:moveTo>
                    <a:pt x="141" y="56"/>
                  </a:moveTo>
                  <a:cubicBezTo>
                    <a:pt x="112" y="84"/>
                    <a:pt x="84" y="84"/>
                    <a:pt x="56" y="84"/>
                  </a:cubicBezTo>
                  <a:cubicBezTo>
                    <a:pt x="28" y="84"/>
                    <a:pt x="0" y="56"/>
                    <a:pt x="28" y="28"/>
                  </a:cubicBezTo>
                  <a:cubicBezTo>
                    <a:pt x="56" y="0"/>
                    <a:pt x="84" y="0"/>
                    <a:pt x="141" y="0"/>
                  </a:cubicBezTo>
                  <a:cubicBezTo>
                    <a:pt x="169" y="0"/>
                    <a:pt x="169" y="28"/>
                    <a:pt x="141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70"/>
            <p:cNvSpPr/>
            <p:nvPr/>
          </p:nvSpPr>
          <p:spPr>
            <a:xfrm>
              <a:off x="2871225" y="72030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57" y="57"/>
                  </a:moveTo>
                  <a:cubicBezTo>
                    <a:pt x="29" y="57"/>
                    <a:pt x="29" y="57"/>
                    <a:pt x="29" y="28"/>
                  </a:cubicBezTo>
                  <a:cubicBezTo>
                    <a:pt x="1" y="0"/>
                    <a:pt x="29" y="0"/>
                    <a:pt x="57" y="0"/>
                  </a:cubicBezTo>
                  <a:cubicBezTo>
                    <a:pt x="57" y="0"/>
                    <a:pt x="57" y="28"/>
                    <a:pt x="85" y="28"/>
                  </a:cubicBezTo>
                  <a:cubicBezTo>
                    <a:pt x="85" y="57"/>
                    <a:pt x="85" y="57"/>
                    <a:pt x="57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70"/>
            <p:cNvSpPr/>
            <p:nvPr/>
          </p:nvSpPr>
          <p:spPr>
            <a:xfrm>
              <a:off x="2876850" y="723800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56" y="113"/>
                  </a:moveTo>
                  <a:cubicBezTo>
                    <a:pt x="56" y="113"/>
                    <a:pt x="28" y="113"/>
                    <a:pt x="0" y="113"/>
                  </a:cubicBezTo>
                  <a:cubicBezTo>
                    <a:pt x="0" y="85"/>
                    <a:pt x="28" y="29"/>
                    <a:pt x="56" y="1"/>
                  </a:cubicBezTo>
                  <a:cubicBezTo>
                    <a:pt x="113" y="29"/>
                    <a:pt x="113" y="85"/>
                    <a:pt x="56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70"/>
            <p:cNvSpPr/>
            <p:nvPr/>
          </p:nvSpPr>
          <p:spPr>
            <a:xfrm>
              <a:off x="2878250" y="723800"/>
              <a:ext cx="2125" cy="2850"/>
            </a:xfrm>
            <a:custGeom>
              <a:avLst/>
              <a:gdLst/>
              <a:ahLst/>
              <a:cxnLst/>
              <a:rect l="l" t="t" r="r" b="b"/>
              <a:pathLst>
                <a:path w="85" h="114" extrusionOk="0">
                  <a:moveTo>
                    <a:pt x="0" y="113"/>
                  </a:moveTo>
                  <a:lnTo>
                    <a:pt x="0" y="1"/>
                  </a:lnTo>
                  <a:cubicBezTo>
                    <a:pt x="85" y="29"/>
                    <a:pt x="85" y="85"/>
                    <a:pt x="0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70"/>
            <p:cNvSpPr/>
            <p:nvPr/>
          </p:nvSpPr>
          <p:spPr>
            <a:xfrm>
              <a:off x="2854375" y="706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70"/>
            <p:cNvSpPr/>
            <p:nvPr/>
          </p:nvSpPr>
          <p:spPr>
            <a:xfrm>
              <a:off x="2880350" y="71047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0"/>
                  </a:moveTo>
                  <a:lnTo>
                    <a:pt x="57" y="56"/>
                  </a:lnTo>
                  <a:cubicBezTo>
                    <a:pt x="29" y="56"/>
                    <a:pt x="1" y="56"/>
                    <a:pt x="1" y="56"/>
                  </a:cubicBezTo>
                  <a:cubicBezTo>
                    <a:pt x="1" y="28"/>
                    <a:pt x="29" y="28"/>
                    <a:pt x="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70"/>
            <p:cNvSpPr/>
            <p:nvPr/>
          </p:nvSpPr>
          <p:spPr>
            <a:xfrm>
              <a:off x="2885975" y="716075"/>
              <a:ext cx="725" cy="2150"/>
            </a:xfrm>
            <a:custGeom>
              <a:avLst/>
              <a:gdLst/>
              <a:ahLst/>
              <a:cxnLst/>
              <a:rect l="l" t="t" r="r" b="b"/>
              <a:pathLst>
                <a:path w="29" h="86" extrusionOk="0">
                  <a:moveTo>
                    <a:pt x="0" y="1"/>
                  </a:moveTo>
                  <a:cubicBezTo>
                    <a:pt x="28" y="29"/>
                    <a:pt x="28" y="57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70"/>
            <p:cNvSpPr/>
            <p:nvPr/>
          </p:nvSpPr>
          <p:spPr>
            <a:xfrm>
              <a:off x="2838950" y="589750"/>
              <a:ext cx="44225" cy="36525"/>
            </a:xfrm>
            <a:custGeom>
              <a:avLst/>
              <a:gdLst/>
              <a:ahLst/>
              <a:cxnLst/>
              <a:rect l="l" t="t" r="r" b="b"/>
              <a:pathLst>
                <a:path w="1769" h="1461" extrusionOk="0">
                  <a:moveTo>
                    <a:pt x="1516" y="1123"/>
                  </a:moveTo>
                  <a:cubicBezTo>
                    <a:pt x="1516" y="1123"/>
                    <a:pt x="1488" y="1123"/>
                    <a:pt x="1460" y="1123"/>
                  </a:cubicBezTo>
                  <a:cubicBezTo>
                    <a:pt x="1376" y="843"/>
                    <a:pt x="1236" y="1067"/>
                    <a:pt x="1095" y="1095"/>
                  </a:cubicBezTo>
                  <a:cubicBezTo>
                    <a:pt x="1067" y="1095"/>
                    <a:pt x="1039" y="1095"/>
                    <a:pt x="1011" y="1123"/>
                  </a:cubicBezTo>
                  <a:cubicBezTo>
                    <a:pt x="927" y="1123"/>
                    <a:pt x="814" y="1152"/>
                    <a:pt x="758" y="1236"/>
                  </a:cubicBezTo>
                  <a:cubicBezTo>
                    <a:pt x="674" y="1376"/>
                    <a:pt x="534" y="1404"/>
                    <a:pt x="393" y="1432"/>
                  </a:cubicBezTo>
                  <a:lnTo>
                    <a:pt x="393" y="1432"/>
                  </a:lnTo>
                  <a:lnTo>
                    <a:pt x="309" y="1460"/>
                  </a:lnTo>
                  <a:cubicBezTo>
                    <a:pt x="337" y="1292"/>
                    <a:pt x="169" y="1264"/>
                    <a:pt x="84" y="1180"/>
                  </a:cubicBezTo>
                  <a:cubicBezTo>
                    <a:pt x="28" y="1152"/>
                    <a:pt x="0" y="1095"/>
                    <a:pt x="84" y="1039"/>
                  </a:cubicBezTo>
                  <a:cubicBezTo>
                    <a:pt x="225" y="983"/>
                    <a:pt x="225" y="871"/>
                    <a:pt x="225" y="787"/>
                  </a:cubicBezTo>
                  <a:lnTo>
                    <a:pt x="225" y="787"/>
                  </a:lnTo>
                  <a:cubicBezTo>
                    <a:pt x="281" y="702"/>
                    <a:pt x="449" y="618"/>
                    <a:pt x="281" y="478"/>
                  </a:cubicBezTo>
                  <a:cubicBezTo>
                    <a:pt x="225" y="450"/>
                    <a:pt x="253" y="394"/>
                    <a:pt x="281" y="365"/>
                  </a:cubicBezTo>
                  <a:cubicBezTo>
                    <a:pt x="393" y="253"/>
                    <a:pt x="337" y="113"/>
                    <a:pt x="337" y="0"/>
                  </a:cubicBezTo>
                  <a:cubicBezTo>
                    <a:pt x="365" y="0"/>
                    <a:pt x="365" y="0"/>
                    <a:pt x="393" y="0"/>
                  </a:cubicBezTo>
                  <a:cubicBezTo>
                    <a:pt x="421" y="57"/>
                    <a:pt x="477" y="57"/>
                    <a:pt x="506" y="0"/>
                  </a:cubicBezTo>
                  <a:cubicBezTo>
                    <a:pt x="534" y="0"/>
                    <a:pt x="562" y="0"/>
                    <a:pt x="562" y="0"/>
                  </a:cubicBezTo>
                  <a:cubicBezTo>
                    <a:pt x="618" y="57"/>
                    <a:pt x="674" y="29"/>
                    <a:pt x="702" y="57"/>
                  </a:cubicBezTo>
                  <a:cubicBezTo>
                    <a:pt x="758" y="57"/>
                    <a:pt x="814" y="57"/>
                    <a:pt x="871" y="57"/>
                  </a:cubicBezTo>
                  <a:cubicBezTo>
                    <a:pt x="899" y="113"/>
                    <a:pt x="927" y="113"/>
                    <a:pt x="983" y="141"/>
                  </a:cubicBezTo>
                  <a:cubicBezTo>
                    <a:pt x="1011" y="141"/>
                    <a:pt x="1039" y="169"/>
                    <a:pt x="1039" y="169"/>
                  </a:cubicBezTo>
                  <a:cubicBezTo>
                    <a:pt x="1067" y="225"/>
                    <a:pt x="1123" y="253"/>
                    <a:pt x="1151" y="253"/>
                  </a:cubicBezTo>
                  <a:cubicBezTo>
                    <a:pt x="1179" y="281"/>
                    <a:pt x="1207" y="281"/>
                    <a:pt x="1236" y="309"/>
                  </a:cubicBezTo>
                  <a:cubicBezTo>
                    <a:pt x="1236" y="337"/>
                    <a:pt x="1264" y="337"/>
                    <a:pt x="1292" y="365"/>
                  </a:cubicBezTo>
                  <a:cubicBezTo>
                    <a:pt x="1292" y="394"/>
                    <a:pt x="1320" y="394"/>
                    <a:pt x="1348" y="422"/>
                  </a:cubicBezTo>
                  <a:cubicBezTo>
                    <a:pt x="1348" y="450"/>
                    <a:pt x="1376" y="478"/>
                    <a:pt x="1404" y="478"/>
                  </a:cubicBezTo>
                  <a:cubicBezTo>
                    <a:pt x="1432" y="618"/>
                    <a:pt x="1544" y="702"/>
                    <a:pt x="1629" y="787"/>
                  </a:cubicBezTo>
                  <a:cubicBezTo>
                    <a:pt x="1629" y="787"/>
                    <a:pt x="1629" y="815"/>
                    <a:pt x="1657" y="843"/>
                  </a:cubicBezTo>
                  <a:cubicBezTo>
                    <a:pt x="1685" y="927"/>
                    <a:pt x="1685" y="1011"/>
                    <a:pt x="1769" y="1067"/>
                  </a:cubicBezTo>
                  <a:lnTo>
                    <a:pt x="1769" y="1067"/>
                  </a:lnTo>
                  <a:cubicBezTo>
                    <a:pt x="1769" y="1208"/>
                    <a:pt x="1713" y="1264"/>
                    <a:pt x="1572" y="1264"/>
                  </a:cubicBezTo>
                  <a:lnTo>
                    <a:pt x="1572" y="1264"/>
                  </a:lnTo>
                  <a:cubicBezTo>
                    <a:pt x="1544" y="1236"/>
                    <a:pt x="1572" y="1180"/>
                    <a:pt x="1516" y="11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70"/>
            <p:cNvSpPr/>
            <p:nvPr/>
          </p:nvSpPr>
          <p:spPr>
            <a:xfrm>
              <a:off x="2844550" y="640275"/>
              <a:ext cx="24600" cy="26000"/>
            </a:xfrm>
            <a:custGeom>
              <a:avLst/>
              <a:gdLst/>
              <a:ahLst/>
              <a:cxnLst/>
              <a:rect l="l" t="t" r="r" b="b"/>
              <a:pathLst>
                <a:path w="984" h="1040" extrusionOk="0">
                  <a:moveTo>
                    <a:pt x="113" y="366"/>
                  </a:moveTo>
                  <a:cubicBezTo>
                    <a:pt x="197" y="422"/>
                    <a:pt x="253" y="394"/>
                    <a:pt x="310" y="310"/>
                  </a:cubicBezTo>
                  <a:cubicBezTo>
                    <a:pt x="366" y="225"/>
                    <a:pt x="394" y="1"/>
                    <a:pt x="562" y="197"/>
                  </a:cubicBezTo>
                  <a:cubicBezTo>
                    <a:pt x="759" y="57"/>
                    <a:pt x="759" y="310"/>
                    <a:pt x="843" y="366"/>
                  </a:cubicBezTo>
                  <a:cubicBezTo>
                    <a:pt x="983" y="422"/>
                    <a:pt x="955" y="562"/>
                    <a:pt x="815" y="647"/>
                  </a:cubicBezTo>
                  <a:cubicBezTo>
                    <a:pt x="675" y="703"/>
                    <a:pt x="506" y="787"/>
                    <a:pt x="422" y="927"/>
                  </a:cubicBezTo>
                  <a:cubicBezTo>
                    <a:pt x="366" y="1040"/>
                    <a:pt x="253" y="927"/>
                    <a:pt x="169" y="955"/>
                  </a:cubicBezTo>
                  <a:lnTo>
                    <a:pt x="169" y="955"/>
                  </a:lnTo>
                  <a:cubicBezTo>
                    <a:pt x="113" y="899"/>
                    <a:pt x="29" y="815"/>
                    <a:pt x="113" y="731"/>
                  </a:cubicBezTo>
                  <a:cubicBezTo>
                    <a:pt x="169" y="675"/>
                    <a:pt x="197" y="759"/>
                    <a:pt x="253" y="759"/>
                  </a:cubicBezTo>
                  <a:cubicBezTo>
                    <a:pt x="225" y="618"/>
                    <a:pt x="29" y="590"/>
                    <a:pt x="1" y="422"/>
                  </a:cubicBezTo>
                  <a:cubicBezTo>
                    <a:pt x="29" y="394"/>
                    <a:pt x="57" y="394"/>
                    <a:pt x="113" y="36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70"/>
            <p:cNvSpPr/>
            <p:nvPr/>
          </p:nvSpPr>
          <p:spPr>
            <a:xfrm>
              <a:off x="2836825" y="650800"/>
              <a:ext cx="18275" cy="15475"/>
            </a:xfrm>
            <a:custGeom>
              <a:avLst/>
              <a:gdLst/>
              <a:ahLst/>
              <a:cxnLst/>
              <a:rect l="l" t="t" r="r" b="b"/>
              <a:pathLst>
                <a:path w="731" h="619" extrusionOk="0">
                  <a:moveTo>
                    <a:pt x="310" y="1"/>
                  </a:moveTo>
                  <a:cubicBezTo>
                    <a:pt x="310" y="29"/>
                    <a:pt x="366" y="57"/>
                    <a:pt x="394" y="57"/>
                  </a:cubicBezTo>
                  <a:cubicBezTo>
                    <a:pt x="506" y="57"/>
                    <a:pt x="619" y="113"/>
                    <a:pt x="562" y="254"/>
                  </a:cubicBezTo>
                  <a:cubicBezTo>
                    <a:pt x="534" y="338"/>
                    <a:pt x="731" y="338"/>
                    <a:pt x="619" y="422"/>
                  </a:cubicBezTo>
                  <a:cubicBezTo>
                    <a:pt x="534" y="506"/>
                    <a:pt x="534" y="338"/>
                    <a:pt x="450" y="338"/>
                  </a:cubicBezTo>
                  <a:cubicBezTo>
                    <a:pt x="422" y="422"/>
                    <a:pt x="506" y="478"/>
                    <a:pt x="478" y="534"/>
                  </a:cubicBezTo>
                  <a:cubicBezTo>
                    <a:pt x="366" y="506"/>
                    <a:pt x="310" y="591"/>
                    <a:pt x="254" y="619"/>
                  </a:cubicBezTo>
                  <a:cubicBezTo>
                    <a:pt x="141" y="591"/>
                    <a:pt x="198" y="478"/>
                    <a:pt x="141" y="422"/>
                  </a:cubicBezTo>
                  <a:cubicBezTo>
                    <a:pt x="85" y="394"/>
                    <a:pt x="1" y="366"/>
                    <a:pt x="57" y="282"/>
                  </a:cubicBezTo>
                  <a:cubicBezTo>
                    <a:pt x="141" y="169"/>
                    <a:pt x="198" y="282"/>
                    <a:pt x="282" y="282"/>
                  </a:cubicBezTo>
                  <a:cubicBezTo>
                    <a:pt x="254" y="169"/>
                    <a:pt x="254" y="85"/>
                    <a:pt x="226" y="1"/>
                  </a:cubicBezTo>
                  <a:cubicBezTo>
                    <a:pt x="254" y="1"/>
                    <a:pt x="282" y="1"/>
                    <a:pt x="3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70"/>
            <p:cNvSpPr/>
            <p:nvPr/>
          </p:nvSpPr>
          <p:spPr>
            <a:xfrm>
              <a:off x="2832625" y="598875"/>
              <a:ext cx="11950" cy="11950"/>
            </a:xfrm>
            <a:custGeom>
              <a:avLst/>
              <a:gdLst/>
              <a:ahLst/>
              <a:cxnLst/>
              <a:rect l="l" t="t" r="r" b="b"/>
              <a:pathLst>
                <a:path w="478" h="478" extrusionOk="0">
                  <a:moveTo>
                    <a:pt x="478" y="422"/>
                  </a:moveTo>
                  <a:cubicBezTo>
                    <a:pt x="394" y="393"/>
                    <a:pt x="337" y="337"/>
                    <a:pt x="197" y="393"/>
                  </a:cubicBezTo>
                  <a:cubicBezTo>
                    <a:pt x="85" y="478"/>
                    <a:pt x="1" y="365"/>
                    <a:pt x="1" y="197"/>
                  </a:cubicBezTo>
                  <a:cubicBezTo>
                    <a:pt x="1" y="141"/>
                    <a:pt x="29" y="85"/>
                    <a:pt x="29" y="29"/>
                  </a:cubicBezTo>
                  <a:cubicBezTo>
                    <a:pt x="85" y="0"/>
                    <a:pt x="113" y="85"/>
                    <a:pt x="141" y="85"/>
                  </a:cubicBezTo>
                  <a:cubicBezTo>
                    <a:pt x="366" y="57"/>
                    <a:pt x="366" y="57"/>
                    <a:pt x="422" y="253"/>
                  </a:cubicBezTo>
                  <a:cubicBezTo>
                    <a:pt x="422" y="309"/>
                    <a:pt x="450" y="365"/>
                    <a:pt x="478" y="42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70"/>
            <p:cNvSpPr/>
            <p:nvPr/>
          </p:nvSpPr>
          <p:spPr>
            <a:xfrm>
              <a:off x="2834025" y="643100"/>
              <a:ext cx="4250" cy="4925"/>
            </a:xfrm>
            <a:custGeom>
              <a:avLst/>
              <a:gdLst/>
              <a:ahLst/>
              <a:cxnLst/>
              <a:rect l="l" t="t" r="r" b="b"/>
              <a:pathLst>
                <a:path w="170" h="197" extrusionOk="0">
                  <a:moveTo>
                    <a:pt x="169" y="197"/>
                  </a:moveTo>
                  <a:cubicBezTo>
                    <a:pt x="1" y="169"/>
                    <a:pt x="1" y="169"/>
                    <a:pt x="57" y="0"/>
                  </a:cubicBezTo>
                  <a:cubicBezTo>
                    <a:pt x="169" y="28"/>
                    <a:pt x="169" y="112"/>
                    <a:pt x="169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70"/>
            <p:cNvSpPr/>
            <p:nvPr/>
          </p:nvSpPr>
          <p:spPr>
            <a:xfrm>
              <a:off x="2832625" y="640275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113" y="113"/>
                  </a:moveTo>
                  <a:cubicBezTo>
                    <a:pt x="57" y="113"/>
                    <a:pt x="29" y="113"/>
                    <a:pt x="1" y="57"/>
                  </a:cubicBezTo>
                  <a:lnTo>
                    <a:pt x="1" y="1"/>
                  </a:lnTo>
                  <a:lnTo>
                    <a:pt x="1" y="1"/>
                  </a:lnTo>
                  <a:cubicBezTo>
                    <a:pt x="57" y="1"/>
                    <a:pt x="113" y="57"/>
                    <a:pt x="113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70"/>
            <p:cNvSpPr/>
            <p:nvPr/>
          </p:nvSpPr>
          <p:spPr>
            <a:xfrm>
              <a:off x="2830525" y="63817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5" y="85"/>
                  </a:moveTo>
                  <a:cubicBezTo>
                    <a:pt x="28" y="85"/>
                    <a:pt x="0" y="57"/>
                    <a:pt x="0" y="29"/>
                  </a:cubicBezTo>
                  <a:cubicBezTo>
                    <a:pt x="0" y="1"/>
                    <a:pt x="28" y="1"/>
                    <a:pt x="28" y="1"/>
                  </a:cubicBezTo>
                  <a:cubicBezTo>
                    <a:pt x="85" y="29"/>
                    <a:pt x="85" y="57"/>
                    <a:pt x="85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70"/>
            <p:cNvSpPr/>
            <p:nvPr/>
          </p:nvSpPr>
          <p:spPr>
            <a:xfrm>
              <a:off x="2837550" y="63957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28" y="29"/>
                  </a:moveTo>
                  <a:cubicBezTo>
                    <a:pt x="28" y="29"/>
                    <a:pt x="28" y="1"/>
                    <a:pt x="0" y="1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8" y="1"/>
                    <a:pt x="56" y="1"/>
                    <a:pt x="56" y="1"/>
                  </a:cubicBezTo>
                  <a:cubicBezTo>
                    <a:pt x="56" y="1"/>
                    <a:pt x="28" y="29"/>
                    <a:pt x="28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70"/>
            <p:cNvSpPr/>
            <p:nvPr/>
          </p:nvSpPr>
          <p:spPr>
            <a:xfrm>
              <a:off x="2843150" y="6487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9"/>
                  </a:moveTo>
                  <a:cubicBezTo>
                    <a:pt x="1" y="29"/>
                    <a:pt x="1" y="1"/>
                    <a:pt x="1" y="1"/>
                  </a:cubicBezTo>
                  <a:cubicBezTo>
                    <a:pt x="29" y="1"/>
                    <a:pt x="29" y="29"/>
                    <a:pt x="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70"/>
            <p:cNvSpPr/>
            <p:nvPr/>
          </p:nvSpPr>
          <p:spPr>
            <a:xfrm>
              <a:off x="2893700" y="745575"/>
              <a:ext cx="28100" cy="27375"/>
            </a:xfrm>
            <a:custGeom>
              <a:avLst/>
              <a:gdLst/>
              <a:ahLst/>
              <a:cxnLst/>
              <a:rect l="l" t="t" r="r" b="b"/>
              <a:pathLst>
                <a:path w="1124" h="1095" extrusionOk="0">
                  <a:moveTo>
                    <a:pt x="1067" y="1039"/>
                  </a:moveTo>
                  <a:cubicBezTo>
                    <a:pt x="983" y="1039"/>
                    <a:pt x="955" y="1067"/>
                    <a:pt x="870" y="1095"/>
                  </a:cubicBezTo>
                  <a:lnTo>
                    <a:pt x="870" y="1095"/>
                  </a:lnTo>
                  <a:cubicBezTo>
                    <a:pt x="702" y="1039"/>
                    <a:pt x="927" y="786"/>
                    <a:pt x="786" y="786"/>
                  </a:cubicBezTo>
                  <a:cubicBezTo>
                    <a:pt x="618" y="786"/>
                    <a:pt x="590" y="702"/>
                    <a:pt x="533" y="618"/>
                  </a:cubicBezTo>
                  <a:cubicBezTo>
                    <a:pt x="449" y="477"/>
                    <a:pt x="337" y="421"/>
                    <a:pt x="197" y="393"/>
                  </a:cubicBezTo>
                  <a:cubicBezTo>
                    <a:pt x="112" y="365"/>
                    <a:pt x="0" y="337"/>
                    <a:pt x="28" y="225"/>
                  </a:cubicBezTo>
                  <a:cubicBezTo>
                    <a:pt x="112" y="84"/>
                    <a:pt x="281" y="28"/>
                    <a:pt x="449" y="0"/>
                  </a:cubicBezTo>
                  <a:cubicBezTo>
                    <a:pt x="505" y="0"/>
                    <a:pt x="533" y="56"/>
                    <a:pt x="590" y="84"/>
                  </a:cubicBezTo>
                  <a:cubicBezTo>
                    <a:pt x="646" y="112"/>
                    <a:pt x="702" y="56"/>
                    <a:pt x="730" y="169"/>
                  </a:cubicBezTo>
                  <a:cubicBezTo>
                    <a:pt x="786" y="393"/>
                    <a:pt x="814" y="393"/>
                    <a:pt x="1039" y="281"/>
                  </a:cubicBezTo>
                  <a:cubicBezTo>
                    <a:pt x="1039" y="281"/>
                    <a:pt x="1067" y="309"/>
                    <a:pt x="1095" y="309"/>
                  </a:cubicBezTo>
                  <a:cubicBezTo>
                    <a:pt x="1123" y="449"/>
                    <a:pt x="955" y="449"/>
                    <a:pt x="898" y="562"/>
                  </a:cubicBezTo>
                  <a:cubicBezTo>
                    <a:pt x="1095" y="674"/>
                    <a:pt x="1067" y="870"/>
                    <a:pt x="1067" y="103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70"/>
            <p:cNvSpPr/>
            <p:nvPr/>
          </p:nvSpPr>
          <p:spPr>
            <a:xfrm>
              <a:off x="2892275" y="727325"/>
              <a:ext cx="30925" cy="19675"/>
            </a:xfrm>
            <a:custGeom>
              <a:avLst/>
              <a:gdLst/>
              <a:ahLst/>
              <a:cxnLst/>
              <a:rect l="l" t="t" r="r" b="b"/>
              <a:pathLst>
                <a:path w="1237" h="787" extrusionOk="0">
                  <a:moveTo>
                    <a:pt x="1124" y="28"/>
                  </a:moveTo>
                  <a:cubicBezTo>
                    <a:pt x="984" y="225"/>
                    <a:pt x="984" y="225"/>
                    <a:pt x="1236" y="337"/>
                  </a:cubicBezTo>
                  <a:cubicBezTo>
                    <a:pt x="1236" y="365"/>
                    <a:pt x="1236" y="365"/>
                    <a:pt x="1236" y="393"/>
                  </a:cubicBezTo>
                  <a:cubicBezTo>
                    <a:pt x="1236" y="618"/>
                    <a:pt x="1152" y="646"/>
                    <a:pt x="927" y="505"/>
                  </a:cubicBezTo>
                  <a:cubicBezTo>
                    <a:pt x="871" y="421"/>
                    <a:pt x="787" y="477"/>
                    <a:pt x="703" y="449"/>
                  </a:cubicBezTo>
                  <a:cubicBezTo>
                    <a:pt x="562" y="702"/>
                    <a:pt x="254" y="786"/>
                    <a:pt x="1" y="646"/>
                  </a:cubicBezTo>
                  <a:lnTo>
                    <a:pt x="1" y="646"/>
                  </a:lnTo>
                  <a:cubicBezTo>
                    <a:pt x="1" y="393"/>
                    <a:pt x="310" y="505"/>
                    <a:pt x="394" y="281"/>
                  </a:cubicBezTo>
                  <a:cubicBezTo>
                    <a:pt x="394" y="225"/>
                    <a:pt x="590" y="112"/>
                    <a:pt x="703" y="84"/>
                  </a:cubicBezTo>
                  <a:cubicBezTo>
                    <a:pt x="759" y="56"/>
                    <a:pt x="815" y="112"/>
                    <a:pt x="871" y="112"/>
                  </a:cubicBezTo>
                  <a:cubicBezTo>
                    <a:pt x="927" y="56"/>
                    <a:pt x="984" y="0"/>
                    <a:pt x="1068" y="0"/>
                  </a:cubicBezTo>
                  <a:cubicBezTo>
                    <a:pt x="1096" y="0"/>
                    <a:pt x="1096" y="28"/>
                    <a:pt x="1124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70"/>
            <p:cNvSpPr/>
            <p:nvPr/>
          </p:nvSpPr>
          <p:spPr>
            <a:xfrm>
              <a:off x="2883850" y="738550"/>
              <a:ext cx="26700" cy="23175"/>
            </a:xfrm>
            <a:custGeom>
              <a:avLst/>
              <a:gdLst/>
              <a:ahLst/>
              <a:cxnLst/>
              <a:rect l="l" t="t" r="r" b="b"/>
              <a:pathLst>
                <a:path w="1068" h="927" extrusionOk="0">
                  <a:moveTo>
                    <a:pt x="338" y="197"/>
                  </a:moveTo>
                  <a:cubicBezTo>
                    <a:pt x="562" y="169"/>
                    <a:pt x="843" y="225"/>
                    <a:pt x="1040" y="0"/>
                  </a:cubicBezTo>
                  <a:cubicBezTo>
                    <a:pt x="1068" y="141"/>
                    <a:pt x="1012" y="253"/>
                    <a:pt x="984" y="365"/>
                  </a:cubicBezTo>
                  <a:cubicBezTo>
                    <a:pt x="759" y="281"/>
                    <a:pt x="619" y="450"/>
                    <a:pt x="478" y="506"/>
                  </a:cubicBezTo>
                  <a:cubicBezTo>
                    <a:pt x="478" y="618"/>
                    <a:pt x="591" y="590"/>
                    <a:pt x="619" y="674"/>
                  </a:cubicBezTo>
                  <a:cubicBezTo>
                    <a:pt x="619" y="674"/>
                    <a:pt x="619" y="674"/>
                    <a:pt x="591" y="702"/>
                  </a:cubicBezTo>
                  <a:cubicBezTo>
                    <a:pt x="366" y="927"/>
                    <a:pt x="310" y="899"/>
                    <a:pt x="113" y="674"/>
                  </a:cubicBezTo>
                  <a:cubicBezTo>
                    <a:pt x="1" y="534"/>
                    <a:pt x="85" y="478"/>
                    <a:pt x="198" y="421"/>
                  </a:cubicBezTo>
                  <a:cubicBezTo>
                    <a:pt x="198" y="309"/>
                    <a:pt x="338" y="281"/>
                    <a:pt x="338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70"/>
            <p:cNvSpPr/>
            <p:nvPr/>
          </p:nvSpPr>
          <p:spPr>
            <a:xfrm>
              <a:off x="2914050" y="737150"/>
              <a:ext cx="11250" cy="10550"/>
            </a:xfrm>
            <a:custGeom>
              <a:avLst/>
              <a:gdLst/>
              <a:ahLst/>
              <a:cxnLst/>
              <a:rect l="l" t="t" r="r" b="b"/>
              <a:pathLst>
                <a:path w="450" h="422" extrusionOk="0">
                  <a:moveTo>
                    <a:pt x="56" y="112"/>
                  </a:moveTo>
                  <a:cubicBezTo>
                    <a:pt x="197" y="169"/>
                    <a:pt x="309" y="169"/>
                    <a:pt x="365" y="0"/>
                  </a:cubicBezTo>
                  <a:cubicBezTo>
                    <a:pt x="421" y="28"/>
                    <a:pt x="449" y="56"/>
                    <a:pt x="449" y="112"/>
                  </a:cubicBezTo>
                  <a:cubicBezTo>
                    <a:pt x="449" y="169"/>
                    <a:pt x="421" y="253"/>
                    <a:pt x="337" y="281"/>
                  </a:cubicBezTo>
                  <a:cubicBezTo>
                    <a:pt x="253" y="309"/>
                    <a:pt x="169" y="365"/>
                    <a:pt x="84" y="421"/>
                  </a:cubicBezTo>
                  <a:cubicBezTo>
                    <a:pt x="0" y="309"/>
                    <a:pt x="0" y="225"/>
                    <a:pt x="56" y="1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70"/>
            <p:cNvSpPr/>
            <p:nvPr/>
          </p:nvSpPr>
          <p:spPr>
            <a:xfrm>
              <a:off x="2921775" y="763800"/>
              <a:ext cx="1425" cy="2150"/>
            </a:xfrm>
            <a:custGeom>
              <a:avLst/>
              <a:gdLst/>
              <a:ahLst/>
              <a:cxnLst/>
              <a:rect l="l" t="t" r="r" b="b"/>
              <a:pathLst>
                <a:path w="57" h="86" extrusionOk="0">
                  <a:moveTo>
                    <a:pt x="28" y="85"/>
                  </a:moveTo>
                  <a:cubicBezTo>
                    <a:pt x="28" y="57"/>
                    <a:pt x="0" y="57"/>
                    <a:pt x="0" y="29"/>
                  </a:cubicBezTo>
                  <a:cubicBezTo>
                    <a:pt x="0" y="29"/>
                    <a:pt x="28" y="1"/>
                    <a:pt x="28" y="1"/>
                  </a:cubicBezTo>
                  <a:cubicBezTo>
                    <a:pt x="28" y="1"/>
                    <a:pt x="56" y="29"/>
                    <a:pt x="56" y="29"/>
                  </a:cubicBezTo>
                  <a:cubicBezTo>
                    <a:pt x="56" y="57"/>
                    <a:pt x="28" y="57"/>
                    <a:pt x="28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70"/>
            <p:cNvSpPr/>
            <p:nvPr/>
          </p:nvSpPr>
          <p:spPr>
            <a:xfrm>
              <a:off x="2920350" y="7715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1"/>
                  </a:moveTo>
                  <a:lnTo>
                    <a:pt x="29" y="1"/>
                  </a:lnTo>
                  <a:lnTo>
                    <a:pt x="1" y="2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70"/>
            <p:cNvSpPr/>
            <p:nvPr/>
          </p:nvSpPr>
          <p:spPr>
            <a:xfrm>
              <a:off x="2975100" y="613600"/>
              <a:ext cx="1425" cy="1450"/>
            </a:xfrm>
            <a:custGeom>
              <a:avLst/>
              <a:gdLst/>
              <a:ahLst/>
              <a:cxnLst/>
              <a:rect l="l" t="t" r="r" b="b"/>
              <a:pathLst>
                <a:path w="57" h="58" extrusionOk="0">
                  <a:moveTo>
                    <a:pt x="57" y="57"/>
                  </a:moveTo>
                  <a:cubicBezTo>
                    <a:pt x="57" y="29"/>
                    <a:pt x="29" y="29"/>
                    <a:pt x="1" y="1"/>
                  </a:cubicBezTo>
                  <a:cubicBezTo>
                    <a:pt x="29" y="29"/>
                    <a:pt x="57" y="29"/>
                    <a:pt x="57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70"/>
            <p:cNvSpPr/>
            <p:nvPr/>
          </p:nvSpPr>
          <p:spPr>
            <a:xfrm>
              <a:off x="2954050" y="617825"/>
              <a:ext cx="4925" cy="4225"/>
            </a:xfrm>
            <a:custGeom>
              <a:avLst/>
              <a:gdLst/>
              <a:ahLst/>
              <a:cxnLst/>
              <a:rect l="l" t="t" r="r" b="b"/>
              <a:pathLst>
                <a:path w="197" h="169" extrusionOk="0">
                  <a:moveTo>
                    <a:pt x="29" y="0"/>
                  </a:moveTo>
                  <a:lnTo>
                    <a:pt x="197" y="0"/>
                  </a:lnTo>
                  <a:lnTo>
                    <a:pt x="197" y="0"/>
                  </a:lnTo>
                  <a:cubicBezTo>
                    <a:pt x="197" y="85"/>
                    <a:pt x="169" y="169"/>
                    <a:pt x="85" y="169"/>
                  </a:cubicBezTo>
                  <a:cubicBezTo>
                    <a:pt x="0" y="169"/>
                    <a:pt x="29" y="85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70"/>
            <p:cNvSpPr/>
            <p:nvPr/>
          </p:nvSpPr>
          <p:spPr>
            <a:xfrm>
              <a:off x="2951250" y="616425"/>
              <a:ext cx="3525" cy="2125"/>
            </a:xfrm>
            <a:custGeom>
              <a:avLst/>
              <a:gdLst/>
              <a:ahLst/>
              <a:cxnLst/>
              <a:rect l="l" t="t" r="r" b="b"/>
              <a:pathLst>
                <a:path w="141" h="85" extrusionOk="0">
                  <a:moveTo>
                    <a:pt x="141" y="56"/>
                  </a:moveTo>
                  <a:cubicBezTo>
                    <a:pt x="112" y="56"/>
                    <a:pt x="84" y="85"/>
                    <a:pt x="84" y="56"/>
                  </a:cubicBezTo>
                  <a:cubicBezTo>
                    <a:pt x="56" y="56"/>
                    <a:pt x="28" y="56"/>
                    <a:pt x="0" y="56"/>
                  </a:cubicBezTo>
                  <a:cubicBezTo>
                    <a:pt x="28" y="0"/>
                    <a:pt x="56" y="0"/>
                    <a:pt x="84" y="28"/>
                  </a:cubicBezTo>
                  <a:cubicBezTo>
                    <a:pt x="112" y="28"/>
                    <a:pt x="112" y="56"/>
                    <a:pt x="141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70"/>
            <p:cNvSpPr/>
            <p:nvPr/>
          </p:nvSpPr>
          <p:spPr>
            <a:xfrm>
              <a:off x="2878250" y="682400"/>
              <a:ext cx="21775" cy="30900"/>
            </a:xfrm>
            <a:custGeom>
              <a:avLst/>
              <a:gdLst/>
              <a:ahLst/>
              <a:cxnLst/>
              <a:rect l="l" t="t" r="r" b="b"/>
              <a:pathLst>
                <a:path w="871" h="1236" extrusionOk="0">
                  <a:moveTo>
                    <a:pt x="478" y="1236"/>
                  </a:moveTo>
                  <a:cubicBezTo>
                    <a:pt x="422" y="1236"/>
                    <a:pt x="365" y="1208"/>
                    <a:pt x="337" y="1151"/>
                  </a:cubicBezTo>
                  <a:cubicBezTo>
                    <a:pt x="281" y="1095"/>
                    <a:pt x="253" y="1067"/>
                    <a:pt x="197" y="1067"/>
                  </a:cubicBezTo>
                  <a:cubicBezTo>
                    <a:pt x="281" y="899"/>
                    <a:pt x="337" y="983"/>
                    <a:pt x="422" y="1067"/>
                  </a:cubicBezTo>
                  <a:cubicBezTo>
                    <a:pt x="478" y="1011"/>
                    <a:pt x="534" y="955"/>
                    <a:pt x="422" y="927"/>
                  </a:cubicBezTo>
                  <a:cubicBezTo>
                    <a:pt x="281" y="871"/>
                    <a:pt x="281" y="786"/>
                    <a:pt x="393" y="702"/>
                  </a:cubicBezTo>
                  <a:cubicBezTo>
                    <a:pt x="422" y="646"/>
                    <a:pt x="337" y="562"/>
                    <a:pt x="393" y="506"/>
                  </a:cubicBezTo>
                  <a:cubicBezTo>
                    <a:pt x="281" y="478"/>
                    <a:pt x="337" y="618"/>
                    <a:pt x="225" y="618"/>
                  </a:cubicBezTo>
                  <a:cubicBezTo>
                    <a:pt x="253" y="478"/>
                    <a:pt x="281" y="365"/>
                    <a:pt x="113" y="309"/>
                  </a:cubicBezTo>
                  <a:cubicBezTo>
                    <a:pt x="57" y="309"/>
                    <a:pt x="57" y="225"/>
                    <a:pt x="0" y="169"/>
                  </a:cubicBezTo>
                  <a:cubicBezTo>
                    <a:pt x="141" y="141"/>
                    <a:pt x="253" y="253"/>
                    <a:pt x="365" y="169"/>
                  </a:cubicBezTo>
                  <a:cubicBezTo>
                    <a:pt x="422" y="85"/>
                    <a:pt x="478" y="28"/>
                    <a:pt x="562" y="0"/>
                  </a:cubicBezTo>
                  <a:cubicBezTo>
                    <a:pt x="618" y="85"/>
                    <a:pt x="758" y="28"/>
                    <a:pt x="843" y="56"/>
                  </a:cubicBezTo>
                  <a:cubicBezTo>
                    <a:pt x="843" y="113"/>
                    <a:pt x="871" y="197"/>
                    <a:pt x="786" y="225"/>
                  </a:cubicBezTo>
                  <a:cubicBezTo>
                    <a:pt x="758" y="225"/>
                    <a:pt x="702" y="225"/>
                    <a:pt x="674" y="225"/>
                  </a:cubicBezTo>
                  <a:cubicBezTo>
                    <a:pt x="590" y="393"/>
                    <a:pt x="478" y="534"/>
                    <a:pt x="618" y="702"/>
                  </a:cubicBezTo>
                  <a:cubicBezTo>
                    <a:pt x="702" y="786"/>
                    <a:pt x="534" y="927"/>
                    <a:pt x="674" y="1011"/>
                  </a:cubicBezTo>
                  <a:cubicBezTo>
                    <a:pt x="702" y="1123"/>
                    <a:pt x="590" y="1179"/>
                    <a:pt x="562" y="1236"/>
                  </a:cubicBezTo>
                  <a:cubicBezTo>
                    <a:pt x="534" y="1236"/>
                    <a:pt x="506" y="1236"/>
                    <a:pt x="478" y="12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70"/>
            <p:cNvSpPr/>
            <p:nvPr/>
          </p:nvSpPr>
          <p:spPr>
            <a:xfrm>
              <a:off x="2920350" y="653625"/>
              <a:ext cx="9150" cy="5625"/>
            </a:xfrm>
            <a:custGeom>
              <a:avLst/>
              <a:gdLst/>
              <a:ahLst/>
              <a:cxnLst/>
              <a:rect l="l" t="t" r="r" b="b"/>
              <a:pathLst>
                <a:path w="366" h="225" extrusionOk="0">
                  <a:moveTo>
                    <a:pt x="366" y="141"/>
                  </a:moveTo>
                  <a:cubicBezTo>
                    <a:pt x="254" y="225"/>
                    <a:pt x="113" y="169"/>
                    <a:pt x="1" y="197"/>
                  </a:cubicBezTo>
                  <a:lnTo>
                    <a:pt x="1" y="56"/>
                  </a:lnTo>
                  <a:cubicBezTo>
                    <a:pt x="141" y="0"/>
                    <a:pt x="254" y="28"/>
                    <a:pt x="366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70"/>
            <p:cNvSpPr/>
            <p:nvPr/>
          </p:nvSpPr>
          <p:spPr>
            <a:xfrm>
              <a:off x="2905625" y="666950"/>
              <a:ext cx="5625" cy="3550"/>
            </a:xfrm>
            <a:custGeom>
              <a:avLst/>
              <a:gdLst/>
              <a:ahLst/>
              <a:cxnLst/>
              <a:rect l="l" t="t" r="r" b="b"/>
              <a:pathLst>
                <a:path w="225" h="142" extrusionOk="0">
                  <a:moveTo>
                    <a:pt x="169" y="141"/>
                  </a:moveTo>
                  <a:cubicBezTo>
                    <a:pt x="141" y="141"/>
                    <a:pt x="141" y="141"/>
                    <a:pt x="113" y="141"/>
                  </a:cubicBezTo>
                  <a:cubicBezTo>
                    <a:pt x="56" y="113"/>
                    <a:pt x="0" y="113"/>
                    <a:pt x="28" y="57"/>
                  </a:cubicBezTo>
                  <a:cubicBezTo>
                    <a:pt x="28" y="29"/>
                    <a:pt x="85" y="1"/>
                    <a:pt x="113" y="29"/>
                  </a:cubicBezTo>
                  <a:cubicBezTo>
                    <a:pt x="225" y="29"/>
                    <a:pt x="169" y="85"/>
                    <a:pt x="169" y="141"/>
                  </a:cubicBezTo>
                  <a:lnTo>
                    <a:pt x="169" y="14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70"/>
            <p:cNvSpPr/>
            <p:nvPr/>
          </p:nvSpPr>
          <p:spPr>
            <a:xfrm>
              <a:off x="2892275" y="678175"/>
              <a:ext cx="4950" cy="4250"/>
            </a:xfrm>
            <a:custGeom>
              <a:avLst/>
              <a:gdLst/>
              <a:ahLst/>
              <a:cxnLst/>
              <a:rect l="l" t="t" r="r" b="b"/>
              <a:pathLst>
                <a:path w="198" h="170" extrusionOk="0">
                  <a:moveTo>
                    <a:pt x="1" y="113"/>
                  </a:moveTo>
                  <a:cubicBezTo>
                    <a:pt x="29" y="29"/>
                    <a:pt x="85" y="1"/>
                    <a:pt x="197" y="1"/>
                  </a:cubicBezTo>
                  <a:cubicBezTo>
                    <a:pt x="169" y="169"/>
                    <a:pt x="57" y="85"/>
                    <a:pt x="1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70"/>
            <p:cNvSpPr/>
            <p:nvPr/>
          </p:nvSpPr>
          <p:spPr>
            <a:xfrm>
              <a:off x="2902825" y="678875"/>
              <a:ext cx="2125" cy="1450"/>
            </a:xfrm>
            <a:custGeom>
              <a:avLst/>
              <a:gdLst/>
              <a:ahLst/>
              <a:cxnLst/>
              <a:rect l="l" t="t" r="r" b="b"/>
              <a:pathLst>
                <a:path w="85" h="58" extrusionOk="0">
                  <a:moveTo>
                    <a:pt x="28" y="57"/>
                  </a:moveTo>
                  <a:cubicBezTo>
                    <a:pt x="28" y="57"/>
                    <a:pt x="0" y="29"/>
                    <a:pt x="0" y="29"/>
                  </a:cubicBezTo>
                  <a:cubicBezTo>
                    <a:pt x="0" y="1"/>
                    <a:pt x="0" y="1"/>
                    <a:pt x="28" y="1"/>
                  </a:cubicBezTo>
                  <a:cubicBezTo>
                    <a:pt x="56" y="1"/>
                    <a:pt x="56" y="1"/>
                    <a:pt x="56" y="1"/>
                  </a:cubicBezTo>
                  <a:cubicBezTo>
                    <a:pt x="84" y="29"/>
                    <a:pt x="56" y="57"/>
                    <a:pt x="28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70"/>
            <p:cNvSpPr/>
            <p:nvPr/>
          </p:nvSpPr>
          <p:spPr>
            <a:xfrm>
              <a:off x="2890175" y="62975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85" y="1"/>
                  </a:moveTo>
                  <a:cubicBezTo>
                    <a:pt x="85" y="29"/>
                    <a:pt x="85" y="57"/>
                    <a:pt x="85" y="57"/>
                  </a:cubicBezTo>
                  <a:cubicBezTo>
                    <a:pt x="57" y="57"/>
                    <a:pt x="29" y="29"/>
                    <a:pt x="1" y="1"/>
                  </a:cubicBezTo>
                  <a:cubicBezTo>
                    <a:pt x="29" y="1"/>
                    <a:pt x="57" y="1"/>
                    <a:pt x="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70"/>
            <p:cNvSpPr/>
            <p:nvPr/>
          </p:nvSpPr>
          <p:spPr>
            <a:xfrm>
              <a:off x="2893700" y="6739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9"/>
                  </a:moveTo>
                  <a:cubicBezTo>
                    <a:pt x="0" y="29"/>
                    <a:pt x="0" y="0"/>
                    <a:pt x="0" y="0"/>
                  </a:cubicBezTo>
                  <a:cubicBezTo>
                    <a:pt x="28" y="0"/>
                    <a:pt x="28" y="29"/>
                    <a:pt x="0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70"/>
            <p:cNvSpPr/>
            <p:nvPr/>
          </p:nvSpPr>
          <p:spPr>
            <a:xfrm>
              <a:off x="2957550" y="633975"/>
              <a:ext cx="2150" cy="2125"/>
            </a:xfrm>
            <a:custGeom>
              <a:avLst/>
              <a:gdLst/>
              <a:ahLst/>
              <a:cxnLst/>
              <a:rect l="l" t="t" r="r" b="b"/>
              <a:pathLst>
                <a:path w="86" h="85" extrusionOk="0">
                  <a:moveTo>
                    <a:pt x="57" y="56"/>
                  </a:moveTo>
                  <a:cubicBezTo>
                    <a:pt x="57" y="56"/>
                    <a:pt x="29" y="84"/>
                    <a:pt x="29" y="84"/>
                  </a:cubicBezTo>
                  <a:cubicBezTo>
                    <a:pt x="1" y="84"/>
                    <a:pt x="1" y="84"/>
                    <a:pt x="29" y="56"/>
                  </a:cubicBezTo>
                  <a:cubicBezTo>
                    <a:pt x="29" y="56"/>
                    <a:pt x="57" y="28"/>
                    <a:pt x="57" y="28"/>
                  </a:cubicBezTo>
                  <a:cubicBezTo>
                    <a:pt x="85" y="28"/>
                    <a:pt x="57" y="0"/>
                    <a:pt x="57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70"/>
            <p:cNvSpPr/>
            <p:nvPr/>
          </p:nvSpPr>
          <p:spPr>
            <a:xfrm>
              <a:off x="2916150" y="638875"/>
              <a:ext cx="22475" cy="18275"/>
            </a:xfrm>
            <a:custGeom>
              <a:avLst/>
              <a:gdLst/>
              <a:ahLst/>
              <a:cxnLst/>
              <a:rect l="l" t="t" r="r" b="b"/>
              <a:pathLst>
                <a:path w="899" h="731" extrusionOk="0">
                  <a:moveTo>
                    <a:pt x="534" y="731"/>
                  </a:moveTo>
                  <a:cubicBezTo>
                    <a:pt x="393" y="731"/>
                    <a:pt x="281" y="674"/>
                    <a:pt x="169" y="646"/>
                  </a:cubicBezTo>
                  <a:cubicBezTo>
                    <a:pt x="141" y="478"/>
                    <a:pt x="0" y="338"/>
                    <a:pt x="29" y="141"/>
                  </a:cubicBezTo>
                  <a:cubicBezTo>
                    <a:pt x="29" y="113"/>
                    <a:pt x="0" y="57"/>
                    <a:pt x="29" y="29"/>
                  </a:cubicBezTo>
                  <a:cubicBezTo>
                    <a:pt x="85" y="1"/>
                    <a:pt x="113" y="29"/>
                    <a:pt x="169" y="57"/>
                  </a:cubicBezTo>
                  <a:cubicBezTo>
                    <a:pt x="197" y="113"/>
                    <a:pt x="253" y="141"/>
                    <a:pt x="281" y="169"/>
                  </a:cubicBezTo>
                  <a:cubicBezTo>
                    <a:pt x="450" y="85"/>
                    <a:pt x="618" y="169"/>
                    <a:pt x="787" y="197"/>
                  </a:cubicBezTo>
                  <a:cubicBezTo>
                    <a:pt x="899" y="197"/>
                    <a:pt x="871" y="281"/>
                    <a:pt x="871" y="366"/>
                  </a:cubicBezTo>
                  <a:cubicBezTo>
                    <a:pt x="815" y="338"/>
                    <a:pt x="758" y="310"/>
                    <a:pt x="702" y="281"/>
                  </a:cubicBezTo>
                  <a:cubicBezTo>
                    <a:pt x="787" y="394"/>
                    <a:pt x="871" y="534"/>
                    <a:pt x="702" y="646"/>
                  </a:cubicBezTo>
                  <a:lnTo>
                    <a:pt x="702" y="646"/>
                  </a:lnTo>
                  <a:cubicBezTo>
                    <a:pt x="674" y="618"/>
                    <a:pt x="618" y="618"/>
                    <a:pt x="590" y="646"/>
                  </a:cubicBezTo>
                  <a:lnTo>
                    <a:pt x="590" y="646"/>
                  </a:lnTo>
                  <a:cubicBezTo>
                    <a:pt x="562" y="674"/>
                    <a:pt x="534" y="703"/>
                    <a:pt x="534" y="73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70"/>
            <p:cNvSpPr/>
            <p:nvPr/>
          </p:nvSpPr>
          <p:spPr>
            <a:xfrm>
              <a:off x="2862800" y="738550"/>
              <a:ext cx="56175" cy="79325"/>
            </a:xfrm>
            <a:custGeom>
              <a:avLst/>
              <a:gdLst/>
              <a:ahLst/>
              <a:cxnLst/>
              <a:rect l="l" t="t" r="r" b="b"/>
              <a:pathLst>
                <a:path w="2247" h="3173" extrusionOk="0">
                  <a:moveTo>
                    <a:pt x="1461" y="674"/>
                  </a:moveTo>
                  <a:cubicBezTo>
                    <a:pt x="1573" y="590"/>
                    <a:pt x="1657" y="646"/>
                    <a:pt x="1741" y="758"/>
                  </a:cubicBezTo>
                  <a:cubicBezTo>
                    <a:pt x="1798" y="814"/>
                    <a:pt x="1826" y="871"/>
                    <a:pt x="1882" y="927"/>
                  </a:cubicBezTo>
                  <a:cubicBezTo>
                    <a:pt x="1910" y="983"/>
                    <a:pt x="1910" y="1123"/>
                    <a:pt x="2022" y="983"/>
                  </a:cubicBezTo>
                  <a:cubicBezTo>
                    <a:pt x="2050" y="927"/>
                    <a:pt x="2106" y="1095"/>
                    <a:pt x="2163" y="1123"/>
                  </a:cubicBezTo>
                  <a:cubicBezTo>
                    <a:pt x="2219" y="1179"/>
                    <a:pt x="2191" y="1208"/>
                    <a:pt x="2134" y="1236"/>
                  </a:cubicBezTo>
                  <a:cubicBezTo>
                    <a:pt x="1994" y="1264"/>
                    <a:pt x="2134" y="1320"/>
                    <a:pt x="2106" y="1376"/>
                  </a:cubicBezTo>
                  <a:cubicBezTo>
                    <a:pt x="1994" y="1348"/>
                    <a:pt x="1854" y="1236"/>
                    <a:pt x="1741" y="1404"/>
                  </a:cubicBezTo>
                  <a:cubicBezTo>
                    <a:pt x="1713" y="1432"/>
                    <a:pt x="1657" y="1348"/>
                    <a:pt x="1629" y="1320"/>
                  </a:cubicBezTo>
                  <a:lnTo>
                    <a:pt x="1629" y="1320"/>
                  </a:lnTo>
                  <a:cubicBezTo>
                    <a:pt x="1573" y="1320"/>
                    <a:pt x="1517" y="1348"/>
                    <a:pt x="1573" y="1432"/>
                  </a:cubicBezTo>
                  <a:cubicBezTo>
                    <a:pt x="1657" y="1572"/>
                    <a:pt x="1573" y="1713"/>
                    <a:pt x="1461" y="1769"/>
                  </a:cubicBezTo>
                  <a:cubicBezTo>
                    <a:pt x="1292" y="1853"/>
                    <a:pt x="1320" y="1937"/>
                    <a:pt x="1433" y="2050"/>
                  </a:cubicBezTo>
                  <a:cubicBezTo>
                    <a:pt x="1433" y="2078"/>
                    <a:pt x="1461" y="2106"/>
                    <a:pt x="1461" y="2162"/>
                  </a:cubicBezTo>
                  <a:lnTo>
                    <a:pt x="1461" y="2162"/>
                  </a:lnTo>
                  <a:cubicBezTo>
                    <a:pt x="1910" y="1994"/>
                    <a:pt x="1994" y="2022"/>
                    <a:pt x="2247" y="2331"/>
                  </a:cubicBezTo>
                  <a:lnTo>
                    <a:pt x="2247" y="2331"/>
                  </a:lnTo>
                  <a:cubicBezTo>
                    <a:pt x="2219" y="2359"/>
                    <a:pt x="2191" y="2387"/>
                    <a:pt x="2191" y="2415"/>
                  </a:cubicBezTo>
                  <a:cubicBezTo>
                    <a:pt x="2191" y="2443"/>
                    <a:pt x="2163" y="2471"/>
                    <a:pt x="2163" y="2499"/>
                  </a:cubicBezTo>
                  <a:cubicBezTo>
                    <a:pt x="2163" y="2527"/>
                    <a:pt x="2134" y="2555"/>
                    <a:pt x="2106" y="2555"/>
                  </a:cubicBezTo>
                  <a:cubicBezTo>
                    <a:pt x="2050" y="2611"/>
                    <a:pt x="1994" y="2667"/>
                    <a:pt x="1994" y="2752"/>
                  </a:cubicBezTo>
                  <a:cubicBezTo>
                    <a:pt x="1966" y="2752"/>
                    <a:pt x="1966" y="2780"/>
                    <a:pt x="1938" y="2808"/>
                  </a:cubicBezTo>
                  <a:cubicBezTo>
                    <a:pt x="1826" y="2892"/>
                    <a:pt x="1741" y="2976"/>
                    <a:pt x="1685" y="3089"/>
                  </a:cubicBezTo>
                  <a:cubicBezTo>
                    <a:pt x="1685" y="3117"/>
                    <a:pt x="1657" y="3145"/>
                    <a:pt x="1629" y="3145"/>
                  </a:cubicBezTo>
                  <a:cubicBezTo>
                    <a:pt x="1601" y="3173"/>
                    <a:pt x="1573" y="3173"/>
                    <a:pt x="1517" y="3173"/>
                  </a:cubicBezTo>
                  <a:cubicBezTo>
                    <a:pt x="1489" y="3117"/>
                    <a:pt x="1461" y="3117"/>
                    <a:pt x="1404" y="3089"/>
                  </a:cubicBezTo>
                  <a:cubicBezTo>
                    <a:pt x="1376" y="3032"/>
                    <a:pt x="1320" y="3004"/>
                    <a:pt x="1236" y="2976"/>
                  </a:cubicBezTo>
                  <a:cubicBezTo>
                    <a:pt x="1208" y="2948"/>
                    <a:pt x="1180" y="2948"/>
                    <a:pt x="1180" y="2920"/>
                  </a:cubicBezTo>
                  <a:cubicBezTo>
                    <a:pt x="1152" y="2892"/>
                    <a:pt x="1124" y="2892"/>
                    <a:pt x="1124" y="2864"/>
                  </a:cubicBezTo>
                  <a:cubicBezTo>
                    <a:pt x="1096" y="2836"/>
                    <a:pt x="1068" y="2808"/>
                    <a:pt x="1068" y="2808"/>
                  </a:cubicBezTo>
                  <a:cubicBezTo>
                    <a:pt x="1040" y="2752"/>
                    <a:pt x="1040" y="2695"/>
                    <a:pt x="983" y="2695"/>
                  </a:cubicBezTo>
                  <a:cubicBezTo>
                    <a:pt x="983" y="2667"/>
                    <a:pt x="955" y="2639"/>
                    <a:pt x="927" y="2611"/>
                  </a:cubicBezTo>
                  <a:cubicBezTo>
                    <a:pt x="815" y="2359"/>
                    <a:pt x="562" y="2190"/>
                    <a:pt x="394" y="1966"/>
                  </a:cubicBezTo>
                  <a:cubicBezTo>
                    <a:pt x="394" y="1909"/>
                    <a:pt x="394" y="1881"/>
                    <a:pt x="338" y="1853"/>
                  </a:cubicBezTo>
                  <a:cubicBezTo>
                    <a:pt x="338" y="1797"/>
                    <a:pt x="310" y="1769"/>
                    <a:pt x="282" y="1741"/>
                  </a:cubicBezTo>
                  <a:cubicBezTo>
                    <a:pt x="282" y="1685"/>
                    <a:pt x="253" y="1629"/>
                    <a:pt x="225" y="1629"/>
                  </a:cubicBezTo>
                  <a:lnTo>
                    <a:pt x="169" y="1544"/>
                  </a:lnTo>
                  <a:cubicBezTo>
                    <a:pt x="169" y="1488"/>
                    <a:pt x="141" y="1460"/>
                    <a:pt x="85" y="1432"/>
                  </a:cubicBezTo>
                  <a:cubicBezTo>
                    <a:pt x="85" y="1376"/>
                    <a:pt x="85" y="1348"/>
                    <a:pt x="29" y="1320"/>
                  </a:cubicBezTo>
                  <a:cubicBezTo>
                    <a:pt x="29" y="1292"/>
                    <a:pt x="29" y="1236"/>
                    <a:pt x="29" y="1208"/>
                  </a:cubicBezTo>
                  <a:cubicBezTo>
                    <a:pt x="57" y="1208"/>
                    <a:pt x="85" y="1208"/>
                    <a:pt x="141" y="1179"/>
                  </a:cubicBezTo>
                  <a:cubicBezTo>
                    <a:pt x="169" y="1095"/>
                    <a:pt x="1" y="1039"/>
                    <a:pt x="85" y="955"/>
                  </a:cubicBezTo>
                  <a:cubicBezTo>
                    <a:pt x="113" y="899"/>
                    <a:pt x="225" y="1067"/>
                    <a:pt x="253" y="899"/>
                  </a:cubicBezTo>
                  <a:cubicBezTo>
                    <a:pt x="282" y="814"/>
                    <a:pt x="338" y="1011"/>
                    <a:pt x="422" y="983"/>
                  </a:cubicBezTo>
                  <a:cubicBezTo>
                    <a:pt x="450" y="814"/>
                    <a:pt x="282" y="786"/>
                    <a:pt x="253" y="702"/>
                  </a:cubicBezTo>
                  <a:cubicBezTo>
                    <a:pt x="282" y="646"/>
                    <a:pt x="394" y="674"/>
                    <a:pt x="394" y="534"/>
                  </a:cubicBezTo>
                  <a:cubicBezTo>
                    <a:pt x="310" y="562"/>
                    <a:pt x="225" y="562"/>
                    <a:pt x="141" y="534"/>
                  </a:cubicBezTo>
                  <a:lnTo>
                    <a:pt x="141" y="534"/>
                  </a:lnTo>
                  <a:cubicBezTo>
                    <a:pt x="141" y="506"/>
                    <a:pt x="169" y="478"/>
                    <a:pt x="141" y="450"/>
                  </a:cubicBezTo>
                  <a:cubicBezTo>
                    <a:pt x="29" y="337"/>
                    <a:pt x="113" y="225"/>
                    <a:pt x="141" y="113"/>
                  </a:cubicBezTo>
                  <a:cubicBezTo>
                    <a:pt x="225" y="28"/>
                    <a:pt x="338" y="0"/>
                    <a:pt x="450" y="0"/>
                  </a:cubicBezTo>
                  <a:cubicBezTo>
                    <a:pt x="646" y="113"/>
                    <a:pt x="787" y="281"/>
                    <a:pt x="871" y="478"/>
                  </a:cubicBezTo>
                  <a:cubicBezTo>
                    <a:pt x="927" y="562"/>
                    <a:pt x="899" y="674"/>
                    <a:pt x="787" y="730"/>
                  </a:cubicBezTo>
                  <a:cubicBezTo>
                    <a:pt x="646" y="814"/>
                    <a:pt x="590" y="955"/>
                    <a:pt x="590" y="1123"/>
                  </a:cubicBezTo>
                  <a:cubicBezTo>
                    <a:pt x="618" y="1011"/>
                    <a:pt x="590" y="871"/>
                    <a:pt x="703" y="843"/>
                  </a:cubicBezTo>
                  <a:cubicBezTo>
                    <a:pt x="843" y="843"/>
                    <a:pt x="955" y="927"/>
                    <a:pt x="983" y="1095"/>
                  </a:cubicBezTo>
                  <a:cubicBezTo>
                    <a:pt x="1011" y="1320"/>
                    <a:pt x="1068" y="1292"/>
                    <a:pt x="1236" y="1179"/>
                  </a:cubicBezTo>
                  <a:cubicBezTo>
                    <a:pt x="1433" y="1039"/>
                    <a:pt x="1433" y="843"/>
                    <a:pt x="1461" y="6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70"/>
            <p:cNvSpPr/>
            <p:nvPr/>
          </p:nvSpPr>
          <p:spPr>
            <a:xfrm>
              <a:off x="2895800" y="697125"/>
              <a:ext cx="33700" cy="37925"/>
            </a:xfrm>
            <a:custGeom>
              <a:avLst/>
              <a:gdLst/>
              <a:ahLst/>
              <a:cxnLst/>
              <a:rect l="l" t="t" r="r" b="b"/>
              <a:pathLst>
                <a:path w="1348" h="1517" extrusionOk="0">
                  <a:moveTo>
                    <a:pt x="730" y="1377"/>
                  </a:moveTo>
                  <a:cubicBezTo>
                    <a:pt x="618" y="1517"/>
                    <a:pt x="674" y="1292"/>
                    <a:pt x="618" y="1320"/>
                  </a:cubicBezTo>
                  <a:cubicBezTo>
                    <a:pt x="506" y="1068"/>
                    <a:pt x="702" y="927"/>
                    <a:pt x="786" y="703"/>
                  </a:cubicBezTo>
                  <a:cubicBezTo>
                    <a:pt x="506" y="843"/>
                    <a:pt x="365" y="478"/>
                    <a:pt x="84" y="534"/>
                  </a:cubicBezTo>
                  <a:cubicBezTo>
                    <a:pt x="56" y="562"/>
                    <a:pt x="0" y="478"/>
                    <a:pt x="28" y="422"/>
                  </a:cubicBezTo>
                  <a:cubicBezTo>
                    <a:pt x="56" y="197"/>
                    <a:pt x="225" y="113"/>
                    <a:pt x="393" y="1"/>
                  </a:cubicBezTo>
                  <a:cubicBezTo>
                    <a:pt x="534" y="141"/>
                    <a:pt x="534" y="141"/>
                    <a:pt x="730" y="1"/>
                  </a:cubicBezTo>
                  <a:cubicBezTo>
                    <a:pt x="758" y="29"/>
                    <a:pt x="758" y="57"/>
                    <a:pt x="786" y="85"/>
                  </a:cubicBezTo>
                  <a:cubicBezTo>
                    <a:pt x="843" y="282"/>
                    <a:pt x="843" y="310"/>
                    <a:pt x="618" y="338"/>
                  </a:cubicBezTo>
                  <a:cubicBezTo>
                    <a:pt x="618" y="422"/>
                    <a:pt x="702" y="422"/>
                    <a:pt x="730" y="422"/>
                  </a:cubicBezTo>
                  <a:cubicBezTo>
                    <a:pt x="955" y="394"/>
                    <a:pt x="1067" y="562"/>
                    <a:pt x="1207" y="647"/>
                  </a:cubicBezTo>
                  <a:cubicBezTo>
                    <a:pt x="1292" y="703"/>
                    <a:pt x="1264" y="759"/>
                    <a:pt x="1207" y="787"/>
                  </a:cubicBezTo>
                  <a:cubicBezTo>
                    <a:pt x="1179" y="815"/>
                    <a:pt x="1095" y="787"/>
                    <a:pt x="1123" y="871"/>
                  </a:cubicBezTo>
                  <a:cubicBezTo>
                    <a:pt x="1151" y="955"/>
                    <a:pt x="1207" y="927"/>
                    <a:pt x="1264" y="871"/>
                  </a:cubicBezTo>
                  <a:cubicBezTo>
                    <a:pt x="1292" y="843"/>
                    <a:pt x="1320" y="871"/>
                    <a:pt x="1348" y="899"/>
                  </a:cubicBezTo>
                  <a:cubicBezTo>
                    <a:pt x="1348" y="984"/>
                    <a:pt x="1264" y="1040"/>
                    <a:pt x="1207" y="1012"/>
                  </a:cubicBezTo>
                  <a:cubicBezTo>
                    <a:pt x="1011" y="927"/>
                    <a:pt x="1039" y="1096"/>
                    <a:pt x="1011" y="1208"/>
                  </a:cubicBezTo>
                  <a:cubicBezTo>
                    <a:pt x="983" y="1208"/>
                    <a:pt x="983" y="1236"/>
                    <a:pt x="983" y="1236"/>
                  </a:cubicBezTo>
                  <a:lnTo>
                    <a:pt x="927" y="1236"/>
                  </a:lnTo>
                  <a:cubicBezTo>
                    <a:pt x="786" y="1180"/>
                    <a:pt x="786" y="1320"/>
                    <a:pt x="730" y="137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70"/>
            <p:cNvSpPr/>
            <p:nvPr/>
          </p:nvSpPr>
          <p:spPr>
            <a:xfrm>
              <a:off x="2848775" y="589750"/>
              <a:ext cx="2825" cy="2825"/>
            </a:xfrm>
            <a:custGeom>
              <a:avLst/>
              <a:gdLst/>
              <a:ahLst/>
              <a:cxnLst/>
              <a:rect l="l" t="t" r="r" b="b"/>
              <a:pathLst>
                <a:path w="113" h="113" extrusionOk="0">
                  <a:moveTo>
                    <a:pt x="113" y="0"/>
                  </a:moveTo>
                  <a:cubicBezTo>
                    <a:pt x="113" y="29"/>
                    <a:pt x="113" y="85"/>
                    <a:pt x="84" y="85"/>
                  </a:cubicBezTo>
                  <a:cubicBezTo>
                    <a:pt x="0" y="113"/>
                    <a:pt x="0" y="57"/>
                    <a:pt x="0" y="0"/>
                  </a:cubicBezTo>
                  <a:cubicBezTo>
                    <a:pt x="28" y="0"/>
                    <a:pt x="84" y="0"/>
                    <a:pt x="1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70"/>
            <p:cNvSpPr/>
            <p:nvPr/>
          </p:nvSpPr>
          <p:spPr>
            <a:xfrm>
              <a:off x="2852975" y="589750"/>
              <a:ext cx="3550" cy="1425"/>
            </a:xfrm>
            <a:custGeom>
              <a:avLst/>
              <a:gdLst/>
              <a:ahLst/>
              <a:cxnLst/>
              <a:rect l="l" t="t" r="r" b="b"/>
              <a:pathLst>
                <a:path w="142" h="57" extrusionOk="0">
                  <a:moveTo>
                    <a:pt x="141" y="57"/>
                  </a:moveTo>
                  <a:cubicBezTo>
                    <a:pt x="85" y="57"/>
                    <a:pt x="29" y="57"/>
                    <a:pt x="1" y="0"/>
                  </a:cubicBezTo>
                  <a:cubicBezTo>
                    <a:pt x="57" y="0"/>
                    <a:pt x="85" y="0"/>
                    <a:pt x="141" y="0"/>
                  </a:cubicBezTo>
                  <a:cubicBezTo>
                    <a:pt x="141" y="29"/>
                    <a:pt x="141" y="29"/>
                    <a:pt x="141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70"/>
            <p:cNvSpPr/>
            <p:nvPr/>
          </p:nvSpPr>
          <p:spPr>
            <a:xfrm>
              <a:off x="2879650" y="610800"/>
              <a:ext cx="3525" cy="5650"/>
            </a:xfrm>
            <a:custGeom>
              <a:avLst/>
              <a:gdLst/>
              <a:ahLst/>
              <a:cxnLst/>
              <a:rect l="l" t="t" r="r" b="b"/>
              <a:pathLst>
                <a:path w="141" h="226" extrusionOk="0">
                  <a:moveTo>
                    <a:pt x="141" y="225"/>
                  </a:moveTo>
                  <a:cubicBezTo>
                    <a:pt x="29" y="197"/>
                    <a:pt x="1" y="85"/>
                    <a:pt x="29" y="1"/>
                  </a:cubicBezTo>
                  <a:cubicBezTo>
                    <a:pt x="29" y="1"/>
                    <a:pt x="57" y="1"/>
                    <a:pt x="57" y="1"/>
                  </a:cubicBezTo>
                  <a:cubicBezTo>
                    <a:pt x="85" y="57"/>
                    <a:pt x="85" y="85"/>
                    <a:pt x="141" y="113"/>
                  </a:cubicBezTo>
                  <a:cubicBezTo>
                    <a:pt x="141" y="169"/>
                    <a:pt x="141" y="197"/>
                    <a:pt x="141" y="2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70"/>
            <p:cNvSpPr/>
            <p:nvPr/>
          </p:nvSpPr>
          <p:spPr>
            <a:xfrm>
              <a:off x="2878250" y="616425"/>
              <a:ext cx="9150" cy="9150"/>
            </a:xfrm>
            <a:custGeom>
              <a:avLst/>
              <a:gdLst/>
              <a:ahLst/>
              <a:cxnLst/>
              <a:rect l="l" t="t" r="r" b="b"/>
              <a:pathLst>
                <a:path w="366" h="366" extrusionOk="0">
                  <a:moveTo>
                    <a:pt x="0" y="197"/>
                  </a:moveTo>
                  <a:cubicBezTo>
                    <a:pt x="85" y="141"/>
                    <a:pt x="141" y="56"/>
                    <a:pt x="197" y="0"/>
                  </a:cubicBezTo>
                  <a:cubicBezTo>
                    <a:pt x="225" y="0"/>
                    <a:pt x="225" y="0"/>
                    <a:pt x="253" y="0"/>
                  </a:cubicBezTo>
                  <a:cubicBezTo>
                    <a:pt x="253" y="56"/>
                    <a:pt x="253" y="113"/>
                    <a:pt x="309" y="141"/>
                  </a:cubicBezTo>
                  <a:cubicBezTo>
                    <a:pt x="309" y="169"/>
                    <a:pt x="337" y="225"/>
                    <a:pt x="365" y="253"/>
                  </a:cubicBezTo>
                  <a:lnTo>
                    <a:pt x="365" y="309"/>
                  </a:lnTo>
                  <a:cubicBezTo>
                    <a:pt x="337" y="337"/>
                    <a:pt x="309" y="365"/>
                    <a:pt x="281" y="337"/>
                  </a:cubicBezTo>
                  <a:cubicBezTo>
                    <a:pt x="197" y="309"/>
                    <a:pt x="113" y="253"/>
                    <a:pt x="0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70"/>
            <p:cNvSpPr/>
            <p:nvPr/>
          </p:nvSpPr>
          <p:spPr>
            <a:xfrm>
              <a:off x="2917550" y="796800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1" y="85"/>
                  </a:moveTo>
                  <a:cubicBezTo>
                    <a:pt x="1" y="29"/>
                    <a:pt x="29" y="29"/>
                    <a:pt x="57" y="1"/>
                  </a:cubicBezTo>
                  <a:cubicBezTo>
                    <a:pt x="57" y="29"/>
                    <a:pt x="57" y="29"/>
                    <a:pt x="57" y="57"/>
                  </a:cubicBezTo>
                  <a:cubicBezTo>
                    <a:pt x="29" y="57"/>
                    <a:pt x="1" y="57"/>
                    <a:pt x="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70"/>
            <p:cNvSpPr/>
            <p:nvPr/>
          </p:nvSpPr>
          <p:spPr>
            <a:xfrm>
              <a:off x="2883850" y="704850"/>
              <a:ext cx="35125" cy="38625"/>
            </a:xfrm>
            <a:custGeom>
              <a:avLst/>
              <a:gdLst/>
              <a:ahLst/>
              <a:cxnLst/>
              <a:rect l="l" t="t" r="r" b="b"/>
              <a:pathLst>
                <a:path w="1405" h="1545" extrusionOk="0">
                  <a:moveTo>
                    <a:pt x="506" y="113"/>
                  </a:moveTo>
                  <a:cubicBezTo>
                    <a:pt x="534" y="169"/>
                    <a:pt x="619" y="253"/>
                    <a:pt x="647" y="169"/>
                  </a:cubicBezTo>
                  <a:cubicBezTo>
                    <a:pt x="759" y="1"/>
                    <a:pt x="787" y="113"/>
                    <a:pt x="843" y="197"/>
                  </a:cubicBezTo>
                  <a:cubicBezTo>
                    <a:pt x="899" y="253"/>
                    <a:pt x="1040" y="310"/>
                    <a:pt x="1124" y="338"/>
                  </a:cubicBezTo>
                  <a:cubicBezTo>
                    <a:pt x="1180" y="366"/>
                    <a:pt x="1292" y="225"/>
                    <a:pt x="1321" y="394"/>
                  </a:cubicBezTo>
                  <a:cubicBezTo>
                    <a:pt x="1321" y="478"/>
                    <a:pt x="1405" y="590"/>
                    <a:pt x="1236" y="590"/>
                  </a:cubicBezTo>
                  <a:cubicBezTo>
                    <a:pt x="1208" y="731"/>
                    <a:pt x="1068" y="843"/>
                    <a:pt x="1096" y="1011"/>
                  </a:cubicBezTo>
                  <a:cubicBezTo>
                    <a:pt x="956" y="1068"/>
                    <a:pt x="899" y="1292"/>
                    <a:pt x="647" y="1236"/>
                  </a:cubicBezTo>
                  <a:cubicBezTo>
                    <a:pt x="703" y="1292"/>
                    <a:pt x="731" y="1320"/>
                    <a:pt x="787" y="1404"/>
                  </a:cubicBezTo>
                  <a:cubicBezTo>
                    <a:pt x="619" y="1433"/>
                    <a:pt x="422" y="1376"/>
                    <a:pt x="338" y="1545"/>
                  </a:cubicBezTo>
                  <a:cubicBezTo>
                    <a:pt x="310" y="1461"/>
                    <a:pt x="57" y="1461"/>
                    <a:pt x="254" y="1292"/>
                  </a:cubicBezTo>
                  <a:cubicBezTo>
                    <a:pt x="254" y="1264"/>
                    <a:pt x="226" y="1208"/>
                    <a:pt x="198" y="1208"/>
                  </a:cubicBezTo>
                  <a:cubicBezTo>
                    <a:pt x="85" y="1152"/>
                    <a:pt x="57" y="1068"/>
                    <a:pt x="1" y="983"/>
                  </a:cubicBezTo>
                  <a:cubicBezTo>
                    <a:pt x="57" y="871"/>
                    <a:pt x="169" y="1039"/>
                    <a:pt x="198" y="927"/>
                  </a:cubicBezTo>
                  <a:cubicBezTo>
                    <a:pt x="254" y="787"/>
                    <a:pt x="282" y="815"/>
                    <a:pt x="310" y="927"/>
                  </a:cubicBezTo>
                  <a:cubicBezTo>
                    <a:pt x="310" y="983"/>
                    <a:pt x="394" y="1011"/>
                    <a:pt x="450" y="983"/>
                  </a:cubicBezTo>
                  <a:cubicBezTo>
                    <a:pt x="478" y="983"/>
                    <a:pt x="534" y="927"/>
                    <a:pt x="506" y="899"/>
                  </a:cubicBezTo>
                  <a:cubicBezTo>
                    <a:pt x="422" y="843"/>
                    <a:pt x="422" y="787"/>
                    <a:pt x="534" y="787"/>
                  </a:cubicBezTo>
                  <a:cubicBezTo>
                    <a:pt x="675" y="815"/>
                    <a:pt x="675" y="759"/>
                    <a:pt x="647" y="646"/>
                  </a:cubicBezTo>
                  <a:cubicBezTo>
                    <a:pt x="647" y="478"/>
                    <a:pt x="534" y="366"/>
                    <a:pt x="338" y="338"/>
                  </a:cubicBezTo>
                  <a:cubicBezTo>
                    <a:pt x="310" y="225"/>
                    <a:pt x="394" y="169"/>
                    <a:pt x="450" y="113"/>
                  </a:cubicBezTo>
                  <a:cubicBezTo>
                    <a:pt x="450" y="113"/>
                    <a:pt x="478" y="113"/>
                    <a:pt x="506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70"/>
            <p:cNvSpPr/>
            <p:nvPr/>
          </p:nvSpPr>
          <p:spPr>
            <a:xfrm>
              <a:off x="2905625" y="692925"/>
              <a:ext cx="3525" cy="5650"/>
            </a:xfrm>
            <a:custGeom>
              <a:avLst/>
              <a:gdLst/>
              <a:ahLst/>
              <a:cxnLst/>
              <a:rect l="l" t="t" r="r" b="b"/>
              <a:pathLst>
                <a:path w="141" h="226" extrusionOk="0">
                  <a:moveTo>
                    <a:pt x="0" y="169"/>
                  </a:moveTo>
                  <a:cubicBezTo>
                    <a:pt x="0" y="113"/>
                    <a:pt x="28" y="57"/>
                    <a:pt x="28" y="0"/>
                  </a:cubicBezTo>
                  <a:cubicBezTo>
                    <a:pt x="113" y="29"/>
                    <a:pt x="141" y="85"/>
                    <a:pt x="141" y="169"/>
                  </a:cubicBezTo>
                  <a:cubicBezTo>
                    <a:pt x="85" y="225"/>
                    <a:pt x="56" y="141"/>
                    <a:pt x="0" y="1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70"/>
            <p:cNvSpPr/>
            <p:nvPr/>
          </p:nvSpPr>
          <p:spPr>
            <a:xfrm>
              <a:off x="2895100" y="693625"/>
              <a:ext cx="2825" cy="4225"/>
            </a:xfrm>
            <a:custGeom>
              <a:avLst/>
              <a:gdLst/>
              <a:ahLst/>
              <a:cxnLst/>
              <a:rect l="l" t="t" r="r" b="b"/>
              <a:pathLst>
                <a:path w="113" h="169" extrusionOk="0">
                  <a:moveTo>
                    <a:pt x="56" y="1"/>
                  </a:moveTo>
                  <a:cubicBezTo>
                    <a:pt x="112" y="1"/>
                    <a:pt x="112" y="29"/>
                    <a:pt x="112" y="57"/>
                  </a:cubicBezTo>
                  <a:cubicBezTo>
                    <a:pt x="112" y="85"/>
                    <a:pt x="112" y="141"/>
                    <a:pt x="84" y="141"/>
                  </a:cubicBezTo>
                  <a:cubicBezTo>
                    <a:pt x="56" y="169"/>
                    <a:pt x="28" y="141"/>
                    <a:pt x="0" y="85"/>
                  </a:cubicBezTo>
                  <a:cubicBezTo>
                    <a:pt x="0" y="57"/>
                    <a:pt x="28" y="29"/>
                    <a:pt x="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70"/>
            <p:cNvSpPr/>
            <p:nvPr/>
          </p:nvSpPr>
          <p:spPr>
            <a:xfrm>
              <a:off x="2911225" y="689425"/>
              <a:ext cx="4950" cy="4925"/>
            </a:xfrm>
            <a:custGeom>
              <a:avLst/>
              <a:gdLst/>
              <a:ahLst/>
              <a:cxnLst/>
              <a:rect l="l" t="t" r="r" b="b"/>
              <a:pathLst>
                <a:path w="198" h="197" extrusionOk="0">
                  <a:moveTo>
                    <a:pt x="113" y="0"/>
                  </a:moveTo>
                  <a:cubicBezTo>
                    <a:pt x="197" y="56"/>
                    <a:pt x="197" y="112"/>
                    <a:pt x="113" y="197"/>
                  </a:cubicBezTo>
                  <a:cubicBezTo>
                    <a:pt x="113" y="197"/>
                    <a:pt x="85" y="197"/>
                    <a:pt x="57" y="197"/>
                  </a:cubicBezTo>
                  <a:cubicBezTo>
                    <a:pt x="1" y="84"/>
                    <a:pt x="57" y="56"/>
                    <a:pt x="1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70"/>
            <p:cNvSpPr/>
            <p:nvPr/>
          </p:nvSpPr>
          <p:spPr>
            <a:xfrm>
              <a:off x="2895100" y="685900"/>
              <a:ext cx="2825" cy="3550"/>
            </a:xfrm>
            <a:custGeom>
              <a:avLst/>
              <a:gdLst/>
              <a:ahLst/>
              <a:cxnLst/>
              <a:rect l="l" t="t" r="r" b="b"/>
              <a:pathLst>
                <a:path w="113" h="142" extrusionOk="0">
                  <a:moveTo>
                    <a:pt x="0" y="85"/>
                  </a:moveTo>
                  <a:cubicBezTo>
                    <a:pt x="0" y="57"/>
                    <a:pt x="0" y="29"/>
                    <a:pt x="28" y="29"/>
                  </a:cubicBezTo>
                  <a:cubicBezTo>
                    <a:pt x="84" y="1"/>
                    <a:pt x="84" y="57"/>
                    <a:pt x="112" y="85"/>
                  </a:cubicBezTo>
                  <a:cubicBezTo>
                    <a:pt x="84" y="141"/>
                    <a:pt x="28" y="141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70"/>
            <p:cNvSpPr/>
            <p:nvPr/>
          </p:nvSpPr>
          <p:spPr>
            <a:xfrm>
              <a:off x="2910525" y="689425"/>
              <a:ext cx="3550" cy="4925"/>
            </a:xfrm>
            <a:custGeom>
              <a:avLst/>
              <a:gdLst/>
              <a:ahLst/>
              <a:cxnLst/>
              <a:rect l="l" t="t" r="r" b="b"/>
              <a:pathLst>
                <a:path w="142" h="197" extrusionOk="0">
                  <a:moveTo>
                    <a:pt x="141" y="0"/>
                  </a:moveTo>
                  <a:cubicBezTo>
                    <a:pt x="113" y="56"/>
                    <a:pt x="85" y="112"/>
                    <a:pt x="85" y="197"/>
                  </a:cubicBezTo>
                  <a:lnTo>
                    <a:pt x="29" y="112"/>
                  </a:lnTo>
                  <a:cubicBezTo>
                    <a:pt x="29" y="112"/>
                    <a:pt x="1" y="112"/>
                    <a:pt x="29" y="84"/>
                  </a:cubicBezTo>
                  <a:cubicBezTo>
                    <a:pt x="29" y="84"/>
                    <a:pt x="29" y="56"/>
                    <a:pt x="29" y="56"/>
                  </a:cubicBezTo>
                  <a:cubicBezTo>
                    <a:pt x="57" y="28"/>
                    <a:pt x="113" y="0"/>
                    <a:pt x="1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70"/>
            <p:cNvSpPr/>
            <p:nvPr/>
          </p:nvSpPr>
          <p:spPr>
            <a:xfrm>
              <a:off x="2930875" y="653625"/>
              <a:ext cx="2850" cy="1425"/>
            </a:xfrm>
            <a:custGeom>
              <a:avLst/>
              <a:gdLst/>
              <a:ahLst/>
              <a:cxnLst/>
              <a:rect l="l" t="t" r="r" b="b"/>
              <a:pathLst>
                <a:path w="114" h="57" extrusionOk="0">
                  <a:moveTo>
                    <a:pt x="1" y="56"/>
                  </a:moveTo>
                  <a:cubicBezTo>
                    <a:pt x="29" y="0"/>
                    <a:pt x="57" y="0"/>
                    <a:pt x="113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70"/>
            <p:cNvSpPr/>
            <p:nvPr/>
          </p:nvSpPr>
          <p:spPr>
            <a:xfrm>
              <a:off x="2907025" y="6894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28"/>
                  </a:moveTo>
                  <a:cubicBezTo>
                    <a:pt x="29" y="28"/>
                    <a:pt x="29" y="28"/>
                    <a:pt x="29" y="28"/>
                  </a:cubicBezTo>
                  <a:cubicBezTo>
                    <a:pt x="0" y="28"/>
                    <a:pt x="0" y="0"/>
                    <a:pt x="0" y="0"/>
                  </a:cubicBezTo>
                  <a:cubicBezTo>
                    <a:pt x="0" y="0"/>
                    <a:pt x="29" y="0"/>
                    <a:pt x="29" y="0"/>
                  </a:cubicBezTo>
                  <a:cubicBezTo>
                    <a:pt x="29" y="0"/>
                    <a:pt x="29" y="0"/>
                    <a:pt x="29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70"/>
            <p:cNvSpPr/>
            <p:nvPr/>
          </p:nvSpPr>
          <p:spPr>
            <a:xfrm>
              <a:off x="2929475" y="65502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1" y="85"/>
                  </a:moveTo>
                  <a:cubicBezTo>
                    <a:pt x="1" y="57"/>
                    <a:pt x="29" y="28"/>
                    <a:pt x="57" y="0"/>
                  </a:cubicBezTo>
                  <a:cubicBezTo>
                    <a:pt x="29" y="28"/>
                    <a:pt x="1" y="57"/>
                    <a:pt x="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70"/>
            <p:cNvSpPr/>
            <p:nvPr/>
          </p:nvSpPr>
          <p:spPr>
            <a:xfrm>
              <a:off x="2910525" y="690825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9" y="0"/>
                  </a:moveTo>
                  <a:lnTo>
                    <a:pt x="29" y="56"/>
                  </a:lnTo>
                  <a:cubicBezTo>
                    <a:pt x="1" y="56"/>
                    <a:pt x="1" y="28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70"/>
            <p:cNvSpPr/>
            <p:nvPr/>
          </p:nvSpPr>
          <p:spPr>
            <a:xfrm>
              <a:off x="2970200" y="634675"/>
              <a:ext cx="3525" cy="2825"/>
            </a:xfrm>
            <a:custGeom>
              <a:avLst/>
              <a:gdLst/>
              <a:ahLst/>
              <a:cxnLst/>
              <a:rect l="l" t="t" r="r" b="b"/>
              <a:pathLst>
                <a:path w="141" h="113" extrusionOk="0">
                  <a:moveTo>
                    <a:pt x="141" y="56"/>
                  </a:moveTo>
                  <a:cubicBezTo>
                    <a:pt x="141" y="56"/>
                    <a:pt x="112" y="56"/>
                    <a:pt x="84" y="84"/>
                  </a:cubicBezTo>
                  <a:cubicBezTo>
                    <a:pt x="56" y="84"/>
                    <a:pt x="28" y="113"/>
                    <a:pt x="0" y="56"/>
                  </a:cubicBezTo>
                  <a:cubicBezTo>
                    <a:pt x="0" y="56"/>
                    <a:pt x="0" y="28"/>
                    <a:pt x="0" y="28"/>
                  </a:cubicBezTo>
                  <a:cubicBezTo>
                    <a:pt x="28" y="0"/>
                    <a:pt x="56" y="0"/>
                    <a:pt x="84" y="0"/>
                  </a:cubicBezTo>
                  <a:cubicBezTo>
                    <a:pt x="112" y="0"/>
                    <a:pt x="112" y="28"/>
                    <a:pt x="141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70"/>
            <p:cNvSpPr/>
            <p:nvPr/>
          </p:nvSpPr>
          <p:spPr>
            <a:xfrm>
              <a:off x="2848075" y="612200"/>
              <a:ext cx="35800" cy="30925"/>
            </a:xfrm>
            <a:custGeom>
              <a:avLst/>
              <a:gdLst/>
              <a:ahLst/>
              <a:cxnLst/>
              <a:rect l="l" t="t" r="r" b="b"/>
              <a:pathLst>
                <a:path w="1432" h="1237" extrusionOk="0">
                  <a:moveTo>
                    <a:pt x="674" y="169"/>
                  </a:moveTo>
                  <a:cubicBezTo>
                    <a:pt x="786" y="1"/>
                    <a:pt x="983" y="57"/>
                    <a:pt x="1179" y="1"/>
                  </a:cubicBezTo>
                  <a:cubicBezTo>
                    <a:pt x="1151" y="85"/>
                    <a:pt x="1067" y="141"/>
                    <a:pt x="1095" y="225"/>
                  </a:cubicBezTo>
                  <a:cubicBezTo>
                    <a:pt x="1067" y="254"/>
                    <a:pt x="1011" y="254"/>
                    <a:pt x="1039" y="282"/>
                  </a:cubicBezTo>
                  <a:cubicBezTo>
                    <a:pt x="1095" y="366"/>
                    <a:pt x="1067" y="562"/>
                    <a:pt x="1264" y="506"/>
                  </a:cubicBezTo>
                  <a:cubicBezTo>
                    <a:pt x="1376" y="478"/>
                    <a:pt x="1432" y="703"/>
                    <a:pt x="1320" y="759"/>
                  </a:cubicBezTo>
                  <a:cubicBezTo>
                    <a:pt x="1235" y="815"/>
                    <a:pt x="1123" y="871"/>
                    <a:pt x="1320" y="927"/>
                  </a:cubicBezTo>
                  <a:cubicBezTo>
                    <a:pt x="1348" y="955"/>
                    <a:pt x="1348" y="1040"/>
                    <a:pt x="1348" y="1040"/>
                  </a:cubicBezTo>
                  <a:cubicBezTo>
                    <a:pt x="1207" y="983"/>
                    <a:pt x="1292" y="1236"/>
                    <a:pt x="1151" y="1152"/>
                  </a:cubicBezTo>
                  <a:cubicBezTo>
                    <a:pt x="1095" y="1124"/>
                    <a:pt x="1067" y="1096"/>
                    <a:pt x="1095" y="1012"/>
                  </a:cubicBezTo>
                  <a:cubicBezTo>
                    <a:pt x="1151" y="899"/>
                    <a:pt x="1067" y="899"/>
                    <a:pt x="983" y="899"/>
                  </a:cubicBezTo>
                  <a:cubicBezTo>
                    <a:pt x="983" y="871"/>
                    <a:pt x="983" y="871"/>
                    <a:pt x="955" y="843"/>
                  </a:cubicBezTo>
                  <a:cubicBezTo>
                    <a:pt x="983" y="815"/>
                    <a:pt x="1011" y="787"/>
                    <a:pt x="1039" y="759"/>
                  </a:cubicBezTo>
                  <a:cubicBezTo>
                    <a:pt x="1095" y="731"/>
                    <a:pt x="1067" y="787"/>
                    <a:pt x="1067" y="731"/>
                  </a:cubicBezTo>
                  <a:cubicBezTo>
                    <a:pt x="1067" y="731"/>
                    <a:pt x="1039" y="731"/>
                    <a:pt x="1011" y="703"/>
                  </a:cubicBezTo>
                  <a:cubicBezTo>
                    <a:pt x="842" y="562"/>
                    <a:pt x="955" y="815"/>
                    <a:pt x="899" y="815"/>
                  </a:cubicBezTo>
                  <a:cubicBezTo>
                    <a:pt x="871" y="815"/>
                    <a:pt x="871" y="815"/>
                    <a:pt x="871" y="843"/>
                  </a:cubicBezTo>
                  <a:cubicBezTo>
                    <a:pt x="814" y="843"/>
                    <a:pt x="786" y="843"/>
                    <a:pt x="786" y="899"/>
                  </a:cubicBezTo>
                  <a:cubicBezTo>
                    <a:pt x="786" y="1012"/>
                    <a:pt x="730" y="1012"/>
                    <a:pt x="646" y="983"/>
                  </a:cubicBezTo>
                  <a:cubicBezTo>
                    <a:pt x="534" y="955"/>
                    <a:pt x="393" y="927"/>
                    <a:pt x="309" y="815"/>
                  </a:cubicBezTo>
                  <a:cubicBezTo>
                    <a:pt x="197" y="871"/>
                    <a:pt x="141" y="983"/>
                    <a:pt x="56" y="1068"/>
                  </a:cubicBezTo>
                  <a:cubicBezTo>
                    <a:pt x="56" y="927"/>
                    <a:pt x="0" y="787"/>
                    <a:pt x="253" y="731"/>
                  </a:cubicBezTo>
                  <a:cubicBezTo>
                    <a:pt x="169" y="618"/>
                    <a:pt x="141" y="534"/>
                    <a:pt x="28" y="534"/>
                  </a:cubicBezTo>
                  <a:cubicBezTo>
                    <a:pt x="169" y="450"/>
                    <a:pt x="309" y="366"/>
                    <a:pt x="393" y="225"/>
                  </a:cubicBezTo>
                  <a:cubicBezTo>
                    <a:pt x="477" y="141"/>
                    <a:pt x="562" y="113"/>
                    <a:pt x="674" y="1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70"/>
            <p:cNvSpPr/>
            <p:nvPr/>
          </p:nvSpPr>
          <p:spPr>
            <a:xfrm>
              <a:off x="2854375" y="688700"/>
              <a:ext cx="14075" cy="10575"/>
            </a:xfrm>
            <a:custGeom>
              <a:avLst/>
              <a:gdLst/>
              <a:ahLst/>
              <a:cxnLst/>
              <a:rect l="l" t="t" r="r" b="b"/>
              <a:pathLst>
                <a:path w="563" h="423" extrusionOk="0">
                  <a:moveTo>
                    <a:pt x="478" y="226"/>
                  </a:moveTo>
                  <a:cubicBezTo>
                    <a:pt x="422" y="226"/>
                    <a:pt x="338" y="198"/>
                    <a:pt x="338" y="310"/>
                  </a:cubicBezTo>
                  <a:cubicBezTo>
                    <a:pt x="338" y="422"/>
                    <a:pt x="225" y="422"/>
                    <a:pt x="197" y="422"/>
                  </a:cubicBezTo>
                  <a:cubicBezTo>
                    <a:pt x="113" y="422"/>
                    <a:pt x="141" y="338"/>
                    <a:pt x="141" y="310"/>
                  </a:cubicBezTo>
                  <a:cubicBezTo>
                    <a:pt x="169" y="169"/>
                    <a:pt x="29" y="198"/>
                    <a:pt x="1" y="85"/>
                  </a:cubicBezTo>
                  <a:cubicBezTo>
                    <a:pt x="29" y="57"/>
                    <a:pt x="29" y="1"/>
                    <a:pt x="57" y="29"/>
                  </a:cubicBezTo>
                  <a:cubicBezTo>
                    <a:pt x="169" y="113"/>
                    <a:pt x="282" y="57"/>
                    <a:pt x="366" y="29"/>
                  </a:cubicBezTo>
                  <a:cubicBezTo>
                    <a:pt x="422" y="29"/>
                    <a:pt x="450" y="57"/>
                    <a:pt x="478" y="85"/>
                  </a:cubicBezTo>
                  <a:lnTo>
                    <a:pt x="478" y="85"/>
                  </a:lnTo>
                  <a:cubicBezTo>
                    <a:pt x="506" y="141"/>
                    <a:pt x="562" y="169"/>
                    <a:pt x="478" y="2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70"/>
            <p:cNvSpPr/>
            <p:nvPr/>
          </p:nvSpPr>
          <p:spPr>
            <a:xfrm>
              <a:off x="2852975" y="678875"/>
              <a:ext cx="12675" cy="7750"/>
            </a:xfrm>
            <a:custGeom>
              <a:avLst/>
              <a:gdLst/>
              <a:ahLst/>
              <a:cxnLst/>
              <a:rect l="l" t="t" r="r" b="b"/>
              <a:pathLst>
                <a:path w="507" h="310" extrusionOk="0">
                  <a:moveTo>
                    <a:pt x="1" y="310"/>
                  </a:moveTo>
                  <a:cubicBezTo>
                    <a:pt x="1" y="254"/>
                    <a:pt x="57" y="197"/>
                    <a:pt x="85" y="141"/>
                  </a:cubicBezTo>
                  <a:cubicBezTo>
                    <a:pt x="113" y="113"/>
                    <a:pt x="141" y="85"/>
                    <a:pt x="197" y="113"/>
                  </a:cubicBezTo>
                  <a:cubicBezTo>
                    <a:pt x="281" y="141"/>
                    <a:pt x="281" y="141"/>
                    <a:pt x="253" y="1"/>
                  </a:cubicBezTo>
                  <a:cubicBezTo>
                    <a:pt x="338" y="29"/>
                    <a:pt x="422" y="57"/>
                    <a:pt x="506" y="85"/>
                  </a:cubicBezTo>
                  <a:cubicBezTo>
                    <a:pt x="506" y="113"/>
                    <a:pt x="506" y="141"/>
                    <a:pt x="506" y="141"/>
                  </a:cubicBezTo>
                  <a:cubicBezTo>
                    <a:pt x="366" y="282"/>
                    <a:pt x="366" y="282"/>
                    <a:pt x="1" y="3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70"/>
            <p:cNvSpPr/>
            <p:nvPr/>
          </p:nvSpPr>
          <p:spPr>
            <a:xfrm>
              <a:off x="2869125" y="640975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57" y="1"/>
                  </a:moveTo>
                  <a:cubicBezTo>
                    <a:pt x="113" y="1"/>
                    <a:pt x="113" y="29"/>
                    <a:pt x="85" y="57"/>
                  </a:cubicBezTo>
                  <a:cubicBezTo>
                    <a:pt x="85" y="85"/>
                    <a:pt x="57" y="113"/>
                    <a:pt x="57" y="113"/>
                  </a:cubicBezTo>
                  <a:cubicBezTo>
                    <a:pt x="29" y="113"/>
                    <a:pt x="0" y="85"/>
                    <a:pt x="0" y="57"/>
                  </a:cubicBezTo>
                  <a:cubicBezTo>
                    <a:pt x="0" y="29"/>
                    <a:pt x="29" y="1"/>
                    <a:pt x="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70"/>
            <p:cNvSpPr/>
            <p:nvPr/>
          </p:nvSpPr>
          <p:spPr>
            <a:xfrm>
              <a:off x="2892275" y="650100"/>
              <a:ext cx="3550" cy="2150"/>
            </a:xfrm>
            <a:custGeom>
              <a:avLst/>
              <a:gdLst/>
              <a:ahLst/>
              <a:cxnLst/>
              <a:rect l="l" t="t" r="r" b="b"/>
              <a:pathLst>
                <a:path w="142" h="86" extrusionOk="0">
                  <a:moveTo>
                    <a:pt x="57" y="85"/>
                  </a:moveTo>
                  <a:cubicBezTo>
                    <a:pt x="29" y="57"/>
                    <a:pt x="1" y="29"/>
                    <a:pt x="29" y="29"/>
                  </a:cubicBezTo>
                  <a:cubicBezTo>
                    <a:pt x="57" y="1"/>
                    <a:pt x="85" y="1"/>
                    <a:pt x="113" y="1"/>
                  </a:cubicBezTo>
                  <a:cubicBezTo>
                    <a:pt x="141" y="1"/>
                    <a:pt x="141" y="29"/>
                    <a:pt x="113" y="29"/>
                  </a:cubicBezTo>
                  <a:cubicBezTo>
                    <a:pt x="113" y="57"/>
                    <a:pt x="85" y="85"/>
                    <a:pt x="57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70"/>
            <p:cNvSpPr/>
            <p:nvPr/>
          </p:nvSpPr>
          <p:spPr>
            <a:xfrm>
              <a:off x="2869825" y="631850"/>
              <a:ext cx="2825" cy="4950"/>
            </a:xfrm>
            <a:custGeom>
              <a:avLst/>
              <a:gdLst/>
              <a:ahLst/>
              <a:cxnLst/>
              <a:rect l="l" t="t" r="r" b="b"/>
              <a:pathLst>
                <a:path w="113" h="198" extrusionOk="0">
                  <a:moveTo>
                    <a:pt x="113" y="113"/>
                  </a:moveTo>
                  <a:cubicBezTo>
                    <a:pt x="113" y="141"/>
                    <a:pt x="113" y="197"/>
                    <a:pt x="57" y="169"/>
                  </a:cubicBezTo>
                  <a:cubicBezTo>
                    <a:pt x="1" y="169"/>
                    <a:pt x="1" y="113"/>
                    <a:pt x="1" y="57"/>
                  </a:cubicBezTo>
                  <a:lnTo>
                    <a:pt x="1" y="57"/>
                  </a:lnTo>
                  <a:cubicBezTo>
                    <a:pt x="57" y="1"/>
                    <a:pt x="85" y="57"/>
                    <a:pt x="113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70"/>
            <p:cNvSpPr/>
            <p:nvPr/>
          </p:nvSpPr>
          <p:spPr>
            <a:xfrm>
              <a:off x="2863500" y="687300"/>
              <a:ext cx="2850" cy="3550"/>
            </a:xfrm>
            <a:custGeom>
              <a:avLst/>
              <a:gdLst/>
              <a:ahLst/>
              <a:cxnLst/>
              <a:rect l="l" t="t" r="r" b="b"/>
              <a:pathLst>
                <a:path w="114" h="142" extrusionOk="0">
                  <a:moveTo>
                    <a:pt x="113" y="141"/>
                  </a:moveTo>
                  <a:cubicBezTo>
                    <a:pt x="85" y="141"/>
                    <a:pt x="29" y="141"/>
                    <a:pt x="1" y="85"/>
                  </a:cubicBezTo>
                  <a:cubicBezTo>
                    <a:pt x="113" y="1"/>
                    <a:pt x="113" y="85"/>
                    <a:pt x="113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70"/>
            <p:cNvSpPr/>
            <p:nvPr/>
          </p:nvSpPr>
          <p:spPr>
            <a:xfrm>
              <a:off x="2876850" y="617825"/>
              <a:ext cx="1425" cy="3525"/>
            </a:xfrm>
            <a:custGeom>
              <a:avLst/>
              <a:gdLst/>
              <a:ahLst/>
              <a:cxnLst/>
              <a:rect l="l" t="t" r="r" b="b"/>
              <a:pathLst>
                <a:path w="57" h="141" extrusionOk="0">
                  <a:moveTo>
                    <a:pt x="0" y="0"/>
                  </a:moveTo>
                  <a:cubicBezTo>
                    <a:pt x="56" y="29"/>
                    <a:pt x="56" y="85"/>
                    <a:pt x="56" y="141"/>
                  </a:cubicBezTo>
                  <a:cubicBezTo>
                    <a:pt x="28" y="113"/>
                    <a:pt x="0" y="57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70"/>
            <p:cNvSpPr/>
            <p:nvPr/>
          </p:nvSpPr>
          <p:spPr>
            <a:xfrm>
              <a:off x="2867725" y="730125"/>
              <a:ext cx="35125" cy="43550"/>
            </a:xfrm>
            <a:custGeom>
              <a:avLst/>
              <a:gdLst/>
              <a:ahLst/>
              <a:cxnLst/>
              <a:rect l="l" t="t" r="r" b="b"/>
              <a:pathLst>
                <a:path w="1405" h="1742" extrusionOk="0">
                  <a:moveTo>
                    <a:pt x="1264" y="1011"/>
                  </a:moveTo>
                  <a:cubicBezTo>
                    <a:pt x="1404" y="1151"/>
                    <a:pt x="1264" y="1292"/>
                    <a:pt x="1292" y="1460"/>
                  </a:cubicBezTo>
                  <a:cubicBezTo>
                    <a:pt x="1292" y="1488"/>
                    <a:pt x="1264" y="1516"/>
                    <a:pt x="1236" y="1488"/>
                  </a:cubicBezTo>
                  <a:cubicBezTo>
                    <a:pt x="1095" y="1404"/>
                    <a:pt x="1095" y="1516"/>
                    <a:pt x="1095" y="1573"/>
                  </a:cubicBezTo>
                  <a:cubicBezTo>
                    <a:pt x="1039" y="1741"/>
                    <a:pt x="927" y="1685"/>
                    <a:pt x="814" y="1685"/>
                  </a:cubicBezTo>
                  <a:cubicBezTo>
                    <a:pt x="702" y="1685"/>
                    <a:pt x="702" y="1573"/>
                    <a:pt x="730" y="1488"/>
                  </a:cubicBezTo>
                  <a:cubicBezTo>
                    <a:pt x="730" y="1432"/>
                    <a:pt x="758" y="1348"/>
                    <a:pt x="702" y="1348"/>
                  </a:cubicBezTo>
                  <a:cubicBezTo>
                    <a:pt x="618" y="1348"/>
                    <a:pt x="562" y="1320"/>
                    <a:pt x="534" y="1236"/>
                  </a:cubicBezTo>
                  <a:cubicBezTo>
                    <a:pt x="506" y="1208"/>
                    <a:pt x="478" y="1292"/>
                    <a:pt x="449" y="1320"/>
                  </a:cubicBezTo>
                  <a:cubicBezTo>
                    <a:pt x="421" y="1376"/>
                    <a:pt x="506" y="1460"/>
                    <a:pt x="478" y="1545"/>
                  </a:cubicBezTo>
                  <a:cubicBezTo>
                    <a:pt x="449" y="1601"/>
                    <a:pt x="421" y="1657"/>
                    <a:pt x="365" y="1629"/>
                  </a:cubicBezTo>
                  <a:cubicBezTo>
                    <a:pt x="281" y="1601"/>
                    <a:pt x="225" y="1545"/>
                    <a:pt x="281" y="1488"/>
                  </a:cubicBezTo>
                  <a:cubicBezTo>
                    <a:pt x="393" y="1376"/>
                    <a:pt x="365" y="1208"/>
                    <a:pt x="449" y="1095"/>
                  </a:cubicBezTo>
                  <a:cubicBezTo>
                    <a:pt x="478" y="1067"/>
                    <a:pt x="478" y="1011"/>
                    <a:pt x="506" y="1011"/>
                  </a:cubicBezTo>
                  <a:cubicBezTo>
                    <a:pt x="758" y="983"/>
                    <a:pt x="674" y="843"/>
                    <a:pt x="562" y="758"/>
                  </a:cubicBezTo>
                  <a:cubicBezTo>
                    <a:pt x="449" y="618"/>
                    <a:pt x="337" y="506"/>
                    <a:pt x="253" y="337"/>
                  </a:cubicBezTo>
                  <a:cubicBezTo>
                    <a:pt x="225" y="309"/>
                    <a:pt x="197" y="253"/>
                    <a:pt x="141" y="253"/>
                  </a:cubicBezTo>
                  <a:cubicBezTo>
                    <a:pt x="0" y="253"/>
                    <a:pt x="28" y="141"/>
                    <a:pt x="28" y="57"/>
                  </a:cubicBezTo>
                  <a:cubicBezTo>
                    <a:pt x="85" y="0"/>
                    <a:pt x="113" y="57"/>
                    <a:pt x="169" y="85"/>
                  </a:cubicBezTo>
                  <a:cubicBezTo>
                    <a:pt x="281" y="141"/>
                    <a:pt x="478" y="141"/>
                    <a:pt x="478" y="365"/>
                  </a:cubicBezTo>
                  <a:cubicBezTo>
                    <a:pt x="478" y="450"/>
                    <a:pt x="590" y="253"/>
                    <a:pt x="646" y="365"/>
                  </a:cubicBezTo>
                  <a:cubicBezTo>
                    <a:pt x="646" y="422"/>
                    <a:pt x="562" y="506"/>
                    <a:pt x="646" y="562"/>
                  </a:cubicBezTo>
                  <a:cubicBezTo>
                    <a:pt x="730" y="618"/>
                    <a:pt x="814" y="674"/>
                    <a:pt x="843" y="758"/>
                  </a:cubicBezTo>
                  <a:cubicBezTo>
                    <a:pt x="871" y="843"/>
                    <a:pt x="730" y="871"/>
                    <a:pt x="758" y="899"/>
                  </a:cubicBezTo>
                  <a:cubicBezTo>
                    <a:pt x="843" y="983"/>
                    <a:pt x="899" y="1095"/>
                    <a:pt x="1011" y="1151"/>
                  </a:cubicBezTo>
                  <a:cubicBezTo>
                    <a:pt x="1039" y="1180"/>
                    <a:pt x="1067" y="1151"/>
                    <a:pt x="1095" y="1095"/>
                  </a:cubicBezTo>
                  <a:cubicBezTo>
                    <a:pt x="1123" y="1011"/>
                    <a:pt x="1179" y="1011"/>
                    <a:pt x="1264" y="101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70"/>
            <p:cNvSpPr/>
            <p:nvPr/>
          </p:nvSpPr>
          <p:spPr>
            <a:xfrm>
              <a:off x="2881750" y="70907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0"/>
                  </a:moveTo>
                  <a:cubicBezTo>
                    <a:pt x="29" y="28"/>
                    <a:pt x="1" y="28"/>
                    <a:pt x="1" y="56"/>
                  </a:cubicBezTo>
                  <a:cubicBezTo>
                    <a:pt x="1" y="28"/>
                    <a:pt x="29" y="28"/>
                    <a:pt x="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70"/>
            <p:cNvSpPr/>
            <p:nvPr/>
          </p:nvSpPr>
          <p:spPr>
            <a:xfrm>
              <a:off x="2838250" y="6817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lnTo>
                    <a:pt x="28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70"/>
            <p:cNvSpPr/>
            <p:nvPr/>
          </p:nvSpPr>
          <p:spPr>
            <a:xfrm>
              <a:off x="2865625" y="7518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1"/>
                  </a:moveTo>
                  <a:cubicBezTo>
                    <a:pt x="28" y="29"/>
                    <a:pt x="28" y="29"/>
                    <a:pt x="28" y="29"/>
                  </a:cubicBezTo>
                  <a:cubicBezTo>
                    <a:pt x="0" y="29"/>
                    <a:pt x="0" y="29"/>
                    <a:pt x="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70"/>
            <p:cNvSpPr/>
            <p:nvPr/>
          </p:nvSpPr>
          <p:spPr>
            <a:xfrm>
              <a:off x="2914050" y="725200"/>
              <a:ext cx="4925" cy="6350"/>
            </a:xfrm>
            <a:custGeom>
              <a:avLst/>
              <a:gdLst/>
              <a:ahLst/>
              <a:cxnLst/>
              <a:rect l="l" t="t" r="r" b="b"/>
              <a:pathLst>
                <a:path w="197" h="254" extrusionOk="0">
                  <a:moveTo>
                    <a:pt x="0" y="254"/>
                  </a:moveTo>
                  <a:cubicBezTo>
                    <a:pt x="0" y="197"/>
                    <a:pt x="0" y="113"/>
                    <a:pt x="28" y="85"/>
                  </a:cubicBezTo>
                  <a:cubicBezTo>
                    <a:pt x="113" y="1"/>
                    <a:pt x="169" y="1"/>
                    <a:pt x="197" y="113"/>
                  </a:cubicBezTo>
                  <a:cubicBezTo>
                    <a:pt x="141" y="169"/>
                    <a:pt x="56" y="197"/>
                    <a:pt x="0" y="2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70"/>
            <p:cNvSpPr/>
            <p:nvPr/>
          </p:nvSpPr>
          <p:spPr>
            <a:xfrm>
              <a:off x="2887375" y="686600"/>
              <a:ext cx="3525" cy="1425"/>
            </a:xfrm>
            <a:custGeom>
              <a:avLst/>
              <a:gdLst/>
              <a:ahLst/>
              <a:cxnLst/>
              <a:rect l="l" t="t" r="r" b="b"/>
              <a:pathLst>
                <a:path w="141" h="57" extrusionOk="0">
                  <a:moveTo>
                    <a:pt x="141" y="29"/>
                  </a:moveTo>
                  <a:cubicBezTo>
                    <a:pt x="113" y="29"/>
                    <a:pt x="113" y="57"/>
                    <a:pt x="85" y="57"/>
                  </a:cubicBezTo>
                  <a:cubicBezTo>
                    <a:pt x="57" y="57"/>
                    <a:pt x="28" y="29"/>
                    <a:pt x="28" y="29"/>
                  </a:cubicBezTo>
                  <a:cubicBezTo>
                    <a:pt x="0" y="1"/>
                    <a:pt x="0" y="1"/>
                    <a:pt x="28" y="1"/>
                  </a:cubicBezTo>
                  <a:cubicBezTo>
                    <a:pt x="57" y="1"/>
                    <a:pt x="113" y="1"/>
                    <a:pt x="14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70"/>
            <p:cNvSpPr/>
            <p:nvPr/>
          </p:nvSpPr>
          <p:spPr>
            <a:xfrm>
              <a:off x="2888075" y="7090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0"/>
                  </a:moveTo>
                  <a:lnTo>
                    <a:pt x="29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70"/>
            <p:cNvSpPr/>
            <p:nvPr/>
          </p:nvSpPr>
          <p:spPr>
            <a:xfrm>
              <a:off x="2919650" y="643100"/>
              <a:ext cx="3550" cy="2125"/>
            </a:xfrm>
            <a:custGeom>
              <a:avLst/>
              <a:gdLst/>
              <a:ahLst/>
              <a:cxnLst/>
              <a:rect l="l" t="t" r="r" b="b"/>
              <a:pathLst>
                <a:path w="142" h="85" extrusionOk="0">
                  <a:moveTo>
                    <a:pt x="113" y="28"/>
                  </a:moveTo>
                  <a:cubicBezTo>
                    <a:pt x="85" y="56"/>
                    <a:pt x="57" y="84"/>
                    <a:pt x="29" y="56"/>
                  </a:cubicBezTo>
                  <a:cubicBezTo>
                    <a:pt x="29" y="56"/>
                    <a:pt x="29" y="56"/>
                    <a:pt x="1" y="28"/>
                  </a:cubicBezTo>
                  <a:cubicBezTo>
                    <a:pt x="57" y="28"/>
                    <a:pt x="85" y="28"/>
                    <a:pt x="113" y="0"/>
                  </a:cubicBezTo>
                  <a:cubicBezTo>
                    <a:pt x="141" y="0"/>
                    <a:pt x="141" y="0"/>
                    <a:pt x="113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70"/>
            <p:cNvSpPr/>
            <p:nvPr/>
          </p:nvSpPr>
          <p:spPr>
            <a:xfrm>
              <a:off x="2878950" y="771525"/>
              <a:ext cx="4925" cy="4250"/>
            </a:xfrm>
            <a:custGeom>
              <a:avLst/>
              <a:gdLst/>
              <a:ahLst/>
              <a:cxnLst/>
              <a:rect l="l" t="t" r="r" b="b"/>
              <a:pathLst>
                <a:path w="197" h="170" extrusionOk="0">
                  <a:moveTo>
                    <a:pt x="169" y="113"/>
                  </a:moveTo>
                  <a:cubicBezTo>
                    <a:pt x="197" y="141"/>
                    <a:pt x="169" y="169"/>
                    <a:pt x="141" y="169"/>
                  </a:cubicBezTo>
                  <a:cubicBezTo>
                    <a:pt x="85" y="169"/>
                    <a:pt x="57" y="169"/>
                    <a:pt x="29" y="113"/>
                  </a:cubicBezTo>
                  <a:cubicBezTo>
                    <a:pt x="0" y="57"/>
                    <a:pt x="29" y="29"/>
                    <a:pt x="85" y="29"/>
                  </a:cubicBezTo>
                  <a:cubicBezTo>
                    <a:pt x="141" y="1"/>
                    <a:pt x="169" y="57"/>
                    <a:pt x="169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70"/>
            <p:cNvSpPr/>
            <p:nvPr/>
          </p:nvSpPr>
          <p:spPr>
            <a:xfrm>
              <a:off x="2903525" y="769425"/>
              <a:ext cx="2825" cy="2125"/>
            </a:xfrm>
            <a:custGeom>
              <a:avLst/>
              <a:gdLst/>
              <a:ahLst/>
              <a:cxnLst/>
              <a:rect l="l" t="t" r="r" b="b"/>
              <a:pathLst>
                <a:path w="113" h="85" extrusionOk="0">
                  <a:moveTo>
                    <a:pt x="0" y="85"/>
                  </a:moveTo>
                  <a:cubicBezTo>
                    <a:pt x="28" y="29"/>
                    <a:pt x="28" y="1"/>
                    <a:pt x="84" y="1"/>
                  </a:cubicBezTo>
                  <a:cubicBezTo>
                    <a:pt x="84" y="1"/>
                    <a:pt x="112" y="1"/>
                    <a:pt x="112" y="1"/>
                  </a:cubicBezTo>
                  <a:cubicBezTo>
                    <a:pt x="112" y="85"/>
                    <a:pt x="56" y="85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70"/>
            <p:cNvSpPr/>
            <p:nvPr/>
          </p:nvSpPr>
          <p:spPr>
            <a:xfrm>
              <a:off x="2898600" y="792600"/>
              <a:ext cx="725" cy="25"/>
            </a:xfrm>
            <a:custGeom>
              <a:avLst/>
              <a:gdLst/>
              <a:ahLst/>
              <a:cxnLst/>
              <a:rect l="l" t="t" r="r" b="b"/>
              <a:pathLst>
                <a:path w="29" h="1" extrusionOk="0">
                  <a:moveTo>
                    <a:pt x="29" y="0"/>
                  </a:moveTo>
                  <a:cubicBezTo>
                    <a:pt x="29" y="0"/>
                    <a:pt x="29" y="0"/>
                    <a:pt x="29" y="0"/>
                  </a:cubicBezTo>
                  <a:cubicBezTo>
                    <a:pt x="1" y="0"/>
                    <a:pt x="1" y="0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70"/>
            <p:cNvSpPr/>
            <p:nvPr/>
          </p:nvSpPr>
          <p:spPr>
            <a:xfrm>
              <a:off x="2869825" y="624850"/>
              <a:ext cx="6350" cy="9850"/>
            </a:xfrm>
            <a:custGeom>
              <a:avLst/>
              <a:gdLst/>
              <a:ahLst/>
              <a:cxnLst/>
              <a:rect l="l" t="t" r="r" b="b"/>
              <a:pathLst>
                <a:path w="254" h="394" extrusionOk="0">
                  <a:moveTo>
                    <a:pt x="113" y="393"/>
                  </a:moveTo>
                  <a:cubicBezTo>
                    <a:pt x="85" y="365"/>
                    <a:pt x="29" y="337"/>
                    <a:pt x="1" y="337"/>
                  </a:cubicBezTo>
                  <a:cubicBezTo>
                    <a:pt x="1" y="253"/>
                    <a:pt x="1" y="141"/>
                    <a:pt x="1" y="56"/>
                  </a:cubicBezTo>
                  <a:cubicBezTo>
                    <a:pt x="29" y="28"/>
                    <a:pt x="57" y="0"/>
                    <a:pt x="85" y="0"/>
                  </a:cubicBezTo>
                  <a:cubicBezTo>
                    <a:pt x="141" y="0"/>
                    <a:pt x="169" y="28"/>
                    <a:pt x="141" y="84"/>
                  </a:cubicBezTo>
                  <a:cubicBezTo>
                    <a:pt x="141" y="141"/>
                    <a:pt x="169" y="169"/>
                    <a:pt x="225" y="197"/>
                  </a:cubicBezTo>
                  <a:cubicBezTo>
                    <a:pt x="253" y="309"/>
                    <a:pt x="141" y="337"/>
                    <a:pt x="113" y="39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70"/>
            <p:cNvSpPr/>
            <p:nvPr/>
          </p:nvSpPr>
          <p:spPr>
            <a:xfrm>
              <a:off x="2875450" y="627650"/>
              <a:ext cx="2125" cy="3525"/>
            </a:xfrm>
            <a:custGeom>
              <a:avLst/>
              <a:gdLst/>
              <a:ahLst/>
              <a:cxnLst/>
              <a:rect l="l" t="t" r="r" b="b"/>
              <a:pathLst>
                <a:path w="85" h="141" extrusionOk="0">
                  <a:moveTo>
                    <a:pt x="28" y="0"/>
                  </a:moveTo>
                  <a:cubicBezTo>
                    <a:pt x="56" y="29"/>
                    <a:pt x="84" y="29"/>
                    <a:pt x="84" y="29"/>
                  </a:cubicBezTo>
                  <a:cubicBezTo>
                    <a:pt x="84" y="57"/>
                    <a:pt x="84" y="85"/>
                    <a:pt x="56" y="85"/>
                  </a:cubicBezTo>
                  <a:cubicBezTo>
                    <a:pt x="56" y="85"/>
                    <a:pt x="0" y="141"/>
                    <a:pt x="0" y="57"/>
                  </a:cubicBezTo>
                  <a:cubicBezTo>
                    <a:pt x="0" y="57"/>
                    <a:pt x="28" y="29"/>
                    <a:pt x="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70"/>
            <p:cNvSpPr/>
            <p:nvPr/>
          </p:nvSpPr>
          <p:spPr>
            <a:xfrm>
              <a:off x="2864900" y="616425"/>
              <a:ext cx="750" cy="725"/>
            </a:xfrm>
            <a:custGeom>
              <a:avLst/>
              <a:gdLst/>
              <a:ahLst/>
              <a:cxnLst/>
              <a:rect l="l" t="t" r="r" b="b"/>
              <a:pathLst>
                <a:path w="30" h="29" extrusionOk="0">
                  <a:moveTo>
                    <a:pt x="1" y="0"/>
                  </a:moveTo>
                  <a:lnTo>
                    <a:pt x="29" y="28"/>
                  </a:lnTo>
                  <a:lnTo>
                    <a:pt x="29" y="28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67" name="Google Shape;2067;p70"/>
          <p:cNvGrpSpPr/>
          <p:nvPr/>
        </p:nvGrpSpPr>
        <p:grpSpPr>
          <a:xfrm flipH="1">
            <a:off x="7976533" y="4509742"/>
            <a:ext cx="1058269" cy="467821"/>
            <a:chOff x="4588700" y="530800"/>
            <a:chExt cx="751025" cy="332000"/>
          </a:xfrm>
        </p:grpSpPr>
        <p:sp>
          <p:nvSpPr>
            <p:cNvPr id="2068" name="Google Shape;2068;p70"/>
            <p:cNvSpPr/>
            <p:nvPr/>
          </p:nvSpPr>
          <p:spPr>
            <a:xfrm>
              <a:off x="5104575" y="658525"/>
              <a:ext cx="196550" cy="131975"/>
            </a:xfrm>
            <a:custGeom>
              <a:avLst/>
              <a:gdLst/>
              <a:ahLst/>
              <a:cxnLst/>
              <a:rect l="l" t="t" r="r" b="b"/>
              <a:pathLst>
                <a:path w="7862" h="5279" extrusionOk="0">
                  <a:moveTo>
                    <a:pt x="7552" y="2471"/>
                  </a:moveTo>
                  <a:cubicBezTo>
                    <a:pt x="7608" y="2499"/>
                    <a:pt x="7665" y="2499"/>
                    <a:pt x="7693" y="2499"/>
                  </a:cubicBezTo>
                  <a:cubicBezTo>
                    <a:pt x="7721" y="2528"/>
                    <a:pt x="7749" y="2556"/>
                    <a:pt x="7777" y="2556"/>
                  </a:cubicBezTo>
                  <a:cubicBezTo>
                    <a:pt x="7805" y="2584"/>
                    <a:pt x="7805" y="2584"/>
                    <a:pt x="7833" y="2584"/>
                  </a:cubicBezTo>
                  <a:cubicBezTo>
                    <a:pt x="7833" y="2584"/>
                    <a:pt x="7861" y="2612"/>
                    <a:pt x="7861" y="2612"/>
                  </a:cubicBezTo>
                  <a:cubicBezTo>
                    <a:pt x="7861" y="2640"/>
                    <a:pt x="7861" y="2668"/>
                    <a:pt x="7833" y="2696"/>
                  </a:cubicBezTo>
                  <a:cubicBezTo>
                    <a:pt x="7805" y="2780"/>
                    <a:pt x="7749" y="2892"/>
                    <a:pt x="7665" y="2892"/>
                  </a:cubicBezTo>
                  <a:cubicBezTo>
                    <a:pt x="7300" y="2864"/>
                    <a:pt x="7328" y="3089"/>
                    <a:pt x="7412" y="3314"/>
                  </a:cubicBezTo>
                  <a:cubicBezTo>
                    <a:pt x="7328" y="3454"/>
                    <a:pt x="7300" y="3622"/>
                    <a:pt x="7131" y="3679"/>
                  </a:cubicBezTo>
                  <a:cubicBezTo>
                    <a:pt x="7047" y="3707"/>
                    <a:pt x="7075" y="3763"/>
                    <a:pt x="7103" y="3791"/>
                  </a:cubicBezTo>
                  <a:cubicBezTo>
                    <a:pt x="7131" y="3931"/>
                    <a:pt x="7075" y="3959"/>
                    <a:pt x="6963" y="3987"/>
                  </a:cubicBezTo>
                  <a:cubicBezTo>
                    <a:pt x="6878" y="4044"/>
                    <a:pt x="6766" y="4044"/>
                    <a:pt x="6710" y="3903"/>
                  </a:cubicBezTo>
                  <a:cubicBezTo>
                    <a:pt x="6654" y="3763"/>
                    <a:pt x="6570" y="3651"/>
                    <a:pt x="6401" y="3622"/>
                  </a:cubicBezTo>
                  <a:cubicBezTo>
                    <a:pt x="6289" y="3594"/>
                    <a:pt x="6233" y="3482"/>
                    <a:pt x="6233" y="3370"/>
                  </a:cubicBezTo>
                  <a:cubicBezTo>
                    <a:pt x="6233" y="3145"/>
                    <a:pt x="6064" y="3033"/>
                    <a:pt x="5868" y="2977"/>
                  </a:cubicBezTo>
                  <a:cubicBezTo>
                    <a:pt x="5727" y="2949"/>
                    <a:pt x="5559" y="2949"/>
                    <a:pt x="5615" y="2668"/>
                  </a:cubicBezTo>
                  <a:cubicBezTo>
                    <a:pt x="5559" y="2808"/>
                    <a:pt x="5531" y="2892"/>
                    <a:pt x="5531" y="2977"/>
                  </a:cubicBezTo>
                  <a:cubicBezTo>
                    <a:pt x="5447" y="3398"/>
                    <a:pt x="5166" y="3566"/>
                    <a:pt x="4773" y="3454"/>
                  </a:cubicBezTo>
                  <a:cubicBezTo>
                    <a:pt x="4661" y="3426"/>
                    <a:pt x="4548" y="3426"/>
                    <a:pt x="4464" y="3426"/>
                  </a:cubicBezTo>
                  <a:cubicBezTo>
                    <a:pt x="4324" y="3398"/>
                    <a:pt x="4380" y="3538"/>
                    <a:pt x="4324" y="3594"/>
                  </a:cubicBezTo>
                  <a:cubicBezTo>
                    <a:pt x="4296" y="3651"/>
                    <a:pt x="4324" y="3679"/>
                    <a:pt x="4408" y="3707"/>
                  </a:cubicBezTo>
                  <a:cubicBezTo>
                    <a:pt x="4492" y="3707"/>
                    <a:pt x="4661" y="3707"/>
                    <a:pt x="4604" y="3875"/>
                  </a:cubicBezTo>
                  <a:cubicBezTo>
                    <a:pt x="4520" y="4044"/>
                    <a:pt x="4380" y="4044"/>
                    <a:pt x="4239" y="4015"/>
                  </a:cubicBezTo>
                  <a:cubicBezTo>
                    <a:pt x="4127" y="4015"/>
                    <a:pt x="4071" y="3959"/>
                    <a:pt x="4071" y="3847"/>
                  </a:cubicBezTo>
                  <a:cubicBezTo>
                    <a:pt x="4043" y="3819"/>
                    <a:pt x="4071" y="3791"/>
                    <a:pt x="4043" y="3791"/>
                  </a:cubicBezTo>
                  <a:cubicBezTo>
                    <a:pt x="4015" y="3819"/>
                    <a:pt x="4071" y="3819"/>
                    <a:pt x="4043" y="3847"/>
                  </a:cubicBezTo>
                  <a:cubicBezTo>
                    <a:pt x="4071" y="3931"/>
                    <a:pt x="4099" y="4015"/>
                    <a:pt x="4155" y="4015"/>
                  </a:cubicBezTo>
                  <a:cubicBezTo>
                    <a:pt x="4520" y="3931"/>
                    <a:pt x="4604" y="4296"/>
                    <a:pt x="4829" y="4409"/>
                  </a:cubicBezTo>
                  <a:cubicBezTo>
                    <a:pt x="4857" y="4437"/>
                    <a:pt x="4857" y="4493"/>
                    <a:pt x="4857" y="4521"/>
                  </a:cubicBezTo>
                  <a:cubicBezTo>
                    <a:pt x="4913" y="4409"/>
                    <a:pt x="4773" y="4240"/>
                    <a:pt x="4941" y="4156"/>
                  </a:cubicBezTo>
                  <a:cubicBezTo>
                    <a:pt x="5082" y="4100"/>
                    <a:pt x="5138" y="4212"/>
                    <a:pt x="5194" y="4296"/>
                  </a:cubicBezTo>
                  <a:cubicBezTo>
                    <a:pt x="5250" y="4352"/>
                    <a:pt x="5306" y="4380"/>
                    <a:pt x="5334" y="4465"/>
                  </a:cubicBezTo>
                  <a:cubicBezTo>
                    <a:pt x="5306" y="4549"/>
                    <a:pt x="5278" y="4605"/>
                    <a:pt x="5250" y="4689"/>
                  </a:cubicBezTo>
                  <a:cubicBezTo>
                    <a:pt x="5250" y="4717"/>
                    <a:pt x="5222" y="4745"/>
                    <a:pt x="5194" y="4745"/>
                  </a:cubicBezTo>
                  <a:cubicBezTo>
                    <a:pt x="5026" y="4858"/>
                    <a:pt x="4857" y="4970"/>
                    <a:pt x="4717" y="5138"/>
                  </a:cubicBezTo>
                  <a:cubicBezTo>
                    <a:pt x="4633" y="5223"/>
                    <a:pt x="4576" y="5279"/>
                    <a:pt x="4464" y="5167"/>
                  </a:cubicBezTo>
                  <a:cubicBezTo>
                    <a:pt x="4436" y="5167"/>
                    <a:pt x="4408" y="5138"/>
                    <a:pt x="4380" y="5110"/>
                  </a:cubicBezTo>
                  <a:cubicBezTo>
                    <a:pt x="4380" y="5082"/>
                    <a:pt x="4380" y="5082"/>
                    <a:pt x="4352" y="5054"/>
                  </a:cubicBezTo>
                  <a:cubicBezTo>
                    <a:pt x="4324" y="4858"/>
                    <a:pt x="4268" y="4689"/>
                    <a:pt x="4015" y="4914"/>
                  </a:cubicBezTo>
                  <a:cubicBezTo>
                    <a:pt x="3903" y="5026"/>
                    <a:pt x="3762" y="4998"/>
                    <a:pt x="3622" y="4970"/>
                  </a:cubicBezTo>
                  <a:cubicBezTo>
                    <a:pt x="3453" y="4970"/>
                    <a:pt x="3341" y="4886"/>
                    <a:pt x="3481" y="4717"/>
                  </a:cubicBezTo>
                  <a:cubicBezTo>
                    <a:pt x="3594" y="4605"/>
                    <a:pt x="3566" y="4521"/>
                    <a:pt x="3453" y="4437"/>
                  </a:cubicBezTo>
                  <a:cubicBezTo>
                    <a:pt x="3481" y="4521"/>
                    <a:pt x="3622" y="4577"/>
                    <a:pt x="3481" y="4689"/>
                  </a:cubicBezTo>
                  <a:cubicBezTo>
                    <a:pt x="3341" y="4802"/>
                    <a:pt x="3173" y="4830"/>
                    <a:pt x="3004" y="4802"/>
                  </a:cubicBezTo>
                  <a:cubicBezTo>
                    <a:pt x="2892" y="4773"/>
                    <a:pt x="2808" y="4689"/>
                    <a:pt x="2864" y="4605"/>
                  </a:cubicBezTo>
                  <a:cubicBezTo>
                    <a:pt x="3004" y="4324"/>
                    <a:pt x="2723" y="4212"/>
                    <a:pt x="2695" y="3987"/>
                  </a:cubicBezTo>
                  <a:cubicBezTo>
                    <a:pt x="2611" y="4072"/>
                    <a:pt x="2471" y="3959"/>
                    <a:pt x="2415" y="4128"/>
                  </a:cubicBezTo>
                  <a:cubicBezTo>
                    <a:pt x="2330" y="4352"/>
                    <a:pt x="2162" y="4324"/>
                    <a:pt x="2106" y="4128"/>
                  </a:cubicBezTo>
                  <a:cubicBezTo>
                    <a:pt x="2022" y="3819"/>
                    <a:pt x="1825" y="3735"/>
                    <a:pt x="1544" y="3763"/>
                  </a:cubicBezTo>
                  <a:cubicBezTo>
                    <a:pt x="1460" y="3679"/>
                    <a:pt x="1432" y="3594"/>
                    <a:pt x="1460" y="3482"/>
                  </a:cubicBezTo>
                  <a:cubicBezTo>
                    <a:pt x="1432" y="3117"/>
                    <a:pt x="1629" y="2864"/>
                    <a:pt x="1853" y="2640"/>
                  </a:cubicBezTo>
                  <a:cubicBezTo>
                    <a:pt x="1881" y="2612"/>
                    <a:pt x="1909" y="2584"/>
                    <a:pt x="1937" y="2556"/>
                  </a:cubicBezTo>
                  <a:cubicBezTo>
                    <a:pt x="2106" y="2499"/>
                    <a:pt x="2162" y="2556"/>
                    <a:pt x="2190" y="2724"/>
                  </a:cubicBezTo>
                  <a:cubicBezTo>
                    <a:pt x="2218" y="2808"/>
                    <a:pt x="2274" y="2864"/>
                    <a:pt x="2358" y="2864"/>
                  </a:cubicBezTo>
                  <a:cubicBezTo>
                    <a:pt x="2471" y="2864"/>
                    <a:pt x="2471" y="2752"/>
                    <a:pt x="2499" y="2696"/>
                  </a:cubicBezTo>
                  <a:cubicBezTo>
                    <a:pt x="2639" y="2471"/>
                    <a:pt x="2499" y="2275"/>
                    <a:pt x="2415" y="2078"/>
                  </a:cubicBezTo>
                  <a:cubicBezTo>
                    <a:pt x="2330" y="2078"/>
                    <a:pt x="2330" y="2191"/>
                    <a:pt x="2274" y="2219"/>
                  </a:cubicBezTo>
                  <a:cubicBezTo>
                    <a:pt x="2190" y="2303"/>
                    <a:pt x="2134" y="2359"/>
                    <a:pt x="2022" y="2331"/>
                  </a:cubicBezTo>
                  <a:cubicBezTo>
                    <a:pt x="1909" y="2303"/>
                    <a:pt x="1909" y="2191"/>
                    <a:pt x="1937" y="2106"/>
                  </a:cubicBezTo>
                  <a:cubicBezTo>
                    <a:pt x="1937" y="1994"/>
                    <a:pt x="1853" y="1966"/>
                    <a:pt x="1797" y="1910"/>
                  </a:cubicBezTo>
                  <a:cubicBezTo>
                    <a:pt x="1769" y="1882"/>
                    <a:pt x="1741" y="1854"/>
                    <a:pt x="1741" y="1826"/>
                  </a:cubicBezTo>
                  <a:cubicBezTo>
                    <a:pt x="1629" y="1629"/>
                    <a:pt x="1544" y="1405"/>
                    <a:pt x="1657" y="1124"/>
                  </a:cubicBezTo>
                  <a:cubicBezTo>
                    <a:pt x="1629" y="1124"/>
                    <a:pt x="1544" y="1152"/>
                    <a:pt x="1572" y="1152"/>
                  </a:cubicBezTo>
                  <a:cubicBezTo>
                    <a:pt x="1600" y="1152"/>
                    <a:pt x="1600" y="1180"/>
                    <a:pt x="1572" y="1180"/>
                  </a:cubicBezTo>
                  <a:cubicBezTo>
                    <a:pt x="1376" y="1433"/>
                    <a:pt x="1292" y="1264"/>
                    <a:pt x="1179" y="1096"/>
                  </a:cubicBezTo>
                  <a:cubicBezTo>
                    <a:pt x="1123" y="899"/>
                    <a:pt x="899" y="1124"/>
                    <a:pt x="842" y="983"/>
                  </a:cubicBezTo>
                  <a:cubicBezTo>
                    <a:pt x="786" y="983"/>
                    <a:pt x="786" y="983"/>
                    <a:pt x="786" y="1011"/>
                  </a:cubicBezTo>
                  <a:cubicBezTo>
                    <a:pt x="814" y="1152"/>
                    <a:pt x="814" y="1124"/>
                    <a:pt x="927" y="1124"/>
                  </a:cubicBezTo>
                  <a:cubicBezTo>
                    <a:pt x="1011" y="1096"/>
                    <a:pt x="1123" y="1124"/>
                    <a:pt x="1207" y="1152"/>
                  </a:cubicBezTo>
                  <a:cubicBezTo>
                    <a:pt x="1235" y="1208"/>
                    <a:pt x="1235" y="1292"/>
                    <a:pt x="1348" y="1292"/>
                  </a:cubicBezTo>
                  <a:cubicBezTo>
                    <a:pt x="1544" y="1292"/>
                    <a:pt x="1600" y="1433"/>
                    <a:pt x="1544" y="1601"/>
                  </a:cubicBezTo>
                  <a:cubicBezTo>
                    <a:pt x="1460" y="1798"/>
                    <a:pt x="1320" y="1910"/>
                    <a:pt x="1123" y="1798"/>
                  </a:cubicBezTo>
                  <a:cubicBezTo>
                    <a:pt x="927" y="1685"/>
                    <a:pt x="814" y="1713"/>
                    <a:pt x="730" y="1910"/>
                  </a:cubicBezTo>
                  <a:cubicBezTo>
                    <a:pt x="674" y="2022"/>
                    <a:pt x="590" y="2078"/>
                    <a:pt x="477" y="2050"/>
                  </a:cubicBezTo>
                  <a:cubicBezTo>
                    <a:pt x="365" y="2022"/>
                    <a:pt x="337" y="1938"/>
                    <a:pt x="337" y="1826"/>
                  </a:cubicBezTo>
                  <a:cubicBezTo>
                    <a:pt x="309" y="1713"/>
                    <a:pt x="253" y="1601"/>
                    <a:pt x="281" y="1489"/>
                  </a:cubicBezTo>
                  <a:cubicBezTo>
                    <a:pt x="337" y="1264"/>
                    <a:pt x="225" y="1152"/>
                    <a:pt x="56" y="1040"/>
                  </a:cubicBezTo>
                  <a:cubicBezTo>
                    <a:pt x="28" y="1011"/>
                    <a:pt x="0" y="927"/>
                    <a:pt x="0" y="927"/>
                  </a:cubicBezTo>
                  <a:cubicBezTo>
                    <a:pt x="225" y="843"/>
                    <a:pt x="365" y="675"/>
                    <a:pt x="477" y="478"/>
                  </a:cubicBezTo>
                  <a:cubicBezTo>
                    <a:pt x="477" y="478"/>
                    <a:pt x="506" y="478"/>
                    <a:pt x="506" y="478"/>
                  </a:cubicBezTo>
                  <a:cubicBezTo>
                    <a:pt x="618" y="394"/>
                    <a:pt x="590" y="618"/>
                    <a:pt x="674" y="534"/>
                  </a:cubicBezTo>
                  <a:cubicBezTo>
                    <a:pt x="786" y="478"/>
                    <a:pt x="842" y="394"/>
                    <a:pt x="955" y="310"/>
                  </a:cubicBezTo>
                  <a:cubicBezTo>
                    <a:pt x="1039" y="282"/>
                    <a:pt x="1151" y="225"/>
                    <a:pt x="1207" y="310"/>
                  </a:cubicBezTo>
                  <a:cubicBezTo>
                    <a:pt x="1404" y="534"/>
                    <a:pt x="1600" y="366"/>
                    <a:pt x="1741" y="282"/>
                  </a:cubicBezTo>
                  <a:cubicBezTo>
                    <a:pt x="1881" y="197"/>
                    <a:pt x="1965" y="113"/>
                    <a:pt x="2134" y="169"/>
                  </a:cubicBezTo>
                  <a:cubicBezTo>
                    <a:pt x="2218" y="225"/>
                    <a:pt x="2274" y="169"/>
                    <a:pt x="2330" y="113"/>
                  </a:cubicBezTo>
                  <a:cubicBezTo>
                    <a:pt x="2443" y="29"/>
                    <a:pt x="2611" y="1"/>
                    <a:pt x="2695" y="113"/>
                  </a:cubicBezTo>
                  <a:cubicBezTo>
                    <a:pt x="2808" y="310"/>
                    <a:pt x="3004" y="282"/>
                    <a:pt x="3173" y="310"/>
                  </a:cubicBezTo>
                  <a:cubicBezTo>
                    <a:pt x="3538" y="338"/>
                    <a:pt x="3706" y="562"/>
                    <a:pt x="3875" y="815"/>
                  </a:cubicBezTo>
                  <a:cubicBezTo>
                    <a:pt x="3987" y="983"/>
                    <a:pt x="3931" y="1152"/>
                    <a:pt x="3818" y="1376"/>
                  </a:cubicBezTo>
                  <a:cubicBezTo>
                    <a:pt x="3931" y="1292"/>
                    <a:pt x="3959" y="1264"/>
                    <a:pt x="3959" y="1208"/>
                  </a:cubicBezTo>
                  <a:cubicBezTo>
                    <a:pt x="3959" y="1068"/>
                    <a:pt x="3987" y="983"/>
                    <a:pt x="4127" y="983"/>
                  </a:cubicBezTo>
                  <a:cubicBezTo>
                    <a:pt x="4268" y="983"/>
                    <a:pt x="4296" y="1068"/>
                    <a:pt x="4324" y="1180"/>
                  </a:cubicBezTo>
                  <a:cubicBezTo>
                    <a:pt x="4352" y="1320"/>
                    <a:pt x="4464" y="1461"/>
                    <a:pt x="4520" y="1601"/>
                  </a:cubicBezTo>
                  <a:cubicBezTo>
                    <a:pt x="4604" y="1685"/>
                    <a:pt x="4689" y="1657"/>
                    <a:pt x="4801" y="1629"/>
                  </a:cubicBezTo>
                  <a:cubicBezTo>
                    <a:pt x="5194" y="1545"/>
                    <a:pt x="5587" y="1320"/>
                    <a:pt x="6036" y="1489"/>
                  </a:cubicBezTo>
                  <a:cubicBezTo>
                    <a:pt x="6149" y="1545"/>
                    <a:pt x="6233" y="1433"/>
                    <a:pt x="6345" y="1376"/>
                  </a:cubicBezTo>
                  <a:cubicBezTo>
                    <a:pt x="6570" y="1208"/>
                    <a:pt x="6935" y="1236"/>
                    <a:pt x="7103" y="955"/>
                  </a:cubicBezTo>
                  <a:cubicBezTo>
                    <a:pt x="7131" y="955"/>
                    <a:pt x="7159" y="955"/>
                    <a:pt x="7187" y="983"/>
                  </a:cubicBezTo>
                  <a:cubicBezTo>
                    <a:pt x="7187" y="1011"/>
                    <a:pt x="7187" y="1040"/>
                    <a:pt x="7187" y="1040"/>
                  </a:cubicBezTo>
                  <a:cubicBezTo>
                    <a:pt x="7215" y="1068"/>
                    <a:pt x="7215" y="1096"/>
                    <a:pt x="7243" y="1124"/>
                  </a:cubicBezTo>
                  <a:cubicBezTo>
                    <a:pt x="7243" y="1152"/>
                    <a:pt x="7243" y="1180"/>
                    <a:pt x="7243" y="1180"/>
                  </a:cubicBezTo>
                  <a:cubicBezTo>
                    <a:pt x="7272" y="1236"/>
                    <a:pt x="7243" y="1292"/>
                    <a:pt x="7300" y="1348"/>
                  </a:cubicBezTo>
                  <a:cubicBezTo>
                    <a:pt x="7300" y="1348"/>
                    <a:pt x="7300" y="1376"/>
                    <a:pt x="7300" y="1405"/>
                  </a:cubicBezTo>
                  <a:cubicBezTo>
                    <a:pt x="7356" y="1461"/>
                    <a:pt x="7272" y="1573"/>
                    <a:pt x="7356" y="1629"/>
                  </a:cubicBezTo>
                  <a:lnTo>
                    <a:pt x="7328" y="1826"/>
                  </a:lnTo>
                  <a:cubicBezTo>
                    <a:pt x="7412" y="2022"/>
                    <a:pt x="7272" y="2219"/>
                    <a:pt x="7356" y="2387"/>
                  </a:cubicBezTo>
                  <a:lnTo>
                    <a:pt x="7496" y="2415"/>
                  </a:lnTo>
                  <a:cubicBezTo>
                    <a:pt x="7524" y="2443"/>
                    <a:pt x="7552" y="2471"/>
                    <a:pt x="7552" y="24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" name="Google Shape;2069;p70"/>
            <p:cNvSpPr/>
            <p:nvPr/>
          </p:nvSpPr>
          <p:spPr>
            <a:xfrm>
              <a:off x="4790125" y="749075"/>
              <a:ext cx="276575" cy="99700"/>
            </a:xfrm>
            <a:custGeom>
              <a:avLst/>
              <a:gdLst/>
              <a:ahLst/>
              <a:cxnLst/>
              <a:rect l="l" t="t" r="r" b="b"/>
              <a:pathLst>
                <a:path w="11063" h="3988" extrusionOk="0">
                  <a:moveTo>
                    <a:pt x="2471" y="3903"/>
                  </a:moveTo>
                  <a:cubicBezTo>
                    <a:pt x="2415" y="3903"/>
                    <a:pt x="2331" y="3875"/>
                    <a:pt x="2275" y="3875"/>
                  </a:cubicBezTo>
                  <a:cubicBezTo>
                    <a:pt x="2163" y="3959"/>
                    <a:pt x="2022" y="3847"/>
                    <a:pt x="1910" y="3931"/>
                  </a:cubicBezTo>
                  <a:cubicBezTo>
                    <a:pt x="1854" y="3931"/>
                    <a:pt x="1769" y="3903"/>
                    <a:pt x="1713" y="3903"/>
                  </a:cubicBezTo>
                  <a:cubicBezTo>
                    <a:pt x="1545" y="3987"/>
                    <a:pt x="1376" y="3847"/>
                    <a:pt x="1208" y="3931"/>
                  </a:cubicBezTo>
                  <a:cubicBezTo>
                    <a:pt x="843" y="3903"/>
                    <a:pt x="450" y="3903"/>
                    <a:pt x="85" y="3875"/>
                  </a:cubicBezTo>
                  <a:cubicBezTo>
                    <a:pt x="57" y="3875"/>
                    <a:pt x="29" y="3875"/>
                    <a:pt x="1" y="3847"/>
                  </a:cubicBezTo>
                  <a:cubicBezTo>
                    <a:pt x="57" y="3678"/>
                    <a:pt x="197" y="3734"/>
                    <a:pt x="338" y="3734"/>
                  </a:cubicBezTo>
                  <a:cubicBezTo>
                    <a:pt x="534" y="3706"/>
                    <a:pt x="731" y="3762"/>
                    <a:pt x="955" y="3762"/>
                  </a:cubicBezTo>
                  <a:cubicBezTo>
                    <a:pt x="478" y="3762"/>
                    <a:pt x="590" y="3369"/>
                    <a:pt x="478" y="3117"/>
                  </a:cubicBezTo>
                  <a:cubicBezTo>
                    <a:pt x="562" y="2976"/>
                    <a:pt x="450" y="2948"/>
                    <a:pt x="366" y="2892"/>
                  </a:cubicBezTo>
                  <a:cubicBezTo>
                    <a:pt x="225" y="2752"/>
                    <a:pt x="282" y="2668"/>
                    <a:pt x="450" y="2639"/>
                  </a:cubicBezTo>
                  <a:cubicBezTo>
                    <a:pt x="562" y="2611"/>
                    <a:pt x="675" y="2583"/>
                    <a:pt x="787" y="2639"/>
                  </a:cubicBezTo>
                  <a:cubicBezTo>
                    <a:pt x="1068" y="2752"/>
                    <a:pt x="1152" y="2611"/>
                    <a:pt x="1264" y="2387"/>
                  </a:cubicBezTo>
                  <a:cubicBezTo>
                    <a:pt x="1320" y="2246"/>
                    <a:pt x="1376" y="2134"/>
                    <a:pt x="1517" y="2050"/>
                  </a:cubicBezTo>
                  <a:cubicBezTo>
                    <a:pt x="1629" y="2022"/>
                    <a:pt x="1741" y="2022"/>
                    <a:pt x="1769" y="2106"/>
                  </a:cubicBezTo>
                  <a:cubicBezTo>
                    <a:pt x="1854" y="2331"/>
                    <a:pt x="1994" y="2218"/>
                    <a:pt x="2134" y="2218"/>
                  </a:cubicBezTo>
                  <a:cubicBezTo>
                    <a:pt x="2191" y="2274"/>
                    <a:pt x="2247" y="2274"/>
                    <a:pt x="2303" y="2218"/>
                  </a:cubicBezTo>
                  <a:cubicBezTo>
                    <a:pt x="2612" y="2218"/>
                    <a:pt x="2612" y="2246"/>
                    <a:pt x="3173" y="1938"/>
                  </a:cubicBezTo>
                  <a:cubicBezTo>
                    <a:pt x="3426" y="1797"/>
                    <a:pt x="3622" y="1853"/>
                    <a:pt x="3847" y="1938"/>
                  </a:cubicBezTo>
                  <a:cubicBezTo>
                    <a:pt x="4015" y="1994"/>
                    <a:pt x="4072" y="2246"/>
                    <a:pt x="3931" y="2303"/>
                  </a:cubicBezTo>
                  <a:cubicBezTo>
                    <a:pt x="3594" y="2415"/>
                    <a:pt x="3398" y="2611"/>
                    <a:pt x="3342" y="2976"/>
                  </a:cubicBezTo>
                  <a:cubicBezTo>
                    <a:pt x="3314" y="3033"/>
                    <a:pt x="3257" y="3061"/>
                    <a:pt x="3201" y="3089"/>
                  </a:cubicBezTo>
                  <a:cubicBezTo>
                    <a:pt x="3201" y="3089"/>
                    <a:pt x="3173" y="3089"/>
                    <a:pt x="3145" y="3117"/>
                  </a:cubicBezTo>
                  <a:cubicBezTo>
                    <a:pt x="3173" y="3145"/>
                    <a:pt x="3173" y="3117"/>
                    <a:pt x="3201" y="3089"/>
                  </a:cubicBezTo>
                  <a:cubicBezTo>
                    <a:pt x="3201" y="3061"/>
                    <a:pt x="3173" y="3117"/>
                    <a:pt x="3229" y="3089"/>
                  </a:cubicBezTo>
                  <a:cubicBezTo>
                    <a:pt x="3650" y="3397"/>
                    <a:pt x="4044" y="3173"/>
                    <a:pt x="4437" y="3033"/>
                  </a:cubicBezTo>
                  <a:cubicBezTo>
                    <a:pt x="4577" y="2976"/>
                    <a:pt x="4633" y="2836"/>
                    <a:pt x="4549" y="2752"/>
                  </a:cubicBezTo>
                  <a:cubicBezTo>
                    <a:pt x="4408" y="2639"/>
                    <a:pt x="4408" y="2499"/>
                    <a:pt x="4408" y="2331"/>
                  </a:cubicBezTo>
                  <a:cubicBezTo>
                    <a:pt x="4380" y="2162"/>
                    <a:pt x="4240" y="1966"/>
                    <a:pt x="4408" y="1853"/>
                  </a:cubicBezTo>
                  <a:cubicBezTo>
                    <a:pt x="4605" y="1685"/>
                    <a:pt x="4858" y="1629"/>
                    <a:pt x="5110" y="1573"/>
                  </a:cubicBezTo>
                  <a:cubicBezTo>
                    <a:pt x="5195" y="1573"/>
                    <a:pt x="5279" y="1797"/>
                    <a:pt x="5363" y="1573"/>
                  </a:cubicBezTo>
                  <a:cubicBezTo>
                    <a:pt x="5391" y="1488"/>
                    <a:pt x="5531" y="1601"/>
                    <a:pt x="5644" y="1657"/>
                  </a:cubicBezTo>
                  <a:cubicBezTo>
                    <a:pt x="5644" y="1685"/>
                    <a:pt x="5672" y="1685"/>
                    <a:pt x="5700" y="1713"/>
                  </a:cubicBezTo>
                  <a:cubicBezTo>
                    <a:pt x="5756" y="1769"/>
                    <a:pt x="5756" y="1825"/>
                    <a:pt x="5784" y="1910"/>
                  </a:cubicBezTo>
                  <a:cubicBezTo>
                    <a:pt x="5784" y="1910"/>
                    <a:pt x="5756" y="1994"/>
                    <a:pt x="5812" y="1938"/>
                  </a:cubicBezTo>
                  <a:cubicBezTo>
                    <a:pt x="5812" y="1938"/>
                    <a:pt x="5840" y="1910"/>
                    <a:pt x="5840" y="1881"/>
                  </a:cubicBezTo>
                  <a:cubicBezTo>
                    <a:pt x="5981" y="1741"/>
                    <a:pt x="5868" y="1516"/>
                    <a:pt x="6065" y="1404"/>
                  </a:cubicBezTo>
                  <a:cubicBezTo>
                    <a:pt x="6093" y="1404"/>
                    <a:pt x="6121" y="1432"/>
                    <a:pt x="6149" y="1460"/>
                  </a:cubicBezTo>
                  <a:cubicBezTo>
                    <a:pt x="6205" y="1545"/>
                    <a:pt x="6233" y="1657"/>
                    <a:pt x="6374" y="1573"/>
                  </a:cubicBezTo>
                  <a:cubicBezTo>
                    <a:pt x="6514" y="1488"/>
                    <a:pt x="6430" y="1432"/>
                    <a:pt x="6374" y="1348"/>
                  </a:cubicBezTo>
                  <a:cubicBezTo>
                    <a:pt x="6261" y="1236"/>
                    <a:pt x="6318" y="1123"/>
                    <a:pt x="6402" y="1039"/>
                  </a:cubicBezTo>
                  <a:cubicBezTo>
                    <a:pt x="6683" y="702"/>
                    <a:pt x="7019" y="393"/>
                    <a:pt x="7441" y="197"/>
                  </a:cubicBezTo>
                  <a:cubicBezTo>
                    <a:pt x="7553" y="141"/>
                    <a:pt x="7693" y="113"/>
                    <a:pt x="7665" y="337"/>
                  </a:cubicBezTo>
                  <a:cubicBezTo>
                    <a:pt x="7637" y="506"/>
                    <a:pt x="7806" y="562"/>
                    <a:pt x="7834" y="702"/>
                  </a:cubicBezTo>
                  <a:cubicBezTo>
                    <a:pt x="7918" y="899"/>
                    <a:pt x="8058" y="758"/>
                    <a:pt x="8170" y="758"/>
                  </a:cubicBezTo>
                  <a:cubicBezTo>
                    <a:pt x="8311" y="758"/>
                    <a:pt x="8451" y="787"/>
                    <a:pt x="8592" y="787"/>
                  </a:cubicBezTo>
                  <a:cubicBezTo>
                    <a:pt x="8816" y="787"/>
                    <a:pt x="9013" y="730"/>
                    <a:pt x="9125" y="506"/>
                  </a:cubicBezTo>
                  <a:cubicBezTo>
                    <a:pt x="9209" y="309"/>
                    <a:pt x="9462" y="309"/>
                    <a:pt x="9546" y="85"/>
                  </a:cubicBezTo>
                  <a:cubicBezTo>
                    <a:pt x="9574" y="0"/>
                    <a:pt x="9715" y="0"/>
                    <a:pt x="9743" y="141"/>
                  </a:cubicBezTo>
                  <a:cubicBezTo>
                    <a:pt x="9799" y="309"/>
                    <a:pt x="9855" y="506"/>
                    <a:pt x="9630" y="618"/>
                  </a:cubicBezTo>
                  <a:cubicBezTo>
                    <a:pt x="9462" y="674"/>
                    <a:pt x="9350" y="815"/>
                    <a:pt x="9209" y="955"/>
                  </a:cubicBezTo>
                  <a:cubicBezTo>
                    <a:pt x="9350" y="927"/>
                    <a:pt x="9462" y="927"/>
                    <a:pt x="9574" y="899"/>
                  </a:cubicBezTo>
                  <a:cubicBezTo>
                    <a:pt x="9630" y="899"/>
                    <a:pt x="9687" y="871"/>
                    <a:pt x="9715" y="871"/>
                  </a:cubicBezTo>
                  <a:cubicBezTo>
                    <a:pt x="9911" y="1151"/>
                    <a:pt x="10304" y="1151"/>
                    <a:pt x="10445" y="1460"/>
                  </a:cubicBezTo>
                  <a:cubicBezTo>
                    <a:pt x="10501" y="1657"/>
                    <a:pt x="10641" y="1769"/>
                    <a:pt x="10838" y="1825"/>
                  </a:cubicBezTo>
                  <a:cubicBezTo>
                    <a:pt x="11034" y="1910"/>
                    <a:pt x="11062" y="2022"/>
                    <a:pt x="10950" y="2218"/>
                  </a:cubicBezTo>
                  <a:cubicBezTo>
                    <a:pt x="10922" y="2499"/>
                    <a:pt x="10697" y="2668"/>
                    <a:pt x="10641" y="2948"/>
                  </a:cubicBezTo>
                  <a:cubicBezTo>
                    <a:pt x="10585" y="3145"/>
                    <a:pt x="10276" y="3117"/>
                    <a:pt x="10080" y="3201"/>
                  </a:cubicBezTo>
                  <a:cubicBezTo>
                    <a:pt x="9939" y="3257"/>
                    <a:pt x="9939" y="3061"/>
                    <a:pt x="9883" y="3004"/>
                  </a:cubicBezTo>
                  <a:cubicBezTo>
                    <a:pt x="9883" y="3089"/>
                    <a:pt x="10023" y="3173"/>
                    <a:pt x="9883" y="3257"/>
                  </a:cubicBezTo>
                  <a:cubicBezTo>
                    <a:pt x="9771" y="3341"/>
                    <a:pt x="9687" y="3257"/>
                    <a:pt x="9630" y="3173"/>
                  </a:cubicBezTo>
                  <a:cubicBezTo>
                    <a:pt x="9602" y="3117"/>
                    <a:pt x="9546" y="3089"/>
                    <a:pt x="9546" y="3033"/>
                  </a:cubicBezTo>
                  <a:cubicBezTo>
                    <a:pt x="9574" y="2752"/>
                    <a:pt x="9378" y="2696"/>
                    <a:pt x="9125" y="2611"/>
                  </a:cubicBezTo>
                  <a:cubicBezTo>
                    <a:pt x="8872" y="2527"/>
                    <a:pt x="8816" y="2190"/>
                    <a:pt x="8648" y="1994"/>
                  </a:cubicBezTo>
                  <a:cubicBezTo>
                    <a:pt x="8592" y="1910"/>
                    <a:pt x="8704" y="1853"/>
                    <a:pt x="8788" y="1825"/>
                  </a:cubicBezTo>
                  <a:cubicBezTo>
                    <a:pt x="8844" y="1797"/>
                    <a:pt x="8957" y="1825"/>
                    <a:pt x="8957" y="1713"/>
                  </a:cubicBezTo>
                  <a:cubicBezTo>
                    <a:pt x="8957" y="1573"/>
                    <a:pt x="9097" y="1404"/>
                    <a:pt x="8844" y="1376"/>
                  </a:cubicBezTo>
                  <a:cubicBezTo>
                    <a:pt x="8732" y="1348"/>
                    <a:pt x="8620" y="1236"/>
                    <a:pt x="8423" y="1180"/>
                  </a:cubicBezTo>
                  <a:cubicBezTo>
                    <a:pt x="8564" y="1320"/>
                    <a:pt x="8788" y="1264"/>
                    <a:pt x="8732" y="1460"/>
                  </a:cubicBezTo>
                  <a:cubicBezTo>
                    <a:pt x="8704" y="1601"/>
                    <a:pt x="8704" y="1769"/>
                    <a:pt x="8620" y="1881"/>
                  </a:cubicBezTo>
                  <a:cubicBezTo>
                    <a:pt x="8479" y="2022"/>
                    <a:pt x="8423" y="1938"/>
                    <a:pt x="8395" y="1797"/>
                  </a:cubicBezTo>
                  <a:cubicBezTo>
                    <a:pt x="8395" y="1769"/>
                    <a:pt x="8395" y="1769"/>
                    <a:pt x="8395" y="1741"/>
                  </a:cubicBezTo>
                  <a:cubicBezTo>
                    <a:pt x="8395" y="1741"/>
                    <a:pt x="8395" y="1769"/>
                    <a:pt x="8367" y="1797"/>
                  </a:cubicBezTo>
                  <a:cubicBezTo>
                    <a:pt x="8339" y="1881"/>
                    <a:pt x="8283" y="1966"/>
                    <a:pt x="8255" y="2050"/>
                  </a:cubicBezTo>
                  <a:cubicBezTo>
                    <a:pt x="8170" y="2387"/>
                    <a:pt x="8086" y="2668"/>
                    <a:pt x="7609" y="2583"/>
                  </a:cubicBezTo>
                  <a:cubicBezTo>
                    <a:pt x="7469" y="2555"/>
                    <a:pt x="7244" y="2668"/>
                    <a:pt x="7216" y="2892"/>
                  </a:cubicBezTo>
                  <a:cubicBezTo>
                    <a:pt x="7160" y="3061"/>
                    <a:pt x="7048" y="3173"/>
                    <a:pt x="6879" y="3173"/>
                  </a:cubicBezTo>
                  <a:cubicBezTo>
                    <a:pt x="6654" y="3145"/>
                    <a:pt x="6542" y="3369"/>
                    <a:pt x="6374" y="3426"/>
                  </a:cubicBezTo>
                  <a:cubicBezTo>
                    <a:pt x="6346" y="3426"/>
                    <a:pt x="6318" y="3397"/>
                    <a:pt x="6289" y="3369"/>
                  </a:cubicBezTo>
                  <a:cubicBezTo>
                    <a:pt x="6289" y="3397"/>
                    <a:pt x="6318" y="3426"/>
                    <a:pt x="6318" y="3454"/>
                  </a:cubicBezTo>
                  <a:cubicBezTo>
                    <a:pt x="6289" y="3538"/>
                    <a:pt x="6233" y="3594"/>
                    <a:pt x="6149" y="3594"/>
                  </a:cubicBezTo>
                  <a:cubicBezTo>
                    <a:pt x="5925" y="3510"/>
                    <a:pt x="5700" y="3397"/>
                    <a:pt x="5475" y="3341"/>
                  </a:cubicBezTo>
                  <a:cubicBezTo>
                    <a:pt x="5363" y="3341"/>
                    <a:pt x="5363" y="3201"/>
                    <a:pt x="5447" y="3117"/>
                  </a:cubicBezTo>
                  <a:cubicBezTo>
                    <a:pt x="5560" y="3033"/>
                    <a:pt x="5616" y="2892"/>
                    <a:pt x="5756" y="2864"/>
                  </a:cubicBezTo>
                  <a:cubicBezTo>
                    <a:pt x="5784" y="2864"/>
                    <a:pt x="5784" y="2864"/>
                    <a:pt x="5784" y="2892"/>
                  </a:cubicBezTo>
                  <a:cubicBezTo>
                    <a:pt x="5840" y="2864"/>
                    <a:pt x="5756" y="2864"/>
                    <a:pt x="5756" y="2836"/>
                  </a:cubicBezTo>
                  <a:cubicBezTo>
                    <a:pt x="5728" y="2808"/>
                    <a:pt x="5700" y="2752"/>
                    <a:pt x="5700" y="2696"/>
                  </a:cubicBezTo>
                  <a:cubicBezTo>
                    <a:pt x="5728" y="2527"/>
                    <a:pt x="5672" y="2387"/>
                    <a:pt x="5475" y="2359"/>
                  </a:cubicBezTo>
                  <a:cubicBezTo>
                    <a:pt x="5307" y="2359"/>
                    <a:pt x="5307" y="2527"/>
                    <a:pt x="5223" y="2611"/>
                  </a:cubicBezTo>
                  <a:cubicBezTo>
                    <a:pt x="4886" y="2920"/>
                    <a:pt x="4830" y="3397"/>
                    <a:pt x="4521" y="3678"/>
                  </a:cubicBezTo>
                  <a:cubicBezTo>
                    <a:pt x="4465" y="3706"/>
                    <a:pt x="4437" y="3734"/>
                    <a:pt x="4380" y="3762"/>
                  </a:cubicBezTo>
                  <a:cubicBezTo>
                    <a:pt x="4352" y="3762"/>
                    <a:pt x="4296" y="3762"/>
                    <a:pt x="4240" y="3734"/>
                  </a:cubicBezTo>
                  <a:cubicBezTo>
                    <a:pt x="4184" y="3791"/>
                    <a:pt x="4100" y="3734"/>
                    <a:pt x="4044" y="3791"/>
                  </a:cubicBezTo>
                  <a:cubicBezTo>
                    <a:pt x="4015" y="3791"/>
                    <a:pt x="3987" y="3791"/>
                    <a:pt x="3959" y="3791"/>
                  </a:cubicBezTo>
                  <a:cubicBezTo>
                    <a:pt x="3903" y="3847"/>
                    <a:pt x="3819" y="3791"/>
                    <a:pt x="3735" y="3847"/>
                  </a:cubicBezTo>
                  <a:cubicBezTo>
                    <a:pt x="3679" y="3847"/>
                    <a:pt x="3622" y="3847"/>
                    <a:pt x="3538" y="3847"/>
                  </a:cubicBezTo>
                  <a:cubicBezTo>
                    <a:pt x="3454" y="3903"/>
                    <a:pt x="3342" y="3819"/>
                    <a:pt x="3257" y="3875"/>
                  </a:cubicBezTo>
                  <a:cubicBezTo>
                    <a:pt x="3145" y="3875"/>
                    <a:pt x="3033" y="3875"/>
                    <a:pt x="2892" y="3847"/>
                  </a:cubicBezTo>
                  <a:cubicBezTo>
                    <a:pt x="2780" y="3931"/>
                    <a:pt x="2612" y="3819"/>
                    <a:pt x="2471" y="39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70"/>
            <p:cNvSpPr/>
            <p:nvPr/>
          </p:nvSpPr>
          <p:spPr>
            <a:xfrm>
              <a:off x="5000000" y="593250"/>
              <a:ext cx="174075" cy="171300"/>
            </a:xfrm>
            <a:custGeom>
              <a:avLst/>
              <a:gdLst/>
              <a:ahLst/>
              <a:cxnLst/>
              <a:rect l="l" t="t" r="r" b="b"/>
              <a:pathLst>
                <a:path w="6963" h="6852" extrusionOk="0">
                  <a:moveTo>
                    <a:pt x="6120" y="5251"/>
                  </a:moveTo>
                  <a:cubicBezTo>
                    <a:pt x="6092" y="5307"/>
                    <a:pt x="6036" y="5363"/>
                    <a:pt x="6036" y="5391"/>
                  </a:cubicBezTo>
                  <a:cubicBezTo>
                    <a:pt x="6064" y="5644"/>
                    <a:pt x="5924" y="5644"/>
                    <a:pt x="5671" y="5532"/>
                  </a:cubicBezTo>
                  <a:cubicBezTo>
                    <a:pt x="5812" y="5756"/>
                    <a:pt x="5896" y="5925"/>
                    <a:pt x="5699" y="6065"/>
                  </a:cubicBezTo>
                  <a:cubicBezTo>
                    <a:pt x="5503" y="6149"/>
                    <a:pt x="5306" y="6290"/>
                    <a:pt x="5166" y="6458"/>
                  </a:cubicBezTo>
                  <a:cubicBezTo>
                    <a:pt x="5138" y="6458"/>
                    <a:pt x="5082" y="6486"/>
                    <a:pt x="5082" y="6458"/>
                  </a:cubicBezTo>
                  <a:cubicBezTo>
                    <a:pt x="5025" y="6093"/>
                    <a:pt x="4660" y="6065"/>
                    <a:pt x="4436" y="5868"/>
                  </a:cubicBezTo>
                  <a:cubicBezTo>
                    <a:pt x="4380" y="5812"/>
                    <a:pt x="4296" y="5784"/>
                    <a:pt x="4211" y="5784"/>
                  </a:cubicBezTo>
                  <a:cubicBezTo>
                    <a:pt x="3762" y="5784"/>
                    <a:pt x="3650" y="5588"/>
                    <a:pt x="3846" y="5195"/>
                  </a:cubicBezTo>
                  <a:cubicBezTo>
                    <a:pt x="3566" y="5391"/>
                    <a:pt x="3509" y="5700"/>
                    <a:pt x="3790" y="5925"/>
                  </a:cubicBezTo>
                  <a:cubicBezTo>
                    <a:pt x="4015" y="6093"/>
                    <a:pt x="3959" y="6149"/>
                    <a:pt x="3762" y="6262"/>
                  </a:cubicBezTo>
                  <a:cubicBezTo>
                    <a:pt x="3706" y="6290"/>
                    <a:pt x="3650" y="6318"/>
                    <a:pt x="3678" y="6374"/>
                  </a:cubicBezTo>
                  <a:cubicBezTo>
                    <a:pt x="3678" y="6823"/>
                    <a:pt x="3341" y="6767"/>
                    <a:pt x="3060" y="6823"/>
                  </a:cubicBezTo>
                  <a:cubicBezTo>
                    <a:pt x="2892" y="6851"/>
                    <a:pt x="2723" y="6823"/>
                    <a:pt x="2555" y="6851"/>
                  </a:cubicBezTo>
                  <a:cubicBezTo>
                    <a:pt x="2302" y="6851"/>
                    <a:pt x="2330" y="6598"/>
                    <a:pt x="2386" y="6514"/>
                  </a:cubicBezTo>
                  <a:cubicBezTo>
                    <a:pt x="2527" y="6374"/>
                    <a:pt x="2443" y="6233"/>
                    <a:pt x="2443" y="6093"/>
                  </a:cubicBezTo>
                  <a:cubicBezTo>
                    <a:pt x="2443" y="5953"/>
                    <a:pt x="2415" y="5784"/>
                    <a:pt x="2415" y="5644"/>
                  </a:cubicBezTo>
                  <a:cubicBezTo>
                    <a:pt x="2443" y="5503"/>
                    <a:pt x="2499" y="5335"/>
                    <a:pt x="2274" y="5223"/>
                  </a:cubicBezTo>
                  <a:cubicBezTo>
                    <a:pt x="2078" y="5082"/>
                    <a:pt x="2274" y="4549"/>
                    <a:pt x="2527" y="4493"/>
                  </a:cubicBezTo>
                  <a:cubicBezTo>
                    <a:pt x="2639" y="4465"/>
                    <a:pt x="2695" y="4521"/>
                    <a:pt x="2695" y="4605"/>
                  </a:cubicBezTo>
                  <a:cubicBezTo>
                    <a:pt x="2695" y="4689"/>
                    <a:pt x="2639" y="4774"/>
                    <a:pt x="2751" y="4830"/>
                  </a:cubicBezTo>
                  <a:cubicBezTo>
                    <a:pt x="2667" y="4774"/>
                    <a:pt x="2667" y="4717"/>
                    <a:pt x="2695" y="4633"/>
                  </a:cubicBezTo>
                  <a:cubicBezTo>
                    <a:pt x="2779" y="4549"/>
                    <a:pt x="2864" y="4493"/>
                    <a:pt x="3004" y="4493"/>
                  </a:cubicBezTo>
                  <a:cubicBezTo>
                    <a:pt x="3173" y="4549"/>
                    <a:pt x="3313" y="4549"/>
                    <a:pt x="3285" y="4296"/>
                  </a:cubicBezTo>
                  <a:cubicBezTo>
                    <a:pt x="3173" y="4324"/>
                    <a:pt x="3173" y="4521"/>
                    <a:pt x="3032" y="4465"/>
                  </a:cubicBezTo>
                  <a:cubicBezTo>
                    <a:pt x="2779" y="4324"/>
                    <a:pt x="2583" y="4100"/>
                    <a:pt x="2499" y="3819"/>
                  </a:cubicBezTo>
                  <a:cubicBezTo>
                    <a:pt x="2471" y="3679"/>
                    <a:pt x="2499" y="3622"/>
                    <a:pt x="2639" y="3566"/>
                  </a:cubicBezTo>
                  <a:cubicBezTo>
                    <a:pt x="2386" y="3622"/>
                    <a:pt x="2274" y="3847"/>
                    <a:pt x="2134" y="4016"/>
                  </a:cubicBezTo>
                  <a:cubicBezTo>
                    <a:pt x="2050" y="4128"/>
                    <a:pt x="2021" y="4324"/>
                    <a:pt x="1853" y="4240"/>
                  </a:cubicBezTo>
                  <a:cubicBezTo>
                    <a:pt x="1656" y="4156"/>
                    <a:pt x="1741" y="3987"/>
                    <a:pt x="1797" y="3875"/>
                  </a:cubicBezTo>
                  <a:cubicBezTo>
                    <a:pt x="1825" y="3763"/>
                    <a:pt x="1881" y="3651"/>
                    <a:pt x="1937" y="3538"/>
                  </a:cubicBezTo>
                  <a:cubicBezTo>
                    <a:pt x="1741" y="3622"/>
                    <a:pt x="1685" y="3987"/>
                    <a:pt x="1348" y="3875"/>
                  </a:cubicBezTo>
                  <a:cubicBezTo>
                    <a:pt x="1320" y="3482"/>
                    <a:pt x="1179" y="3229"/>
                    <a:pt x="730" y="3229"/>
                  </a:cubicBezTo>
                  <a:cubicBezTo>
                    <a:pt x="646" y="3229"/>
                    <a:pt x="646" y="3089"/>
                    <a:pt x="674" y="3005"/>
                  </a:cubicBezTo>
                  <a:cubicBezTo>
                    <a:pt x="674" y="3005"/>
                    <a:pt x="674" y="2977"/>
                    <a:pt x="674" y="2949"/>
                  </a:cubicBezTo>
                  <a:cubicBezTo>
                    <a:pt x="646" y="2949"/>
                    <a:pt x="674" y="3005"/>
                    <a:pt x="618" y="3033"/>
                  </a:cubicBezTo>
                  <a:cubicBezTo>
                    <a:pt x="225" y="2921"/>
                    <a:pt x="0" y="2471"/>
                    <a:pt x="169" y="2106"/>
                  </a:cubicBezTo>
                  <a:cubicBezTo>
                    <a:pt x="197" y="2022"/>
                    <a:pt x="253" y="1966"/>
                    <a:pt x="365" y="1966"/>
                  </a:cubicBezTo>
                  <a:cubicBezTo>
                    <a:pt x="393" y="1994"/>
                    <a:pt x="477" y="1994"/>
                    <a:pt x="421" y="1910"/>
                  </a:cubicBezTo>
                  <a:cubicBezTo>
                    <a:pt x="281" y="1685"/>
                    <a:pt x="421" y="1657"/>
                    <a:pt x="590" y="1601"/>
                  </a:cubicBezTo>
                  <a:cubicBezTo>
                    <a:pt x="842" y="1489"/>
                    <a:pt x="1151" y="1405"/>
                    <a:pt x="1292" y="1096"/>
                  </a:cubicBezTo>
                  <a:cubicBezTo>
                    <a:pt x="1207" y="1068"/>
                    <a:pt x="1179" y="1124"/>
                    <a:pt x="1151" y="1152"/>
                  </a:cubicBezTo>
                  <a:cubicBezTo>
                    <a:pt x="1067" y="1236"/>
                    <a:pt x="927" y="1292"/>
                    <a:pt x="814" y="1208"/>
                  </a:cubicBezTo>
                  <a:cubicBezTo>
                    <a:pt x="702" y="1152"/>
                    <a:pt x="730" y="1012"/>
                    <a:pt x="730" y="899"/>
                  </a:cubicBezTo>
                  <a:cubicBezTo>
                    <a:pt x="730" y="759"/>
                    <a:pt x="842" y="590"/>
                    <a:pt x="646" y="506"/>
                  </a:cubicBezTo>
                  <a:cubicBezTo>
                    <a:pt x="618" y="478"/>
                    <a:pt x="618" y="478"/>
                    <a:pt x="618" y="450"/>
                  </a:cubicBezTo>
                  <a:cubicBezTo>
                    <a:pt x="618" y="422"/>
                    <a:pt x="618" y="422"/>
                    <a:pt x="618" y="422"/>
                  </a:cubicBezTo>
                  <a:lnTo>
                    <a:pt x="618" y="422"/>
                  </a:lnTo>
                  <a:cubicBezTo>
                    <a:pt x="646" y="394"/>
                    <a:pt x="674" y="366"/>
                    <a:pt x="702" y="338"/>
                  </a:cubicBezTo>
                  <a:cubicBezTo>
                    <a:pt x="730" y="338"/>
                    <a:pt x="758" y="310"/>
                    <a:pt x="786" y="282"/>
                  </a:cubicBezTo>
                  <a:cubicBezTo>
                    <a:pt x="814" y="282"/>
                    <a:pt x="814" y="282"/>
                    <a:pt x="842" y="282"/>
                  </a:cubicBezTo>
                  <a:cubicBezTo>
                    <a:pt x="870" y="254"/>
                    <a:pt x="898" y="254"/>
                    <a:pt x="927" y="225"/>
                  </a:cubicBezTo>
                  <a:lnTo>
                    <a:pt x="927" y="225"/>
                  </a:lnTo>
                  <a:cubicBezTo>
                    <a:pt x="955" y="197"/>
                    <a:pt x="983" y="169"/>
                    <a:pt x="1011" y="169"/>
                  </a:cubicBezTo>
                  <a:lnTo>
                    <a:pt x="1011" y="169"/>
                  </a:lnTo>
                  <a:cubicBezTo>
                    <a:pt x="1039" y="141"/>
                    <a:pt x="1039" y="113"/>
                    <a:pt x="1067" y="85"/>
                  </a:cubicBezTo>
                  <a:cubicBezTo>
                    <a:pt x="1095" y="85"/>
                    <a:pt x="1123" y="85"/>
                    <a:pt x="1151" y="85"/>
                  </a:cubicBezTo>
                  <a:cubicBezTo>
                    <a:pt x="1179" y="85"/>
                    <a:pt x="1207" y="57"/>
                    <a:pt x="1207" y="29"/>
                  </a:cubicBezTo>
                  <a:cubicBezTo>
                    <a:pt x="1235" y="29"/>
                    <a:pt x="1263" y="29"/>
                    <a:pt x="1292" y="29"/>
                  </a:cubicBezTo>
                  <a:cubicBezTo>
                    <a:pt x="1320" y="29"/>
                    <a:pt x="1348" y="1"/>
                    <a:pt x="1376" y="29"/>
                  </a:cubicBezTo>
                  <a:cubicBezTo>
                    <a:pt x="1432" y="169"/>
                    <a:pt x="1376" y="282"/>
                    <a:pt x="1348" y="366"/>
                  </a:cubicBezTo>
                  <a:cubicBezTo>
                    <a:pt x="1235" y="562"/>
                    <a:pt x="1348" y="590"/>
                    <a:pt x="1488" y="647"/>
                  </a:cubicBezTo>
                  <a:cubicBezTo>
                    <a:pt x="1516" y="675"/>
                    <a:pt x="1572" y="703"/>
                    <a:pt x="1600" y="731"/>
                  </a:cubicBezTo>
                  <a:cubicBezTo>
                    <a:pt x="1741" y="927"/>
                    <a:pt x="1685" y="1152"/>
                    <a:pt x="1628" y="1348"/>
                  </a:cubicBezTo>
                  <a:cubicBezTo>
                    <a:pt x="1600" y="1433"/>
                    <a:pt x="1572" y="1489"/>
                    <a:pt x="1685" y="1517"/>
                  </a:cubicBezTo>
                  <a:cubicBezTo>
                    <a:pt x="1685" y="1545"/>
                    <a:pt x="1713" y="1573"/>
                    <a:pt x="1713" y="1601"/>
                  </a:cubicBezTo>
                  <a:cubicBezTo>
                    <a:pt x="1769" y="1854"/>
                    <a:pt x="1853" y="1966"/>
                    <a:pt x="2106" y="1770"/>
                  </a:cubicBezTo>
                  <a:cubicBezTo>
                    <a:pt x="2274" y="1629"/>
                    <a:pt x="2667" y="1713"/>
                    <a:pt x="2779" y="1882"/>
                  </a:cubicBezTo>
                  <a:cubicBezTo>
                    <a:pt x="2948" y="2078"/>
                    <a:pt x="2920" y="2247"/>
                    <a:pt x="2751" y="2415"/>
                  </a:cubicBezTo>
                  <a:cubicBezTo>
                    <a:pt x="2639" y="2528"/>
                    <a:pt x="2499" y="2556"/>
                    <a:pt x="2415" y="2359"/>
                  </a:cubicBezTo>
                  <a:cubicBezTo>
                    <a:pt x="2471" y="2612"/>
                    <a:pt x="2527" y="2836"/>
                    <a:pt x="2274" y="2977"/>
                  </a:cubicBezTo>
                  <a:cubicBezTo>
                    <a:pt x="2471" y="3201"/>
                    <a:pt x="2751" y="3286"/>
                    <a:pt x="3032" y="3314"/>
                  </a:cubicBezTo>
                  <a:cubicBezTo>
                    <a:pt x="3481" y="3314"/>
                    <a:pt x="3509" y="3426"/>
                    <a:pt x="3285" y="3819"/>
                  </a:cubicBezTo>
                  <a:cubicBezTo>
                    <a:pt x="3397" y="3735"/>
                    <a:pt x="3425" y="3622"/>
                    <a:pt x="3537" y="3566"/>
                  </a:cubicBezTo>
                  <a:cubicBezTo>
                    <a:pt x="3734" y="3454"/>
                    <a:pt x="3902" y="3763"/>
                    <a:pt x="4127" y="3651"/>
                  </a:cubicBezTo>
                  <a:cubicBezTo>
                    <a:pt x="4155" y="3622"/>
                    <a:pt x="4183" y="3622"/>
                    <a:pt x="4211" y="3622"/>
                  </a:cubicBezTo>
                  <a:cubicBezTo>
                    <a:pt x="4239" y="3622"/>
                    <a:pt x="4239" y="3622"/>
                    <a:pt x="4267" y="3622"/>
                  </a:cubicBezTo>
                  <a:cubicBezTo>
                    <a:pt x="4324" y="3651"/>
                    <a:pt x="4380" y="3679"/>
                    <a:pt x="4464" y="3707"/>
                  </a:cubicBezTo>
                  <a:cubicBezTo>
                    <a:pt x="4576" y="3735"/>
                    <a:pt x="4576" y="3791"/>
                    <a:pt x="4548" y="3903"/>
                  </a:cubicBezTo>
                  <a:cubicBezTo>
                    <a:pt x="4492" y="4100"/>
                    <a:pt x="4604" y="4296"/>
                    <a:pt x="4604" y="4493"/>
                  </a:cubicBezTo>
                  <a:cubicBezTo>
                    <a:pt x="4604" y="4549"/>
                    <a:pt x="4604" y="4633"/>
                    <a:pt x="4689" y="4605"/>
                  </a:cubicBezTo>
                  <a:cubicBezTo>
                    <a:pt x="4717" y="4605"/>
                    <a:pt x="4773" y="4577"/>
                    <a:pt x="4801" y="4549"/>
                  </a:cubicBezTo>
                  <a:cubicBezTo>
                    <a:pt x="4857" y="4521"/>
                    <a:pt x="4857" y="4493"/>
                    <a:pt x="4885" y="4437"/>
                  </a:cubicBezTo>
                  <a:cubicBezTo>
                    <a:pt x="4997" y="4156"/>
                    <a:pt x="5025" y="4128"/>
                    <a:pt x="5278" y="4296"/>
                  </a:cubicBezTo>
                  <a:cubicBezTo>
                    <a:pt x="5475" y="4437"/>
                    <a:pt x="5559" y="4409"/>
                    <a:pt x="5643" y="4184"/>
                  </a:cubicBezTo>
                  <a:cubicBezTo>
                    <a:pt x="5699" y="4072"/>
                    <a:pt x="5699" y="3959"/>
                    <a:pt x="5531" y="3959"/>
                  </a:cubicBezTo>
                  <a:cubicBezTo>
                    <a:pt x="5390" y="3959"/>
                    <a:pt x="5390" y="3875"/>
                    <a:pt x="5362" y="3791"/>
                  </a:cubicBezTo>
                  <a:cubicBezTo>
                    <a:pt x="5362" y="3763"/>
                    <a:pt x="5362" y="3763"/>
                    <a:pt x="5362" y="3735"/>
                  </a:cubicBezTo>
                  <a:cubicBezTo>
                    <a:pt x="5362" y="3735"/>
                    <a:pt x="5362" y="3707"/>
                    <a:pt x="5390" y="3707"/>
                  </a:cubicBezTo>
                  <a:cubicBezTo>
                    <a:pt x="5418" y="3735"/>
                    <a:pt x="5475" y="3735"/>
                    <a:pt x="5475" y="3763"/>
                  </a:cubicBezTo>
                  <a:cubicBezTo>
                    <a:pt x="5475" y="3847"/>
                    <a:pt x="5559" y="3875"/>
                    <a:pt x="5643" y="3847"/>
                  </a:cubicBezTo>
                  <a:cubicBezTo>
                    <a:pt x="5755" y="3819"/>
                    <a:pt x="5699" y="3763"/>
                    <a:pt x="5671" y="3679"/>
                  </a:cubicBezTo>
                  <a:cubicBezTo>
                    <a:pt x="5671" y="3651"/>
                    <a:pt x="5671" y="3594"/>
                    <a:pt x="5727" y="3594"/>
                  </a:cubicBezTo>
                  <a:cubicBezTo>
                    <a:pt x="5755" y="3594"/>
                    <a:pt x="5812" y="3622"/>
                    <a:pt x="5840" y="3651"/>
                  </a:cubicBezTo>
                  <a:cubicBezTo>
                    <a:pt x="5868" y="3679"/>
                    <a:pt x="5868" y="3735"/>
                    <a:pt x="5868" y="3791"/>
                  </a:cubicBezTo>
                  <a:cubicBezTo>
                    <a:pt x="5812" y="4016"/>
                    <a:pt x="5924" y="4240"/>
                    <a:pt x="5952" y="4465"/>
                  </a:cubicBezTo>
                  <a:cubicBezTo>
                    <a:pt x="6148" y="4465"/>
                    <a:pt x="6289" y="4549"/>
                    <a:pt x="6177" y="4774"/>
                  </a:cubicBezTo>
                  <a:cubicBezTo>
                    <a:pt x="6148" y="4830"/>
                    <a:pt x="6177" y="4858"/>
                    <a:pt x="6205" y="4886"/>
                  </a:cubicBezTo>
                  <a:cubicBezTo>
                    <a:pt x="6261" y="4914"/>
                    <a:pt x="6317" y="4886"/>
                    <a:pt x="6345" y="4858"/>
                  </a:cubicBezTo>
                  <a:cubicBezTo>
                    <a:pt x="6401" y="4774"/>
                    <a:pt x="6457" y="4689"/>
                    <a:pt x="6513" y="4633"/>
                  </a:cubicBezTo>
                  <a:cubicBezTo>
                    <a:pt x="6541" y="4521"/>
                    <a:pt x="6598" y="4493"/>
                    <a:pt x="6710" y="4521"/>
                  </a:cubicBezTo>
                  <a:cubicBezTo>
                    <a:pt x="6822" y="4577"/>
                    <a:pt x="6738" y="4633"/>
                    <a:pt x="6682" y="4689"/>
                  </a:cubicBezTo>
                  <a:cubicBezTo>
                    <a:pt x="6682" y="4717"/>
                    <a:pt x="6654" y="4745"/>
                    <a:pt x="6710" y="4774"/>
                  </a:cubicBezTo>
                  <a:cubicBezTo>
                    <a:pt x="6963" y="4886"/>
                    <a:pt x="6822" y="5082"/>
                    <a:pt x="6794" y="5251"/>
                  </a:cubicBezTo>
                  <a:cubicBezTo>
                    <a:pt x="6794" y="5279"/>
                    <a:pt x="6766" y="5307"/>
                    <a:pt x="6766" y="5335"/>
                  </a:cubicBezTo>
                  <a:cubicBezTo>
                    <a:pt x="6738" y="5419"/>
                    <a:pt x="6850" y="5532"/>
                    <a:pt x="6682" y="5560"/>
                  </a:cubicBezTo>
                  <a:cubicBezTo>
                    <a:pt x="6570" y="5616"/>
                    <a:pt x="6457" y="5560"/>
                    <a:pt x="6345" y="5532"/>
                  </a:cubicBezTo>
                  <a:cubicBezTo>
                    <a:pt x="6261" y="5475"/>
                    <a:pt x="6289" y="5419"/>
                    <a:pt x="6289" y="5335"/>
                  </a:cubicBezTo>
                  <a:cubicBezTo>
                    <a:pt x="6345" y="5139"/>
                    <a:pt x="6205" y="5223"/>
                    <a:pt x="6120" y="525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70"/>
            <p:cNvSpPr/>
            <p:nvPr/>
          </p:nvSpPr>
          <p:spPr>
            <a:xfrm>
              <a:off x="4778200" y="593250"/>
              <a:ext cx="169875" cy="99000"/>
            </a:xfrm>
            <a:custGeom>
              <a:avLst/>
              <a:gdLst/>
              <a:ahLst/>
              <a:cxnLst/>
              <a:rect l="l" t="t" r="r" b="b"/>
              <a:pathLst>
                <a:path w="6795" h="3960" extrusionOk="0">
                  <a:moveTo>
                    <a:pt x="2892" y="618"/>
                  </a:moveTo>
                  <a:cubicBezTo>
                    <a:pt x="2892" y="590"/>
                    <a:pt x="2892" y="534"/>
                    <a:pt x="2892" y="506"/>
                  </a:cubicBezTo>
                  <a:cubicBezTo>
                    <a:pt x="2920" y="478"/>
                    <a:pt x="2948" y="450"/>
                    <a:pt x="2976" y="478"/>
                  </a:cubicBezTo>
                  <a:cubicBezTo>
                    <a:pt x="3061" y="478"/>
                    <a:pt x="3145" y="422"/>
                    <a:pt x="3229" y="394"/>
                  </a:cubicBezTo>
                  <a:cubicBezTo>
                    <a:pt x="3313" y="366"/>
                    <a:pt x="3398" y="366"/>
                    <a:pt x="3454" y="450"/>
                  </a:cubicBezTo>
                  <a:cubicBezTo>
                    <a:pt x="3482" y="562"/>
                    <a:pt x="3538" y="647"/>
                    <a:pt x="3369" y="703"/>
                  </a:cubicBezTo>
                  <a:cubicBezTo>
                    <a:pt x="3341" y="703"/>
                    <a:pt x="3341" y="675"/>
                    <a:pt x="3313" y="675"/>
                  </a:cubicBezTo>
                  <a:cubicBezTo>
                    <a:pt x="3313" y="703"/>
                    <a:pt x="3341" y="675"/>
                    <a:pt x="3369" y="703"/>
                  </a:cubicBezTo>
                  <a:cubicBezTo>
                    <a:pt x="3706" y="787"/>
                    <a:pt x="4015" y="759"/>
                    <a:pt x="4296" y="534"/>
                  </a:cubicBezTo>
                  <a:cubicBezTo>
                    <a:pt x="4352" y="478"/>
                    <a:pt x="4464" y="506"/>
                    <a:pt x="4464" y="562"/>
                  </a:cubicBezTo>
                  <a:cubicBezTo>
                    <a:pt x="4464" y="899"/>
                    <a:pt x="4717" y="843"/>
                    <a:pt x="4914" y="871"/>
                  </a:cubicBezTo>
                  <a:cubicBezTo>
                    <a:pt x="4998" y="871"/>
                    <a:pt x="5082" y="899"/>
                    <a:pt x="5138" y="955"/>
                  </a:cubicBezTo>
                  <a:cubicBezTo>
                    <a:pt x="5279" y="1124"/>
                    <a:pt x="5335" y="1292"/>
                    <a:pt x="5644" y="1180"/>
                  </a:cubicBezTo>
                  <a:cubicBezTo>
                    <a:pt x="5868" y="1096"/>
                    <a:pt x="6065" y="1068"/>
                    <a:pt x="6177" y="843"/>
                  </a:cubicBezTo>
                  <a:cubicBezTo>
                    <a:pt x="6233" y="759"/>
                    <a:pt x="6317" y="675"/>
                    <a:pt x="6430" y="731"/>
                  </a:cubicBezTo>
                  <a:cubicBezTo>
                    <a:pt x="6542" y="843"/>
                    <a:pt x="6738" y="899"/>
                    <a:pt x="6710" y="1096"/>
                  </a:cubicBezTo>
                  <a:cubicBezTo>
                    <a:pt x="6682" y="1208"/>
                    <a:pt x="6682" y="1320"/>
                    <a:pt x="6598" y="1433"/>
                  </a:cubicBezTo>
                  <a:cubicBezTo>
                    <a:pt x="6570" y="1461"/>
                    <a:pt x="6486" y="1517"/>
                    <a:pt x="6542" y="1573"/>
                  </a:cubicBezTo>
                  <a:cubicBezTo>
                    <a:pt x="6795" y="1826"/>
                    <a:pt x="6598" y="2191"/>
                    <a:pt x="6766" y="2471"/>
                  </a:cubicBezTo>
                  <a:cubicBezTo>
                    <a:pt x="6795" y="2612"/>
                    <a:pt x="6766" y="2724"/>
                    <a:pt x="6598" y="2724"/>
                  </a:cubicBezTo>
                  <a:cubicBezTo>
                    <a:pt x="6430" y="2724"/>
                    <a:pt x="6317" y="2640"/>
                    <a:pt x="6261" y="2471"/>
                  </a:cubicBezTo>
                  <a:cubicBezTo>
                    <a:pt x="6233" y="2331"/>
                    <a:pt x="6261" y="2191"/>
                    <a:pt x="6093" y="2106"/>
                  </a:cubicBezTo>
                  <a:cubicBezTo>
                    <a:pt x="6233" y="2247"/>
                    <a:pt x="6289" y="2387"/>
                    <a:pt x="6037" y="2415"/>
                  </a:cubicBezTo>
                  <a:cubicBezTo>
                    <a:pt x="5840" y="2443"/>
                    <a:pt x="5728" y="2528"/>
                    <a:pt x="5615" y="2696"/>
                  </a:cubicBezTo>
                  <a:cubicBezTo>
                    <a:pt x="5475" y="2893"/>
                    <a:pt x="5279" y="2893"/>
                    <a:pt x="5222" y="2640"/>
                  </a:cubicBezTo>
                  <a:cubicBezTo>
                    <a:pt x="5166" y="2387"/>
                    <a:pt x="5054" y="2387"/>
                    <a:pt x="4857" y="2443"/>
                  </a:cubicBezTo>
                  <a:cubicBezTo>
                    <a:pt x="4633" y="2499"/>
                    <a:pt x="4577" y="2415"/>
                    <a:pt x="4464" y="2135"/>
                  </a:cubicBezTo>
                  <a:cubicBezTo>
                    <a:pt x="4268" y="2191"/>
                    <a:pt x="4240" y="2556"/>
                    <a:pt x="3931" y="2443"/>
                  </a:cubicBezTo>
                  <a:cubicBezTo>
                    <a:pt x="3931" y="2471"/>
                    <a:pt x="3959" y="2471"/>
                    <a:pt x="3987" y="2471"/>
                  </a:cubicBezTo>
                  <a:cubicBezTo>
                    <a:pt x="4015" y="2499"/>
                    <a:pt x="4043" y="2499"/>
                    <a:pt x="4043" y="2499"/>
                  </a:cubicBezTo>
                  <a:cubicBezTo>
                    <a:pt x="4071" y="2528"/>
                    <a:pt x="4099" y="2528"/>
                    <a:pt x="4127" y="2556"/>
                  </a:cubicBezTo>
                  <a:cubicBezTo>
                    <a:pt x="4296" y="2724"/>
                    <a:pt x="4380" y="2893"/>
                    <a:pt x="4268" y="3145"/>
                  </a:cubicBezTo>
                  <a:cubicBezTo>
                    <a:pt x="4268" y="3145"/>
                    <a:pt x="4268" y="3173"/>
                    <a:pt x="4268" y="3201"/>
                  </a:cubicBezTo>
                  <a:cubicBezTo>
                    <a:pt x="4296" y="3173"/>
                    <a:pt x="4296" y="3173"/>
                    <a:pt x="4324" y="3173"/>
                  </a:cubicBezTo>
                  <a:cubicBezTo>
                    <a:pt x="4380" y="3145"/>
                    <a:pt x="4408" y="3145"/>
                    <a:pt x="4464" y="3145"/>
                  </a:cubicBezTo>
                  <a:cubicBezTo>
                    <a:pt x="4605" y="3117"/>
                    <a:pt x="4717" y="3145"/>
                    <a:pt x="4773" y="3286"/>
                  </a:cubicBezTo>
                  <a:cubicBezTo>
                    <a:pt x="4829" y="3370"/>
                    <a:pt x="4801" y="3454"/>
                    <a:pt x="4745" y="3538"/>
                  </a:cubicBezTo>
                  <a:cubicBezTo>
                    <a:pt x="4633" y="3622"/>
                    <a:pt x="4521" y="3679"/>
                    <a:pt x="4408" y="3538"/>
                  </a:cubicBezTo>
                  <a:cubicBezTo>
                    <a:pt x="4240" y="3651"/>
                    <a:pt x="3987" y="3538"/>
                    <a:pt x="3847" y="3707"/>
                  </a:cubicBezTo>
                  <a:cubicBezTo>
                    <a:pt x="3791" y="3791"/>
                    <a:pt x="3706" y="3847"/>
                    <a:pt x="3622" y="3875"/>
                  </a:cubicBezTo>
                  <a:cubicBezTo>
                    <a:pt x="3538" y="3903"/>
                    <a:pt x="3454" y="3959"/>
                    <a:pt x="3398" y="3875"/>
                  </a:cubicBezTo>
                  <a:cubicBezTo>
                    <a:pt x="3341" y="3791"/>
                    <a:pt x="3398" y="3707"/>
                    <a:pt x="3426" y="3622"/>
                  </a:cubicBezTo>
                  <a:cubicBezTo>
                    <a:pt x="3369" y="3819"/>
                    <a:pt x="3229" y="3819"/>
                    <a:pt x="3089" y="3735"/>
                  </a:cubicBezTo>
                  <a:cubicBezTo>
                    <a:pt x="2920" y="3651"/>
                    <a:pt x="3061" y="3510"/>
                    <a:pt x="3061" y="3426"/>
                  </a:cubicBezTo>
                  <a:cubicBezTo>
                    <a:pt x="2976" y="3005"/>
                    <a:pt x="3369" y="2780"/>
                    <a:pt x="3398" y="2415"/>
                  </a:cubicBezTo>
                  <a:cubicBezTo>
                    <a:pt x="3398" y="2275"/>
                    <a:pt x="3538" y="2163"/>
                    <a:pt x="3622" y="2022"/>
                  </a:cubicBezTo>
                  <a:cubicBezTo>
                    <a:pt x="3706" y="1938"/>
                    <a:pt x="3959" y="1994"/>
                    <a:pt x="3875" y="1713"/>
                  </a:cubicBezTo>
                  <a:cubicBezTo>
                    <a:pt x="3875" y="1657"/>
                    <a:pt x="4043" y="1601"/>
                    <a:pt x="4127" y="1657"/>
                  </a:cubicBezTo>
                  <a:cubicBezTo>
                    <a:pt x="4324" y="1798"/>
                    <a:pt x="4380" y="1657"/>
                    <a:pt x="4464" y="1489"/>
                  </a:cubicBezTo>
                  <a:cubicBezTo>
                    <a:pt x="4352" y="1489"/>
                    <a:pt x="4268" y="1461"/>
                    <a:pt x="4212" y="1348"/>
                  </a:cubicBezTo>
                  <a:cubicBezTo>
                    <a:pt x="4043" y="1124"/>
                    <a:pt x="3959" y="1124"/>
                    <a:pt x="3875" y="1376"/>
                  </a:cubicBezTo>
                  <a:cubicBezTo>
                    <a:pt x="3819" y="1657"/>
                    <a:pt x="3706" y="1685"/>
                    <a:pt x="3538" y="1545"/>
                  </a:cubicBezTo>
                  <a:cubicBezTo>
                    <a:pt x="3369" y="2275"/>
                    <a:pt x="2752" y="2443"/>
                    <a:pt x="2078" y="2612"/>
                  </a:cubicBezTo>
                  <a:cubicBezTo>
                    <a:pt x="2471" y="2780"/>
                    <a:pt x="2359" y="3033"/>
                    <a:pt x="2218" y="3201"/>
                  </a:cubicBezTo>
                  <a:cubicBezTo>
                    <a:pt x="1994" y="3454"/>
                    <a:pt x="1769" y="3089"/>
                    <a:pt x="1517" y="3089"/>
                  </a:cubicBezTo>
                  <a:cubicBezTo>
                    <a:pt x="1488" y="3145"/>
                    <a:pt x="1517" y="3229"/>
                    <a:pt x="1460" y="3286"/>
                  </a:cubicBezTo>
                  <a:cubicBezTo>
                    <a:pt x="1376" y="3426"/>
                    <a:pt x="1264" y="3454"/>
                    <a:pt x="1180" y="3314"/>
                  </a:cubicBezTo>
                  <a:cubicBezTo>
                    <a:pt x="1067" y="3061"/>
                    <a:pt x="927" y="2836"/>
                    <a:pt x="815" y="2584"/>
                  </a:cubicBezTo>
                  <a:cubicBezTo>
                    <a:pt x="730" y="2359"/>
                    <a:pt x="899" y="2163"/>
                    <a:pt x="1067" y="2106"/>
                  </a:cubicBezTo>
                  <a:cubicBezTo>
                    <a:pt x="1320" y="1994"/>
                    <a:pt x="1152" y="1910"/>
                    <a:pt x="1095" y="1798"/>
                  </a:cubicBezTo>
                  <a:cubicBezTo>
                    <a:pt x="899" y="2078"/>
                    <a:pt x="590" y="2050"/>
                    <a:pt x="337" y="2106"/>
                  </a:cubicBezTo>
                  <a:cubicBezTo>
                    <a:pt x="225" y="2106"/>
                    <a:pt x="113" y="2078"/>
                    <a:pt x="57" y="1994"/>
                  </a:cubicBezTo>
                  <a:cubicBezTo>
                    <a:pt x="0" y="1882"/>
                    <a:pt x="113" y="1854"/>
                    <a:pt x="141" y="1798"/>
                  </a:cubicBezTo>
                  <a:cubicBezTo>
                    <a:pt x="253" y="1741"/>
                    <a:pt x="281" y="1601"/>
                    <a:pt x="365" y="1517"/>
                  </a:cubicBezTo>
                  <a:cubicBezTo>
                    <a:pt x="674" y="1180"/>
                    <a:pt x="674" y="1096"/>
                    <a:pt x="422" y="731"/>
                  </a:cubicBezTo>
                  <a:cubicBezTo>
                    <a:pt x="365" y="618"/>
                    <a:pt x="281" y="506"/>
                    <a:pt x="337" y="366"/>
                  </a:cubicBezTo>
                  <a:cubicBezTo>
                    <a:pt x="590" y="113"/>
                    <a:pt x="983" y="225"/>
                    <a:pt x="1264" y="29"/>
                  </a:cubicBezTo>
                  <a:cubicBezTo>
                    <a:pt x="1292" y="1"/>
                    <a:pt x="1348" y="1"/>
                    <a:pt x="1376" y="57"/>
                  </a:cubicBezTo>
                  <a:cubicBezTo>
                    <a:pt x="1404" y="113"/>
                    <a:pt x="1404" y="141"/>
                    <a:pt x="1376" y="197"/>
                  </a:cubicBezTo>
                  <a:cubicBezTo>
                    <a:pt x="1264" y="310"/>
                    <a:pt x="1152" y="394"/>
                    <a:pt x="983" y="450"/>
                  </a:cubicBezTo>
                  <a:cubicBezTo>
                    <a:pt x="1208" y="731"/>
                    <a:pt x="1573" y="618"/>
                    <a:pt x="1825" y="731"/>
                  </a:cubicBezTo>
                  <a:cubicBezTo>
                    <a:pt x="1994" y="815"/>
                    <a:pt x="2106" y="871"/>
                    <a:pt x="2050" y="1068"/>
                  </a:cubicBezTo>
                  <a:cubicBezTo>
                    <a:pt x="2050" y="1096"/>
                    <a:pt x="2106" y="1040"/>
                    <a:pt x="2050" y="1068"/>
                  </a:cubicBezTo>
                  <a:cubicBezTo>
                    <a:pt x="2106" y="787"/>
                    <a:pt x="2303" y="787"/>
                    <a:pt x="2499" y="787"/>
                  </a:cubicBezTo>
                  <a:cubicBezTo>
                    <a:pt x="2527" y="787"/>
                    <a:pt x="2555" y="787"/>
                    <a:pt x="2583" y="815"/>
                  </a:cubicBezTo>
                  <a:lnTo>
                    <a:pt x="2583" y="815"/>
                  </a:lnTo>
                  <a:cubicBezTo>
                    <a:pt x="2611" y="843"/>
                    <a:pt x="2611" y="871"/>
                    <a:pt x="2640" y="899"/>
                  </a:cubicBezTo>
                  <a:lnTo>
                    <a:pt x="2640" y="899"/>
                  </a:lnTo>
                  <a:cubicBezTo>
                    <a:pt x="2696" y="955"/>
                    <a:pt x="2752" y="927"/>
                    <a:pt x="2808" y="955"/>
                  </a:cubicBezTo>
                  <a:cubicBezTo>
                    <a:pt x="2948" y="899"/>
                    <a:pt x="2836" y="787"/>
                    <a:pt x="2864" y="703"/>
                  </a:cubicBezTo>
                  <a:cubicBezTo>
                    <a:pt x="2836" y="675"/>
                    <a:pt x="2864" y="647"/>
                    <a:pt x="2892" y="61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70"/>
            <p:cNvSpPr/>
            <p:nvPr/>
          </p:nvSpPr>
          <p:spPr>
            <a:xfrm>
              <a:off x="4646950" y="588350"/>
              <a:ext cx="129875" cy="148125"/>
            </a:xfrm>
            <a:custGeom>
              <a:avLst/>
              <a:gdLst/>
              <a:ahLst/>
              <a:cxnLst/>
              <a:rect l="l" t="t" r="r" b="b"/>
              <a:pathLst>
                <a:path w="5195" h="5925" extrusionOk="0">
                  <a:moveTo>
                    <a:pt x="422" y="4268"/>
                  </a:moveTo>
                  <a:cubicBezTo>
                    <a:pt x="506" y="4268"/>
                    <a:pt x="618" y="4296"/>
                    <a:pt x="702" y="4296"/>
                  </a:cubicBezTo>
                  <a:cubicBezTo>
                    <a:pt x="787" y="4212"/>
                    <a:pt x="899" y="4324"/>
                    <a:pt x="983" y="4240"/>
                  </a:cubicBezTo>
                  <a:cubicBezTo>
                    <a:pt x="1067" y="4240"/>
                    <a:pt x="1124" y="4240"/>
                    <a:pt x="1208" y="4268"/>
                  </a:cubicBezTo>
                  <a:cubicBezTo>
                    <a:pt x="1292" y="4183"/>
                    <a:pt x="1404" y="4268"/>
                    <a:pt x="1488" y="4212"/>
                  </a:cubicBezTo>
                  <a:cubicBezTo>
                    <a:pt x="1517" y="4212"/>
                    <a:pt x="1517" y="4212"/>
                    <a:pt x="1545" y="4212"/>
                  </a:cubicBezTo>
                  <a:cubicBezTo>
                    <a:pt x="1629" y="4155"/>
                    <a:pt x="1713" y="4212"/>
                    <a:pt x="1769" y="4155"/>
                  </a:cubicBezTo>
                  <a:cubicBezTo>
                    <a:pt x="1825" y="4155"/>
                    <a:pt x="1853" y="4155"/>
                    <a:pt x="1910" y="4155"/>
                  </a:cubicBezTo>
                  <a:cubicBezTo>
                    <a:pt x="1938" y="4127"/>
                    <a:pt x="2022" y="4127"/>
                    <a:pt x="1994" y="4043"/>
                  </a:cubicBezTo>
                  <a:cubicBezTo>
                    <a:pt x="1994" y="4015"/>
                    <a:pt x="1994" y="3987"/>
                    <a:pt x="1994" y="3959"/>
                  </a:cubicBezTo>
                  <a:cubicBezTo>
                    <a:pt x="1966" y="3931"/>
                    <a:pt x="1966" y="3847"/>
                    <a:pt x="1938" y="3818"/>
                  </a:cubicBezTo>
                  <a:cubicBezTo>
                    <a:pt x="1938" y="3790"/>
                    <a:pt x="1938" y="3762"/>
                    <a:pt x="1938" y="3734"/>
                  </a:cubicBezTo>
                  <a:cubicBezTo>
                    <a:pt x="1910" y="3706"/>
                    <a:pt x="1910" y="3650"/>
                    <a:pt x="1882" y="3594"/>
                  </a:cubicBezTo>
                  <a:cubicBezTo>
                    <a:pt x="1882" y="3566"/>
                    <a:pt x="1882" y="3566"/>
                    <a:pt x="1882" y="3538"/>
                  </a:cubicBezTo>
                  <a:cubicBezTo>
                    <a:pt x="1853" y="3510"/>
                    <a:pt x="1853" y="3482"/>
                    <a:pt x="1825" y="3454"/>
                  </a:cubicBezTo>
                  <a:cubicBezTo>
                    <a:pt x="1825" y="3425"/>
                    <a:pt x="1825" y="3425"/>
                    <a:pt x="1825" y="3397"/>
                  </a:cubicBezTo>
                  <a:cubicBezTo>
                    <a:pt x="1797" y="3341"/>
                    <a:pt x="1797" y="3285"/>
                    <a:pt x="1769" y="3257"/>
                  </a:cubicBezTo>
                  <a:cubicBezTo>
                    <a:pt x="1769" y="3229"/>
                    <a:pt x="1769" y="3201"/>
                    <a:pt x="1769" y="3173"/>
                  </a:cubicBezTo>
                  <a:cubicBezTo>
                    <a:pt x="1741" y="3145"/>
                    <a:pt x="1741" y="3060"/>
                    <a:pt x="1713" y="3032"/>
                  </a:cubicBezTo>
                  <a:cubicBezTo>
                    <a:pt x="1713" y="2976"/>
                    <a:pt x="1713" y="2948"/>
                    <a:pt x="1713" y="2892"/>
                  </a:cubicBezTo>
                  <a:cubicBezTo>
                    <a:pt x="1685" y="2836"/>
                    <a:pt x="1713" y="2780"/>
                    <a:pt x="1657" y="2752"/>
                  </a:cubicBezTo>
                  <a:cubicBezTo>
                    <a:pt x="1685" y="2415"/>
                    <a:pt x="1713" y="2078"/>
                    <a:pt x="1741" y="1769"/>
                  </a:cubicBezTo>
                  <a:cubicBezTo>
                    <a:pt x="1825" y="1685"/>
                    <a:pt x="1741" y="1572"/>
                    <a:pt x="1825" y="1488"/>
                  </a:cubicBezTo>
                  <a:cubicBezTo>
                    <a:pt x="1825" y="1460"/>
                    <a:pt x="1825" y="1432"/>
                    <a:pt x="1825" y="1432"/>
                  </a:cubicBezTo>
                  <a:cubicBezTo>
                    <a:pt x="1882" y="1376"/>
                    <a:pt x="1853" y="1320"/>
                    <a:pt x="1910" y="1292"/>
                  </a:cubicBezTo>
                  <a:cubicBezTo>
                    <a:pt x="1910" y="1264"/>
                    <a:pt x="1910" y="1236"/>
                    <a:pt x="1910" y="1208"/>
                  </a:cubicBezTo>
                  <a:cubicBezTo>
                    <a:pt x="1966" y="1179"/>
                    <a:pt x="1938" y="1123"/>
                    <a:pt x="1994" y="1067"/>
                  </a:cubicBezTo>
                  <a:cubicBezTo>
                    <a:pt x="1994" y="1067"/>
                    <a:pt x="1994" y="1039"/>
                    <a:pt x="1994" y="1011"/>
                  </a:cubicBezTo>
                  <a:cubicBezTo>
                    <a:pt x="2078" y="955"/>
                    <a:pt x="2022" y="871"/>
                    <a:pt x="2078" y="814"/>
                  </a:cubicBezTo>
                  <a:cubicBezTo>
                    <a:pt x="2078" y="786"/>
                    <a:pt x="2078" y="758"/>
                    <a:pt x="2078" y="730"/>
                  </a:cubicBezTo>
                  <a:cubicBezTo>
                    <a:pt x="2106" y="730"/>
                    <a:pt x="2134" y="702"/>
                    <a:pt x="2162" y="674"/>
                  </a:cubicBezTo>
                  <a:cubicBezTo>
                    <a:pt x="2162" y="646"/>
                    <a:pt x="2162" y="618"/>
                    <a:pt x="2162" y="590"/>
                  </a:cubicBezTo>
                  <a:cubicBezTo>
                    <a:pt x="2190" y="590"/>
                    <a:pt x="2218" y="562"/>
                    <a:pt x="2247" y="534"/>
                  </a:cubicBezTo>
                  <a:lnTo>
                    <a:pt x="2247" y="534"/>
                  </a:lnTo>
                  <a:cubicBezTo>
                    <a:pt x="2275" y="506"/>
                    <a:pt x="2303" y="506"/>
                    <a:pt x="2331" y="478"/>
                  </a:cubicBezTo>
                  <a:cubicBezTo>
                    <a:pt x="2331" y="450"/>
                    <a:pt x="2331" y="421"/>
                    <a:pt x="2331" y="393"/>
                  </a:cubicBezTo>
                  <a:cubicBezTo>
                    <a:pt x="2359" y="393"/>
                    <a:pt x="2387" y="365"/>
                    <a:pt x="2415" y="337"/>
                  </a:cubicBezTo>
                  <a:lnTo>
                    <a:pt x="2415" y="337"/>
                  </a:lnTo>
                  <a:cubicBezTo>
                    <a:pt x="2415" y="309"/>
                    <a:pt x="2443" y="281"/>
                    <a:pt x="2471" y="281"/>
                  </a:cubicBezTo>
                  <a:lnTo>
                    <a:pt x="2471" y="281"/>
                  </a:lnTo>
                  <a:cubicBezTo>
                    <a:pt x="2499" y="253"/>
                    <a:pt x="2527" y="225"/>
                    <a:pt x="2555" y="197"/>
                  </a:cubicBezTo>
                  <a:lnTo>
                    <a:pt x="2555" y="197"/>
                  </a:lnTo>
                  <a:cubicBezTo>
                    <a:pt x="2583" y="197"/>
                    <a:pt x="2611" y="169"/>
                    <a:pt x="2640" y="141"/>
                  </a:cubicBezTo>
                  <a:lnTo>
                    <a:pt x="2640" y="141"/>
                  </a:lnTo>
                  <a:cubicBezTo>
                    <a:pt x="2640" y="113"/>
                    <a:pt x="2668" y="113"/>
                    <a:pt x="2696" y="85"/>
                  </a:cubicBezTo>
                  <a:lnTo>
                    <a:pt x="2696" y="85"/>
                  </a:lnTo>
                  <a:cubicBezTo>
                    <a:pt x="2724" y="56"/>
                    <a:pt x="2752" y="28"/>
                    <a:pt x="2780" y="0"/>
                  </a:cubicBezTo>
                  <a:cubicBezTo>
                    <a:pt x="2808" y="28"/>
                    <a:pt x="2836" y="28"/>
                    <a:pt x="2836" y="28"/>
                  </a:cubicBezTo>
                  <a:cubicBezTo>
                    <a:pt x="2864" y="0"/>
                    <a:pt x="2892" y="0"/>
                    <a:pt x="2920" y="28"/>
                  </a:cubicBezTo>
                  <a:cubicBezTo>
                    <a:pt x="2948" y="197"/>
                    <a:pt x="3061" y="337"/>
                    <a:pt x="3201" y="478"/>
                  </a:cubicBezTo>
                  <a:cubicBezTo>
                    <a:pt x="3201" y="730"/>
                    <a:pt x="3257" y="983"/>
                    <a:pt x="3061" y="1179"/>
                  </a:cubicBezTo>
                  <a:cubicBezTo>
                    <a:pt x="2976" y="1236"/>
                    <a:pt x="3033" y="1348"/>
                    <a:pt x="3117" y="1404"/>
                  </a:cubicBezTo>
                  <a:cubicBezTo>
                    <a:pt x="3117" y="1460"/>
                    <a:pt x="3145" y="1376"/>
                    <a:pt x="3117" y="1404"/>
                  </a:cubicBezTo>
                  <a:cubicBezTo>
                    <a:pt x="3117" y="1404"/>
                    <a:pt x="3089" y="1376"/>
                    <a:pt x="3089" y="1348"/>
                  </a:cubicBezTo>
                  <a:cubicBezTo>
                    <a:pt x="3033" y="1151"/>
                    <a:pt x="3313" y="1067"/>
                    <a:pt x="3229" y="871"/>
                  </a:cubicBezTo>
                  <a:cubicBezTo>
                    <a:pt x="3229" y="843"/>
                    <a:pt x="3257" y="814"/>
                    <a:pt x="3257" y="786"/>
                  </a:cubicBezTo>
                  <a:cubicBezTo>
                    <a:pt x="3426" y="506"/>
                    <a:pt x="3566" y="506"/>
                    <a:pt x="3706" y="758"/>
                  </a:cubicBezTo>
                  <a:cubicBezTo>
                    <a:pt x="3791" y="871"/>
                    <a:pt x="3847" y="1011"/>
                    <a:pt x="3875" y="1151"/>
                  </a:cubicBezTo>
                  <a:cubicBezTo>
                    <a:pt x="4043" y="1039"/>
                    <a:pt x="4128" y="786"/>
                    <a:pt x="4380" y="955"/>
                  </a:cubicBezTo>
                  <a:cubicBezTo>
                    <a:pt x="4408" y="955"/>
                    <a:pt x="4408" y="983"/>
                    <a:pt x="4408" y="983"/>
                  </a:cubicBezTo>
                  <a:cubicBezTo>
                    <a:pt x="4464" y="871"/>
                    <a:pt x="4492" y="702"/>
                    <a:pt x="4661" y="786"/>
                  </a:cubicBezTo>
                  <a:cubicBezTo>
                    <a:pt x="4773" y="843"/>
                    <a:pt x="4717" y="1011"/>
                    <a:pt x="4801" y="1123"/>
                  </a:cubicBezTo>
                  <a:cubicBezTo>
                    <a:pt x="4829" y="1151"/>
                    <a:pt x="4857" y="1179"/>
                    <a:pt x="4886" y="1179"/>
                  </a:cubicBezTo>
                  <a:cubicBezTo>
                    <a:pt x="4970" y="1236"/>
                    <a:pt x="5194" y="1208"/>
                    <a:pt x="5166" y="1404"/>
                  </a:cubicBezTo>
                  <a:cubicBezTo>
                    <a:pt x="5138" y="1572"/>
                    <a:pt x="4942" y="1685"/>
                    <a:pt x="4829" y="1797"/>
                  </a:cubicBezTo>
                  <a:cubicBezTo>
                    <a:pt x="4773" y="1825"/>
                    <a:pt x="4661" y="1825"/>
                    <a:pt x="4633" y="1769"/>
                  </a:cubicBezTo>
                  <a:cubicBezTo>
                    <a:pt x="4549" y="1572"/>
                    <a:pt x="4324" y="1488"/>
                    <a:pt x="4184" y="1348"/>
                  </a:cubicBezTo>
                  <a:cubicBezTo>
                    <a:pt x="4184" y="1488"/>
                    <a:pt x="4184" y="1629"/>
                    <a:pt x="4212" y="1769"/>
                  </a:cubicBezTo>
                  <a:cubicBezTo>
                    <a:pt x="4240" y="1853"/>
                    <a:pt x="4240" y="1937"/>
                    <a:pt x="4128" y="1966"/>
                  </a:cubicBezTo>
                  <a:cubicBezTo>
                    <a:pt x="4099" y="1966"/>
                    <a:pt x="4071" y="1966"/>
                    <a:pt x="4043" y="1937"/>
                  </a:cubicBezTo>
                  <a:cubicBezTo>
                    <a:pt x="4015" y="1966"/>
                    <a:pt x="4099" y="1966"/>
                    <a:pt x="4099" y="1994"/>
                  </a:cubicBezTo>
                  <a:cubicBezTo>
                    <a:pt x="4156" y="2106"/>
                    <a:pt x="4240" y="2190"/>
                    <a:pt x="4184" y="2331"/>
                  </a:cubicBezTo>
                  <a:cubicBezTo>
                    <a:pt x="4128" y="2415"/>
                    <a:pt x="4071" y="2387"/>
                    <a:pt x="3987" y="2387"/>
                  </a:cubicBezTo>
                  <a:cubicBezTo>
                    <a:pt x="3791" y="2387"/>
                    <a:pt x="3791" y="2218"/>
                    <a:pt x="3763" y="2050"/>
                  </a:cubicBezTo>
                  <a:cubicBezTo>
                    <a:pt x="3678" y="2134"/>
                    <a:pt x="3678" y="2218"/>
                    <a:pt x="3622" y="2274"/>
                  </a:cubicBezTo>
                  <a:cubicBezTo>
                    <a:pt x="3426" y="2443"/>
                    <a:pt x="3201" y="2359"/>
                    <a:pt x="3033" y="2218"/>
                  </a:cubicBezTo>
                  <a:cubicBezTo>
                    <a:pt x="2864" y="2078"/>
                    <a:pt x="2836" y="2190"/>
                    <a:pt x="2808" y="2302"/>
                  </a:cubicBezTo>
                  <a:cubicBezTo>
                    <a:pt x="2780" y="2331"/>
                    <a:pt x="2780" y="2359"/>
                    <a:pt x="2752" y="2387"/>
                  </a:cubicBezTo>
                  <a:cubicBezTo>
                    <a:pt x="2583" y="2639"/>
                    <a:pt x="2471" y="2331"/>
                    <a:pt x="2303" y="2331"/>
                  </a:cubicBezTo>
                  <a:cubicBezTo>
                    <a:pt x="2218" y="2471"/>
                    <a:pt x="2303" y="2808"/>
                    <a:pt x="1966" y="2752"/>
                  </a:cubicBezTo>
                  <a:cubicBezTo>
                    <a:pt x="2050" y="3145"/>
                    <a:pt x="2387" y="3397"/>
                    <a:pt x="2583" y="3706"/>
                  </a:cubicBezTo>
                  <a:cubicBezTo>
                    <a:pt x="2583" y="3706"/>
                    <a:pt x="2611" y="3482"/>
                    <a:pt x="2752" y="3650"/>
                  </a:cubicBezTo>
                  <a:cubicBezTo>
                    <a:pt x="2836" y="3762"/>
                    <a:pt x="2836" y="3959"/>
                    <a:pt x="2696" y="4099"/>
                  </a:cubicBezTo>
                  <a:cubicBezTo>
                    <a:pt x="2611" y="4183"/>
                    <a:pt x="2499" y="4183"/>
                    <a:pt x="2387" y="4296"/>
                  </a:cubicBezTo>
                  <a:cubicBezTo>
                    <a:pt x="2583" y="4380"/>
                    <a:pt x="2555" y="4745"/>
                    <a:pt x="2892" y="4717"/>
                  </a:cubicBezTo>
                  <a:cubicBezTo>
                    <a:pt x="2611" y="4548"/>
                    <a:pt x="2583" y="4380"/>
                    <a:pt x="2808" y="4127"/>
                  </a:cubicBezTo>
                  <a:cubicBezTo>
                    <a:pt x="2920" y="3959"/>
                    <a:pt x="3061" y="3847"/>
                    <a:pt x="3061" y="3622"/>
                  </a:cubicBezTo>
                  <a:cubicBezTo>
                    <a:pt x="3061" y="3510"/>
                    <a:pt x="3201" y="3369"/>
                    <a:pt x="3369" y="3369"/>
                  </a:cubicBezTo>
                  <a:cubicBezTo>
                    <a:pt x="3510" y="3397"/>
                    <a:pt x="3650" y="3285"/>
                    <a:pt x="3819" y="3341"/>
                  </a:cubicBezTo>
                  <a:cubicBezTo>
                    <a:pt x="3510" y="3117"/>
                    <a:pt x="3566" y="2864"/>
                    <a:pt x="3959" y="2583"/>
                  </a:cubicBezTo>
                  <a:cubicBezTo>
                    <a:pt x="4015" y="2583"/>
                    <a:pt x="4099" y="2639"/>
                    <a:pt x="4099" y="2695"/>
                  </a:cubicBezTo>
                  <a:cubicBezTo>
                    <a:pt x="4099" y="3032"/>
                    <a:pt x="4352" y="3117"/>
                    <a:pt x="4549" y="3257"/>
                  </a:cubicBezTo>
                  <a:cubicBezTo>
                    <a:pt x="4577" y="3285"/>
                    <a:pt x="4605" y="3341"/>
                    <a:pt x="4577" y="3341"/>
                  </a:cubicBezTo>
                  <a:cubicBezTo>
                    <a:pt x="4324" y="3482"/>
                    <a:pt x="4184" y="3734"/>
                    <a:pt x="3903" y="3818"/>
                  </a:cubicBezTo>
                  <a:cubicBezTo>
                    <a:pt x="3931" y="3818"/>
                    <a:pt x="3931" y="3818"/>
                    <a:pt x="3931" y="3818"/>
                  </a:cubicBezTo>
                  <a:cubicBezTo>
                    <a:pt x="4071" y="3762"/>
                    <a:pt x="4212" y="3706"/>
                    <a:pt x="4352" y="3650"/>
                  </a:cubicBezTo>
                  <a:cubicBezTo>
                    <a:pt x="4492" y="3566"/>
                    <a:pt x="4605" y="3594"/>
                    <a:pt x="4717" y="3678"/>
                  </a:cubicBezTo>
                  <a:cubicBezTo>
                    <a:pt x="4829" y="3790"/>
                    <a:pt x="4773" y="3847"/>
                    <a:pt x="4661" y="3931"/>
                  </a:cubicBezTo>
                  <a:cubicBezTo>
                    <a:pt x="4633" y="3959"/>
                    <a:pt x="4689" y="4043"/>
                    <a:pt x="4717" y="4099"/>
                  </a:cubicBezTo>
                  <a:cubicBezTo>
                    <a:pt x="4745" y="4183"/>
                    <a:pt x="4773" y="4296"/>
                    <a:pt x="4661" y="4380"/>
                  </a:cubicBezTo>
                  <a:cubicBezTo>
                    <a:pt x="4577" y="4352"/>
                    <a:pt x="4549" y="4380"/>
                    <a:pt x="4605" y="4436"/>
                  </a:cubicBezTo>
                  <a:cubicBezTo>
                    <a:pt x="4408" y="4773"/>
                    <a:pt x="4128" y="4576"/>
                    <a:pt x="3931" y="4548"/>
                  </a:cubicBezTo>
                  <a:cubicBezTo>
                    <a:pt x="4071" y="4633"/>
                    <a:pt x="4352" y="4576"/>
                    <a:pt x="4408" y="4801"/>
                  </a:cubicBezTo>
                  <a:cubicBezTo>
                    <a:pt x="4464" y="4941"/>
                    <a:pt x="4380" y="5110"/>
                    <a:pt x="4212" y="5166"/>
                  </a:cubicBezTo>
                  <a:cubicBezTo>
                    <a:pt x="3931" y="5278"/>
                    <a:pt x="3931" y="5278"/>
                    <a:pt x="3734" y="5082"/>
                  </a:cubicBezTo>
                  <a:cubicBezTo>
                    <a:pt x="3763" y="5166"/>
                    <a:pt x="3791" y="5222"/>
                    <a:pt x="3847" y="5278"/>
                  </a:cubicBezTo>
                  <a:cubicBezTo>
                    <a:pt x="4184" y="5615"/>
                    <a:pt x="4184" y="5671"/>
                    <a:pt x="3734" y="5924"/>
                  </a:cubicBezTo>
                  <a:cubicBezTo>
                    <a:pt x="3734" y="5924"/>
                    <a:pt x="3706" y="5924"/>
                    <a:pt x="3706" y="5924"/>
                  </a:cubicBezTo>
                  <a:cubicBezTo>
                    <a:pt x="3538" y="5812"/>
                    <a:pt x="3734" y="5559"/>
                    <a:pt x="3566" y="5503"/>
                  </a:cubicBezTo>
                  <a:cubicBezTo>
                    <a:pt x="3426" y="5447"/>
                    <a:pt x="3257" y="5643"/>
                    <a:pt x="3089" y="5559"/>
                  </a:cubicBezTo>
                  <a:cubicBezTo>
                    <a:pt x="3061" y="5531"/>
                    <a:pt x="3061" y="5503"/>
                    <a:pt x="3061" y="5475"/>
                  </a:cubicBezTo>
                  <a:cubicBezTo>
                    <a:pt x="3145" y="5250"/>
                    <a:pt x="3005" y="5250"/>
                    <a:pt x="2864" y="5250"/>
                  </a:cubicBezTo>
                  <a:cubicBezTo>
                    <a:pt x="2808" y="5250"/>
                    <a:pt x="2780" y="5222"/>
                    <a:pt x="2780" y="5194"/>
                  </a:cubicBezTo>
                  <a:cubicBezTo>
                    <a:pt x="2499" y="5475"/>
                    <a:pt x="2499" y="5138"/>
                    <a:pt x="2387" y="4970"/>
                  </a:cubicBezTo>
                  <a:cubicBezTo>
                    <a:pt x="2247" y="5110"/>
                    <a:pt x="2106" y="5278"/>
                    <a:pt x="1966" y="5026"/>
                  </a:cubicBezTo>
                  <a:cubicBezTo>
                    <a:pt x="1882" y="5110"/>
                    <a:pt x="1882" y="5194"/>
                    <a:pt x="1882" y="5278"/>
                  </a:cubicBezTo>
                  <a:cubicBezTo>
                    <a:pt x="1853" y="5447"/>
                    <a:pt x="1769" y="5503"/>
                    <a:pt x="1601" y="5447"/>
                  </a:cubicBezTo>
                  <a:cubicBezTo>
                    <a:pt x="1432" y="5419"/>
                    <a:pt x="1236" y="5335"/>
                    <a:pt x="1067" y="5278"/>
                  </a:cubicBezTo>
                  <a:cubicBezTo>
                    <a:pt x="899" y="5222"/>
                    <a:pt x="730" y="5166"/>
                    <a:pt x="534" y="5278"/>
                  </a:cubicBezTo>
                  <a:cubicBezTo>
                    <a:pt x="366" y="5419"/>
                    <a:pt x="281" y="5250"/>
                    <a:pt x="225" y="5138"/>
                  </a:cubicBezTo>
                  <a:cubicBezTo>
                    <a:pt x="113" y="4913"/>
                    <a:pt x="1" y="4661"/>
                    <a:pt x="85" y="4408"/>
                  </a:cubicBezTo>
                  <a:cubicBezTo>
                    <a:pt x="113" y="4380"/>
                    <a:pt x="113" y="4352"/>
                    <a:pt x="141" y="4324"/>
                  </a:cubicBezTo>
                  <a:cubicBezTo>
                    <a:pt x="169" y="4324"/>
                    <a:pt x="197" y="4324"/>
                    <a:pt x="225" y="4324"/>
                  </a:cubicBezTo>
                  <a:cubicBezTo>
                    <a:pt x="281" y="4268"/>
                    <a:pt x="366" y="4324"/>
                    <a:pt x="422" y="42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70"/>
            <p:cNvSpPr/>
            <p:nvPr/>
          </p:nvSpPr>
          <p:spPr>
            <a:xfrm>
              <a:off x="4851200" y="533600"/>
              <a:ext cx="149525" cy="85650"/>
            </a:xfrm>
            <a:custGeom>
              <a:avLst/>
              <a:gdLst/>
              <a:ahLst/>
              <a:cxnLst/>
              <a:rect l="l" t="t" r="r" b="b"/>
              <a:pathLst>
                <a:path w="5981" h="3426" extrusionOk="0">
                  <a:moveTo>
                    <a:pt x="365" y="3061"/>
                  </a:moveTo>
                  <a:cubicBezTo>
                    <a:pt x="618" y="3004"/>
                    <a:pt x="478" y="2920"/>
                    <a:pt x="449" y="2808"/>
                  </a:cubicBezTo>
                  <a:cubicBezTo>
                    <a:pt x="309" y="2864"/>
                    <a:pt x="225" y="2948"/>
                    <a:pt x="141" y="2976"/>
                  </a:cubicBezTo>
                  <a:cubicBezTo>
                    <a:pt x="56" y="3033"/>
                    <a:pt x="56" y="2948"/>
                    <a:pt x="28" y="2892"/>
                  </a:cubicBezTo>
                  <a:cubicBezTo>
                    <a:pt x="0" y="2836"/>
                    <a:pt x="0" y="2780"/>
                    <a:pt x="56" y="2752"/>
                  </a:cubicBezTo>
                  <a:cubicBezTo>
                    <a:pt x="56" y="2724"/>
                    <a:pt x="56" y="2696"/>
                    <a:pt x="56" y="2668"/>
                  </a:cubicBezTo>
                  <a:cubicBezTo>
                    <a:pt x="113" y="2611"/>
                    <a:pt x="84" y="2527"/>
                    <a:pt x="141" y="2471"/>
                  </a:cubicBezTo>
                  <a:cubicBezTo>
                    <a:pt x="141" y="2443"/>
                    <a:pt x="141" y="2415"/>
                    <a:pt x="141" y="2387"/>
                  </a:cubicBezTo>
                  <a:cubicBezTo>
                    <a:pt x="197" y="2359"/>
                    <a:pt x="169" y="2303"/>
                    <a:pt x="225" y="2275"/>
                  </a:cubicBezTo>
                  <a:cubicBezTo>
                    <a:pt x="225" y="2218"/>
                    <a:pt x="225" y="2162"/>
                    <a:pt x="225" y="2134"/>
                  </a:cubicBezTo>
                  <a:cubicBezTo>
                    <a:pt x="281" y="2078"/>
                    <a:pt x="281" y="2022"/>
                    <a:pt x="309" y="1994"/>
                  </a:cubicBezTo>
                  <a:cubicBezTo>
                    <a:pt x="309" y="1966"/>
                    <a:pt x="309" y="1938"/>
                    <a:pt x="309" y="1910"/>
                  </a:cubicBezTo>
                  <a:cubicBezTo>
                    <a:pt x="365" y="1881"/>
                    <a:pt x="365" y="1825"/>
                    <a:pt x="393" y="1797"/>
                  </a:cubicBezTo>
                  <a:cubicBezTo>
                    <a:pt x="393" y="1769"/>
                    <a:pt x="393" y="1741"/>
                    <a:pt x="393" y="1713"/>
                  </a:cubicBezTo>
                  <a:cubicBezTo>
                    <a:pt x="421" y="1685"/>
                    <a:pt x="449" y="1685"/>
                    <a:pt x="478" y="1685"/>
                  </a:cubicBezTo>
                  <a:cubicBezTo>
                    <a:pt x="562" y="1741"/>
                    <a:pt x="618" y="1825"/>
                    <a:pt x="618" y="1910"/>
                  </a:cubicBezTo>
                  <a:cubicBezTo>
                    <a:pt x="618" y="1938"/>
                    <a:pt x="618" y="1938"/>
                    <a:pt x="590" y="1938"/>
                  </a:cubicBezTo>
                  <a:cubicBezTo>
                    <a:pt x="590" y="1938"/>
                    <a:pt x="590" y="1966"/>
                    <a:pt x="590" y="1966"/>
                  </a:cubicBezTo>
                  <a:cubicBezTo>
                    <a:pt x="618" y="1910"/>
                    <a:pt x="646" y="1938"/>
                    <a:pt x="674" y="1966"/>
                  </a:cubicBezTo>
                  <a:cubicBezTo>
                    <a:pt x="702" y="2190"/>
                    <a:pt x="758" y="2331"/>
                    <a:pt x="1095" y="2275"/>
                  </a:cubicBezTo>
                  <a:cubicBezTo>
                    <a:pt x="1320" y="2218"/>
                    <a:pt x="1601" y="2359"/>
                    <a:pt x="1629" y="2696"/>
                  </a:cubicBezTo>
                  <a:cubicBezTo>
                    <a:pt x="1713" y="2555"/>
                    <a:pt x="1516" y="2303"/>
                    <a:pt x="1881" y="2359"/>
                  </a:cubicBezTo>
                  <a:cubicBezTo>
                    <a:pt x="2022" y="2387"/>
                    <a:pt x="2162" y="2050"/>
                    <a:pt x="2106" y="1881"/>
                  </a:cubicBezTo>
                  <a:cubicBezTo>
                    <a:pt x="2078" y="1797"/>
                    <a:pt x="2078" y="1685"/>
                    <a:pt x="2134" y="1601"/>
                  </a:cubicBezTo>
                  <a:cubicBezTo>
                    <a:pt x="2162" y="1488"/>
                    <a:pt x="2218" y="1376"/>
                    <a:pt x="2162" y="1292"/>
                  </a:cubicBezTo>
                  <a:cubicBezTo>
                    <a:pt x="2106" y="1152"/>
                    <a:pt x="2078" y="1039"/>
                    <a:pt x="2190" y="955"/>
                  </a:cubicBezTo>
                  <a:cubicBezTo>
                    <a:pt x="2359" y="843"/>
                    <a:pt x="2555" y="787"/>
                    <a:pt x="2724" y="871"/>
                  </a:cubicBezTo>
                  <a:cubicBezTo>
                    <a:pt x="2864" y="955"/>
                    <a:pt x="2948" y="983"/>
                    <a:pt x="3088" y="927"/>
                  </a:cubicBezTo>
                  <a:cubicBezTo>
                    <a:pt x="3341" y="815"/>
                    <a:pt x="3453" y="927"/>
                    <a:pt x="3482" y="1208"/>
                  </a:cubicBezTo>
                  <a:cubicBezTo>
                    <a:pt x="3510" y="1432"/>
                    <a:pt x="3762" y="1517"/>
                    <a:pt x="3846" y="1741"/>
                  </a:cubicBezTo>
                  <a:cubicBezTo>
                    <a:pt x="3818" y="1517"/>
                    <a:pt x="3903" y="1320"/>
                    <a:pt x="3818" y="1123"/>
                  </a:cubicBezTo>
                  <a:cubicBezTo>
                    <a:pt x="3790" y="1095"/>
                    <a:pt x="3790" y="1039"/>
                    <a:pt x="3818" y="1011"/>
                  </a:cubicBezTo>
                  <a:cubicBezTo>
                    <a:pt x="4099" y="899"/>
                    <a:pt x="3903" y="618"/>
                    <a:pt x="4015" y="422"/>
                  </a:cubicBezTo>
                  <a:cubicBezTo>
                    <a:pt x="4099" y="281"/>
                    <a:pt x="4155" y="113"/>
                    <a:pt x="4296" y="29"/>
                  </a:cubicBezTo>
                  <a:cubicBezTo>
                    <a:pt x="4352" y="0"/>
                    <a:pt x="4380" y="0"/>
                    <a:pt x="4408" y="29"/>
                  </a:cubicBezTo>
                  <a:cubicBezTo>
                    <a:pt x="4436" y="29"/>
                    <a:pt x="4492" y="57"/>
                    <a:pt x="4548" y="57"/>
                  </a:cubicBezTo>
                  <a:cubicBezTo>
                    <a:pt x="4548" y="85"/>
                    <a:pt x="4576" y="85"/>
                    <a:pt x="4605" y="113"/>
                  </a:cubicBezTo>
                  <a:cubicBezTo>
                    <a:pt x="4633" y="113"/>
                    <a:pt x="4661" y="113"/>
                    <a:pt x="4661" y="141"/>
                  </a:cubicBezTo>
                  <a:cubicBezTo>
                    <a:pt x="4689" y="169"/>
                    <a:pt x="4717" y="169"/>
                    <a:pt x="4745" y="197"/>
                  </a:cubicBezTo>
                  <a:cubicBezTo>
                    <a:pt x="4745" y="197"/>
                    <a:pt x="4773" y="197"/>
                    <a:pt x="4801" y="197"/>
                  </a:cubicBezTo>
                  <a:cubicBezTo>
                    <a:pt x="4829" y="225"/>
                    <a:pt x="4857" y="253"/>
                    <a:pt x="4857" y="281"/>
                  </a:cubicBezTo>
                  <a:lnTo>
                    <a:pt x="4885" y="281"/>
                  </a:lnTo>
                  <a:cubicBezTo>
                    <a:pt x="4885" y="309"/>
                    <a:pt x="4913" y="337"/>
                    <a:pt x="4941" y="365"/>
                  </a:cubicBezTo>
                  <a:cubicBezTo>
                    <a:pt x="5054" y="422"/>
                    <a:pt x="5138" y="534"/>
                    <a:pt x="5194" y="646"/>
                  </a:cubicBezTo>
                  <a:cubicBezTo>
                    <a:pt x="5222" y="674"/>
                    <a:pt x="5250" y="702"/>
                    <a:pt x="5250" y="730"/>
                  </a:cubicBezTo>
                  <a:lnTo>
                    <a:pt x="5250" y="730"/>
                  </a:lnTo>
                  <a:cubicBezTo>
                    <a:pt x="5278" y="758"/>
                    <a:pt x="5306" y="787"/>
                    <a:pt x="5334" y="815"/>
                  </a:cubicBezTo>
                  <a:lnTo>
                    <a:pt x="5334" y="815"/>
                  </a:lnTo>
                  <a:cubicBezTo>
                    <a:pt x="5334" y="843"/>
                    <a:pt x="5363" y="871"/>
                    <a:pt x="5391" y="871"/>
                  </a:cubicBezTo>
                  <a:cubicBezTo>
                    <a:pt x="5419" y="927"/>
                    <a:pt x="5419" y="983"/>
                    <a:pt x="5447" y="1039"/>
                  </a:cubicBezTo>
                  <a:cubicBezTo>
                    <a:pt x="5475" y="1067"/>
                    <a:pt x="5503" y="1067"/>
                    <a:pt x="5503" y="1095"/>
                  </a:cubicBezTo>
                  <a:lnTo>
                    <a:pt x="5503" y="1095"/>
                  </a:lnTo>
                  <a:cubicBezTo>
                    <a:pt x="5531" y="1123"/>
                    <a:pt x="5559" y="1152"/>
                    <a:pt x="5587" y="1180"/>
                  </a:cubicBezTo>
                  <a:cubicBezTo>
                    <a:pt x="5587" y="1208"/>
                    <a:pt x="5587" y="1236"/>
                    <a:pt x="5587" y="1236"/>
                  </a:cubicBezTo>
                  <a:cubicBezTo>
                    <a:pt x="5587" y="1264"/>
                    <a:pt x="5615" y="1292"/>
                    <a:pt x="5643" y="1320"/>
                  </a:cubicBezTo>
                  <a:lnTo>
                    <a:pt x="5643" y="1320"/>
                  </a:lnTo>
                  <a:cubicBezTo>
                    <a:pt x="5671" y="1348"/>
                    <a:pt x="5671" y="1376"/>
                    <a:pt x="5699" y="1404"/>
                  </a:cubicBezTo>
                  <a:lnTo>
                    <a:pt x="5699" y="1404"/>
                  </a:lnTo>
                  <a:cubicBezTo>
                    <a:pt x="5727" y="1432"/>
                    <a:pt x="5756" y="1460"/>
                    <a:pt x="5756" y="1488"/>
                  </a:cubicBezTo>
                  <a:cubicBezTo>
                    <a:pt x="5756" y="1488"/>
                    <a:pt x="5756" y="1517"/>
                    <a:pt x="5756" y="1545"/>
                  </a:cubicBezTo>
                  <a:cubicBezTo>
                    <a:pt x="5784" y="1573"/>
                    <a:pt x="5812" y="1601"/>
                    <a:pt x="5840" y="1629"/>
                  </a:cubicBezTo>
                  <a:lnTo>
                    <a:pt x="5840" y="1629"/>
                  </a:lnTo>
                  <a:cubicBezTo>
                    <a:pt x="5840" y="1657"/>
                    <a:pt x="5868" y="1657"/>
                    <a:pt x="5896" y="1685"/>
                  </a:cubicBezTo>
                  <a:cubicBezTo>
                    <a:pt x="5924" y="1741"/>
                    <a:pt x="5924" y="1797"/>
                    <a:pt x="5952" y="1825"/>
                  </a:cubicBezTo>
                  <a:cubicBezTo>
                    <a:pt x="5980" y="1853"/>
                    <a:pt x="5980" y="1881"/>
                    <a:pt x="5980" y="1910"/>
                  </a:cubicBezTo>
                  <a:cubicBezTo>
                    <a:pt x="5980" y="1910"/>
                    <a:pt x="5952" y="1938"/>
                    <a:pt x="5952" y="1938"/>
                  </a:cubicBezTo>
                  <a:cubicBezTo>
                    <a:pt x="5868" y="1994"/>
                    <a:pt x="5896" y="2134"/>
                    <a:pt x="5840" y="2218"/>
                  </a:cubicBezTo>
                  <a:cubicBezTo>
                    <a:pt x="5699" y="2387"/>
                    <a:pt x="5643" y="2640"/>
                    <a:pt x="5334" y="2499"/>
                  </a:cubicBezTo>
                  <a:cubicBezTo>
                    <a:pt x="5278" y="2471"/>
                    <a:pt x="5250" y="2471"/>
                    <a:pt x="5222" y="2527"/>
                  </a:cubicBezTo>
                  <a:cubicBezTo>
                    <a:pt x="5082" y="2724"/>
                    <a:pt x="4885" y="2668"/>
                    <a:pt x="4717" y="2611"/>
                  </a:cubicBezTo>
                  <a:cubicBezTo>
                    <a:pt x="4492" y="2555"/>
                    <a:pt x="4268" y="2443"/>
                    <a:pt x="4043" y="2583"/>
                  </a:cubicBezTo>
                  <a:cubicBezTo>
                    <a:pt x="3959" y="2611"/>
                    <a:pt x="3790" y="2583"/>
                    <a:pt x="3790" y="2471"/>
                  </a:cubicBezTo>
                  <a:cubicBezTo>
                    <a:pt x="3762" y="2303"/>
                    <a:pt x="3875" y="2275"/>
                    <a:pt x="4015" y="2303"/>
                  </a:cubicBezTo>
                  <a:cubicBezTo>
                    <a:pt x="3734" y="2275"/>
                    <a:pt x="3482" y="2050"/>
                    <a:pt x="3173" y="2246"/>
                  </a:cubicBezTo>
                  <a:cubicBezTo>
                    <a:pt x="3145" y="2246"/>
                    <a:pt x="3117" y="2246"/>
                    <a:pt x="3088" y="2275"/>
                  </a:cubicBezTo>
                  <a:cubicBezTo>
                    <a:pt x="2976" y="2275"/>
                    <a:pt x="2948" y="2359"/>
                    <a:pt x="2892" y="2443"/>
                  </a:cubicBezTo>
                  <a:cubicBezTo>
                    <a:pt x="2695" y="2611"/>
                    <a:pt x="2443" y="2724"/>
                    <a:pt x="2246" y="2948"/>
                  </a:cubicBezTo>
                  <a:cubicBezTo>
                    <a:pt x="2078" y="3004"/>
                    <a:pt x="2162" y="3257"/>
                    <a:pt x="1965" y="3313"/>
                  </a:cubicBezTo>
                  <a:cubicBezTo>
                    <a:pt x="1825" y="3426"/>
                    <a:pt x="1657" y="3201"/>
                    <a:pt x="1488" y="3341"/>
                  </a:cubicBezTo>
                  <a:cubicBezTo>
                    <a:pt x="1432" y="3201"/>
                    <a:pt x="1572" y="3061"/>
                    <a:pt x="1460" y="2948"/>
                  </a:cubicBezTo>
                  <a:cubicBezTo>
                    <a:pt x="1320" y="3004"/>
                    <a:pt x="1488" y="3145"/>
                    <a:pt x="1376" y="3201"/>
                  </a:cubicBezTo>
                  <a:cubicBezTo>
                    <a:pt x="1292" y="3229"/>
                    <a:pt x="1264" y="3145"/>
                    <a:pt x="1236" y="3117"/>
                  </a:cubicBezTo>
                  <a:cubicBezTo>
                    <a:pt x="1179" y="3089"/>
                    <a:pt x="1123" y="3033"/>
                    <a:pt x="1067" y="3145"/>
                  </a:cubicBezTo>
                  <a:cubicBezTo>
                    <a:pt x="1011" y="3313"/>
                    <a:pt x="927" y="3285"/>
                    <a:pt x="786" y="3229"/>
                  </a:cubicBezTo>
                  <a:cubicBezTo>
                    <a:pt x="646" y="3173"/>
                    <a:pt x="449" y="3257"/>
                    <a:pt x="365" y="306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70"/>
            <p:cNvSpPr/>
            <p:nvPr/>
          </p:nvSpPr>
          <p:spPr>
            <a:xfrm>
              <a:off x="5211950" y="773650"/>
              <a:ext cx="123550" cy="75125"/>
            </a:xfrm>
            <a:custGeom>
              <a:avLst/>
              <a:gdLst/>
              <a:ahLst/>
              <a:cxnLst/>
              <a:rect l="l" t="t" r="r" b="b"/>
              <a:pathLst>
                <a:path w="4942" h="3005" extrusionOk="0">
                  <a:moveTo>
                    <a:pt x="4914" y="1235"/>
                  </a:moveTo>
                  <a:cubicBezTo>
                    <a:pt x="4914" y="1263"/>
                    <a:pt x="4914" y="1291"/>
                    <a:pt x="4914" y="1291"/>
                  </a:cubicBezTo>
                  <a:cubicBezTo>
                    <a:pt x="4886" y="1320"/>
                    <a:pt x="4858" y="1348"/>
                    <a:pt x="4829" y="1376"/>
                  </a:cubicBezTo>
                  <a:cubicBezTo>
                    <a:pt x="4829" y="1404"/>
                    <a:pt x="4829" y="1404"/>
                    <a:pt x="4829" y="1432"/>
                  </a:cubicBezTo>
                  <a:cubicBezTo>
                    <a:pt x="4801" y="1460"/>
                    <a:pt x="4801" y="1488"/>
                    <a:pt x="4773" y="1516"/>
                  </a:cubicBezTo>
                  <a:cubicBezTo>
                    <a:pt x="4773" y="1516"/>
                    <a:pt x="4745" y="1544"/>
                    <a:pt x="4745" y="1572"/>
                  </a:cubicBezTo>
                  <a:cubicBezTo>
                    <a:pt x="4717" y="1600"/>
                    <a:pt x="4717" y="1685"/>
                    <a:pt x="4689" y="1713"/>
                  </a:cubicBezTo>
                  <a:lnTo>
                    <a:pt x="4689" y="1713"/>
                  </a:lnTo>
                  <a:cubicBezTo>
                    <a:pt x="4633" y="1741"/>
                    <a:pt x="4633" y="1797"/>
                    <a:pt x="4605" y="1853"/>
                  </a:cubicBezTo>
                  <a:lnTo>
                    <a:pt x="4605" y="1853"/>
                  </a:lnTo>
                  <a:cubicBezTo>
                    <a:pt x="4577" y="1853"/>
                    <a:pt x="4549" y="1881"/>
                    <a:pt x="4521" y="1909"/>
                  </a:cubicBezTo>
                  <a:cubicBezTo>
                    <a:pt x="4521" y="1937"/>
                    <a:pt x="4521" y="1965"/>
                    <a:pt x="4521" y="1965"/>
                  </a:cubicBezTo>
                  <a:cubicBezTo>
                    <a:pt x="4493" y="1993"/>
                    <a:pt x="4465" y="2021"/>
                    <a:pt x="4436" y="2050"/>
                  </a:cubicBezTo>
                  <a:lnTo>
                    <a:pt x="4436" y="2050"/>
                  </a:lnTo>
                  <a:cubicBezTo>
                    <a:pt x="4408" y="2050"/>
                    <a:pt x="4380" y="2078"/>
                    <a:pt x="4380" y="2106"/>
                  </a:cubicBezTo>
                  <a:lnTo>
                    <a:pt x="4380" y="2106"/>
                  </a:lnTo>
                  <a:cubicBezTo>
                    <a:pt x="4352" y="2134"/>
                    <a:pt x="4324" y="2162"/>
                    <a:pt x="4296" y="2162"/>
                  </a:cubicBezTo>
                  <a:cubicBezTo>
                    <a:pt x="4296" y="2190"/>
                    <a:pt x="4296" y="2218"/>
                    <a:pt x="4296" y="2246"/>
                  </a:cubicBezTo>
                  <a:cubicBezTo>
                    <a:pt x="4268" y="2274"/>
                    <a:pt x="4240" y="2274"/>
                    <a:pt x="4212" y="2302"/>
                  </a:cubicBezTo>
                  <a:lnTo>
                    <a:pt x="4212" y="2302"/>
                  </a:lnTo>
                  <a:cubicBezTo>
                    <a:pt x="4184" y="2330"/>
                    <a:pt x="4156" y="2358"/>
                    <a:pt x="4128" y="2358"/>
                  </a:cubicBezTo>
                  <a:lnTo>
                    <a:pt x="4128" y="2358"/>
                  </a:lnTo>
                  <a:cubicBezTo>
                    <a:pt x="4100" y="2386"/>
                    <a:pt x="4071" y="2386"/>
                    <a:pt x="4043" y="2386"/>
                  </a:cubicBezTo>
                  <a:cubicBezTo>
                    <a:pt x="3903" y="2414"/>
                    <a:pt x="3791" y="2611"/>
                    <a:pt x="3622" y="2443"/>
                  </a:cubicBezTo>
                  <a:cubicBezTo>
                    <a:pt x="3342" y="2218"/>
                    <a:pt x="3454" y="1965"/>
                    <a:pt x="3538" y="1628"/>
                  </a:cubicBezTo>
                  <a:cubicBezTo>
                    <a:pt x="3285" y="1825"/>
                    <a:pt x="3089" y="1937"/>
                    <a:pt x="2948" y="1741"/>
                  </a:cubicBezTo>
                  <a:cubicBezTo>
                    <a:pt x="3033" y="1797"/>
                    <a:pt x="2920" y="2078"/>
                    <a:pt x="3201" y="2134"/>
                  </a:cubicBezTo>
                  <a:cubicBezTo>
                    <a:pt x="3229" y="2162"/>
                    <a:pt x="3201" y="2302"/>
                    <a:pt x="3145" y="2358"/>
                  </a:cubicBezTo>
                  <a:cubicBezTo>
                    <a:pt x="3117" y="2414"/>
                    <a:pt x="3061" y="2471"/>
                    <a:pt x="2977" y="2414"/>
                  </a:cubicBezTo>
                  <a:cubicBezTo>
                    <a:pt x="2920" y="2386"/>
                    <a:pt x="2836" y="2358"/>
                    <a:pt x="2780" y="2330"/>
                  </a:cubicBezTo>
                  <a:cubicBezTo>
                    <a:pt x="2752" y="2330"/>
                    <a:pt x="2724" y="2302"/>
                    <a:pt x="2696" y="2274"/>
                  </a:cubicBezTo>
                  <a:cubicBezTo>
                    <a:pt x="2247" y="2218"/>
                    <a:pt x="2106" y="2302"/>
                    <a:pt x="1938" y="2695"/>
                  </a:cubicBezTo>
                  <a:cubicBezTo>
                    <a:pt x="1882" y="2836"/>
                    <a:pt x="1713" y="2864"/>
                    <a:pt x="1629" y="3004"/>
                  </a:cubicBezTo>
                  <a:cubicBezTo>
                    <a:pt x="1601" y="3004"/>
                    <a:pt x="1545" y="3004"/>
                    <a:pt x="1489" y="3004"/>
                  </a:cubicBezTo>
                  <a:cubicBezTo>
                    <a:pt x="1376" y="2976"/>
                    <a:pt x="1461" y="2751"/>
                    <a:pt x="1292" y="2779"/>
                  </a:cubicBezTo>
                  <a:cubicBezTo>
                    <a:pt x="1264" y="2611"/>
                    <a:pt x="1320" y="2471"/>
                    <a:pt x="1432" y="2414"/>
                  </a:cubicBezTo>
                  <a:cubicBezTo>
                    <a:pt x="1741" y="2218"/>
                    <a:pt x="1910" y="1909"/>
                    <a:pt x="2106" y="1600"/>
                  </a:cubicBezTo>
                  <a:cubicBezTo>
                    <a:pt x="1854" y="1685"/>
                    <a:pt x="1629" y="1853"/>
                    <a:pt x="1376" y="1713"/>
                  </a:cubicBezTo>
                  <a:cubicBezTo>
                    <a:pt x="1320" y="1685"/>
                    <a:pt x="1264" y="1713"/>
                    <a:pt x="1264" y="1741"/>
                  </a:cubicBezTo>
                  <a:cubicBezTo>
                    <a:pt x="1124" y="2106"/>
                    <a:pt x="1011" y="1881"/>
                    <a:pt x="899" y="1741"/>
                  </a:cubicBezTo>
                  <a:cubicBezTo>
                    <a:pt x="787" y="1656"/>
                    <a:pt x="674" y="1544"/>
                    <a:pt x="506" y="1572"/>
                  </a:cubicBezTo>
                  <a:cubicBezTo>
                    <a:pt x="309" y="1600"/>
                    <a:pt x="225" y="1460"/>
                    <a:pt x="113" y="1376"/>
                  </a:cubicBezTo>
                  <a:cubicBezTo>
                    <a:pt x="1" y="1291"/>
                    <a:pt x="1" y="1179"/>
                    <a:pt x="169" y="1123"/>
                  </a:cubicBezTo>
                  <a:cubicBezTo>
                    <a:pt x="366" y="1067"/>
                    <a:pt x="422" y="927"/>
                    <a:pt x="450" y="758"/>
                  </a:cubicBezTo>
                  <a:cubicBezTo>
                    <a:pt x="450" y="702"/>
                    <a:pt x="450" y="674"/>
                    <a:pt x="478" y="646"/>
                  </a:cubicBezTo>
                  <a:cubicBezTo>
                    <a:pt x="562" y="477"/>
                    <a:pt x="731" y="449"/>
                    <a:pt x="927" y="477"/>
                  </a:cubicBezTo>
                  <a:cubicBezTo>
                    <a:pt x="955" y="477"/>
                    <a:pt x="983" y="505"/>
                    <a:pt x="1011" y="505"/>
                  </a:cubicBezTo>
                  <a:cubicBezTo>
                    <a:pt x="1067" y="562"/>
                    <a:pt x="1039" y="758"/>
                    <a:pt x="1208" y="646"/>
                  </a:cubicBezTo>
                  <a:cubicBezTo>
                    <a:pt x="1236" y="646"/>
                    <a:pt x="1264" y="618"/>
                    <a:pt x="1292" y="618"/>
                  </a:cubicBezTo>
                  <a:cubicBezTo>
                    <a:pt x="1348" y="590"/>
                    <a:pt x="1376" y="562"/>
                    <a:pt x="1432" y="533"/>
                  </a:cubicBezTo>
                  <a:cubicBezTo>
                    <a:pt x="1461" y="505"/>
                    <a:pt x="1489" y="505"/>
                    <a:pt x="1517" y="477"/>
                  </a:cubicBezTo>
                  <a:cubicBezTo>
                    <a:pt x="1741" y="533"/>
                    <a:pt x="1994" y="421"/>
                    <a:pt x="2134" y="562"/>
                  </a:cubicBezTo>
                  <a:cubicBezTo>
                    <a:pt x="2078" y="477"/>
                    <a:pt x="2078" y="309"/>
                    <a:pt x="2247" y="253"/>
                  </a:cubicBezTo>
                  <a:cubicBezTo>
                    <a:pt x="2443" y="225"/>
                    <a:pt x="2527" y="421"/>
                    <a:pt x="2583" y="618"/>
                  </a:cubicBezTo>
                  <a:cubicBezTo>
                    <a:pt x="2640" y="505"/>
                    <a:pt x="2555" y="393"/>
                    <a:pt x="2668" y="281"/>
                  </a:cubicBezTo>
                  <a:cubicBezTo>
                    <a:pt x="2808" y="0"/>
                    <a:pt x="3033" y="562"/>
                    <a:pt x="3201" y="253"/>
                  </a:cubicBezTo>
                  <a:cubicBezTo>
                    <a:pt x="3426" y="337"/>
                    <a:pt x="3622" y="449"/>
                    <a:pt x="3735" y="702"/>
                  </a:cubicBezTo>
                  <a:cubicBezTo>
                    <a:pt x="3791" y="618"/>
                    <a:pt x="3847" y="505"/>
                    <a:pt x="3847" y="365"/>
                  </a:cubicBezTo>
                  <a:cubicBezTo>
                    <a:pt x="3819" y="225"/>
                    <a:pt x="3847" y="112"/>
                    <a:pt x="4015" y="140"/>
                  </a:cubicBezTo>
                  <a:cubicBezTo>
                    <a:pt x="4156" y="168"/>
                    <a:pt x="4240" y="225"/>
                    <a:pt x="4240" y="393"/>
                  </a:cubicBezTo>
                  <a:cubicBezTo>
                    <a:pt x="4240" y="674"/>
                    <a:pt x="4100" y="955"/>
                    <a:pt x="4184" y="1263"/>
                  </a:cubicBezTo>
                  <a:cubicBezTo>
                    <a:pt x="4408" y="1067"/>
                    <a:pt x="4689" y="1151"/>
                    <a:pt x="4942" y="1151"/>
                  </a:cubicBezTo>
                  <a:cubicBezTo>
                    <a:pt x="4942" y="1179"/>
                    <a:pt x="4942" y="1179"/>
                    <a:pt x="4942" y="1207"/>
                  </a:cubicBezTo>
                  <a:cubicBezTo>
                    <a:pt x="4942" y="1235"/>
                    <a:pt x="4942" y="1235"/>
                    <a:pt x="4914" y="123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70"/>
            <p:cNvSpPr/>
            <p:nvPr/>
          </p:nvSpPr>
          <p:spPr>
            <a:xfrm>
              <a:off x="4613250" y="697125"/>
              <a:ext cx="112325" cy="89175"/>
            </a:xfrm>
            <a:custGeom>
              <a:avLst/>
              <a:gdLst/>
              <a:ahLst/>
              <a:cxnLst/>
              <a:rect l="l" t="t" r="r" b="b"/>
              <a:pathLst>
                <a:path w="4493" h="3567" extrusionOk="0">
                  <a:moveTo>
                    <a:pt x="4437" y="1096"/>
                  </a:moveTo>
                  <a:cubicBezTo>
                    <a:pt x="4437" y="1124"/>
                    <a:pt x="4437" y="1152"/>
                    <a:pt x="4437" y="1180"/>
                  </a:cubicBezTo>
                  <a:cubicBezTo>
                    <a:pt x="4493" y="1264"/>
                    <a:pt x="4465" y="1348"/>
                    <a:pt x="4409" y="1461"/>
                  </a:cubicBezTo>
                  <a:cubicBezTo>
                    <a:pt x="4409" y="1489"/>
                    <a:pt x="4381" y="1517"/>
                    <a:pt x="4353" y="1545"/>
                  </a:cubicBezTo>
                  <a:cubicBezTo>
                    <a:pt x="4240" y="1601"/>
                    <a:pt x="4128" y="1685"/>
                    <a:pt x="4016" y="1742"/>
                  </a:cubicBezTo>
                  <a:cubicBezTo>
                    <a:pt x="3538" y="1882"/>
                    <a:pt x="3089" y="1798"/>
                    <a:pt x="2724" y="1433"/>
                  </a:cubicBezTo>
                  <a:cubicBezTo>
                    <a:pt x="2612" y="1320"/>
                    <a:pt x="2472" y="1377"/>
                    <a:pt x="2359" y="1377"/>
                  </a:cubicBezTo>
                  <a:cubicBezTo>
                    <a:pt x="2303" y="1377"/>
                    <a:pt x="2275" y="1348"/>
                    <a:pt x="2247" y="1320"/>
                  </a:cubicBezTo>
                  <a:cubicBezTo>
                    <a:pt x="2275" y="1320"/>
                    <a:pt x="2247" y="1320"/>
                    <a:pt x="2247" y="1320"/>
                  </a:cubicBezTo>
                  <a:cubicBezTo>
                    <a:pt x="2247" y="1320"/>
                    <a:pt x="2275" y="1320"/>
                    <a:pt x="2275" y="1320"/>
                  </a:cubicBezTo>
                  <a:cubicBezTo>
                    <a:pt x="2275" y="1348"/>
                    <a:pt x="2303" y="1377"/>
                    <a:pt x="2303" y="1433"/>
                  </a:cubicBezTo>
                  <a:cubicBezTo>
                    <a:pt x="2275" y="1573"/>
                    <a:pt x="2022" y="1489"/>
                    <a:pt x="2022" y="1685"/>
                  </a:cubicBezTo>
                  <a:cubicBezTo>
                    <a:pt x="2022" y="1713"/>
                    <a:pt x="2022" y="1713"/>
                    <a:pt x="2022" y="1742"/>
                  </a:cubicBezTo>
                  <a:cubicBezTo>
                    <a:pt x="2050" y="1713"/>
                    <a:pt x="2050" y="1713"/>
                    <a:pt x="2078" y="1713"/>
                  </a:cubicBezTo>
                  <a:cubicBezTo>
                    <a:pt x="2219" y="1685"/>
                    <a:pt x="2359" y="1685"/>
                    <a:pt x="2528" y="1854"/>
                  </a:cubicBezTo>
                  <a:cubicBezTo>
                    <a:pt x="2135" y="1938"/>
                    <a:pt x="2163" y="2303"/>
                    <a:pt x="1966" y="2528"/>
                  </a:cubicBezTo>
                  <a:cubicBezTo>
                    <a:pt x="1910" y="2612"/>
                    <a:pt x="1994" y="2640"/>
                    <a:pt x="1994" y="2668"/>
                  </a:cubicBezTo>
                  <a:cubicBezTo>
                    <a:pt x="2022" y="2696"/>
                    <a:pt x="2022" y="2724"/>
                    <a:pt x="2022" y="2752"/>
                  </a:cubicBezTo>
                  <a:cubicBezTo>
                    <a:pt x="2022" y="2780"/>
                    <a:pt x="1994" y="2808"/>
                    <a:pt x="1994" y="2808"/>
                  </a:cubicBezTo>
                  <a:cubicBezTo>
                    <a:pt x="2022" y="2836"/>
                    <a:pt x="2050" y="2780"/>
                    <a:pt x="2078" y="2780"/>
                  </a:cubicBezTo>
                  <a:cubicBezTo>
                    <a:pt x="2135" y="2780"/>
                    <a:pt x="2191" y="2808"/>
                    <a:pt x="2219" y="2865"/>
                  </a:cubicBezTo>
                  <a:cubicBezTo>
                    <a:pt x="2219" y="2921"/>
                    <a:pt x="2135" y="2921"/>
                    <a:pt x="2191" y="2949"/>
                  </a:cubicBezTo>
                  <a:cubicBezTo>
                    <a:pt x="2191" y="2977"/>
                    <a:pt x="2219" y="3005"/>
                    <a:pt x="2219" y="3061"/>
                  </a:cubicBezTo>
                  <a:cubicBezTo>
                    <a:pt x="2275" y="3201"/>
                    <a:pt x="2275" y="3342"/>
                    <a:pt x="2107" y="3454"/>
                  </a:cubicBezTo>
                  <a:cubicBezTo>
                    <a:pt x="1938" y="3566"/>
                    <a:pt x="1770" y="3538"/>
                    <a:pt x="1714" y="3342"/>
                  </a:cubicBezTo>
                  <a:cubicBezTo>
                    <a:pt x="1685" y="3117"/>
                    <a:pt x="1573" y="3005"/>
                    <a:pt x="1461" y="2836"/>
                  </a:cubicBezTo>
                  <a:cubicBezTo>
                    <a:pt x="1461" y="2808"/>
                    <a:pt x="1433" y="2780"/>
                    <a:pt x="1433" y="2752"/>
                  </a:cubicBezTo>
                  <a:cubicBezTo>
                    <a:pt x="1377" y="2612"/>
                    <a:pt x="1292" y="2500"/>
                    <a:pt x="1320" y="2331"/>
                  </a:cubicBezTo>
                  <a:cubicBezTo>
                    <a:pt x="1180" y="2471"/>
                    <a:pt x="1180" y="2640"/>
                    <a:pt x="1208" y="2836"/>
                  </a:cubicBezTo>
                  <a:cubicBezTo>
                    <a:pt x="1236" y="2949"/>
                    <a:pt x="1292" y="3061"/>
                    <a:pt x="1152" y="3145"/>
                  </a:cubicBezTo>
                  <a:cubicBezTo>
                    <a:pt x="1124" y="3145"/>
                    <a:pt x="1096" y="3145"/>
                    <a:pt x="1068" y="3117"/>
                  </a:cubicBezTo>
                  <a:cubicBezTo>
                    <a:pt x="984" y="3061"/>
                    <a:pt x="955" y="2865"/>
                    <a:pt x="787" y="3005"/>
                  </a:cubicBezTo>
                  <a:cubicBezTo>
                    <a:pt x="703" y="3061"/>
                    <a:pt x="591" y="3201"/>
                    <a:pt x="450" y="3117"/>
                  </a:cubicBezTo>
                  <a:cubicBezTo>
                    <a:pt x="338" y="3033"/>
                    <a:pt x="478" y="2921"/>
                    <a:pt x="478" y="2836"/>
                  </a:cubicBezTo>
                  <a:cubicBezTo>
                    <a:pt x="450" y="2668"/>
                    <a:pt x="506" y="2415"/>
                    <a:pt x="169" y="2415"/>
                  </a:cubicBezTo>
                  <a:cubicBezTo>
                    <a:pt x="85" y="2443"/>
                    <a:pt x="1" y="2387"/>
                    <a:pt x="29" y="2275"/>
                  </a:cubicBezTo>
                  <a:cubicBezTo>
                    <a:pt x="29" y="2247"/>
                    <a:pt x="57" y="2219"/>
                    <a:pt x="85" y="2219"/>
                  </a:cubicBezTo>
                  <a:cubicBezTo>
                    <a:pt x="366" y="2107"/>
                    <a:pt x="394" y="2022"/>
                    <a:pt x="254" y="1770"/>
                  </a:cubicBezTo>
                  <a:cubicBezTo>
                    <a:pt x="197" y="1685"/>
                    <a:pt x="197" y="1601"/>
                    <a:pt x="254" y="1489"/>
                  </a:cubicBezTo>
                  <a:cubicBezTo>
                    <a:pt x="310" y="1433"/>
                    <a:pt x="366" y="1405"/>
                    <a:pt x="366" y="1320"/>
                  </a:cubicBezTo>
                  <a:cubicBezTo>
                    <a:pt x="310" y="1040"/>
                    <a:pt x="338" y="843"/>
                    <a:pt x="703" y="899"/>
                  </a:cubicBezTo>
                  <a:cubicBezTo>
                    <a:pt x="787" y="927"/>
                    <a:pt x="815" y="731"/>
                    <a:pt x="1012" y="731"/>
                  </a:cubicBezTo>
                  <a:cubicBezTo>
                    <a:pt x="815" y="675"/>
                    <a:pt x="731" y="534"/>
                    <a:pt x="562" y="759"/>
                  </a:cubicBezTo>
                  <a:cubicBezTo>
                    <a:pt x="394" y="984"/>
                    <a:pt x="282" y="731"/>
                    <a:pt x="169" y="590"/>
                  </a:cubicBezTo>
                  <a:cubicBezTo>
                    <a:pt x="141" y="562"/>
                    <a:pt x="169" y="534"/>
                    <a:pt x="169" y="506"/>
                  </a:cubicBezTo>
                  <a:lnTo>
                    <a:pt x="169" y="506"/>
                  </a:lnTo>
                  <a:cubicBezTo>
                    <a:pt x="197" y="478"/>
                    <a:pt x="226" y="450"/>
                    <a:pt x="254" y="450"/>
                  </a:cubicBezTo>
                  <a:lnTo>
                    <a:pt x="254" y="450"/>
                  </a:lnTo>
                  <a:cubicBezTo>
                    <a:pt x="282" y="422"/>
                    <a:pt x="310" y="394"/>
                    <a:pt x="338" y="366"/>
                  </a:cubicBezTo>
                  <a:cubicBezTo>
                    <a:pt x="366" y="366"/>
                    <a:pt x="394" y="394"/>
                    <a:pt x="394" y="394"/>
                  </a:cubicBezTo>
                  <a:cubicBezTo>
                    <a:pt x="450" y="338"/>
                    <a:pt x="506" y="366"/>
                    <a:pt x="534" y="310"/>
                  </a:cubicBezTo>
                  <a:lnTo>
                    <a:pt x="562" y="310"/>
                  </a:lnTo>
                  <a:cubicBezTo>
                    <a:pt x="591" y="282"/>
                    <a:pt x="647" y="310"/>
                    <a:pt x="703" y="254"/>
                  </a:cubicBezTo>
                  <a:lnTo>
                    <a:pt x="703" y="254"/>
                  </a:lnTo>
                  <a:cubicBezTo>
                    <a:pt x="703" y="254"/>
                    <a:pt x="731" y="254"/>
                    <a:pt x="759" y="254"/>
                  </a:cubicBezTo>
                  <a:cubicBezTo>
                    <a:pt x="759" y="254"/>
                    <a:pt x="787" y="282"/>
                    <a:pt x="787" y="282"/>
                  </a:cubicBezTo>
                  <a:cubicBezTo>
                    <a:pt x="787" y="282"/>
                    <a:pt x="815" y="254"/>
                    <a:pt x="815" y="254"/>
                  </a:cubicBezTo>
                  <a:cubicBezTo>
                    <a:pt x="815" y="225"/>
                    <a:pt x="815" y="197"/>
                    <a:pt x="843" y="197"/>
                  </a:cubicBezTo>
                  <a:lnTo>
                    <a:pt x="843" y="197"/>
                  </a:lnTo>
                  <a:cubicBezTo>
                    <a:pt x="871" y="169"/>
                    <a:pt x="899" y="169"/>
                    <a:pt x="927" y="141"/>
                  </a:cubicBezTo>
                  <a:cubicBezTo>
                    <a:pt x="927" y="141"/>
                    <a:pt x="955" y="141"/>
                    <a:pt x="984" y="141"/>
                  </a:cubicBezTo>
                  <a:cubicBezTo>
                    <a:pt x="1012" y="113"/>
                    <a:pt x="1040" y="113"/>
                    <a:pt x="1068" y="85"/>
                  </a:cubicBezTo>
                  <a:cubicBezTo>
                    <a:pt x="1096" y="85"/>
                    <a:pt x="1096" y="85"/>
                    <a:pt x="1124" y="85"/>
                  </a:cubicBezTo>
                  <a:cubicBezTo>
                    <a:pt x="1152" y="57"/>
                    <a:pt x="1180" y="29"/>
                    <a:pt x="1208" y="29"/>
                  </a:cubicBezTo>
                  <a:cubicBezTo>
                    <a:pt x="1264" y="29"/>
                    <a:pt x="1292" y="29"/>
                    <a:pt x="1349" y="29"/>
                  </a:cubicBezTo>
                  <a:cubicBezTo>
                    <a:pt x="1405" y="1"/>
                    <a:pt x="1433" y="1"/>
                    <a:pt x="1489" y="29"/>
                  </a:cubicBezTo>
                  <a:cubicBezTo>
                    <a:pt x="1489" y="57"/>
                    <a:pt x="1517" y="85"/>
                    <a:pt x="1517" y="85"/>
                  </a:cubicBezTo>
                  <a:cubicBezTo>
                    <a:pt x="1377" y="310"/>
                    <a:pt x="1601" y="506"/>
                    <a:pt x="1601" y="731"/>
                  </a:cubicBezTo>
                  <a:cubicBezTo>
                    <a:pt x="1629" y="871"/>
                    <a:pt x="1742" y="899"/>
                    <a:pt x="1938" y="815"/>
                  </a:cubicBezTo>
                  <a:cubicBezTo>
                    <a:pt x="2050" y="759"/>
                    <a:pt x="2135" y="759"/>
                    <a:pt x="2275" y="787"/>
                  </a:cubicBezTo>
                  <a:cubicBezTo>
                    <a:pt x="2556" y="899"/>
                    <a:pt x="2836" y="984"/>
                    <a:pt x="3145" y="1068"/>
                  </a:cubicBezTo>
                  <a:cubicBezTo>
                    <a:pt x="3117" y="871"/>
                    <a:pt x="3117" y="675"/>
                    <a:pt x="3286" y="478"/>
                  </a:cubicBezTo>
                  <a:cubicBezTo>
                    <a:pt x="3370" y="562"/>
                    <a:pt x="3398" y="703"/>
                    <a:pt x="3510" y="759"/>
                  </a:cubicBezTo>
                  <a:cubicBezTo>
                    <a:pt x="3566" y="675"/>
                    <a:pt x="3538" y="478"/>
                    <a:pt x="3707" y="506"/>
                  </a:cubicBezTo>
                  <a:cubicBezTo>
                    <a:pt x="3931" y="534"/>
                    <a:pt x="3847" y="759"/>
                    <a:pt x="3931" y="899"/>
                  </a:cubicBezTo>
                  <a:cubicBezTo>
                    <a:pt x="4072" y="899"/>
                    <a:pt x="3988" y="731"/>
                    <a:pt x="4100" y="675"/>
                  </a:cubicBezTo>
                  <a:cubicBezTo>
                    <a:pt x="4156" y="731"/>
                    <a:pt x="4128" y="843"/>
                    <a:pt x="4240" y="871"/>
                  </a:cubicBezTo>
                  <a:cubicBezTo>
                    <a:pt x="4465" y="787"/>
                    <a:pt x="4493" y="927"/>
                    <a:pt x="4437" y="109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70"/>
            <p:cNvSpPr/>
            <p:nvPr/>
          </p:nvSpPr>
          <p:spPr>
            <a:xfrm>
              <a:off x="5103875" y="781350"/>
              <a:ext cx="108100" cy="80750"/>
            </a:xfrm>
            <a:custGeom>
              <a:avLst/>
              <a:gdLst/>
              <a:ahLst/>
              <a:cxnLst/>
              <a:rect l="l" t="t" r="r" b="b"/>
              <a:pathLst>
                <a:path w="4324" h="3230" extrusionOk="0">
                  <a:moveTo>
                    <a:pt x="2471" y="3173"/>
                  </a:moveTo>
                  <a:lnTo>
                    <a:pt x="2330" y="3173"/>
                  </a:lnTo>
                  <a:cubicBezTo>
                    <a:pt x="2190" y="3229"/>
                    <a:pt x="2050" y="3145"/>
                    <a:pt x="1909" y="3173"/>
                  </a:cubicBezTo>
                  <a:cubicBezTo>
                    <a:pt x="1769" y="3145"/>
                    <a:pt x="1769" y="3033"/>
                    <a:pt x="1797" y="2921"/>
                  </a:cubicBezTo>
                  <a:cubicBezTo>
                    <a:pt x="1853" y="2640"/>
                    <a:pt x="2106" y="2359"/>
                    <a:pt x="1713" y="2106"/>
                  </a:cubicBezTo>
                  <a:cubicBezTo>
                    <a:pt x="1685" y="2135"/>
                    <a:pt x="1713" y="2219"/>
                    <a:pt x="1685" y="2303"/>
                  </a:cubicBezTo>
                  <a:cubicBezTo>
                    <a:pt x="1685" y="2331"/>
                    <a:pt x="1657" y="2359"/>
                    <a:pt x="1657" y="2387"/>
                  </a:cubicBezTo>
                  <a:cubicBezTo>
                    <a:pt x="1628" y="2443"/>
                    <a:pt x="1628" y="2471"/>
                    <a:pt x="1600" y="2528"/>
                  </a:cubicBezTo>
                  <a:cubicBezTo>
                    <a:pt x="1516" y="2668"/>
                    <a:pt x="1404" y="2808"/>
                    <a:pt x="1235" y="2724"/>
                  </a:cubicBezTo>
                  <a:cubicBezTo>
                    <a:pt x="1039" y="2612"/>
                    <a:pt x="1151" y="2471"/>
                    <a:pt x="1235" y="2331"/>
                  </a:cubicBezTo>
                  <a:cubicBezTo>
                    <a:pt x="1263" y="2331"/>
                    <a:pt x="1263" y="2303"/>
                    <a:pt x="1235" y="2275"/>
                  </a:cubicBezTo>
                  <a:cubicBezTo>
                    <a:pt x="1263" y="2247"/>
                    <a:pt x="1179" y="2247"/>
                    <a:pt x="1207" y="2247"/>
                  </a:cubicBezTo>
                  <a:cubicBezTo>
                    <a:pt x="1235" y="2247"/>
                    <a:pt x="1235" y="2247"/>
                    <a:pt x="1235" y="2275"/>
                  </a:cubicBezTo>
                  <a:cubicBezTo>
                    <a:pt x="1179" y="2443"/>
                    <a:pt x="1095" y="2556"/>
                    <a:pt x="899" y="2584"/>
                  </a:cubicBezTo>
                  <a:cubicBezTo>
                    <a:pt x="786" y="2471"/>
                    <a:pt x="786" y="2331"/>
                    <a:pt x="899" y="2219"/>
                  </a:cubicBezTo>
                  <a:cubicBezTo>
                    <a:pt x="983" y="2106"/>
                    <a:pt x="1039" y="2022"/>
                    <a:pt x="1011" y="1882"/>
                  </a:cubicBezTo>
                  <a:cubicBezTo>
                    <a:pt x="842" y="1573"/>
                    <a:pt x="814" y="1545"/>
                    <a:pt x="927" y="1348"/>
                  </a:cubicBezTo>
                  <a:cubicBezTo>
                    <a:pt x="702" y="1433"/>
                    <a:pt x="870" y="1742"/>
                    <a:pt x="618" y="1826"/>
                  </a:cubicBezTo>
                  <a:cubicBezTo>
                    <a:pt x="758" y="1966"/>
                    <a:pt x="899" y="1742"/>
                    <a:pt x="1039" y="1882"/>
                  </a:cubicBezTo>
                  <a:cubicBezTo>
                    <a:pt x="1011" y="2106"/>
                    <a:pt x="842" y="2247"/>
                    <a:pt x="730" y="2415"/>
                  </a:cubicBezTo>
                  <a:cubicBezTo>
                    <a:pt x="618" y="2275"/>
                    <a:pt x="449" y="2219"/>
                    <a:pt x="309" y="2135"/>
                  </a:cubicBezTo>
                  <a:cubicBezTo>
                    <a:pt x="253" y="2050"/>
                    <a:pt x="309" y="1938"/>
                    <a:pt x="281" y="1826"/>
                  </a:cubicBezTo>
                  <a:cubicBezTo>
                    <a:pt x="253" y="1770"/>
                    <a:pt x="225" y="1742"/>
                    <a:pt x="197" y="1685"/>
                  </a:cubicBezTo>
                  <a:cubicBezTo>
                    <a:pt x="141" y="1601"/>
                    <a:pt x="141" y="1545"/>
                    <a:pt x="112" y="1489"/>
                  </a:cubicBezTo>
                  <a:cubicBezTo>
                    <a:pt x="0" y="1320"/>
                    <a:pt x="56" y="1208"/>
                    <a:pt x="225" y="1180"/>
                  </a:cubicBezTo>
                  <a:cubicBezTo>
                    <a:pt x="421" y="1124"/>
                    <a:pt x="534" y="1180"/>
                    <a:pt x="505" y="1292"/>
                  </a:cubicBezTo>
                  <a:cubicBezTo>
                    <a:pt x="477" y="1068"/>
                    <a:pt x="618" y="1012"/>
                    <a:pt x="955" y="955"/>
                  </a:cubicBezTo>
                  <a:cubicBezTo>
                    <a:pt x="1263" y="871"/>
                    <a:pt x="1544" y="815"/>
                    <a:pt x="1769" y="1040"/>
                  </a:cubicBezTo>
                  <a:cubicBezTo>
                    <a:pt x="1937" y="1208"/>
                    <a:pt x="2162" y="1348"/>
                    <a:pt x="2302" y="1545"/>
                  </a:cubicBezTo>
                  <a:cubicBezTo>
                    <a:pt x="2274" y="1377"/>
                    <a:pt x="2106" y="1348"/>
                    <a:pt x="2022" y="1236"/>
                  </a:cubicBezTo>
                  <a:cubicBezTo>
                    <a:pt x="1881" y="1096"/>
                    <a:pt x="1881" y="899"/>
                    <a:pt x="2078" y="871"/>
                  </a:cubicBezTo>
                  <a:cubicBezTo>
                    <a:pt x="2274" y="871"/>
                    <a:pt x="2330" y="675"/>
                    <a:pt x="2527" y="647"/>
                  </a:cubicBezTo>
                  <a:cubicBezTo>
                    <a:pt x="2555" y="647"/>
                    <a:pt x="2611" y="675"/>
                    <a:pt x="2555" y="590"/>
                  </a:cubicBezTo>
                  <a:cubicBezTo>
                    <a:pt x="2527" y="590"/>
                    <a:pt x="2499" y="562"/>
                    <a:pt x="2443" y="562"/>
                  </a:cubicBezTo>
                  <a:cubicBezTo>
                    <a:pt x="2415" y="562"/>
                    <a:pt x="2386" y="534"/>
                    <a:pt x="2358" y="534"/>
                  </a:cubicBezTo>
                  <a:cubicBezTo>
                    <a:pt x="2190" y="450"/>
                    <a:pt x="2162" y="310"/>
                    <a:pt x="2246" y="169"/>
                  </a:cubicBezTo>
                  <a:cubicBezTo>
                    <a:pt x="2302" y="1"/>
                    <a:pt x="2443" y="29"/>
                    <a:pt x="2583" y="57"/>
                  </a:cubicBezTo>
                  <a:cubicBezTo>
                    <a:pt x="2780" y="113"/>
                    <a:pt x="2976" y="113"/>
                    <a:pt x="3116" y="310"/>
                  </a:cubicBezTo>
                  <a:cubicBezTo>
                    <a:pt x="3257" y="562"/>
                    <a:pt x="3453" y="450"/>
                    <a:pt x="3594" y="282"/>
                  </a:cubicBezTo>
                  <a:cubicBezTo>
                    <a:pt x="3790" y="29"/>
                    <a:pt x="3959" y="29"/>
                    <a:pt x="4183" y="254"/>
                  </a:cubicBezTo>
                  <a:cubicBezTo>
                    <a:pt x="4324" y="647"/>
                    <a:pt x="4267" y="843"/>
                    <a:pt x="3903" y="1152"/>
                  </a:cubicBezTo>
                  <a:cubicBezTo>
                    <a:pt x="3987" y="1208"/>
                    <a:pt x="4071" y="1236"/>
                    <a:pt x="4155" y="1264"/>
                  </a:cubicBezTo>
                  <a:cubicBezTo>
                    <a:pt x="4267" y="1348"/>
                    <a:pt x="4296" y="1461"/>
                    <a:pt x="4155" y="1517"/>
                  </a:cubicBezTo>
                  <a:cubicBezTo>
                    <a:pt x="3931" y="1601"/>
                    <a:pt x="3959" y="1826"/>
                    <a:pt x="3874" y="1994"/>
                  </a:cubicBezTo>
                  <a:cubicBezTo>
                    <a:pt x="3846" y="2022"/>
                    <a:pt x="3818" y="2022"/>
                    <a:pt x="3790" y="2050"/>
                  </a:cubicBezTo>
                  <a:cubicBezTo>
                    <a:pt x="3509" y="2050"/>
                    <a:pt x="3397" y="1882"/>
                    <a:pt x="3397" y="1545"/>
                  </a:cubicBezTo>
                  <a:cubicBezTo>
                    <a:pt x="3313" y="1713"/>
                    <a:pt x="3341" y="1854"/>
                    <a:pt x="3257" y="1966"/>
                  </a:cubicBezTo>
                  <a:cubicBezTo>
                    <a:pt x="3201" y="2050"/>
                    <a:pt x="3116" y="2078"/>
                    <a:pt x="3032" y="2050"/>
                  </a:cubicBezTo>
                  <a:cubicBezTo>
                    <a:pt x="2948" y="2022"/>
                    <a:pt x="2892" y="1966"/>
                    <a:pt x="2976" y="1854"/>
                  </a:cubicBezTo>
                  <a:cubicBezTo>
                    <a:pt x="3004" y="2135"/>
                    <a:pt x="2836" y="2247"/>
                    <a:pt x="2639" y="2359"/>
                  </a:cubicBezTo>
                  <a:cubicBezTo>
                    <a:pt x="2892" y="2443"/>
                    <a:pt x="3004" y="2612"/>
                    <a:pt x="2892" y="2808"/>
                  </a:cubicBezTo>
                  <a:cubicBezTo>
                    <a:pt x="2836" y="2921"/>
                    <a:pt x="2808" y="3033"/>
                    <a:pt x="2751" y="3145"/>
                  </a:cubicBezTo>
                  <a:cubicBezTo>
                    <a:pt x="2667" y="3173"/>
                    <a:pt x="2555" y="3117"/>
                    <a:pt x="2471" y="317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" name="Google Shape;2077;p70"/>
            <p:cNvSpPr/>
            <p:nvPr/>
          </p:nvSpPr>
          <p:spPr>
            <a:xfrm>
              <a:off x="4901725" y="775750"/>
              <a:ext cx="190225" cy="69500"/>
            </a:xfrm>
            <a:custGeom>
              <a:avLst/>
              <a:gdLst/>
              <a:ahLst/>
              <a:cxnLst/>
              <a:rect l="l" t="t" r="r" b="b"/>
              <a:pathLst>
                <a:path w="7609" h="2780" extrusionOk="0">
                  <a:moveTo>
                    <a:pt x="1320" y="1797"/>
                  </a:moveTo>
                  <a:cubicBezTo>
                    <a:pt x="1180" y="1881"/>
                    <a:pt x="1152" y="2022"/>
                    <a:pt x="1039" y="2106"/>
                  </a:cubicBezTo>
                  <a:cubicBezTo>
                    <a:pt x="955" y="2162"/>
                    <a:pt x="983" y="2246"/>
                    <a:pt x="1067" y="2274"/>
                  </a:cubicBezTo>
                  <a:cubicBezTo>
                    <a:pt x="1124" y="2274"/>
                    <a:pt x="1180" y="2302"/>
                    <a:pt x="1208" y="2274"/>
                  </a:cubicBezTo>
                  <a:cubicBezTo>
                    <a:pt x="1376" y="2218"/>
                    <a:pt x="1489" y="2134"/>
                    <a:pt x="1545" y="2415"/>
                  </a:cubicBezTo>
                  <a:cubicBezTo>
                    <a:pt x="1601" y="2555"/>
                    <a:pt x="1769" y="2443"/>
                    <a:pt x="1854" y="2330"/>
                  </a:cubicBezTo>
                  <a:lnTo>
                    <a:pt x="1854" y="2330"/>
                  </a:lnTo>
                  <a:cubicBezTo>
                    <a:pt x="1966" y="2246"/>
                    <a:pt x="2050" y="2162"/>
                    <a:pt x="2162" y="2078"/>
                  </a:cubicBezTo>
                  <a:cubicBezTo>
                    <a:pt x="2190" y="2022"/>
                    <a:pt x="2275" y="1994"/>
                    <a:pt x="2303" y="1994"/>
                  </a:cubicBezTo>
                  <a:cubicBezTo>
                    <a:pt x="2584" y="2106"/>
                    <a:pt x="2640" y="1909"/>
                    <a:pt x="2696" y="1713"/>
                  </a:cubicBezTo>
                  <a:cubicBezTo>
                    <a:pt x="2724" y="1572"/>
                    <a:pt x="3117" y="1376"/>
                    <a:pt x="3285" y="1404"/>
                  </a:cubicBezTo>
                  <a:cubicBezTo>
                    <a:pt x="3538" y="1460"/>
                    <a:pt x="3538" y="1460"/>
                    <a:pt x="3622" y="1207"/>
                  </a:cubicBezTo>
                  <a:cubicBezTo>
                    <a:pt x="3678" y="1011"/>
                    <a:pt x="3678" y="758"/>
                    <a:pt x="3931" y="674"/>
                  </a:cubicBezTo>
                  <a:cubicBezTo>
                    <a:pt x="3959" y="702"/>
                    <a:pt x="3987" y="758"/>
                    <a:pt x="4015" y="814"/>
                  </a:cubicBezTo>
                  <a:cubicBezTo>
                    <a:pt x="4128" y="674"/>
                    <a:pt x="4128" y="674"/>
                    <a:pt x="4184" y="281"/>
                  </a:cubicBezTo>
                  <a:cubicBezTo>
                    <a:pt x="4100" y="225"/>
                    <a:pt x="4043" y="393"/>
                    <a:pt x="3931" y="337"/>
                  </a:cubicBezTo>
                  <a:cubicBezTo>
                    <a:pt x="3903" y="253"/>
                    <a:pt x="3875" y="141"/>
                    <a:pt x="3875" y="28"/>
                  </a:cubicBezTo>
                  <a:cubicBezTo>
                    <a:pt x="4100" y="0"/>
                    <a:pt x="4240" y="169"/>
                    <a:pt x="4436" y="253"/>
                  </a:cubicBezTo>
                  <a:cubicBezTo>
                    <a:pt x="4521" y="281"/>
                    <a:pt x="4549" y="365"/>
                    <a:pt x="4605" y="225"/>
                  </a:cubicBezTo>
                  <a:cubicBezTo>
                    <a:pt x="4661" y="141"/>
                    <a:pt x="4717" y="225"/>
                    <a:pt x="4745" y="253"/>
                  </a:cubicBezTo>
                  <a:cubicBezTo>
                    <a:pt x="4773" y="309"/>
                    <a:pt x="4773" y="365"/>
                    <a:pt x="4745" y="393"/>
                  </a:cubicBezTo>
                  <a:cubicBezTo>
                    <a:pt x="4436" y="449"/>
                    <a:pt x="4633" y="646"/>
                    <a:pt x="4605" y="786"/>
                  </a:cubicBezTo>
                  <a:cubicBezTo>
                    <a:pt x="4493" y="814"/>
                    <a:pt x="4352" y="843"/>
                    <a:pt x="4184" y="871"/>
                  </a:cubicBezTo>
                  <a:cubicBezTo>
                    <a:pt x="4324" y="955"/>
                    <a:pt x="4408" y="1067"/>
                    <a:pt x="4436" y="1179"/>
                  </a:cubicBezTo>
                  <a:cubicBezTo>
                    <a:pt x="4549" y="1432"/>
                    <a:pt x="4717" y="1572"/>
                    <a:pt x="4998" y="1516"/>
                  </a:cubicBezTo>
                  <a:cubicBezTo>
                    <a:pt x="5138" y="1516"/>
                    <a:pt x="5223" y="1601"/>
                    <a:pt x="5138" y="1741"/>
                  </a:cubicBezTo>
                  <a:cubicBezTo>
                    <a:pt x="5082" y="1909"/>
                    <a:pt x="5223" y="1994"/>
                    <a:pt x="5279" y="2134"/>
                  </a:cubicBezTo>
                  <a:cubicBezTo>
                    <a:pt x="5307" y="2162"/>
                    <a:pt x="5363" y="2162"/>
                    <a:pt x="5391" y="2134"/>
                  </a:cubicBezTo>
                  <a:cubicBezTo>
                    <a:pt x="5447" y="2106"/>
                    <a:pt x="5447" y="2050"/>
                    <a:pt x="5391" y="2022"/>
                  </a:cubicBezTo>
                  <a:cubicBezTo>
                    <a:pt x="5307" y="1937"/>
                    <a:pt x="5251" y="1881"/>
                    <a:pt x="5391" y="1769"/>
                  </a:cubicBezTo>
                  <a:cubicBezTo>
                    <a:pt x="5419" y="1853"/>
                    <a:pt x="5475" y="1909"/>
                    <a:pt x="5503" y="1994"/>
                  </a:cubicBezTo>
                  <a:cubicBezTo>
                    <a:pt x="5559" y="2106"/>
                    <a:pt x="5644" y="2134"/>
                    <a:pt x="5728" y="2022"/>
                  </a:cubicBezTo>
                  <a:cubicBezTo>
                    <a:pt x="5812" y="1909"/>
                    <a:pt x="5924" y="1881"/>
                    <a:pt x="6009" y="1909"/>
                  </a:cubicBezTo>
                  <a:cubicBezTo>
                    <a:pt x="6205" y="1966"/>
                    <a:pt x="6149" y="1825"/>
                    <a:pt x="6121" y="1769"/>
                  </a:cubicBezTo>
                  <a:cubicBezTo>
                    <a:pt x="6093" y="1685"/>
                    <a:pt x="6037" y="1629"/>
                    <a:pt x="6121" y="1572"/>
                  </a:cubicBezTo>
                  <a:cubicBezTo>
                    <a:pt x="6317" y="1488"/>
                    <a:pt x="6346" y="1292"/>
                    <a:pt x="6430" y="1123"/>
                  </a:cubicBezTo>
                  <a:cubicBezTo>
                    <a:pt x="6458" y="1123"/>
                    <a:pt x="6458" y="1123"/>
                    <a:pt x="6486" y="1123"/>
                  </a:cubicBezTo>
                  <a:cubicBezTo>
                    <a:pt x="6514" y="1151"/>
                    <a:pt x="6542" y="1151"/>
                    <a:pt x="6570" y="1151"/>
                  </a:cubicBezTo>
                  <a:cubicBezTo>
                    <a:pt x="6682" y="1179"/>
                    <a:pt x="6795" y="1264"/>
                    <a:pt x="6907" y="1264"/>
                  </a:cubicBezTo>
                  <a:cubicBezTo>
                    <a:pt x="7244" y="1095"/>
                    <a:pt x="7384" y="1404"/>
                    <a:pt x="7525" y="1572"/>
                  </a:cubicBezTo>
                  <a:cubicBezTo>
                    <a:pt x="7609" y="1713"/>
                    <a:pt x="7581" y="1966"/>
                    <a:pt x="7497" y="2162"/>
                  </a:cubicBezTo>
                  <a:cubicBezTo>
                    <a:pt x="7468" y="2218"/>
                    <a:pt x="7468" y="2302"/>
                    <a:pt x="7525" y="2330"/>
                  </a:cubicBezTo>
                  <a:cubicBezTo>
                    <a:pt x="7468" y="2611"/>
                    <a:pt x="7300" y="2780"/>
                    <a:pt x="7104" y="2724"/>
                  </a:cubicBezTo>
                  <a:cubicBezTo>
                    <a:pt x="6907" y="2695"/>
                    <a:pt x="6767" y="2471"/>
                    <a:pt x="6795" y="2218"/>
                  </a:cubicBezTo>
                  <a:cubicBezTo>
                    <a:pt x="6823" y="2134"/>
                    <a:pt x="6823" y="2022"/>
                    <a:pt x="6795" y="1937"/>
                  </a:cubicBezTo>
                  <a:cubicBezTo>
                    <a:pt x="6767" y="1937"/>
                    <a:pt x="6739" y="1937"/>
                    <a:pt x="6739" y="1966"/>
                  </a:cubicBezTo>
                  <a:cubicBezTo>
                    <a:pt x="6654" y="2415"/>
                    <a:pt x="6289" y="2359"/>
                    <a:pt x="6009" y="2359"/>
                  </a:cubicBezTo>
                  <a:cubicBezTo>
                    <a:pt x="5756" y="2387"/>
                    <a:pt x="5559" y="2359"/>
                    <a:pt x="5335" y="2471"/>
                  </a:cubicBezTo>
                  <a:cubicBezTo>
                    <a:pt x="5138" y="2583"/>
                    <a:pt x="4858" y="2667"/>
                    <a:pt x="4605" y="2527"/>
                  </a:cubicBezTo>
                  <a:cubicBezTo>
                    <a:pt x="4577" y="2499"/>
                    <a:pt x="4577" y="2471"/>
                    <a:pt x="4577" y="2443"/>
                  </a:cubicBezTo>
                  <a:cubicBezTo>
                    <a:pt x="4577" y="2387"/>
                    <a:pt x="4633" y="2359"/>
                    <a:pt x="4689" y="2302"/>
                  </a:cubicBezTo>
                  <a:cubicBezTo>
                    <a:pt x="4914" y="2106"/>
                    <a:pt x="4886" y="1881"/>
                    <a:pt x="4577" y="1769"/>
                  </a:cubicBezTo>
                  <a:cubicBezTo>
                    <a:pt x="4465" y="1741"/>
                    <a:pt x="4380" y="1629"/>
                    <a:pt x="4268" y="1629"/>
                  </a:cubicBezTo>
                  <a:cubicBezTo>
                    <a:pt x="4184" y="1629"/>
                    <a:pt x="4100" y="1629"/>
                    <a:pt x="4043" y="1572"/>
                  </a:cubicBezTo>
                  <a:cubicBezTo>
                    <a:pt x="3903" y="1460"/>
                    <a:pt x="3959" y="1572"/>
                    <a:pt x="3959" y="1629"/>
                  </a:cubicBezTo>
                  <a:cubicBezTo>
                    <a:pt x="3931" y="1769"/>
                    <a:pt x="3819" y="1713"/>
                    <a:pt x="3735" y="1713"/>
                  </a:cubicBezTo>
                  <a:cubicBezTo>
                    <a:pt x="3370" y="1741"/>
                    <a:pt x="3370" y="1741"/>
                    <a:pt x="3229" y="1825"/>
                  </a:cubicBezTo>
                  <a:cubicBezTo>
                    <a:pt x="3257" y="1853"/>
                    <a:pt x="3285" y="1881"/>
                    <a:pt x="3285" y="1909"/>
                  </a:cubicBezTo>
                  <a:cubicBezTo>
                    <a:pt x="3201" y="2134"/>
                    <a:pt x="3005" y="2190"/>
                    <a:pt x="2836" y="2302"/>
                  </a:cubicBezTo>
                  <a:cubicBezTo>
                    <a:pt x="2892" y="2415"/>
                    <a:pt x="2977" y="2471"/>
                    <a:pt x="3033" y="2555"/>
                  </a:cubicBezTo>
                  <a:cubicBezTo>
                    <a:pt x="3061" y="2583"/>
                    <a:pt x="3061" y="2611"/>
                    <a:pt x="3033" y="2639"/>
                  </a:cubicBezTo>
                  <a:cubicBezTo>
                    <a:pt x="2920" y="2639"/>
                    <a:pt x="2836" y="2611"/>
                    <a:pt x="2752" y="2611"/>
                  </a:cubicBezTo>
                  <a:cubicBezTo>
                    <a:pt x="2640" y="2695"/>
                    <a:pt x="2499" y="2583"/>
                    <a:pt x="2387" y="2667"/>
                  </a:cubicBezTo>
                  <a:cubicBezTo>
                    <a:pt x="2275" y="2639"/>
                    <a:pt x="2162" y="2639"/>
                    <a:pt x="2050" y="2639"/>
                  </a:cubicBezTo>
                  <a:cubicBezTo>
                    <a:pt x="1769" y="2695"/>
                    <a:pt x="1517" y="2555"/>
                    <a:pt x="1264" y="2639"/>
                  </a:cubicBezTo>
                  <a:cubicBezTo>
                    <a:pt x="1096" y="2639"/>
                    <a:pt x="927" y="2611"/>
                    <a:pt x="787" y="2611"/>
                  </a:cubicBezTo>
                  <a:cubicBezTo>
                    <a:pt x="674" y="2695"/>
                    <a:pt x="534" y="2583"/>
                    <a:pt x="422" y="2639"/>
                  </a:cubicBezTo>
                  <a:cubicBezTo>
                    <a:pt x="338" y="2639"/>
                    <a:pt x="225" y="2639"/>
                    <a:pt x="141" y="2639"/>
                  </a:cubicBezTo>
                  <a:cubicBezTo>
                    <a:pt x="85" y="2667"/>
                    <a:pt x="57" y="2667"/>
                    <a:pt x="1" y="2611"/>
                  </a:cubicBezTo>
                  <a:cubicBezTo>
                    <a:pt x="1" y="2527"/>
                    <a:pt x="29" y="2443"/>
                    <a:pt x="113" y="2359"/>
                  </a:cubicBezTo>
                  <a:cubicBezTo>
                    <a:pt x="338" y="2106"/>
                    <a:pt x="394" y="1966"/>
                    <a:pt x="394" y="1629"/>
                  </a:cubicBezTo>
                  <a:cubicBezTo>
                    <a:pt x="618" y="1713"/>
                    <a:pt x="703" y="1685"/>
                    <a:pt x="674" y="1460"/>
                  </a:cubicBezTo>
                  <a:cubicBezTo>
                    <a:pt x="618" y="1236"/>
                    <a:pt x="927" y="1348"/>
                    <a:pt x="899" y="1151"/>
                  </a:cubicBezTo>
                  <a:cubicBezTo>
                    <a:pt x="899" y="1151"/>
                    <a:pt x="1011" y="1207"/>
                    <a:pt x="1096" y="1236"/>
                  </a:cubicBezTo>
                  <a:cubicBezTo>
                    <a:pt x="1292" y="1320"/>
                    <a:pt x="1404" y="1404"/>
                    <a:pt x="1320" y="1629"/>
                  </a:cubicBezTo>
                  <a:cubicBezTo>
                    <a:pt x="1292" y="1685"/>
                    <a:pt x="1320" y="1741"/>
                    <a:pt x="1320" y="17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" name="Google Shape;2078;p70"/>
            <p:cNvSpPr/>
            <p:nvPr/>
          </p:nvSpPr>
          <p:spPr>
            <a:xfrm>
              <a:off x="4616775" y="801000"/>
              <a:ext cx="152325" cy="47050"/>
            </a:xfrm>
            <a:custGeom>
              <a:avLst/>
              <a:gdLst/>
              <a:ahLst/>
              <a:cxnLst/>
              <a:rect l="l" t="t" r="r" b="b"/>
              <a:pathLst>
                <a:path w="6093" h="1882" extrusionOk="0">
                  <a:moveTo>
                    <a:pt x="2808" y="1629"/>
                  </a:moveTo>
                  <a:cubicBezTo>
                    <a:pt x="2667" y="1601"/>
                    <a:pt x="2499" y="1601"/>
                    <a:pt x="2331" y="1573"/>
                  </a:cubicBezTo>
                  <a:cubicBezTo>
                    <a:pt x="2302" y="1517"/>
                    <a:pt x="2218" y="1545"/>
                    <a:pt x="2162" y="1517"/>
                  </a:cubicBezTo>
                  <a:cubicBezTo>
                    <a:pt x="1909" y="1264"/>
                    <a:pt x="1601" y="1124"/>
                    <a:pt x="1264" y="1180"/>
                  </a:cubicBezTo>
                  <a:cubicBezTo>
                    <a:pt x="1208" y="1180"/>
                    <a:pt x="1179" y="1180"/>
                    <a:pt x="1179" y="1152"/>
                  </a:cubicBezTo>
                  <a:cubicBezTo>
                    <a:pt x="1151" y="1152"/>
                    <a:pt x="1123" y="1152"/>
                    <a:pt x="1095" y="1152"/>
                  </a:cubicBezTo>
                  <a:cubicBezTo>
                    <a:pt x="1067" y="1096"/>
                    <a:pt x="1011" y="1096"/>
                    <a:pt x="955" y="1068"/>
                  </a:cubicBezTo>
                  <a:lnTo>
                    <a:pt x="927" y="1068"/>
                  </a:lnTo>
                  <a:lnTo>
                    <a:pt x="899" y="1040"/>
                  </a:lnTo>
                  <a:cubicBezTo>
                    <a:pt x="871" y="1040"/>
                    <a:pt x="843" y="1012"/>
                    <a:pt x="814" y="984"/>
                  </a:cubicBezTo>
                  <a:cubicBezTo>
                    <a:pt x="814" y="984"/>
                    <a:pt x="786" y="984"/>
                    <a:pt x="758" y="984"/>
                  </a:cubicBezTo>
                  <a:cubicBezTo>
                    <a:pt x="730" y="927"/>
                    <a:pt x="646" y="927"/>
                    <a:pt x="618" y="899"/>
                  </a:cubicBezTo>
                  <a:cubicBezTo>
                    <a:pt x="590" y="899"/>
                    <a:pt x="590" y="899"/>
                    <a:pt x="562" y="899"/>
                  </a:cubicBezTo>
                  <a:cubicBezTo>
                    <a:pt x="534" y="843"/>
                    <a:pt x="450" y="843"/>
                    <a:pt x="421" y="815"/>
                  </a:cubicBezTo>
                  <a:cubicBezTo>
                    <a:pt x="393" y="815"/>
                    <a:pt x="365" y="815"/>
                    <a:pt x="365" y="815"/>
                  </a:cubicBezTo>
                  <a:cubicBezTo>
                    <a:pt x="309" y="787"/>
                    <a:pt x="281" y="759"/>
                    <a:pt x="253" y="731"/>
                  </a:cubicBezTo>
                  <a:cubicBezTo>
                    <a:pt x="225" y="703"/>
                    <a:pt x="225" y="703"/>
                    <a:pt x="197" y="675"/>
                  </a:cubicBezTo>
                  <a:cubicBezTo>
                    <a:pt x="197" y="675"/>
                    <a:pt x="169" y="647"/>
                    <a:pt x="169" y="647"/>
                  </a:cubicBezTo>
                  <a:cubicBezTo>
                    <a:pt x="113" y="591"/>
                    <a:pt x="28" y="562"/>
                    <a:pt x="0" y="478"/>
                  </a:cubicBezTo>
                  <a:cubicBezTo>
                    <a:pt x="28" y="366"/>
                    <a:pt x="141" y="366"/>
                    <a:pt x="197" y="310"/>
                  </a:cubicBezTo>
                  <a:cubicBezTo>
                    <a:pt x="281" y="226"/>
                    <a:pt x="393" y="197"/>
                    <a:pt x="450" y="85"/>
                  </a:cubicBezTo>
                  <a:cubicBezTo>
                    <a:pt x="478" y="57"/>
                    <a:pt x="534" y="29"/>
                    <a:pt x="562" y="1"/>
                  </a:cubicBezTo>
                  <a:cubicBezTo>
                    <a:pt x="618" y="1"/>
                    <a:pt x="674" y="29"/>
                    <a:pt x="702" y="57"/>
                  </a:cubicBezTo>
                  <a:cubicBezTo>
                    <a:pt x="899" y="226"/>
                    <a:pt x="1011" y="450"/>
                    <a:pt x="1067" y="815"/>
                  </a:cubicBezTo>
                  <a:cubicBezTo>
                    <a:pt x="1179" y="562"/>
                    <a:pt x="1292" y="422"/>
                    <a:pt x="1516" y="394"/>
                  </a:cubicBezTo>
                  <a:cubicBezTo>
                    <a:pt x="1741" y="338"/>
                    <a:pt x="1853" y="478"/>
                    <a:pt x="2022" y="619"/>
                  </a:cubicBezTo>
                  <a:cubicBezTo>
                    <a:pt x="2022" y="422"/>
                    <a:pt x="2134" y="366"/>
                    <a:pt x="2246" y="338"/>
                  </a:cubicBezTo>
                  <a:cubicBezTo>
                    <a:pt x="2415" y="310"/>
                    <a:pt x="2443" y="422"/>
                    <a:pt x="2471" y="562"/>
                  </a:cubicBezTo>
                  <a:cubicBezTo>
                    <a:pt x="2499" y="675"/>
                    <a:pt x="2639" y="731"/>
                    <a:pt x="2639" y="843"/>
                  </a:cubicBezTo>
                  <a:cubicBezTo>
                    <a:pt x="2808" y="422"/>
                    <a:pt x="2864" y="394"/>
                    <a:pt x="3313" y="506"/>
                  </a:cubicBezTo>
                  <a:cubicBezTo>
                    <a:pt x="3369" y="506"/>
                    <a:pt x="3397" y="534"/>
                    <a:pt x="3454" y="506"/>
                  </a:cubicBezTo>
                  <a:cubicBezTo>
                    <a:pt x="3818" y="254"/>
                    <a:pt x="3875" y="591"/>
                    <a:pt x="4015" y="815"/>
                  </a:cubicBezTo>
                  <a:cubicBezTo>
                    <a:pt x="4212" y="984"/>
                    <a:pt x="4548" y="927"/>
                    <a:pt x="4801" y="675"/>
                  </a:cubicBezTo>
                  <a:cubicBezTo>
                    <a:pt x="4829" y="675"/>
                    <a:pt x="4857" y="647"/>
                    <a:pt x="4885" y="619"/>
                  </a:cubicBezTo>
                  <a:cubicBezTo>
                    <a:pt x="4913" y="619"/>
                    <a:pt x="4913" y="619"/>
                    <a:pt x="4941" y="619"/>
                  </a:cubicBezTo>
                  <a:cubicBezTo>
                    <a:pt x="5110" y="703"/>
                    <a:pt x="5278" y="675"/>
                    <a:pt x="5447" y="647"/>
                  </a:cubicBezTo>
                  <a:cubicBezTo>
                    <a:pt x="5475" y="675"/>
                    <a:pt x="5503" y="675"/>
                    <a:pt x="5531" y="703"/>
                  </a:cubicBezTo>
                  <a:cubicBezTo>
                    <a:pt x="5559" y="843"/>
                    <a:pt x="5587" y="984"/>
                    <a:pt x="5756" y="1040"/>
                  </a:cubicBezTo>
                  <a:cubicBezTo>
                    <a:pt x="5756" y="1068"/>
                    <a:pt x="5784" y="1096"/>
                    <a:pt x="5784" y="1124"/>
                  </a:cubicBezTo>
                  <a:cubicBezTo>
                    <a:pt x="5840" y="1349"/>
                    <a:pt x="6093" y="1573"/>
                    <a:pt x="5756" y="1770"/>
                  </a:cubicBezTo>
                  <a:cubicBezTo>
                    <a:pt x="5671" y="1826"/>
                    <a:pt x="5559" y="1742"/>
                    <a:pt x="5475" y="1798"/>
                  </a:cubicBezTo>
                  <a:cubicBezTo>
                    <a:pt x="5419" y="1798"/>
                    <a:pt x="5391" y="1798"/>
                    <a:pt x="5335" y="1798"/>
                  </a:cubicBezTo>
                  <a:cubicBezTo>
                    <a:pt x="5138" y="1882"/>
                    <a:pt x="4970" y="1742"/>
                    <a:pt x="4773" y="1826"/>
                  </a:cubicBezTo>
                  <a:cubicBezTo>
                    <a:pt x="4689" y="1826"/>
                    <a:pt x="4633" y="1826"/>
                    <a:pt x="4548" y="1826"/>
                  </a:cubicBezTo>
                  <a:cubicBezTo>
                    <a:pt x="4436" y="1854"/>
                    <a:pt x="4324" y="1854"/>
                    <a:pt x="4212" y="1798"/>
                  </a:cubicBezTo>
                  <a:lnTo>
                    <a:pt x="3510" y="1742"/>
                  </a:lnTo>
                  <a:cubicBezTo>
                    <a:pt x="3285" y="1629"/>
                    <a:pt x="3032" y="1742"/>
                    <a:pt x="2808" y="16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" name="Google Shape;2079;p70"/>
            <p:cNvSpPr/>
            <p:nvPr/>
          </p:nvSpPr>
          <p:spPr>
            <a:xfrm>
              <a:off x="5173350" y="643100"/>
              <a:ext cx="95475" cy="61075"/>
            </a:xfrm>
            <a:custGeom>
              <a:avLst/>
              <a:gdLst/>
              <a:ahLst/>
              <a:cxnLst/>
              <a:rect l="l" t="t" r="r" b="b"/>
              <a:pathLst>
                <a:path w="3819" h="2443" extrusionOk="0">
                  <a:moveTo>
                    <a:pt x="3622" y="2022"/>
                  </a:moveTo>
                  <a:cubicBezTo>
                    <a:pt x="3594" y="2106"/>
                    <a:pt x="3482" y="2106"/>
                    <a:pt x="3454" y="2218"/>
                  </a:cubicBezTo>
                  <a:cubicBezTo>
                    <a:pt x="3454" y="2274"/>
                    <a:pt x="3398" y="2302"/>
                    <a:pt x="3341" y="2246"/>
                  </a:cubicBezTo>
                  <a:cubicBezTo>
                    <a:pt x="3257" y="2190"/>
                    <a:pt x="3173" y="2190"/>
                    <a:pt x="3089" y="2162"/>
                  </a:cubicBezTo>
                  <a:cubicBezTo>
                    <a:pt x="2948" y="2134"/>
                    <a:pt x="2808" y="2022"/>
                    <a:pt x="2668" y="2218"/>
                  </a:cubicBezTo>
                  <a:cubicBezTo>
                    <a:pt x="2640" y="2274"/>
                    <a:pt x="2527" y="2218"/>
                    <a:pt x="2443" y="2218"/>
                  </a:cubicBezTo>
                  <a:cubicBezTo>
                    <a:pt x="2331" y="2218"/>
                    <a:pt x="2218" y="2190"/>
                    <a:pt x="2162" y="2302"/>
                  </a:cubicBezTo>
                  <a:cubicBezTo>
                    <a:pt x="2050" y="2443"/>
                    <a:pt x="1882" y="2302"/>
                    <a:pt x="1769" y="2415"/>
                  </a:cubicBezTo>
                  <a:cubicBezTo>
                    <a:pt x="1713" y="2443"/>
                    <a:pt x="1713" y="2302"/>
                    <a:pt x="1713" y="2246"/>
                  </a:cubicBezTo>
                  <a:cubicBezTo>
                    <a:pt x="1573" y="1993"/>
                    <a:pt x="1713" y="1769"/>
                    <a:pt x="1769" y="1516"/>
                  </a:cubicBezTo>
                  <a:cubicBezTo>
                    <a:pt x="1797" y="1516"/>
                    <a:pt x="1797" y="1488"/>
                    <a:pt x="1797" y="1488"/>
                  </a:cubicBezTo>
                  <a:cubicBezTo>
                    <a:pt x="1797" y="1460"/>
                    <a:pt x="1797" y="1488"/>
                    <a:pt x="1797" y="1488"/>
                  </a:cubicBezTo>
                  <a:cubicBezTo>
                    <a:pt x="1769" y="1488"/>
                    <a:pt x="1769" y="1488"/>
                    <a:pt x="1769" y="1516"/>
                  </a:cubicBezTo>
                  <a:cubicBezTo>
                    <a:pt x="1741" y="1544"/>
                    <a:pt x="1713" y="1544"/>
                    <a:pt x="1685" y="1544"/>
                  </a:cubicBezTo>
                  <a:cubicBezTo>
                    <a:pt x="1432" y="1572"/>
                    <a:pt x="1348" y="1488"/>
                    <a:pt x="1545" y="1292"/>
                  </a:cubicBezTo>
                  <a:cubicBezTo>
                    <a:pt x="1629" y="1207"/>
                    <a:pt x="1629" y="1151"/>
                    <a:pt x="1545" y="1095"/>
                  </a:cubicBezTo>
                  <a:cubicBezTo>
                    <a:pt x="1517" y="1067"/>
                    <a:pt x="1488" y="1039"/>
                    <a:pt x="1488" y="1011"/>
                  </a:cubicBezTo>
                  <a:cubicBezTo>
                    <a:pt x="1432" y="870"/>
                    <a:pt x="1432" y="646"/>
                    <a:pt x="1152" y="730"/>
                  </a:cubicBezTo>
                  <a:cubicBezTo>
                    <a:pt x="1124" y="758"/>
                    <a:pt x="1067" y="758"/>
                    <a:pt x="1011" y="730"/>
                  </a:cubicBezTo>
                  <a:cubicBezTo>
                    <a:pt x="955" y="758"/>
                    <a:pt x="955" y="618"/>
                    <a:pt x="927" y="674"/>
                  </a:cubicBezTo>
                  <a:cubicBezTo>
                    <a:pt x="871" y="786"/>
                    <a:pt x="871" y="955"/>
                    <a:pt x="730" y="983"/>
                  </a:cubicBezTo>
                  <a:cubicBezTo>
                    <a:pt x="562" y="983"/>
                    <a:pt x="394" y="870"/>
                    <a:pt x="281" y="786"/>
                  </a:cubicBezTo>
                  <a:cubicBezTo>
                    <a:pt x="169" y="702"/>
                    <a:pt x="1" y="590"/>
                    <a:pt x="1" y="393"/>
                  </a:cubicBezTo>
                  <a:cubicBezTo>
                    <a:pt x="1" y="337"/>
                    <a:pt x="57" y="337"/>
                    <a:pt x="113" y="309"/>
                  </a:cubicBezTo>
                  <a:lnTo>
                    <a:pt x="85" y="281"/>
                  </a:lnTo>
                  <a:cubicBezTo>
                    <a:pt x="141" y="253"/>
                    <a:pt x="197" y="281"/>
                    <a:pt x="253" y="225"/>
                  </a:cubicBezTo>
                  <a:lnTo>
                    <a:pt x="253" y="225"/>
                  </a:lnTo>
                  <a:cubicBezTo>
                    <a:pt x="309" y="169"/>
                    <a:pt x="394" y="253"/>
                    <a:pt x="450" y="169"/>
                  </a:cubicBezTo>
                  <a:cubicBezTo>
                    <a:pt x="478" y="169"/>
                    <a:pt x="506" y="197"/>
                    <a:pt x="534" y="197"/>
                  </a:cubicBezTo>
                  <a:cubicBezTo>
                    <a:pt x="562" y="141"/>
                    <a:pt x="646" y="169"/>
                    <a:pt x="674" y="112"/>
                  </a:cubicBezTo>
                  <a:cubicBezTo>
                    <a:pt x="702" y="141"/>
                    <a:pt x="730" y="141"/>
                    <a:pt x="730" y="141"/>
                  </a:cubicBezTo>
                  <a:cubicBezTo>
                    <a:pt x="815" y="84"/>
                    <a:pt x="899" y="141"/>
                    <a:pt x="955" y="84"/>
                  </a:cubicBezTo>
                  <a:cubicBezTo>
                    <a:pt x="983" y="84"/>
                    <a:pt x="1011" y="84"/>
                    <a:pt x="1039" y="84"/>
                  </a:cubicBezTo>
                  <a:cubicBezTo>
                    <a:pt x="1292" y="0"/>
                    <a:pt x="1545" y="141"/>
                    <a:pt x="1797" y="56"/>
                  </a:cubicBezTo>
                  <a:lnTo>
                    <a:pt x="2162" y="84"/>
                  </a:lnTo>
                  <a:cubicBezTo>
                    <a:pt x="2190" y="141"/>
                    <a:pt x="2246" y="141"/>
                    <a:pt x="2303" y="112"/>
                  </a:cubicBezTo>
                  <a:cubicBezTo>
                    <a:pt x="2359" y="112"/>
                    <a:pt x="2443" y="112"/>
                    <a:pt x="2499" y="112"/>
                  </a:cubicBezTo>
                  <a:cubicBezTo>
                    <a:pt x="2611" y="225"/>
                    <a:pt x="2752" y="112"/>
                    <a:pt x="2836" y="225"/>
                  </a:cubicBezTo>
                  <a:cubicBezTo>
                    <a:pt x="2864" y="225"/>
                    <a:pt x="2892" y="225"/>
                    <a:pt x="2920" y="225"/>
                  </a:cubicBezTo>
                  <a:cubicBezTo>
                    <a:pt x="2948" y="253"/>
                    <a:pt x="3005" y="253"/>
                    <a:pt x="3061" y="309"/>
                  </a:cubicBezTo>
                  <a:cubicBezTo>
                    <a:pt x="3061" y="309"/>
                    <a:pt x="3089" y="309"/>
                    <a:pt x="3117" y="309"/>
                  </a:cubicBezTo>
                  <a:cubicBezTo>
                    <a:pt x="3145" y="337"/>
                    <a:pt x="3229" y="337"/>
                    <a:pt x="3257" y="393"/>
                  </a:cubicBezTo>
                  <a:lnTo>
                    <a:pt x="3257" y="393"/>
                  </a:lnTo>
                  <a:cubicBezTo>
                    <a:pt x="3285" y="421"/>
                    <a:pt x="3369" y="421"/>
                    <a:pt x="3398" y="477"/>
                  </a:cubicBezTo>
                  <a:cubicBezTo>
                    <a:pt x="3426" y="477"/>
                    <a:pt x="3426" y="477"/>
                    <a:pt x="3454" y="477"/>
                  </a:cubicBezTo>
                  <a:cubicBezTo>
                    <a:pt x="3482" y="505"/>
                    <a:pt x="3510" y="534"/>
                    <a:pt x="3538" y="534"/>
                  </a:cubicBezTo>
                  <a:lnTo>
                    <a:pt x="3538" y="534"/>
                  </a:lnTo>
                  <a:cubicBezTo>
                    <a:pt x="3538" y="562"/>
                    <a:pt x="3566" y="590"/>
                    <a:pt x="3594" y="618"/>
                  </a:cubicBezTo>
                  <a:cubicBezTo>
                    <a:pt x="3622" y="618"/>
                    <a:pt x="3622" y="618"/>
                    <a:pt x="3650" y="618"/>
                  </a:cubicBezTo>
                  <a:cubicBezTo>
                    <a:pt x="3678" y="646"/>
                    <a:pt x="3678" y="674"/>
                    <a:pt x="3678" y="702"/>
                  </a:cubicBezTo>
                  <a:cubicBezTo>
                    <a:pt x="3650" y="842"/>
                    <a:pt x="3622" y="983"/>
                    <a:pt x="3566" y="1095"/>
                  </a:cubicBezTo>
                  <a:cubicBezTo>
                    <a:pt x="3566" y="1123"/>
                    <a:pt x="3594" y="1095"/>
                    <a:pt x="3594" y="1095"/>
                  </a:cubicBezTo>
                  <a:cubicBezTo>
                    <a:pt x="3819" y="1348"/>
                    <a:pt x="3594" y="1432"/>
                    <a:pt x="3454" y="1544"/>
                  </a:cubicBezTo>
                  <a:cubicBezTo>
                    <a:pt x="3398" y="1600"/>
                    <a:pt x="3313" y="1600"/>
                    <a:pt x="3229" y="1628"/>
                  </a:cubicBezTo>
                  <a:cubicBezTo>
                    <a:pt x="3117" y="1657"/>
                    <a:pt x="3089" y="1741"/>
                    <a:pt x="3145" y="1797"/>
                  </a:cubicBezTo>
                  <a:cubicBezTo>
                    <a:pt x="3229" y="1965"/>
                    <a:pt x="3201" y="1769"/>
                    <a:pt x="3257" y="1769"/>
                  </a:cubicBezTo>
                  <a:cubicBezTo>
                    <a:pt x="3454" y="1769"/>
                    <a:pt x="3538" y="1881"/>
                    <a:pt x="3622" y="20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" name="Google Shape;2080;p70"/>
            <p:cNvSpPr/>
            <p:nvPr/>
          </p:nvSpPr>
          <p:spPr>
            <a:xfrm>
              <a:off x="5276525" y="724500"/>
              <a:ext cx="61800" cy="84950"/>
            </a:xfrm>
            <a:custGeom>
              <a:avLst/>
              <a:gdLst/>
              <a:ahLst/>
              <a:cxnLst/>
              <a:rect l="l" t="t" r="r" b="b"/>
              <a:pathLst>
                <a:path w="2472" h="3398" extrusionOk="0">
                  <a:moveTo>
                    <a:pt x="2331" y="3117"/>
                  </a:moveTo>
                  <a:cubicBezTo>
                    <a:pt x="2190" y="3145"/>
                    <a:pt x="2078" y="3314"/>
                    <a:pt x="1910" y="3173"/>
                  </a:cubicBezTo>
                  <a:cubicBezTo>
                    <a:pt x="1825" y="3089"/>
                    <a:pt x="1797" y="3229"/>
                    <a:pt x="1741" y="3286"/>
                  </a:cubicBezTo>
                  <a:cubicBezTo>
                    <a:pt x="1713" y="3342"/>
                    <a:pt x="1685" y="3398"/>
                    <a:pt x="1601" y="3370"/>
                  </a:cubicBezTo>
                  <a:cubicBezTo>
                    <a:pt x="1545" y="3342"/>
                    <a:pt x="1517" y="3314"/>
                    <a:pt x="1488" y="3257"/>
                  </a:cubicBezTo>
                  <a:cubicBezTo>
                    <a:pt x="1488" y="3201"/>
                    <a:pt x="1460" y="3145"/>
                    <a:pt x="1488" y="3089"/>
                  </a:cubicBezTo>
                  <a:cubicBezTo>
                    <a:pt x="1517" y="2836"/>
                    <a:pt x="1488" y="2584"/>
                    <a:pt x="1601" y="2359"/>
                  </a:cubicBezTo>
                  <a:cubicBezTo>
                    <a:pt x="1629" y="2275"/>
                    <a:pt x="1488" y="2134"/>
                    <a:pt x="1376" y="2163"/>
                  </a:cubicBezTo>
                  <a:cubicBezTo>
                    <a:pt x="1348" y="2163"/>
                    <a:pt x="1292" y="2219"/>
                    <a:pt x="1320" y="2219"/>
                  </a:cubicBezTo>
                  <a:cubicBezTo>
                    <a:pt x="1488" y="2415"/>
                    <a:pt x="1264" y="2528"/>
                    <a:pt x="1208" y="2696"/>
                  </a:cubicBezTo>
                  <a:cubicBezTo>
                    <a:pt x="1208" y="2752"/>
                    <a:pt x="1180" y="2780"/>
                    <a:pt x="1123" y="2864"/>
                  </a:cubicBezTo>
                  <a:cubicBezTo>
                    <a:pt x="1067" y="2668"/>
                    <a:pt x="1039" y="2471"/>
                    <a:pt x="787" y="2443"/>
                  </a:cubicBezTo>
                  <a:cubicBezTo>
                    <a:pt x="702" y="2415"/>
                    <a:pt x="730" y="2275"/>
                    <a:pt x="590" y="2247"/>
                  </a:cubicBezTo>
                  <a:cubicBezTo>
                    <a:pt x="646" y="2415"/>
                    <a:pt x="618" y="2556"/>
                    <a:pt x="422" y="2556"/>
                  </a:cubicBezTo>
                  <a:cubicBezTo>
                    <a:pt x="225" y="2528"/>
                    <a:pt x="337" y="2359"/>
                    <a:pt x="337" y="2247"/>
                  </a:cubicBezTo>
                  <a:cubicBezTo>
                    <a:pt x="253" y="2219"/>
                    <a:pt x="169" y="2275"/>
                    <a:pt x="85" y="2275"/>
                  </a:cubicBezTo>
                  <a:cubicBezTo>
                    <a:pt x="85" y="2247"/>
                    <a:pt x="57" y="2247"/>
                    <a:pt x="57" y="2219"/>
                  </a:cubicBezTo>
                  <a:cubicBezTo>
                    <a:pt x="0" y="2134"/>
                    <a:pt x="29" y="2022"/>
                    <a:pt x="57" y="1910"/>
                  </a:cubicBezTo>
                  <a:cubicBezTo>
                    <a:pt x="113" y="1685"/>
                    <a:pt x="197" y="1489"/>
                    <a:pt x="394" y="1292"/>
                  </a:cubicBezTo>
                  <a:cubicBezTo>
                    <a:pt x="534" y="1152"/>
                    <a:pt x="562" y="899"/>
                    <a:pt x="478" y="675"/>
                  </a:cubicBezTo>
                  <a:cubicBezTo>
                    <a:pt x="394" y="534"/>
                    <a:pt x="337" y="366"/>
                    <a:pt x="365" y="197"/>
                  </a:cubicBezTo>
                  <a:cubicBezTo>
                    <a:pt x="730" y="225"/>
                    <a:pt x="730" y="225"/>
                    <a:pt x="955" y="1"/>
                  </a:cubicBezTo>
                  <a:cubicBezTo>
                    <a:pt x="1011" y="29"/>
                    <a:pt x="1039" y="57"/>
                    <a:pt x="1095" y="85"/>
                  </a:cubicBezTo>
                  <a:lnTo>
                    <a:pt x="1095" y="85"/>
                  </a:lnTo>
                  <a:cubicBezTo>
                    <a:pt x="1123" y="85"/>
                    <a:pt x="1123" y="113"/>
                    <a:pt x="1095" y="141"/>
                  </a:cubicBezTo>
                  <a:cubicBezTo>
                    <a:pt x="1095" y="141"/>
                    <a:pt x="1123" y="169"/>
                    <a:pt x="1123" y="169"/>
                  </a:cubicBezTo>
                  <a:lnTo>
                    <a:pt x="1123" y="141"/>
                  </a:lnTo>
                  <a:cubicBezTo>
                    <a:pt x="1152" y="113"/>
                    <a:pt x="1152" y="141"/>
                    <a:pt x="1180" y="141"/>
                  </a:cubicBezTo>
                  <a:cubicBezTo>
                    <a:pt x="1208" y="141"/>
                    <a:pt x="1208" y="141"/>
                    <a:pt x="1236" y="169"/>
                  </a:cubicBezTo>
                  <a:cubicBezTo>
                    <a:pt x="1236" y="169"/>
                    <a:pt x="1264" y="169"/>
                    <a:pt x="1292" y="169"/>
                  </a:cubicBezTo>
                  <a:cubicBezTo>
                    <a:pt x="1320" y="197"/>
                    <a:pt x="1348" y="225"/>
                    <a:pt x="1348" y="253"/>
                  </a:cubicBezTo>
                  <a:cubicBezTo>
                    <a:pt x="1376" y="253"/>
                    <a:pt x="1404" y="253"/>
                    <a:pt x="1432" y="253"/>
                  </a:cubicBezTo>
                  <a:cubicBezTo>
                    <a:pt x="1460" y="282"/>
                    <a:pt x="1460" y="310"/>
                    <a:pt x="1488" y="338"/>
                  </a:cubicBezTo>
                  <a:lnTo>
                    <a:pt x="1488" y="338"/>
                  </a:lnTo>
                  <a:cubicBezTo>
                    <a:pt x="1517" y="338"/>
                    <a:pt x="1545" y="366"/>
                    <a:pt x="1573" y="394"/>
                  </a:cubicBezTo>
                  <a:cubicBezTo>
                    <a:pt x="1573" y="394"/>
                    <a:pt x="1601" y="394"/>
                    <a:pt x="1629" y="422"/>
                  </a:cubicBezTo>
                  <a:cubicBezTo>
                    <a:pt x="1657" y="422"/>
                    <a:pt x="1685" y="450"/>
                    <a:pt x="1685" y="478"/>
                  </a:cubicBezTo>
                  <a:lnTo>
                    <a:pt x="1685" y="478"/>
                  </a:lnTo>
                  <a:cubicBezTo>
                    <a:pt x="1713" y="506"/>
                    <a:pt x="1741" y="534"/>
                    <a:pt x="1769" y="562"/>
                  </a:cubicBezTo>
                  <a:lnTo>
                    <a:pt x="1769" y="562"/>
                  </a:lnTo>
                  <a:cubicBezTo>
                    <a:pt x="1797" y="590"/>
                    <a:pt x="1769" y="675"/>
                    <a:pt x="1825" y="703"/>
                  </a:cubicBezTo>
                  <a:lnTo>
                    <a:pt x="1825" y="703"/>
                  </a:lnTo>
                  <a:cubicBezTo>
                    <a:pt x="1853" y="731"/>
                    <a:pt x="1853" y="759"/>
                    <a:pt x="1882" y="787"/>
                  </a:cubicBezTo>
                  <a:lnTo>
                    <a:pt x="1882" y="787"/>
                  </a:lnTo>
                  <a:cubicBezTo>
                    <a:pt x="1994" y="871"/>
                    <a:pt x="2078" y="955"/>
                    <a:pt x="2134" y="1068"/>
                  </a:cubicBezTo>
                  <a:lnTo>
                    <a:pt x="2134" y="1068"/>
                  </a:lnTo>
                  <a:cubicBezTo>
                    <a:pt x="2162" y="1096"/>
                    <a:pt x="2190" y="1124"/>
                    <a:pt x="2218" y="1152"/>
                  </a:cubicBezTo>
                  <a:lnTo>
                    <a:pt x="2218" y="1152"/>
                  </a:lnTo>
                  <a:cubicBezTo>
                    <a:pt x="2218" y="1180"/>
                    <a:pt x="2218" y="1208"/>
                    <a:pt x="2218" y="1236"/>
                  </a:cubicBezTo>
                  <a:cubicBezTo>
                    <a:pt x="2134" y="1405"/>
                    <a:pt x="2190" y="1601"/>
                    <a:pt x="2078" y="1741"/>
                  </a:cubicBezTo>
                  <a:cubicBezTo>
                    <a:pt x="2050" y="1741"/>
                    <a:pt x="2022" y="1770"/>
                    <a:pt x="2022" y="1770"/>
                  </a:cubicBezTo>
                  <a:cubicBezTo>
                    <a:pt x="2443" y="1910"/>
                    <a:pt x="2190" y="2303"/>
                    <a:pt x="2331" y="2528"/>
                  </a:cubicBezTo>
                  <a:cubicBezTo>
                    <a:pt x="2359" y="2612"/>
                    <a:pt x="2443" y="2696"/>
                    <a:pt x="2471" y="2808"/>
                  </a:cubicBezTo>
                  <a:cubicBezTo>
                    <a:pt x="2471" y="2864"/>
                    <a:pt x="2471" y="2949"/>
                    <a:pt x="2415" y="3005"/>
                  </a:cubicBezTo>
                  <a:cubicBezTo>
                    <a:pt x="2415" y="3005"/>
                    <a:pt x="2415" y="3033"/>
                    <a:pt x="2415" y="3061"/>
                  </a:cubicBezTo>
                  <a:cubicBezTo>
                    <a:pt x="2387" y="3089"/>
                    <a:pt x="2387" y="3117"/>
                    <a:pt x="2331" y="311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70"/>
            <p:cNvSpPr/>
            <p:nvPr/>
          </p:nvSpPr>
          <p:spPr>
            <a:xfrm>
              <a:off x="5084925" y="620625"/>
              <a:ext cx="136175" cy="78650"/>
            </a:xfrm>
            <a:custGeom>
              <a:avLst/>
              <a:gdLst/>
              <a:ahLst/>
              <a:cxnLst/>
              <a:rect l="l" t="t" r="r" b="b"/>
              <a:pathLst>
                <a:path w="5447" h="3146" extrusionOk="0">
                  <a:moveTo>
                    <a:pt x="5054" y="1938"/>
                  </a:moveTo>
                  <a:cubicBezTo>
                    <a:pt x="5138" y="1966"/>
                    <a:pt x="5278" y="1910"/>
                    <a:pt x="5306" y="2022"/>
                  </a:cubicBezTo>
                  <a:cubicBezTo>
                    <a:pt x="5306" y="2106"/>
                    <a:pt x="5278" y="2247"/>
                    <a:pt x="5166" y="2275"/>
                  </a:cubicBezTo>
                  <a:cubicBezTo>
                    <a:pt x="5082" y="2275"/>
                    <a:pt x="4997" y="2275"/>
                    <a:pt x="5054" y="2359"/>
                  </a:cubicBezTo>
                  <a:cubicBezTo>
                    <a:pt x="5110" y="2443"/>
                    <a:pt x="5166" y="2387"/>
                    <a:pt x="5250" y="2359"/>
                  </a:cubicBezTo>
                  <a:cubicBezTo>
                    <a:pt x="5250" y="2387"/>
                    <a:pt x="5278" y="2387"/>
                    <a:pt x="5306" y="2359"/>
                  </a:cubicBezTo>
                  <a:lnTo>
                    <a:pt x="5306" y="2359"/>
                  </a:lnTo>
                  <a:cubicBezTo>
                    <a:pt x="5334" y="2359"/>
                    <a:pt x="5362" y="2359"/>
                    <a:pt x="5390" y="2387"/>
                  </a:cubicBezTo>
                  <a:cubicBezTo>
                    <a:pt x="5334" y="2499"/>
                    <a:pt x="5447" y="2640"/>
                    <a:pt x="5278" y="2752"/>
                  </a:cubicBezTo>
                  <a:cubicBezTo>
                    <a:pt x="5222" y="2808"/>
                    <a:pt x="5250" y="3005"/>
                    <a:pt x="5250" y="3145"/>
                  </a:cubicBezTo>
                  <a:cubicBezTo>
                    <a:pt x="5166" y="2977"/>
                    <a:pt x="4969" y="2864"/>
                    <a:pt x="5025" y="2640"/>
                  </a:cubicBezTo>
                  <a:cubicBezTo>
                    <a:pt x="5025" y="2556"/>
                    <a:pt x="4969" y="2556"/>
                    <a:pt x="4941" y="2556"/>
                  </a:cubicBezTo>
                  <a:cubicBezTo>
                    <a:pt x="4857" y="2556"/>
                    <a:pt x="4801" y="2584"/>
                    <a:pt x="4829" y="2668"/>
                  </a:cubicBezTo>
                  <a:cubicBezTo>
                    <a:pt x="4885" y="2836"/>
                    <a:pt x="4717" y="2892"/>
                    <a:pt x="4632" y="3089"/>
                  </a:cubicBezTo>
                  <a:cubicBezTo>
                    <a:pt x="4632" y="2892"/>
                    <a:pt x="4324" y="2864"/>
                    <a:pt x="4604" y="2696"/>
                  </a:cubicBezTo>
                  <a:cubicBezTo>
                    <a:pt x="4745" y="2640"/>
                    <a:pt x="4661" y="2387"/>
                    <a:pt x="4604" y="2359"/>
                  </a:cubicBezTo>
                  <a:cubicBezTo>
                    <a:pt x="4352" y="2219"/>
                    <a:pt x="4324" y="1769"/>
                    <a:pt x="3902" y="1938"/>
                  </a:cubicBezTo>
                  <a:cubicBezTo>
                    <a:pt x="3790" y="1798"/>
                    <a:pt x="3678" y="1882"/>
                    <a:pt x="3538" y="1882"/>
                  </a:cubicBezTo>
                  <a:cubicBezTo>
                    <a:pt x="3481" y="1882"/>
                    <a:pt x="3397" y="1882"/>
                    <a:pt x="3425" y="1798"/>
                  </a:cubicBezTo>
                  <a:cubicBezTo>
                    <a:pt x="3425" y="1741"/>
                    <a:pt x="3509" y="1685"/>
                    <a:pt x="3397" y="1657"/>
                  </a:cubicBezTo>
                  <a:cubicBezTo>
                    <a:pt x="3313" y="1629"/>
                    <a:pt x="3173" y="1629"/>
                    <a:pt x="3173" y="1713"/>
                  </a:cubicBezTo>
                  <a:cubicBezTo>
                    <a:pt x="3116" y="1938"/>
                    <a:pt x="3004" y="1854"/>
                    <a:pt x="2892" y="1798"/>
                  </a:cubicBezTo>
                  <a:cubicBezTo>
                    <a:pt x="2780" y="1713"/>
                    <a:pt x="2723" y="1657"/>
                    <a:pt x="2639" y="1826"/>
                  </a:cubicBezTo>
                  <a:cubicBezTo>
                    <a:pt x="2527" y="1994"/>
                    <a:pt x="2274" y="1966"/>
                    <a:pt x="2134" y="2106"/>
                  </a:cubicBezTo>
                  <a:cubicBezTo>
                    <a:pt x="2106" y="2163"/>
                    <a:pt x="2050" y="2078"/>
                    <a:pt x="2021" y="2022"/>
                  </a:cubicBezTo>
                  <a:cubicBezTo>
                    <a:pt x="1965" y="1854"/>
                    <a:pt x="1853" y="1798"/>
                    <a:pt x="1741" y="1910"/>
                  </a:cubicBezTo>
                  <a:cubicBezTo>
                    <a:pt x="1628" y="2078"/>
                    <a:pt x="1404" y="2134"/>
                    <a:pt x="1432" y="2387"/>
                  </a:cubicBezTo>
                  <a:cubicBezTo>
                    <a:pt x="1235" y="2303"/>
                    <a:pt x="1404" y="2163"/>
                    <a:pt x="1348" y="2022"/>
                  </a:cubicBezTo>
                  <a:cubicBezTo>
                    <a:pt x="1207" y="2134"/>
                    <a:pt x="1151" y="2275"/>
                    <a:pt x="1179" y="2471"/>
                  </a:cubicBezTo>
                  <a:cubicBezTo>
                    <a:pt x="1067" y="2443"/>
                    <a:pt x="983" y="2415"/>
                    <a:pt x="899" y="2415"/>
                  </a:cubicBezTo>
                  <a:cubicBezTo>
                    <a:pt x="814" y="2415"/>
                    <a:pt x="870" y="2499"/>
                    <a:pt x="870" y="2527"/>
                  </a:cubicBezTo>
                  <a:cubicBezTo>
                    <a:pt x="842" y="2556"/>
                    <a:pt x="814" y="2584"/>
                    <a:pt x="786" y="2612"/>
                  </a:cubicBezTo>
                  <a:cubicBezTo>
                    <a:pt x="618" y="2696"/>
                    <a:pt x="449" y="2752"/>
                    <a:pt x="309" y="2556"/>
                  </a:cubicBezTo>
                  <a:cubicBezTo>
                    <a:pt x="281" y="2499"/>
                    <a:pt x="225" y="2499"/>
                    <a:pt x="169" y="2499"/>
                  </a:cubicBezTo>
                  <a:cubicBezTo>
                    <a:pt x="0" y="2275"/>
                    <a:pt x="112" y="2191"/>
                    <a:pt x="309" y="2191"/>
                  </a:cubicBezTo>
                  <a:cubicBezTo>
                    <a:pt x="477" y="2191"/>
                    <a:pt x="590" y="2191"/>
                    <a:pt x="674" y="2050"/>
                  </a:cubicBezTo>
                  <a:cubicBezTo>
                    <a:pt x="758" y="1910"/>
                    <a:pt x="842" y="1826"/>
                    <a:pt x="955" y="2022"/>
                  </a:cubicBezTo>
                  <a:cubicBezTo>
                    <a:pt x="1011" y="2106"/>
                    <a:pt x="1011" y="2022"/>
                    <a:pt x="1039" y="1994"/>
                  </a:cubicBezTo>
                  <a:cubicBezTo>
                    <a:pt x="1263" y="1826"/>
                    <a:pt x="1404" y="1601"/>
                    <a:pt x="1572" y="1404"/>
                  </a:cubicBezTo>
                  <a:cubicBezTo>
                    <a:pt x="1657" y="1433"/>
                    <a:pt x="1572" y="1348"/>
                    <a:pt x="1600" y="1404"/>
                  </a:cubicBezTo>
                  <a:cubicBezTo>
                    <a:pt x="1600" y="1433"/>
                    <a:pt x="1600" y="1404"/>
                    <a:pt x="1572" y="1433"/>
                  </a:cubicBezTo>
                  <a:cubicBezTo>
                    <a:pt x="1460" y="1433"/>
                    <a:pt x="1376" y="1376"/>
                    <a:pt x="1376" y="1264"/>
                  </a:cubicBezTo>
                  <a:cubicBezTo>
                    <a:pt x="1348" y="1124"/>
                    <a:pt x="1292" y="1040"/>
                    <a:pt x="1207" y="955"/>
                  </a:cubicBezTo>
                  <a:cubicBezTo>
                    <a:pt x="1123" y="899"/>
                    <a:pt x="1123" y="787"/>
                    <a:pt x="1151" y="731"/>
                  </a:cubicBezTo>
                  <a:cubicBezTo>
                    <a:pt x="1292" y="590"/>
                    <a:pt x="1207" y="394"/>
                    <a:pt x="1292" y="225"/>
                  </a:cubicBezTo>
                  <a:cubicBezTo>
                    <a:pt x="1320" y="197"/>
                    <a:pt x="1348" y="197"/>
                    <a:pt x="1376" y="169"/>
                  </a:cubicBezTo>
                  <a:cubicBezTo>
                    <a:pt x="1600" y="85"/>
                    <a:pt x="1460" y="534"/>
                    <a:pt x="1741" y="394"/>
                  </a:cubicBezTo>
                  <a:cubicBezTo>
                    <a:pt x="1993" y="253"/>
                    <a:pt x="1909" y="618"/>
                    <a:pt x="2106" y="675"/>
                  </a:cubicBezTo>
                  <a:cubicBezTo>
                    <a:pt x="2218" y="534"/>
                    <a:pt x="2162" y="141"/>
                    <a:pt x="2527" y="253"/>
                  </a:cubicBezTo>
                  <a:cubicBezTo>
                    <a:pt x="2555" y="169"/>
                    <a:pt x="2583" y="85"/>
                    <a:pt x="2639" y="57"/>
                  </a:cubicBezTo>
                  <a:cubicBezTo>
                    <a:pt x="2667" y="29"/>
                    <a:pt x="2667" y="29"/>
                    <a:pt x="2695" y="29"/>
                  </a:cubicBezTo>
                  <a:cubicBezTo>
                    <a:pt x="2695" y="1"/>
                    <a:pt x="2723" y="1"/>
                    <a:pt x="2751" y="1"/>
                  </a:cubicBezTo>
                  <a:cubicBezTo>
                    <a:pt x="2751" y="29"/>
                    <a:pt x="2780" y="57"/>
                    <a:pt x="2808" y="85"/>
                  </a:cubicBezTo>
                  <a:cubicBezTo>
                    <a:pt x="2836" y="113"/>
                    <a:pt x="2836" y="141"/>
                    <a:pt x="2864" y="141"/>
                  </a:cubicBezTo>
                  <a:cubicBezTo>
                    <a:pt x="2864" y="169"/>
                    <a:pt x="2864" y="197"/>
                    <a:pt x="2864" y="225"/>
                  </a:cubicBezTo>
                  <a:cubicBezTo>
                    <a:pt x="2892" y="253"/>
                    <a:pt x="2920" y="281"/>
                    <a:pt x="2920" y="310"/>
                  </a:cubicBezTo>
                  <a:lnTo>
                    <a:pt x="2920" y="310"/>
                  </a:lnTo>
                  <a:cubicBezTo>
                    <a:pt x="2976" y="338"/>
                    <a:pt x="2948" y="394"/>
                    <a:pt x="2976" y="450"/>
                  </a:cubicBezTo>
                  <a:lnTo>
                    <a:pt x="2976" y="450"/>
                  </a:lnTo>
                  <a:cubicBezTo>
                    <a:pt x="3032" y="478"/>
                    <a:pt x="3004" y="534"/>
                    <a:pt x="3060" y="590"/>
                  </a:cubicBezTo>
                  <a:lnTo>
                    <a:pt x="3060" y="590"/>
                  </a:lnTo>
                  <a:cubicBezTo>
                    <a:pt x="3088" y="618"/>
                    <a:pt x="3060" y="703"/>
                    <a:pt x="3116" y="731"/>
                  </a:cubicBezTo>
                  <a:cubicBezTo>
                    <a:pt x="3116" y="759"/>
                    <a:pt x="3116" y="787"/>
                    <a:pt x="3116" y="815"/>
                  </a:cubicBezTo>
                  <a:cubicBezTo>
                    <a:pt x="3116" y="815"/>
                    <a:pt x="3144" y="843"/>
                    <a:pt x="3173" y="871"/>
                  </a:cubicBezTo>
                  <a:cubicBezTo>
                    <a:pt x="3173" y="899"/>
                    <a:pt x="3173" y="927"/>
                    <a:pt x="3173" y="955"/>
                  </a:cubicBezTo>
                  <a:cubicBezTo>
                    <a:pt x="3201" y="983"/>
                    <a:pt x="3173" y="1040"/>
                    <a:pt x="3229" y="1096"/>
                  </a:cubicBezTo>
                  <a:lnTo>
                    <a:pt x="3229" y="1096"/>
                  </a:lnTo>
                  <a:cubicBezTo>
                    <a:pt x="3257" y="1124"/>
                    <a:pt x="3257" y="1180"/>
                    <a:pt x="3257" y="1236"/>
                  </a:cubicBezTo>
                  <a:cubicBezTo>
                    <a:pt x="3285" y="1264"/>
                    <a:pt x="3285" y="1320"/>
                    <a:pt x="3285" y="1376"/>
                  </a:cubicBezTo>
                  <a:cubicBezTo>
                    <a:pt x="3313" y="1461"/>
                    <a:pt x="3341" y="1433"/>
                    <a:pt x="3341" y="1376"/>
                  </a:cubicBezTo>
                  <a:cubicBezTo>
                    <a:pt x="3369" y="1348"/>
                    <a:pt x="3369" y="1320"/>
                    <a:pt x="3397" y="1320"/>
                  </a:cubicBezTo>
                  <a:cubicBezTo>
                    <a:pt x="3425" y="1292"/>
                    <a:pt x="3425" y="1264"/>
                    <a:pt x="3453" y="1264"/>
                  </a:cubicBezTo>
                  <a:cubicBezTo>
                    <a:pt x="3453" y="1236"/>
                    <a:pt x="3481" y="1236"/>
                    <a:pt x="3481" y="1236"/>
                  </a:cubicBezTo>
                  <a:cubicBezTo>
                    <a:pt x="3509" y="1236"/>
                    <a:pt x="3538" y="1236"/>
                    <a:pt x="3566" y="1264"/>
                  </a:cubicBezTo>
                  <a:cubicBezTo>
                    <a:pt x="3650" y="1404"/>
                    <a:pt x="3846" y="1461"/>
                    <a:pt x="3874" y="1657"/>
                  </a:cubicBezTo>
                  <a:cubicBezTo>
                    <a:pt x="3874" y="1685"/>
                    <a:pt x="3902" y="1685"/>
                    <a:pt x="3931" y="1685"/>
                  </a:cubicBezTo>
                  <a:cubicBezTo>
                    <a:pt x="4127" y="1545"/>
                    <a:pt x="4183" y="1713"/>
                    <a:pt x="4211" y="1882"/>
                  </a:cubicBezTo>
                  <a:cubicBezTo>
                    <a:pt x="4380" y="1685"/>
                    <a:pt x="4380" y="1461"/>
                    <a:pt x="4548" y="1376"/>
                  </a:cubicBezTo>
                  <a:cubicBezTo>
                    <a:pt x="4632" y="1461"/>
                    <a:pt x="4464" y="1545"/>
                    <a:pt x="4576" y="1601"/>
                  </a:cubicBezTo>
                  <a:cubicBezTo>
                    <a:pt x="4661" y="1685"/>
                    <a:pt x="4520" y="1826"/>
                    <a:pt x="4661" y="1910"/>
                  </a:cubicBezTo>
                  <a:cubicBezTo>
                    <a:pt x="4604" y="1769"/>
                    <a:pt x="4632" y="1657"/>
                    <a:pt x="4661" y="1545"/>
                  </a:cubicBezTo>
                  <a:cubicBezTo>
                    <a:pt x="5025" y="1545"/>
                    <a:pt x="5054" y="1601"/>
                    <a:pt x="5054" y="193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70"/>
            <p:cNvSpPr/>
            <p:nvPr/>
          </p:nvSpPr>
          <p:spPr>
            <a:xfrm>
              <a:off x="5056850" y="577825"/>
              <a:ext cx="96175" cy="63875"/>
            </a:xfrm>
            <a:custGeom>
              <a:avLst/>
              <a:gdLst/>
              <a:ahLst/>
              <a:cxnLst/>
              <a:rect l="l" t="t" r="r" b="b"/>
              <a:pathLst>
                <a:path w="3847" h="2555" extrusionOk="0">
                  <a:moveTo>
                    <a:pt x="3846" y="1797"/>
                  </a:moveTo>
                  <a:cubicBezTo>
                    <a:pt x="3650" y="1881"/>
                    <a:pt x="3790" y="2022"/>
                    <a:pt x="3818" y="2134"/>
                  </a:cubicBezTo>
                  <a:cubicBezTo>
                    <a:pt x="3650" y="2162"/>
                    <a:pt x="3622" y="2022"/>
                    <a:pt x="3509" y="1993"/>
                  </a:cubicBezTo>
                  <a:cubicBezTo>
                    <a:pt x="3453" y="2162"/>
                    <a:pt x="3285" y="2274"/>
                    <a:pt x="3369" y="2499"/>
                  </a:cubicBezTo>
                  <a:cubicBezTo>
                    <a:pt x="3397" y="2555"/>
                    <a:pt x="3285" y="2555"/>
                    <a:pt x="3229" y="2527"/>
                  </a:cubicBezTo>
                  <a:cubicBezTo>
                    <a:pt x="3032" y="2471"/>
                    <a:pt x="3032" y="2274"/>
                    <a:pt x="2948" y="2134"/>
                  </a:cubicBezTo>
                  <a:cubicBezTo>
                    <a:pt x="2780" y="2134"/>
                    <a:pt x="2836" y="2274"/>
                    <a:pt x="2751" y="2387"/>
                  </a:cubicBezTo>
                  <a:cubicBezTo>
                    <a:pt x="2695" y="2246"/>
                    <a:pt x="2639" y="2134"/>
                    <a:pt x="2583" y="1993"/>
                  </a:cubicBezTo>
                  <a:cubicBezTo>
                    <a:pt x="2555" y="1909"/>
                    <a:pt x="2499" y="1965"/>
                    <a:pt x="2443" y="1965"/>
                  </a:cubicBezTo>
                  <a:cubicBezTo>
                    <a:pt x="2246" y="2078"/>
                    <a:pt x="2050" y="2162"/>
                    <a:pt x="1825" y="1993"/>
                  </a:cubicBezTo>
                  <a:cubicBezTo>
                    <a:pt x="1685" y="1881"/>
                    <a:pt x="1432" y="2106"/>
                    <a:pt x="1263" y="1937"/>
                  </a:cubicBezTo>
                  <a:cubicBezTo>
                    <a:pt x="1151" y="1825"/>
                    <a:pt x="1095" y="1685"/>
                    <a:pt x="1151" y="1516"/>
                  </a:cubicBezTo>
                  <a:cubicBezTo>
                    <a:pt x="1207" y="1348"/>
                    <a:pt x="1179" y="1235"/>
                    <a:pt x="1039" y="1151"/>
                  </a:cubicBezTo>
                  <a:cubicBezTo>
                    <a:pt x="1011" y="1151"/>
                    <a:pt x="983" y="1151"/>
                    <a:pt x="955" y="1151"/>
                  </a:cubicBezTo>
                  <a:cubicBezTo>
                    <a:pt x="842" y="1151"/>
                    <a:pt x="758" y="1123"/>
                    <a:pt x="702" y="1039"/>
                  </a:cubicBezTo>
                  <a:cubicBezTo>
                    <a:pt x="534" y="758"/>
                    <a:pt x="225" y="590"/>
                    <a:pt x="28" y="337"/>
                  </a:cubicBezTo>
                  <a:cubicBezTo>
                    <a:pt x="28" y="309"/>
                    <a:pt x="0" y="281"/>
                    <a:pt x="28" y="225"/>
                  </a:cubicBezTo>
                  <a:cubicBezTo>
                    <a:pt x="84" y="197"/>
                    <a:pt x="141" y="197"/>
                    <a:pt x="197" y="169"/>
                  </a:cubicBezTo>
                  <a:cubicBezTo>
                    <a:pt x="225" y="141"/>
                    <a:pt x="253" y="141"/>
                    <a:pt x="281" y="141"/>
                  </a:cubicBezTo>
                  <a:cubicBezTo>
                    <a:pt x="421" y="169"/>
                    <a:pt x="562" y="141"/>
                    <a:pt x="702" y="141"/>
                  </a:cubicBezTo>
                  <a:cubicBezTo>
                    <a:pt x="730" y="112"/>
                    <a:pt x="786" y="112"/>
                    <a:pt x="814" y="84"/>
                  </a:cubicBezTo>
                  <a:cubicBezTo>
                    <a:pt x="842" y="84"/>
                    <a:pt x="870" y="84"/>
                    <a:pt x="899" y="84"/>
                  </a:cubicBezTo>
                  <a:cubicBezTo>
                    <a:pt x="927" y="56"/>
                    <a:pt x="983" y="84"/>
                    <a:pt x="1039" y="28"/>
                  </a:cubicBezTo>
                  <a:cubicBezTo>
                    <a:pt x="1095" y="28"/>
                    <a:pt x="1179" y="28"/>
                    <a:pt x="1235" y="56"/>
                  </a:cubicBezTo>
                  <a:cubicBezTo>
                    <a:pt x="1376" y="0"/>
                    <a:pt x="1516" y="28"/>
                    <a:pt x="1657" y="84"/>
                  </a:cubicBezTo>
                  <a:cubicBezTo>
                    <a:pt x="1741" y="84"/>
                    <a:pt x="1797" y="84"/>
                    <a:pt x="1881" y="84"/>
                  </a:cubicBezTo>
                  <a:cubicBezTo>
                    <a:pt x="1881" y="112"/>
                    <a:pt x="1881" y="141"/>
                    <a:pt x="1881" y="141"/>
                  </a:cubicBezTo>
                  <a:cubicBezTo>
                    <a:pt x="1881" y="169"/>
                    <a:pt x="1881" y="169"/>
                    <a:pt x="1853" y="169"/>
                  </a:cubicBezTo>
                  <a:cubicBezTo>
                    <a:pt x="1769" y="253"/>
                    <a:pt x="1572" y="225"/>
                    <a:pt x="1600" y="393"/>
                  </a:cubicBezTo>
                  <a:cubicBezTo>
                    <a:pt x="1600" y="534"/>
                    <a:pt x="1741" y="534"/>
                    <a:pt x="1825" y="590"/>
                  </a:cubicBezTo>
                  <a:cubicBezTo>
                    <a:pt x="1881" y="618"/>
                    <a:pt x="1881" y="646"/>
                    <a:pt x="1937" y="590"/>
                  </a:cubicBezTo>
                  <a:cubicBezTo>
                    <a:pt x="2078" y="506"/>
                    <a:pt x="2246" y="449"/>
                    <a:pt x="2386" y="562"/>
                  </a:cubicBezTo>
                  <a:cubicBezTo>
                    <a:pt x="2555" y="674"/>
                    <a:pt x="2527" y="449"/>
                    <a:pt x="2611" y="421"/>
                  </a:cubicBezTo>
                  <a:cubicBezTo>
                    <a:pt x="2639" y="421"/>
                    <a:pt x="2667" y="421"/>
                    <a:pt x="2695" y="421"/>
                  </a:cubicBezTo>
                  <a:cubicBezTo>
                    <a:pt x="2695" y="449"/>
                    <a:pt x="2723" y="477"/>
                    <a:pt x="2751" y="506"/>
                  </a:cubicBezTo>
                  <a:cubicBezTo>
                    <a:pt x="2780" y="506"/>
                    <a:pt x="2808" y="506"/>
                    <a:pt x="2808" y="506"/>
                  </a:cubicBezTo>
                  <a:cubicBezTo>
                    <a:pt x="2836" y="534"/>
                    <a:pt x="2864" y="562"/>
                    <a:pt x="2892" y="590"/>
                  </a:cubicBezTo>
                  <a:lnTo>
                    <a:pt x="2892" y="590"/>
                  </a:lnTo>
                  <a:cubicBezTo>
                    <a:pt x="2920" y="618"/>
                    <a:pt x="2920" y="646"/>
                    <a:pt x="2948" y="674"/>
                  </a:cubicBezTo>
                  <a:cubicBezTo>
                    <a:pt x="2976" y="674"/>
                    <a:pt x="3004" y="674"/>
                    <a:pt x="3032" y="674"/>
                  </a:cubicBezTo>
                  <a:cubicBezTo>
                    <a:pt x="3032" y="702"/>
                    <a:pt x="3060" y="730"/>
                    <a:pt x="3088" y="758"/>
                  </a:cubicBezTo>
                  <a:lnTo>
                    <a:pt x="3088" y="758"/>
                  </a:lnTo>
                  <a:cubicBezTo>
                    <a:pt x="3116" y="758"/>
                    <a:pt x="3144" y="786"/>
                    <a:pt x="3144" y="814"/>
                  </a:cubicBezTo>
                  <a:lnTo>
                    <a:pt x="3144" y="814"/>
                  </a:lnTo>
                  <a:cubicBezTo>
                    <a:pt x="3173" y="842"/>
                    <a:pt x="3201" y="871"/>
                    <a:pt x="3229" y="899"/>
                  </a:cubicBezTo>
                  <a:lnTo>
                    <a:pt x="3229" y="899"/>
                  </a:lnTo>
                  <a:cubicBezTo>
                    <a:pt x="3229" y="927"/>
                    <a:pt x="3257" y="955"/>
                    <a:pt x="3285" y="955"/>
                  </a:cubicBezTo>
                  <a:cubicBezTo>
                    <a:pt x="3313" y="983"/>
                    <a:pt x="3369" y="1011"/>
                    <a:pt x="3425" y="1039"/>
                  </a:cubicBezTo>
                  <a:cubicBezTo>
                    <a:pt x="3425" y="1067"/>
                    <a:pt x="3453" y="1095"/>
                    <a:pt x="3425" y="1151"/>
                  </a:cubicBezTo>
                  <a:cubicBezTo>
                    <a:pt x="3369" y="1264"/>
                    <a:pt x="3313" y="1376"/>
                    <a:pt x="3285" y="1516"/>
                  </a:cubicBezTo>
                  <a:cubicBezTo>
                    <a:pt x="3201" y="1741"/>
                    <a:pt x="3257" y="1825"/>
                    <a:pt x="3509" y="1769"/>
                  </a:cubicBezTo>
                  <a:cubicBezTo>
                    <a:pt x="3622" y="1769"/>
                    <a:pt x="3734" y="1657"/>
                    <a:pt x="3846" y="17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2083;p70"/>
            <p:cNvSpPr/>
            <p:nvPr/>
          </p:nvSpPr>
          <p:spPr>
            <a:xfrm>
              <a:off x="4718550" y="573600"/>
              <a:ext cx="123550" cy="51275"/>
            </a:xfrm>
            <a:custGeom>
              <a:avLst/>
              <a:gdLst/>
              <a:ahLst/>
              <a:cxnLst/>
              <a:rect l="l" t="t" r="r" b="b"/>
              <a:pathLst>
                <a:path w="4942" h="2051" extrusionOk="0">
                  <a:moveTo>
                    <a:pt x="309" y="1068"/>
                  </a:moveTo>
                  <a:cubicBezTo>
                    <a:pt x="0" y="927"/>
                    <a:pt x="0" y="927"/>
                    <a:pt x="56" y="618"/>
                  </a:cubicBezTo>
                  <a:cubicBezTo>
                    <a:pt x="28" y="590"/>
                    <a:pt x="28" y="590"/>
                    <a:pt x="28" y="562"/>
                  </a:cubicBezTo>
                  <a:cubicBezTo>
                    <a:pt x="56" y="562"/>
                    <a:pt x="56" y="534"/>
                    <a:pt x="56" y="534"/>
                  </a:cubicBezTo>
                  <a:lnTo>
                    <a:pt x="56" y="534"/>
                  </a:lnTo>
                  <a:cubicBezTo>
                    <a:pt x="84" y="534"/>
                    <a:pt x="112" y="506"/>
                    <a:pt x="141" y="478"/>
                  </a:cubicBezTo>
                  <a:cubicBezTo>
                    <a:pt x="169" y="478"/>
                    <a:pt x="169" y="478"/>
                    <a:pt x="197" y="478"/>
                  </a:cubicBezTo>
                  <a:cubicBezTo>
                    <a:pt x="225" y="450"/>
                    <a:pt x="253" y="450"/>
                    <a:pt x="281" y="422"/>
                  </a:cubicBezTo>
                  <a:lnTo>
                    <a:pt x="281" y="422"/>
                  </a:lnTo>
                  <a:cubicBezTo>
                    <a:pt x="309" y="394"/>
                    <a:pt x="337" y="366"/>
                    <a:pt x="365" y="366"/>
                  </a:cubicBezTo>
                  <a:cubicBezTo>
                    <a:pt x="365" y="366"/>
                    <a:pt x="393" y="366"/>
                    <a:pt x="421" y="366"/>
                  </a:cubicBezTo>
                  <a:cubicBezTo>
                    <a:pt x="449" y="338"/>
                    <a:pt x="477" y="310"/>
                    <a:pt x="505" y="281"/>
                  </a:cubicBezTo>
                  <a:lnTo>
                    <a:pt x="505" y="281"/>
                  </a:lnTo>
                  <a:cubicBezTo>
                    <a:pt x="534" y="281"/>
                    <a:pt x="562" y="253"/>
                    <a:pt x="562" y="225"/>
                  </a:cubicBezTo>
                  <a:cubicBezTo>
                    <a:pt x="590" y="225"/>
                    <a:pt x="618" y="225"/>
                    <a:pt x="646" y="225"/>
                  </a:cubicBezTo>
                  <a:cubicBezTo>
                    <a:pt x="674" y="197"/>
                    <a:pt x="758" y="225"/>
                    <a:pt x="786" y="169"/>
                  </a:cubicBezTo>
                  <a:cubicBezTo>
                    <a:pt x="814" y="169"/>
                    <a:pt x="842" y="169"/>
                    <a:pt x="870" y="169"/>
                  </a:cubicBezTo>
                  <a:cubicBezTo>
                    <a:pt x="899" y="141"/>
                    <a:pt x="955" y="169"/>
                    <a:pt x="1011" y="113"/>
                  </a:cubicBezTo>
                  <a:cubicBezTo>
                    <a:pt x="1039" y="113"/>
                    <a:pt x="1095" y="113"/>
                    <a:pt x="1151" y="141"/>
                  </a:cubicBezTo>
                  <a:cubicBezTo>
                    <a:pt x="1207" y="85"/>
                    <a:pt x="1292" y="141"/>
                    <a:pt x="1348" y="85"/>
                  </a:cubicBezTo>
                  <a:cubicBezTo>
                    <a:pt x="1376" y="85"/>
                    <a:pt x="1404" y="85"/>
                    <a:pt x="1432" y="85"/>
                  </a:cubicBezTo>
                  <a:cubicBezTo>
                    <a:pt x="1516" y="1"/>
                    <a:pt x="1628" y="113"/>
                    <a:pt x="1713" y="29"/>
                  </a:cubicBezTo>
                  <a:cubicBezTo>
                    <a:pt x="1741" y="29"/>
                    <a:pt x="1769" y="29"/>
                    <a:pt x="1769" y="29"/>
                  </a:cubicBezTo>
                  <a:cubicBezTo>
                    <a:pt x="2022" y="1"/>
                    <a:pt x="2246" y="29"/>
                    <a:pt x="2471" y="85"/>
                  </a:cubicBezTo>
                  <a:cubicBezTo>
                    <a:pt x="2555" y="85"/>
                    <a:pt x="2611" y="85"/>
                    <a:pt x="2695" y="113"/>
                  </a:cubicBezTo>
                  <a:cubicBezTo>
                    <a:pt x="2751" y="169"/>
                    <a:pt x="2836" y="113"/>
                    <a:pt x="2892" y="197"/>
                  </a:cubicBezTo>
                  <a:cubicBezTo>
                    <a:pt x="2948" y="197"/>
                    <a:pt x="2976" y="197"/>
                    <a:pt x="3032" y="197"/>
                  </a:cubicBezTo>
                  <a:cubicBezTo>
                    <a:pt x="3060" y="253"/>
                    <a:pt x="3145" y="225"/>
                    <a:pt x="3173" y="281"/>
                  </a:cubicBezTo>
                  <a:cubicBezTo>
                    <a:pt x="3201" y="281"/>
                    <a:pt x="3229" y="281"/>
                    <a:pt x="3229" y="281"/>
                  </a:cubicBezTo>
                  <a:cubicBezTo>
                    <a:pt x="3257" y="310"/>
                    <a:pt x="3285" y="338"/>
                    <a:pt x="3313" y="366"/>
                  </a:cubicBezTo>
                  <a:cubicBezTo>
                    <a:pt x="3313" y="366"/>
                    <a:pt x="3341" y="366"/>
                    <a:pt x="3369" y="366"/>
                  </a:cubicBezTo>
                  <a:cubicBezTo>
                    <a:pt x="3397" y="394"/>
                    <a:pt x="3425" y="422"/>
                    <a:pt x="3425" y="450"/>
                  </a:cubicBezTo>
                  <a:cubicBezTo>
                    <a:pt x="3453" y="450"/>
                    <a:pt x="3481" y="450"/>
                    <a:pt x="3509" y="450"/>
                  </a:cubicBezTo>
                  <a:cubicBezTo>
                    <a:pt x="3538" y="478"/>
                    <a:pt x="3566" y="506"/>
                    <a:pt x="3566" y="506"/>
                  </a:cubicBezTo>
                  <a:cubicBezTo>
                    <a:pt x="3594" y="534"/>
                    <a:pt x="3622" y="534"/>
                    <a:pt x="3650" y="534"/>
                  </a:cubicBezTo>
                  <a:cubicBezTo>
                    <a:pt x="3650" y="562"/>
                    <a:pt x="3678" y="562"/>
                    <a:pt x="3706" y="590"/>
                  </a:cubicBezTo>
                  <a:lnTo>
                    <a:pt x="3706" y="590"/>
                  </a:lnTo>
                  <a:cubicBezTo>
                    <a:pt x="3734" y="646"/>
                    <a:pt x="3818" y="646"/>
                    <a:pt x="3846" y="675"/>
                  </a:cubicBezTo>
                  <a:lnTo>
                    <a:pt x="3846" y="675"/>
                  </a:lnTo>
                  <a:cubicBezTo>
                    <a:pt x="3874" y="703"/>
                    <a:pt x="3874" y="731"/>
                    <a:pt x="3903" y="759"/>
                  </a:cubicBezTo>
                  <a:cubicBezTo>
                    <a:pt x="3931" y="759"/>
                    <a:pt x="3959" y="759"/>
                    <a:pt x="3987" y="759"/>
                  </a:cubicBezTo>
                  <a:cubicBezTo>
                    <a:pt x="3987" y="787"/>
                    <a:pt x="4015" y="815"/>
                    <a:pt x="4043" y="843"/>
                  </a:cubicBezTo>
                  <a:lnTo>
                    <a:pt x="4043" y="843"/>
                  </a:lnTo>
                  <a:cubicBezTo>
                    <a:pt x="4071" y="871"/>
                    <a:pt x="4155" y="871"/>
                    <a:pt x="4183" y="927"/>
                  </a:cubicBezTo>
                  <a:lnTo>
                    <a:pt x="4183" y="927"/>
                  </a:lnTo>
                  <a:cubicBezTo>
                    <a:pt x="4183" y="955"/>
                    <a:pt x="4211" y="955"/>
                    <a:pt x="4239" y="983"/>
                  </a:cubicBezTo>
                  <a:cubicBezTo>
                    <a:pt x="4267" y="983"/>
                    <a:pt x="4296" y="983"/>
                    <a:pt x="4324" y="983"/>
                  </a:cubicBezTo>
                  <a:cubicBezTo>
                    <a:pt x="4324" y="1011"/>
                    <a:pt x="4352" y="1040"/>
                    <a:pt x="4380" y="1068"/>
                  </a:cubicBezTo>
                  <a:lnTo>
                    <a:pt x="4380" y="1068"/>
                  </a:lnTo>
                  <a:cubicBezTo>
                    <a:pt x="4408" y="1096"/>
                    <a:pt x="4408" y="1124"/>
                    <a:pt x="4436" y="1152"/>
                  </a:cubicBezTo>
                  <a:cubicBezTo>
                    <a:pt x="4464" y="1152"/>
                    <a:pt x="4492" y="1152"/>
                    <a:pt x="4520" y="1152"/>
                  </a:cubicBezTo>
                  <a:cubicBezTo>
                    <a:pt x="4520" y="1180"/>
                    <a:pt x="4548" y="1208"/>
                    <a:pt x="4576" y="1236"/>
                  </a:cubicBezTo>
                  <a:lnTo>
                    <a:pt x="4576" y="1236"/>
                  </a:lnTo>
                  <a:cubicBezTo>
                    <a:pt x="4604" y="1264"/>
                    <a:pt x="4632" y="1264"/>
                    <a:pt x="4632" y="1292"/>
                  </a:cubicBezTo>
                  <a:cubicBezTo>
                    <a:pt x="4661" y="1292"/>
                    <a:pt x="4689" y="1292"/>
                    <a:pt x="4717" y="1320"/>
                  </a:cubicBezTo>
                  <a:cubicBezTo>
                    <a:pt x="4717" y="1320"/>
                    <a:pt x="4745" y="1348"/>
                    <a:pt x="4773" y="1376"/>
                  </a:cubicBezTo>
                  <a:lnTo>
                    <a:pt x="4773" y="1376"/>
                  </a:lnTo>
                  <a:cubicBezTo>
                    <a:pt x="4801" y="1404"/>
                    <a:pt x="4829" y="1433"/>
                    <a:pt x="4829" y="1461"/>
                  </a:cubicBezTo>
                  <a:lnTo>
                    <a:pt x="4829" y="1461"/>
                  </a:lnTo>
                  <a:cubicBezTo>
                    <a:pt x="4857" y="1489"/>
                    <a:pt x="4885" y="1517"/>
                    <a:pt x="4913" y="1545"/>
                  </a:cubicBezTo>
                  <a:lnTo>
                    <a:pt x="4913" y="1545"/>
                  </a:lnTo>
                  <a:cubicBezTo>
                    <a:pt x="4913" y="1545"/>
                    <a:pt x="4941" y="1573"/>
                    <a:pt x="4913" y="1573"/>
                  </a:cubicBezTo>
                  <a:cubicBezTo>
                    <a:pt x="4913" y="1601"/>
                    <a:pt x="4913" y="1601"/>
                    <a:pt x="4913" y="1601"/>
                  </a:cubicBezTo>
                  <a:cubicBezTo>
                    <a:pt x="4801" y="1657"/>
                    <a:pt x="4689" y="1685"/>
                    <a:pt x="4576" y="1741"/>
                  </a:cubicBezTo>
                  <a:cubicBezTo>
                    <a:pt x="4548" y="1741"/>
                    <a:pt x="4492" y="1769"/>
                    <a:pt x="4492" y="1798"/>
                  </a:cubicBezTo>
                  <a:cubicBezTo>
                    <a:pt x="4661" y="2050"/>
                    <a:pt x="4380" y="1938"/>
                    <a:pt x="4324" y="1994"/>
                  </a:cubicBezTo>
                  <a:cubicBezTo>
                    <a:pt x="4352" y="1938"/>
                    <a:pt x="4380" y="1854"/>
                    <a:pt x="4380" y="1798"/>
                  </a:cubicBezTo>
                  <a:cubicBezTo>
                    <a:pt x="4408" y="1713"/>
                    <a:pt x="4380" y="1629"/>
                    <a:pt x="4267" y="1629"/>
                  </a:cubicBezTo>
                  <a:cubicBezTo>
                    <a:pt x="4127" y="1629"/>
                    <a:pt x="3987" y="1573"/>
                    <a:pt x="3874" y="1517"/>
                  </a:cubicBezTo>
                  <a:cubicBezTo>
                    <a:pt x="3846" y="1489"/>
                    <a:pt x="3790" y="1461"/>
                    <a:pt x="3734" y="1489"/>
                  </a:cubicBezTo>
                  <a:cubicBezTo>
                    <a:pt x="3566" y="1629"/>
                    <a:pt x="3453" y="1517"/>
                    <a:pt x="3369" y="1348"/>
                  </a:cubicBezTo>
                  <a:cubicBezTo>
                    <a:pt x="3341" y="1264"/>
                    <a:pt x="3229" y="1320"/>
                    <a:pt x="3201" y="1236"/>
                  </a:cubicBezTo>
                  <a:cubicBezTo>
                    <a:pt x="3397" y="1152"/>
                    <a:pt x="3594" y="1068"/>
                    <a:pt x="3706" y="871"/>
                  </a:cubicBezTo>
                  <a:cubicBezTo>
                    <a:pt x="3425" y="1096"/>
                    <a:pt x="3060" y="1011"/>
                    <a:pt x="2751" y="1152"/>
                  </a:cubicBezTo>
                  <a:cubicBezTo>
                    <a:pt x="2667" y="1208"/>
                    <a:pt x="2611" y="1124"/>
                    <a:pt x="2555" y="1096"/>
                  </a:cubicBezTo>
                  <a:cubicBezTo>
                    <a:pt x="2527" y="1011"/>
                    <a:pt x="2555" y="927"/>
                    <a:pt x="2611" y="871"/>
                  </a:cubicBezTo>
                  <a:cubicBezTo>
                    <a:pt x="2639" y="871"/>
                    <a:pt x="2695" y="843"/>
                    <a:pt x="2723" y="871"/>
                  </a:cubicBezTo>
                  <a:cubicBezTo>
                    <a:pt x="2667" y="815"/>
                    <a:pt x="2611" y="899"/>
                    <a:pt x="2583" y="871"/>
                  </a:cubicBezTo>
                  <a:cubicBezTo>
                    <a:pt x="2471" y="843"/>
                    <a:pt x="2471" y="731"/>
                    <a:pt x="2471" y="618"/>
                  </a:cubicBezTo>
                  <a:cubicBezTo>
                    <a:pt x="2471" y="787"/>
                    <a:pt x="2527" y="955"/>
                    <a:pt x="2583" y="1096"/>
                  </a:cubicBezTo>
                  <a:cubicBezTo>
                    <a:pt x="2723" y="1208"/>
                    <a:pt x="2667" y="1348"/>
                    <a:pt x="2555" y="1461"/>
                  </a:cubicBezTo>
                  <a:cubicBezTo>
                    <a:pt x="2471" y="1517"/>
                    <a:pt x="2386" y="1629"/>
                    <a:pt x="2246" y="1573"/>
                  </a:cubicBezTo>
                  <a:cubicBezTo>
                    <a:pt x="2162" y="1517"/>
                    <a:pt x="2134" y="1433"/>
                    <a:pt x="2190" y="1348"/>
                  </a:cubicBezTo>
                  <a:cubicBezTo>
                    <a:pt x="2190" y="1292"/>
                    <a:pt x="2274" y="1320"/>
                    <a:pt x="2246" y="1264"/>
                  </a:cubicBezTo>
                  <a:cubicBezTo>
                    <a:pt x="2218" y="1264"/>
                    <a:pt x="2190" y="1264"/>
                    <a:pt x="2162" y="1236"/>
                  </a:cubicBezTo>
                  <a:cubicBezTo>
                    <a:pt x="2134" y="871"/>
                    <a:pt x="1797" y="759"/>
                    <a:pt x="1600" y="506"/>
                  </a:cubicBezTo>
                  <a:cubicBezTo>
                    <a:pt x="1432" y="646"/>
                    <a:pt x="1488" y="815"/>
                    <a:pt x="1460" y="955"/>
                  </a:cubicBezTo>
                  <a:cubicBezTo>
                    <a:pt x="1460" y="1152"/>
                    <a:pt x="1432" y="1292"/>
                    <a:pt x="1235" y="1348"/>
                  </a:cubicBezTo>
                  <a:cubicBezTo>
                    <a:pt x="1067" y="1404"/>
                    <a:pt x="927" y="1461"/>
                    <a:pt x="927" y="1208"/>
                  </a:cubicBezTo>
                  <a:cubicBezTo>
                    <a:pt x="899" y="1011"/>
                    <a:pt x="842" y="983"/>
                    <a:pt x="702" y="1124"/>
                  </a:cubicBezTo>
                  <a:cubicBezTo>
                    <a:pt x="562" y="1236"/>
                    <a:pt x="421" y="1208"/>
                    <a:pt x="309" y="1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" name="Google Shape;2084;p70"/>
            <p:cNvSpPr/>
            <p:nvPr/>
          </p:nvSpPr>
          <p:spPr>
            <a:xfrm>
              <a:off x="4900325" y="579925"/>
              <a:ext cx="108100" cy="83550"/>
            </a:xfrm>
            <a:custGeom>
              <a:avLst/>
              <a:gdLst/>
              <a:ahLst/>
              <a:cxnLst/>
              <a:rect l="l" t="t" r="r" b="b"/>
              <a:pathLst>
                <a:path w="4324" h="3342" extrusionOk="0">
                  <a:moveTo>
                    <a:pt x="1152" y="337"/>
                  </a:moveTo>
                  <a:cubicBezTo>
                    <a:pt x="1264" y="309"/>
                    <a:pt x="1348" y="141"/>
                    <a:pt x="1432" y="169"/>
                  </a:cubicBezTo>
                  <a:cubicBezTo>
                    <a:pt x="1685" y="253"/>
                    <a:pt x="1938" y="281"/>
                    <a:pt x="2134" y="450"/>
                  </a:cubicBezTo>
                  <a:cubicBezTo>
                    <a:pt x="2078" y="590"/>
                    <a:pt x="1881" y="393"/>
                    <a:pt x="1853" y="618"/>
                  </a:cubicBezTo>
                  <a:cubicBezTo>
                    <a:pt x="1994" y="618"/>
                    <a:pt x="2162" y="758"/>
                    <a:pt x="2275" y="562"/>
                  </a:cubicBezTo>
                  <a:cubicBezTo>
                    <a:pt x="2331" y="478"/>
                    <a:pt x="2415" y="506"/>
                    <a:pt x="2471" y="534"/>
                  </a:cubicBezTo>
                  <a:cubicBezTo>
                    <a:pt x="2611" y="730"/>
                    <a:pt x="2836" y="646"/>
                    <a:pt x="3004" y="730"/>
                  </a:cubicBezTo>
                  <a:cubicBezTo>
                    <a:pt x="3061" y="787"/>
                    <a:pt x="3089" y="730"/>
                    <a:pt x="3117" y="674"/>
                  </a:cubicBezTo>
                  <a:cubicBezTo>
                    <a:pt x="3201" y="506"/>
                    <a:pt x="3229" y="534"/>
                    <a:pt x="3426" y="618"/>
                  </a:cubicBezTo>
                  <a:cubicBezTo>
                    <a:pt x="3482" y="646"/>
                    <a:pt x="3538" y="646"/>
                    <a:pt x="3566" y="618"/>
                  </a:cubicBezTo>
                  <a:cubicBezTo>
                    <a:pt x="3650" y="478"/>
                    <a:pt x="3875" y="393"/>
                    <a:pt x="3819" y="141"/>
                  </a:cubicBezTo>
                  <a:cubicBezTo>
                    <a:pt x="3791" y="0"/>
                    <a:pt x="3903" y="57"/>
                    <a:pt x="3987" y="57"/>
                  </a:cubicBezTo>
                  <a:cubicBezTo>
                    <a:pt x="4015" y="28"/>
                    <a:pt x="4043" y="28"/>
                    <a:pt x="4043" y="57"/>
                  </a:cubicBezTo>
                  <a:lnTo>
                    <a:pt x="4043" y="57"/>
                  </a:lnTo>
                  <a:cubicBezTo>
                    <a:pt x="4071" y="85"/>
                    <a:pt x="4071" y="85"/>
                    <a:pt x="4071" y="113"/>
                  </a:cubicBezTo>
                  <a:lnTo>
                    <a:pt x="4043" y="141"/>
                  </a:lnTo>
                  <a:lnTo>
                    <a:pt x="4071" y="113"/>
                  </a:lnTo>
                  <a:cubicBezTo>
                    <a:pt x="4099" y="113"/>
                    <a:pt x="4099" y="113"/>
                    <a:pt x="4127" y="141"/>
                  </a:cubicBezTo>
                  <a:cubicBezTo>
                    <a:pt x="4127" y="169"/>
                    <a:pt x="4099" y="169"/>
                    <a:pt x="4099" y="197"/>
                  </a:cubicBezTo>
                  <a:cubicBezTo>
                    <a:pt x="4127" y="225"/>
                    <a:pt x="4156" y="253"/>
                    <a:pt x="4184" y="281"/>
                  </a:cubicBezTo>
                  <a:cubicBezTo>
                    <a:pt x="4184" y="309"/>
                    <a:pt x="4184" y="337"/>
                    <a:pt x="4184" y="337"/>
                  </a:cubicBezTo>
                  <a:cubicBezTo>
                    <a:pt x="4212" y="393"/>
                    <a:pt x="4184" y="450"/>
                    <a:pt x="4240" y="506"/>
                  </a:cubicBezTo>
                  <a:lnTo>
                    <a:pt x="4240" y="506"/>
                  </a:lnTo>
                  <a:cubicBezTo>
                    <a:pt x="4268" y="534"/>
                    <a:pt x="4240" y="590"/>
                    <a:pt x="4296" y="646"/>
                  </a:cubicBezTo>
                  <a:cubicBezTo>
                    <a:pt x="4296" y="674"/>
                    <a:pt x="4296" y="674"/>
                    <a:pt x="4296" y="702"/>
                  </a:cubicBezTo>
                  <a:cubicBezTo>
                    <a:pt x="4296" y="730"/>
                    <a:pt x="4324" y="758"/>
                    <a:pt x="4296" y="815"/>
                  </a:cubicBezTo>
                  <a:cubicBezTo>
                    <a:pt x="4296" y="871"/>
                    <a:pt x="4240" y="899"/>
                    <a:pt x="4184" y="899"/>
                  </a:cubicBezTo>
                  <a:cubicBezTo>
                    <a:pt x="3791" y="871"/>
                    <a:pt x="3398" y="871"/>
                    <a:pt x="3033" y="1095"/>
                  </a:cubicBezTo>
                  <a:cubicBezTo>
                    <a:pt x="2892" y="1180"/>
                    <a:pt x="2668" y="1123"/>
                    <a:pt x="2583" y="1011"/>
                  </a:cubicBezTo>
                  <a:cubicBezTo>
                    <a:pt x="2415" y="730"/>
                    <a:pt x="2275" y="871"/>
                    <a:pt x="2134" y="983"/>
                  </a:cubicBezTo>
                  <a:cubicBezTo>
                    <a:pt x="2106" y="1011"/>
                    <a:pt x="2078" y="1039"/>
                    <a:pt x="2078" y="1067"/>
                  </a:cubicBezTo>
                  <a:cubicBezTo>
                    <a:pt x="1994" y="1208"/>
                    <a:pt x="1994" y="1320"/>
                    <a:pt x="2218" y="1404"/>
                  </a:cubicBezTo>
                  <a:cubicBezTo>
                    <a:pt x="2611" y="1573"/>
                    <a:pt x="2836" y="1713"/>
                    <a:pt x="2583" y="2050"/>
                  </a:cubicBezTo>
                  <a:cubicBezTo>
                    <a:pt x="2555" y="2078"/>
                    <a:pt x="2555" y="2078"/>
                    <a:pt x="2555" y="2078"/>
                  </a:cubicBezTo>
                  <a:cubicBezTo>
                    <a:pt x="2555" y="2050"/>
                    <a:pt x="2583" y="2050"/>
                    <a:pt x="2640" y="2022"/>
                  </a:cubicBezTo>
                  <a:cubicBezTo>
                    <a:pt x="2864" y="2134"/>
                    <a:pt x="2696" y="2331"/>
                    <a:pt x="2696" y="2471"/>
                  </a:cubicBezTo>
                  <a:cubicBezTo>
                    <a:pt x="2668" y="2499"/>
                    <a:pt x="2668" y="2527"/>
                    <a:pt x="2640" y="2555"/>
                  </a:cubicBezTo>
                  <a:cubicBezTo>
                    <a:pt x="2611" y="2611"/>
                    <a:pt x="2499" y="2668"/>
                    <a:pt x="2611" y="2752"/>
                  </a:cubicBezTo>
                  <a:cubicBezTo>
                    <a:pt x="2668" y="2808"/>
                    <a:pt x="2724" y="2892"/>
                    <a:pt x="2752" y="2976"/>
                  </a:cubicBezTo>
                  <a:cubicBezTo>
                    <a:pt x="2780" y="3089"/>
                    <a:pt x="2780" y="3229"/>
                    <a:pt x="2668" y="3285"/>
                  </a:cubicBezTo>
                  <a:cubicBezTo>
                    <a:pt x="2555" y="3341"/>
                    <a:pt x="2471" y="3285"/>
                    <a:pt x="2387" y="3201"/>
                  </a:cubicBezTo>
                  <a:cubicBezTo>
                    <a:pt x="2331" y="3145"/>
                    <a:pt x="2303" y="3089"/>
                    <a:pt x="2275" y="3032"/>
                  </a:cubicBezTo>
                  <a:cubicBezTo>
                    <a:pt x="2162" y="2836"/>
                    <a:pt x="2050" y="2864"/>
                    <a:pt x="1910" y="2976"/>
                  </a:cubicBezTo>
                  <a:cubicBezTo>
                    <a:pt x="1910" y="2976"/>
                    <a:pt x="1881" y="2976"/>
                    <a:pt x="1853" y="3004"/>
                  </a:cubicBezTo>
                  <a:lnTo>
                    <a:pt x="1601" y="2499"/>
                  </a:lnTo>
                  <a:cubicBezTo>
                    <a:pt x="1601" y="2471"/>
                    <a:pt x="1601" y="2443"/>
                    <a:pt x="1629" y="2443"/>
                  </a:cubicBezTo>
                  <a:cubicBezTo>
                    <a:pt x="1741" y="2331"/>
                    <a:pt x="1741" y="2218"/>
                    <a:pt x="1601" y="2190"/>
                  </a:cubicBezTo>
                  <a:cubicBezTo>
                    <a:pt x="1376" y="2134"/>
                    <a:pt x="1460" y="2022"/>
                    <a:pt x="1545" y="1966"/>
                  </a:cubicBezTo>
                  <a:cubicBezTo>
                    <a:pt x="1657" y="1909"/>
                    <a:pt x="1713" y="1853"/>
                    <a:pt x="1685" y="1741"/>
                  </a:cubicBezTo>
                  <a:cubicBezTo>
                    <a:pt x="1657" y="1657"/>
                    <a:pt x="1825" y="1601"/>
                    <a:pt x="1769" y="1545"/>
                  </a:cubicBezTo>
                  <a:cubicBezTo>
                    <a:pt x="1657" y="1488"/>
                    <a:pt x="1573" y="1432"/>
                    <a:pt x="1517" y="1320"/>
                  </a:cubicBezTo>
                  <a:cubicBezTo>
                    <a:pt x="1488" y="1264"/>
                    <a:pt x="1404" y="1320"/>
                    <a:pt x="1376" y="1376"/>
                  </a:cubicBezTo>
                  <a:cubicBezTo>
                    <a:pt x="1348" y="1488"/>
                    <a:pt x="1292" y="1573"/>
                    <a:pt x="1208" y="1629"/>
                  </a:cubicBezTo>
                  <a:cubicBezTo>
                    <a:pt x="1152" y="1741"/>
                    <a:pt x="1067" y="1797"/>
                    <a:pt x="955" y="1797"/>
                  </a:cubicBezTo>
                  <a:cubicBezTo>
                    <a:pt x="843" y="1797"/>
                    <a:pt x="702" y="1657"/>
                    <a:pt x="674" y="1881"/>
                  </a:cubicBezTo>
                  <a:cubicBezTo>
                    <a:pt x="674" y="1938"/>
                    <a:pt x="590" y="1909"/>
                    <a:pt x="562" y="1881"/>
                  </a:cubicBezTo>
                  <a:cubicBezTo>
                    <a:pt x="450" y="1797"/>
                    <a:pt x="225" y="1797"/>
                    <a:pt x="225" y="1573"/>
                  </a:cubicBezTo>
                  <a:cubicBezTo>
                    <a:pt x="225" y="1516"/>
                    <a:pt x="85" y="1488"/>
                    <a:pt x="0" y="1460"/>
                  </a:cubicBezTo>
                  <a:cubicBezTo>
                    <a:pt x="57" y="1376"/>
                    <a:pt x="85" y="1320"/>
                    <a:pt x="85" y="1236"/>
                  </a:cubicBezTo>
                  <a:cubicBezTo>
                    <a:pt x="57" y="1123"/>
                    <a:pt x="113" y="1039"/>
                    <a:pt x="253" y="1039"/>
                  </a:cubicBezTo>
                  <a:cubicBezTo>
                    <a:pt x="309" y="1067"/>
                    <a:pt x="337" y="1123"/>
                    <a:pt x="337" y="1180"/>
                  </a:cubicBezTo>
                  <a:cubicBezTo>
                    <a:pt x="281" y="1236"/>
                    <a:pt x="309" y="1264"/>
                    <a:pt x="394" y="1264"/>
                  </a:cubicBezTo>
                  <a:cubicBezTo>
                    <a:pt x="590" y="1348"/>
                    <a:pt x="702" y="1320"/>
                    <a:pt x="787" y="1067"/>
                  </a:cubicBezTo>
                  <a:cubicBezTo>
                    <a:pt x="843" y="843"/>
                    <a:pt x="899" y="871"/>
                    <a:pt x="1460" y="815"/>
                  </a:cubicBezTo>
                  <a:cubicBezTo>
                    <a:pt x="1095" y="758"/>
                    <a:pt x="955" y="618"/>
                    <a:pt x="1152" y="33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" name="Google Shape;2085;p70"/>
            <p:cNvSpPr/>
            <p:nvPr/>
          </p:nvSpPr>
          <p:spPr>
            <a:xfrm>
              <a:off x="4862425" y="535700"/>
              <a:ext cx="92675" cy="70225"/>
            </a:xfrm>
            <a:custGeom>
              <a:avLst/>
              <a:gdLst/>
              <a:ahLst/>
              <a:cxnLst/>
              <a:rect l="l" t="t" r="r" b="b"/>
              <a:pathLst>
                <a:path w="3707" h="2809" extrusionOk="0">
                  <a:moveTo>
                    <a:pt x="141" y="1854"/>
                  </a:moveTo>
                  <a:cubicBezTo>
                    <a:pt x="113" y="1769"/>
                    <a:pt x="57" y="1713"/>
                    <a:pt x="29" y="1629"/>
                  </a:cubicBezTo>
                  <a:cubicBezTo>
                    <a:pt x="0" y="1573"/>
                    <a:pt x="0" y="1545"/>
                    <a:pt x="29" y="1489"/>
                  </a:cubicBezTo>
                  <a:lnTo>
                    <a:pt x="29" y="1489"/>
                  </a:lnTo>
                  <a:cubicBezTo>
                    <a:pt x="85" y="1461"/>
                    <a:pt x="85" y="1404"/>
                    <a:pt x="113" y="1348"/>
                  </a:cubicBezTo>
                  <a:cubicBezTo>
                    <a:pt x="113" y="1348"/>
                    <a:pt x="113" y="1320"/>
                    <a:pt x="113" y="1292"/>
                  </a:cubicBezTo>
                  <a:cubicBezTo>
                    <a:pt x="141" y="1264"/>
                    <a:pt x="169" y="1236"/>
                    <a:pt x="197" y="1236"/>
                  </a:cubicBezTo>
                  <a:cubicBezTo>
                    <a:pt x="197" y="1208"/>
                    <a:pt x="197" y="1180"/>
                    <a:pt x="197" y="1152"/>
                  </a:cubicBezTo>
                  <a:cubicBezTo>
                    <a:pt x="225" y="1152"/>
                    <a:pt x="253" y="1124"/>
                    <a:pt x="281" y="1096"/>
                  </a:cubicBezTo>
                  <a:lnTo>
                    <a:pt x="281" y="1096"/>
                  </a:lnTo>
                  <a:cubicBezTo>
                    <a:pt x="309" y="1068"/>
                    <a:pt x="337" y="1039"/>
                    <a:pt x="365" y="1039"/>
                  </a:cubicBezTo>
                  <a:cubicBezTo>
                    <a:pt x="365" y="1011"/>
                    <a:pt x="365" y="983"/>
                    <a:pt x="365" y="955"/>
                  </a:cubicBezTo>
                  <a:cubicBezTo>
                    <a:pt x="393" y="927"/>
                    <a:pt x="422" y="927"/>
                    <a:pt x="422" y="899"/>
                  </a:cubicBezTo>
                  <a:lnTo>
                    <a:pt x="422" y="899"/>
                  </a:lnTo>
                  <a:cubicBezTo>
                    <a:pt x="450" y="871"/>
                    <a:pt x="478" y="843"/>
                    <a:pt x="506" y="815"/>
                  </a:cubicBezTo>
                  <a:lnTo>
                    <a:pt x="506" y="815"/>
                  </a:lnTo>
                  <a:cubicBezTo>
                    <a:pt x="534" y="815"/>
                    <a:pt x="562" y="787"/>
                    <a:pt x="590" y="759"/>
                  </a:cubicBezTo>
                  <a:lnTo>
                    <a:pt x="590" y="759"/>
                  </a:lnTo>
                  <a:cubicBezTo>
                    <a:pt x="618" y="731"/>
                    <a:pt x="646" y="731"/>
                    <a:pt x="674" y="759"/>
                  </a:cubicBezTo>
                  <a:cubicBezTo>
                    <a:pt x="730" y="871"/>
                    <a:pt x="702" y="955"/>
                    <a:pt x="702" y="1068"/>
                  </a:cubicBezTo>
                  <a:cubicBezTo>
                    <a:pt x="702" y="1208"/>
                    <a:pt x="815" y="1236"/>
                    <a:pt x="927" y="1208"/>
                  </a:cubicBezTo>
                  <a:cubicBezTo>
                    <a:pt x="1067" y="1180"/>
                    <a:pt x="1264" y="646"/>
                    <a:pt x="1208" y="478"/>
                  </a:cubicBezTo>
                  <a:cubicBezTo>
                    <a:pt x="1208" y="450"/>
                    <a:pt x="1208" y="422"/>
                    <a:pt x="1236" y="394"/>
                  </a:cubicBezTo>
                  <a:lnTo>
                    <a:pt x="1236" y="394"/>
                  </a:lnTo>
                  <a:cubicBezTo>
                    <a:pt x="1264" y="366"/>
                    <a:pt x="1292" y="338"/>
                    <a:pt x="1320" y="338"/>
                  </a:cubicBezTo>
                  <a:cubicBezTo>
                    <a:pt x="1348" y="338"/>
                    <a:pt x="1376" y="338"/>
                    <a:pt x="1376" y="338"/>
                  </a:cubicBezTo>
                  <a:cubicBezTo>
                    <a:pt x="1404" y="310"/>
                    <a:pt x="1432" y="281"/>
                    <a:pt x="1460" y="253"/>
                  </a:cubicBezTo>
                  <a:lnTo>
                    <a:pt x="1460" y="253"/>
                  </a:lnTo>
                  <a:cubicBezTo>
                    <a:pt x="1488" y="253"/>
                    <a:pt x="1516" y="225"/>
                    <a:pt x="1545" y="197"/>
                  </a:cubicBezTo>
                  <a:cubicBezTo>
                    <a:pt x="1573" y="197"/>
                    <a:pt x="1573" y="197"/>
                    <a:pt x="1601" y="197"/>
                  </a:cubicBezTo>
                  <a:cubicBezTo>
                    <a:pt x="1629" y="169"/>
                    <a:pt x="1657" y="169"/>
                    <a:pt x="1685" y="141"/>
                  </a:cubicBezTo>
                  <a:lnTo>
                    <a:pt x="1685" y="141"/>
                  </a:lnTo>
                  <a:cubicBezTo>
                    <a:pt x="1713" y="113"/>
                    <a:pt x="1741" y="85"/>
                    <a:pt x="1769" y="85"/>
                  </a:cubicBezTo>
                  <a:cubicBezTo>
                    <a:pt x="1797" y="85"/>
                    <a:pt x="1797" y="85"/>
                    <a:pt x="1825" y="85"/>
                  </a:cubicBezTo>
                  <a:cubicBezTo>
                    <a:pt x="1853" y="57"/>
                    <a:pt x="1881" y="29"/>
                    <a:pt x="1910" y="29"/>
                  </a:cubicBezTo>
                  <a:cubicBezTo>
                    <a:pt x="1938" y="29"/>
                    <a:pt x="1966" y="29"/>
                    <a:pt x="1966" y="29"/>
                  </a:cubicBezTo>
                  <a:cubicBezTo>
                    <a:pt x="1994" y="1"/>
                    <a:pt x="2022" y="1"/>
                    <a:pt x="2050" y="29"/>
                  </a:cubicBezTo>
                  <a:cubicBezTo>
                    <a:pt x="2162" y="281"/>
                    <a:pt x="2864" y="703"/>
                    <a:pt x="3145" y="674"/>
                  </a:cubicBezTo>
                  <a:cubicBezTo>
                    <a:pt x="3257" y="674"/>
                    <a:pt x="3285" y="590"/>
                    <a:pt x="3341" y="534"/>
                  </a:cubicBezTo>
                  <a:cubicBezTo>
                    <a:pt x="3426" y="478"/>
                    <a:pt x="3482" y="338"/>
                    <a:pt x="3650" y="366"/>
                  </a:cubicBezTo>
                  <a:cubicBezTo>
                    <a:pt x="3678" y="506"/>
                    <a:pt x="3482" y="674"/>
                    <a:pt x="3678" y="815"/>
                  </a:cubicBezTo>
                  <a:cubicBezTo>
                    <a:pt x="3706" y="815"/>
                    <a:pt x="3650" y="843"/>
                    <a:pt x="3622" y="871"/>
                  </a:cubicBezTo>
                  <a:cubicBezTo>
                    <a:pt x="3594" y="983"/>
                    <a:pt x="3482" y="927"/>
                    <a:pt x="3397" y="983"/>
                  </a:cubicBezTo>
                  <a:cubicBezTo>
                    <a:pt x="3397" y="1096"/>
                    <a:pt x="3706" y="1124"/>
                    <a:pt x="3454" y="1264"/>
                  </a:cubicBezTo>
                  <a:cubicBezTo>
                    <a:pt x="3510" y="1433"/>
                    <a:pt x="3426" y="1601"/>
                    <a:pt x="3594" y="1741"/>
                  </a:cubicBezTo>
                  <a:cubicBezTo>
                    <a:pt x="3426" y="1797"/>
                    <a:pt x="3285" y="1769"/>
                    <a:pt x="3257" y="1657"/>
                  </a:cubicBezTo>
                  <a:cubicBezTo>
                    <a:pt x="3201" y="1489"/>
                    <a:pt x="3089" y="1376"/>
                    <a:pt x="2920" y="1292"/>
                  </a:cubicBezTo>
                  <a:cubicBezTo>
                    <a:pt x="2864" y="1264"/>
                    <a:pt x="2892" y="1180"/>
                    <a:pt x="2920" y="1124"/>
                  </a:cubicBezTo>
                  <a:cubicBezTo>
                    <a:pt x="2948" y="1068"/>
                    <a:pt x="2976" y="1011"/>
                    <a:pt x="3061" y="871"/>
                  </a:cubicBezTo>
                  <a:cubicBezTo>
                    <a:pt x="2892" y="1011"/>
                    <a:pt x="2808" y="871"/>
                    <a:pt x="2696" y="871"/>
                  </a:cubicBezTo>
                  <a:cubicBezTo>
                    <a:pt x="2555" y="871"/>
                    <a:pt x="2555" y="1068"/>
                    <a:pt x="2443" y="1096"/>
                  </a:cubicBezTo>
                  <a:cubicBezTo>
                    <a:pt x="2331" y="1011"/>
                    <a:pt x="2359" y="843"/>
                    <a:pt x="2190" y="815"/>
                  </a:cubicBezTo>
                  <a:cubicBezTo>
                    <a:pt x="2050" y="787"/>
                    <a:pt x="1966" y="927"/>
                    <a:pt x="1797" y="899"/>
                  </a:cubicBezTo>
                  <a:cubicBezTo>
                    <a:pt x="1741" y="871"/>
                    <a:pt x="1741" y="1011"/>
                    <a:pt x="1825" y="1068"/>
                  </a:cubicBezTo>
                  <a:cubicBezTo>
                    <a:pt x="1881" y="1152"/>
                    <a:pt x="1797" y="1180"/>
                    <a:pt x="1825" y="1236"/>
                  </a:cubicBezTo>
                  <a:cubicBezTo>
                    <a:pt x="1853" y="1433"/>
                    <a:pt x="1685" y="1573"/>
                    <a:pt x="1741" y="1769"/>
                  </a:cubicBezTo>
                  <a:cubicBezTo>
                    <a:pt x="1769" y="1826"/>
                    <a:pt x="1713" y="1882"/>
                    <a:pt x="1797" y="1882"/>
                  </a:cubicBezTo>
                  <a:cubicBezTo>
                    <a:pt x="1853" y="1854"/>
                    <a:pt x="1910" y="1769"/>
                    <a:pt x="1938" y="1882"/>
                  </a:cubicBezTo>
                  <a:cubicBezTo>
                    <a:pt x="1966" y="1966"/>
                    <a:pt x="1881" y="1994"/>
                    <a:pt x="1853" y="1994"/>
                  </a:cubicBezTo>
                  <a:cubicBezTo>
                    <a:pt x="1741" y="2050"/>
                    <a:pt x="1685" y="2106"/>
                    <a:pt x="1657" y="2191"/>
                  </a:cubicBezTo>
                  <a:cubicBezTo>
                    <a:pt x="1657" y="2331"/>
                    <a:pt x="1516" y="2303"/>
                    <a:pt x="1488" y="2387"/>
                  </a:cubicBezTo>
                  <a:cubicBezTo>
                    <a:pt x="1404" y="2499"/>
                    <a:pt x="1376" y="2275"/>
                    <a:pt x="1264" y="2359"/>
                  </a:cubicBezTo>
                  <a:cubicBezTo>
                    <a:pt x="1236" y="2499"/>
                    <a:pt x="1404" y="2640"/>
                    <a:pt x="1292" y="2808"/>
                  </a:cubicBezTo>
                  <a:cubicBezTo>
                    <a:pt x="1123" y="2752"/>
                    <a:pt x="1095" y="2584"/>
                    <a:pt x="1039" y="2471"/>
                  </a:cubicBezTo>
                  <a:cubicBezTo>
                    <a:pt x="983" y="2359"/>
                    <a:pt x="955" y="2219"/>
                    <a:pt x="787" y="2331"/>
                  </a:cubicBezTo>
                  <a:cubicBezTo>
                    <a:pt x="787" y="2359"/>
                    <a:pt x="730" y="2359"/>
                    <a:pt x="730" y="2359"/>
                  </a:cubicBezTo>
                  <a:cubicBezTo>
                    <a:pt x="590" y="2078"/>
                    <a:pt x="534" y="2387"/>
                    <a:pt x="478" y="2387"/>
                  </a:cubicBezTo>
                  <a:cubicBezTo>
                    <a:pt x="141" y="2331"/>
                    <a:pt x="225" y="2050"/>
                    <a:pt x="141" y="185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2086;p70"/>
            <p:cNvSpPr/>
            <p:nvPr/>
          </p:nvSpPr>
          <p:spPr>
            <a:xfrm>
              <a:off x="4946650" y="595375"/>
              <a:ext cx="66700" cy="56175"/>
            </a:xfrm>
            <a:custGeom>
              <a:avLst/>
              <a:gdLst/>
              <a:ahLst/>
              <a:cxnLst/>
              <a:rect l="l" t="t" r="r" b="b"/>
              <a:pathLst>
                <a:path w="2668" h="2247" extrusionOk="0">
                  <a:moveTo>
                    <a:pt x="702" y="1432"/>
                  </a:moveTo>
                  <a:cubicBezTo>
                    <a:pt x="702" y="1404"/>
                    <a:pt x="674" y="1348"/>
                    <a:pt x="702" y="1291"/>
                  </a:cubicBezTo>
                  <a:cubicBezTo>
                    <a:pt x="815" y="1151"/>
                    <a:pt x="758" y="1067"/>
                    <a:pt x="618" y="1011"/>
                  </a:cubicBezTo>
                  <a:cubicBezTo>
                    <a:pt x="478" y="983"/>
                    <a:pt x="393" y="730"/>
                    <a:pt x="141" y="870"/>
                  </a:cubicBezTo>
                  <a:cubicBezTo>
                    <a:pt x="113" y="898"/>
                    <a:pt x="0" y="702"/>
                    <a:pt x="57" y="646"/>
                  </a:cubicBezTo>
                  <a:cubicBezTo>
                    <a:pt x="141" y="562"/>
                    <a:pt x="57" y="421"/>
                    <a:pt x="169" y="337"/>
                  </a:cubicBezTo>
                  <a:cubicBezTo>
                    <a:pt x="281" y="281"/>
                    <a:pt x="422" y="253"/>
                    <a:pt x="450" y="84"/>
                  </a:cubicBezTo>
                  <a:cubicBezTo>
                    <a:pt x="478" y="28"/>
                    <a:pt x="478" y="0"/>
                    <a:pt x="534" y="0"/>
                  </a:cubicBezTo>
                  <a:cubicBezTo>
                    <a:pt x="590" y="28"/>
                    <a:pt x="618" y="56"/>
                    <a:pt x="646" y="84"/>
                  </a:cubicBezTo>
                  <a:cubicBezTo>
                    <a:pt x="758" y="365"/>
                    <a:pt x="927" y="477"/>
                    <a:pt x="1180" y="421"/>
                  </a:cubicBezTo>
                  <a:cubicBezTo>
                    <a:pt x="1208" y="421"/>
                    <a:pt x="1236" y="421"/>
                    <a:pt x="1236" y="393"/>
                  </a:cubicBezTo>
                  <a:cubicBezTo>
                    <a:pt x="1769" y="169"/>
                    <a:pt x="1769" y="169"/>
                    <a:pt x="2331" y="225"/>
                  </a:cubicBezTo>
                  <a:cubicBezTo>
                    <a:pt x="2359" y="225"/>
                    <a:pt x="2387" y="169"/>
                    <a:pt x="2415" y="169"/>
                  </a:cubicBezTo>
                  <a:cubicBezTo>
                    <a:pt x="2443" y="140"/>
                    <a:pt x="2471" y="140"/>
                    <a:pt x="2499" y="169"/>
                  </a:cubicBezTo>
                  <a:cubicBezTo>
                    <a:pt x="2499" y="197"/>
                    <a:pt x="2499" y="225"/>
                    <a:pt x="2499" y="253"/>
                  </a:cubicBezTo>
                  <a:cubicBezTo>
                    <a:pt x="2527" y="281"/>
                    <a:pt x="2499" y="337"/>
                    <a:pt x="2555" y="393"/>
                  </a:cubicBezTo>
                  <a:cubicBezTo>
                    <a:pt x="2555" y="421"/>
                    <a:pt x="2555" y="421"/>
                    <a:pt x="2555" y="449"/>
                  </a:cubicBezTo>
                  <a:cubicBezTo>
                    <a:pt x="2555" y="477"/>
                    <a:pt x="2583" y="505"/>
                    <a:pt x="2611" y="533"/>
                  </a:cubicBezTo>
                  <a:cubicBezTo>
                    <a:pt x="2639" y="674"/>
                    <a:pt x="2668" y="814"/>
                    <a:pt x="2443" y="786"/>
                  </a:cubicBezTo>
                  <a:cubicBezTo>
                    <a:pt x="2331" y="618"/>
                    <a:pt x="2190" y="477"/>
                    <a:pt x="1938" y="449"/>
                  </a:cubicBezTo>
                  <a:cubicBezTo>
                    <a:pt x="2022" y="758"/>
                    <a:pt x="1966" y="983"/>
                    <a:pt x="1685" y="1095"/>
                  </a:cubicBezTo>
                  <a:cubicBezTo>
                    <a:pt x="1601" y="1123"/>
                    <a:pt x="1601" y="1179"/>
                    <a:pt x="1629" y="1235"/>
                  </a:cubicBezTo>
                  <a:cubicBezTo>
                    <a:pt x="1657" y="1320"/>
                    <a:pt x="1713" y="1320"/>
                    <a:pt x="1769" y="1291"/>
                  </a:cubicBezTo>
                  <a:cubicBezTo>
                    <a:pt x="1938" y="1207"/>
                    <a:pt x="2022" y="1095"/>
                    <a:pt x="2106" y="955"/>
                  </a:cubicBezTo>
                  <a:cubicBezTo>
                    <a:pt x="2190" y="842"/>
                    <a:pt x="2246" y="702"/>
                    <a:pt x="2443" y="786"/>
                  </a:cubicBezTo>
                  <a:cubicBezTo>
                    <a:pt x="2639" y="898"/>
                    <a:pt x="2471" y="1095"/>
                    <a:pt x="2555" y="1235"/>
                  </a:cubicBezTo>
                  <a:cubicBezTo>
                    <a:pt x="2668" y="1404"/>
                    <a:pt x="2471" y="1544"/>
                    <a:pt x="2331" y="1656"/>
                  </a:cubicBezTo>
                  <a:cubicBezTo>
                    <a:pt x="2190" y="1769"/>
                    <a:pt x="2050" y="1909"/>
                    <a:pt x="1938" y="2021"/>
                  </a:cubicBezTo>
                  <a:cubicBezTo>
                    <a:pt x="1685" y="2246"/>
                    <a:pt x="1432" y="1993"/>
                    <a:pt x="1208" y="2134"/>
                  </a:cubicBezTo>
                  <a:cubicBezTo>
                    <a:pt x="1180" y="2134"/>
                    <a:pt x="1123" y="2106"/>
                    <a:pt x="1123" y="2078"/>
                  </a:cubicBezTo>
                  <a:cubicBezTo>
                    <a:pt x="1151" y="1741"/>
                    <a:pt x="899" y="1909"/>
                    <a:pt x="758" y="1881"/>
                  </a:cubicBezTo>
                  <a:cubicBezTo>
                    <a:pt x="758" y="1797"/>
                    <a:pt x="787" y="1713"/>
                    <a:pt x="815" y="1628"/>
                  </a:cubicBezTo>
                  <a:cubicBezTo>
                    <a:pt x="871" y="1544"/>
                    <a:pt x="843" y="1460"/>
                    <a:pt x="702" y="143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70"/>
            <p:cNvSpPr/>
            <p:nvPr/>
          </p:nvSpPr>
          <p:spPr>
            <a:xfrm>
              <a:off x="5236525" y="810125"/>
              <a:ext cx="77925" cy="50575"/>
            </a:xfrm>
            <a:custGeom>
              <a:avLst/>
              <a:gdLst/>
              <a:ahLst/>
              <a:cxnLst/>
              <a:rect l="l" t="t" r="r" b="b"/>
              <a:pathLst>
                <a:path w="3117" h="2023" extrusionOk="0">
                  <a:moveTo>
                    <a:pt x="309" y="1349"/>
                  </a:moveTo>
                  <a:cubicBezTo>
                    <a:pt x="393" y="1292"/>
                    <a:pt x="506" y="1236"/>
                    <a:pt x="590" y="1320"/>
                  </a:cubicBezTo>
                  <a:cubicBezTo>
                    <a:pt x="702" y="1433"/>
                    <a:pt x="337" y="1320"/>
                    <a:pt x="506" y="1489"/>
                  </a:cubicBezTo>
                  <a:cubicBezTo>
                    <a:pt x="562" y="1545"/>
                    <a:pt x="590" y="1545"/>
                    <a:pt x="646" y="1489"/>
                  </a:cubicBezTo>
                  <a:cubicBezTo>
                    <a:pt x="702" y="1433"/>
                    <a:pt x="702" y="1264"/>
                    <a:pt x="871" y="1292"/>
                  </a:cubicBezTo>
                  <a:cubicBezTo>
                    <a:pt x="842" y="1152"/>
                    <a:pt x="899" y="1068"/>
                    <a:pt x="955" y="955"/>
                  </a:cubicBezTo>
                  <a:cubicBezTo>
                    <a:pt x="1039" y="815"/>
                    <a:pt x="1151" y="731"/>
                    <a:pt x="1292" y="759"/>
                  </a:cubicBezTo>
                  <a:cubicBezTo>
                    <a:pt x="1404" y="759"/>
                    <a:pt x="1516" y="731"/>
                    <a:pt x="1600" y="675"/>
                  </a:cubicBezTo>
                  <a:cubicBezTo>
                    <a:pt x="1769" y="591"/>
                    <a:pt x="1741" y="731"/>
                    <a:pt x="1741" y="815"/>
                  </a:cubicBezTo>
                  <a:cubicBezTo>
                    <a:pt x="1853" y="815"/>
                    <a:pt x="1994" y="787"/>
                    <a:pt x="2050" y="955"/>
                  </a:cubicBezTo>
                  <a:cubicBezTo>
                    <a:pt x="2106" y="843"/>
                    <a:pt x="2134" y="759"/>
                    <a:pt x="2162" y="703"/>
                  </a:cubicBezTo>
                  <a:cubicBezTo>
                    <a:pt x="2106" y="647"/>
                    <a:pt x="2078" y="703"/>
                    <a:pt x="2050" y="731"/>
                  </a:cubicBezTo>
                  <a:cubicBezTo>
                    <a:pt x="1937" y="731"/>
                    <a:pt x="1853" y="759"/>
                    <a:pt x="1909" y="591"/>
                  </a:cubicBezTo>
                  <a:cubicBezTo>
                    <a:pt x="1965" y="422"/>
                    <a:pt x="1965" y="254"/>
                    <a:pt x="1629" y="226"/>
                  </a:cubicBezTo>
                  <a:cubicBezTo>
                    <a:pt x="1825" y="113"/>
                    <a:pt x="1909" y="1"/>
                    <a:pt x="2022" y="197"/>
                  </a:cubicBezTo>
                  <a:cubicBezTo>
                    <a:pt x="2078" y="310"/>
                    <a:pt x="2274" y="310"/>
                    <a:pt x="2359" y="197"/>
                  </a:cubicBezTo>
                  <a:cubicBezTo>
                    <a:pt x="2387" y="141"/>
                    <a:pt x="2415" y="113"/>
                    <a:pt x="2443" y="85"/>
                  </a:cubicBezTo>
                  <a:cubicBezTo>
                    <a:pt x="2499" y="57"/>
                    <a:pt x="2555" y="29"/>
                    <a:pt x="2611" y="85"/>
                  </a:cubicBezTo>
                  <a:cubicBezTo>
                    <a:pt x="2639" y="113"/>
                    <a:pt x="2639" y="169"/>
                    <a:pt x="2639" y="197"/>
                  </a:cubicBezTo>
                  <a:cubicBezTo>
                    <a:pt x="2611" y="338"/>
                    <a:pt x="2583" y="478"/>
                    <a:pt x="2527" y="619"/>
                  </a:cubicBezTo>
                  <a:cubicBezTo>
                    <a:pt x="2499" y="675"/>
                    <a:pt x="2499" y="731"/>
                    <a:pt x="2555" y="787"/>
                  </a:cubicBezTo>
                  <a:cubicBezTo>
                    <a:pt x="2639" y="871"/>
                    <a:pt x="2695" y="955"/>
                    <a:pt x="2780" y="984"/>
                  </a:cubicBezTo>
                  <a:cubicBezTo>
                    <a:pt x="2892" y="1040"/>
                    <a:pt x="2864" y="871"/>
                    <a:pt x="2948" y="843"/>
                  </a:cubicBezTo>
                  <a:cubicBezTo>
                    <a:pt x="3004" y="815"/>
                    <a:pt x="3060" y="843"/>
                    <a:pt x="3088" y="899"/>
                  </a:cubicBezTo>
                  <a:cubicBezTo>
                    <a:pt x="3088" y="927"/>
                    <a:pt x="3117" y="927"/>
                    <a:pt x="3088" y="955"/>
                  </a:cubicBezTo>
                  <a:cubicBezTo>
                    <a:pt x="3088" y="984"/>
                    <a:pt x="3088" y="984"/>
                    <a:pt x="3088" y="984"/>
                  </a:cubicBezTo>
                  <a:lnTo>
                    <a:pt x="3088" y="984"/>
                  </a:lnTo>
                  <a:cubicBezTo>
                    <a:pt x="3060" y="1012"/>
                    <a:pt x="3032" y="1012"/>
                    <a:pt x="3004" y="1040"/>
                  </a:cubicBezTo>
                  <a:lnTo>
                    <a:pt x="3004" y="1040"/>
                  </a:lnTo>
                  <a:cubicBezTo>
                    <a:pt x="2976" y="1068"/>
                    <a:pt x="2948" y="1096"/>
                    <a:pt x="2920" y="1096"/>
                  </a:cubicBezTo>
                  <a:lnTo>
                    <a:pt x="2920" y="1096"/>
                  </a:lnTo>
                  <a:cubicBezTo>
                    <a:pt x="2892" y="1124"/>
                    <a:pt x="2864" y="1152"/>
                    <a:pt x="2864" y="1180"/>
                  </a:cubicBezTo>
                  <a:lnTo>
                    <a:pt x="2864" y="1180"/>
                  </a:lnTo>
                  <a:cubicBezTo>
                    <a:pt x="2836" y="1180"/>
                    <a:pt x="2808" y="1208"/>
                    <a:pt x="2780" y="1236"/>
                  </a:cubicBezTo>
                  <a:lnTo>
                    <a:pt x="2780" y="1236"/>
                  </a:lnTo>
                  <a:cubicBezTo>
                    <a:pt x="2752" y="1264"/>
                    <a:pt x="2667" y="1264"/>
                    <a:pt x="2639" y="1292"/>
                  </a:cubicBezTo>
                  <a:cubicBezTo>
                    <a:pt x="2611" y="1320"/>
                    <a:pt x="2583" y="1349"/>
                    <a:pt x="2555" y="1349"/>
                  </a:cubicBezTo>
                  <a:lnTo>
                    <a:pt x="2555" y="1349"/>
                  </a:lnTo>
                  <a:cubicBezTo>
                    <a:pt x="2527" y="1405"/>
                    <a:pt x="2443" y="1377"/>
                    <a:pt x="2415" y="1433"/>
                  </a:cubicBezTo>
                  <a:lnTo>
                    <a:pt x="2415" y="1433"/>
                  </a:lnTo>
                  <a:cubicBezTo>
                    <a:pt x="2359" y="1461"/>
                    <a:pt x="2302" y="1433"/>
                    <a:pt x="2274" y="1489"/>
                  </a:cubicBezTo>
                  <a:lnTo>
                    <a:pt x="2274" y="1489"/>
                  </a:lnTo>
                  <a:cubicBezTo>
                    <a:pt x="2218" y="1517"/>
                    <a:pt x="2162" y="1489"/>
                    <a:pt x="2134" y="1545"/>
                  </a:cubicBezTo>
                  <a:lnTo>
                    <a:pt x="2134" y="1545"/>
                  </a:lnTo>
                  <a:cubicBezTo>
                    <a:pt x="2078" y="1573"/>
                    <a:pt x="2022" y="1573"/>
                    <a:pt x="1965" y="1601"/>
                  </a:cubicBezTo>
                  <a:lnTo>
                    <a:pt x="1965" y="1601"/>
                  </a:lnTo>
                  <a:cubicBezTo>
                    <a:pt x="1965" y="1629"/>
                    <a:pt x="1937" y="1657"/>
                    <a:pt x="1909" y="1657"/>
                  </a:cubicBezTo>
                  <a:lnTo>
                    <a:pt x="1909" y="1657"/>
                  </a:lnTo>
                  <a:cubicBezTo>
                    <a:pt x="1853" y="1713"/>
                    <a:pt x="1797" y="1685"/>
                    <a:pt x="1769" y="1713"/>
                  </a:cubicBezTo>
                  <a:lnTo>
                    <a:pt x="1769" y="1713"/>
                  </a:lnTo>
                  <a:cubicBezTo>
                    <a:pt x="1713" y="1770"/>
                    <a:pt x="1657" y="1742"/>
                    <a:pt x="1600" y="1798"/>
                  </a:cubicBezTo>
                  <a:lnTo>
                    <a:pt x="1600" y="1798"/>
                  </a:lnTo>
                  <a:cubicBezTo>
                    <a:pt x="1572" y="1826"/>
                    <a:pt x="1516" y="1798"/>
                    <a:pt x="1460" y="1854"/>
                  </a:cubicBezTo>
                  <a:lnTo>
                    <a:pt x="1320" y="1826"/>
                  </a:lnTo>
                  <a:cubicBezTo>
                    <a:pt x="1207" y="1910"/>
                    <a:pt x="1095" y="1798"/>
                    <a:pt x="983" y="1882"/>
                  </a:cubicBezTo>
                  <a:lnTo>
                    <a:pt x="983" y="1882"/>
                  </a:lnTo>
                  <a:cubicBezTo>
                    <a:pt x="927" y="1910"/>
                    <a:pt x="871" y="1910"/>
                    <a:pt x="814" y="1938"/>
                  </a:cubicBezTo>
                  <a:cubicBezTo>
                    <a:pt x="786" y="1938"/>
                    <a:pt x="730" y="1938"/>
                    <a:pt x="674" y="1938"/>
                  </a:cubicBezTo>
                  <a:cubicBezTo>
                    <a:pt x="646" y="1966"/>
                    <a:pt x="590" y="1938"/>
                    <a:pt x="534" y="1994"/>
                  </a:cubicBezTo>
                  <a:cubicBezTo>
                    <a:pt x="506" y="1994"/>
                    <a:pt x="506" y="1994"/>
                    <a:pt x="478" y="1994"/>
                  </a:cubicBezTo>
                  <a:cubicBezTo>
                    <a:pt x="421" y="2022"/>
                    <a:pt x="365" y="2022"/>
                    <a:pt x="337" y="1994"/>
                  </a:cubicBezTo>
                  <a:cubicBezTo>
                    <a:pt x="0" y="1966"/>
                    <a:pt x="0" y="1966"/>
                    <a:pt x="197" y="1601"/>
                  </a:cubicBezTo>
                  <a:cubicBezTo>
                    <a:pt x="197" y="1517"/>
                    <a:pt x="225" y="1433"/>
                    <a:pt x="281" y="1377"/>
                  </a:cubicBezTo>
                  <a:cubicBezTo>
                    <a:pt x="281" y="1349"/>
                    <a:pt x="309" y="1349"/>
                    <a:pt x="309" y="134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70"/>
            <p:cNvSpPr/>
            <p:nvPr/>
          </p:nvSpPr>
          <p:spPr>
            <a:xfrm>
              <a:off x="5014725" y="819950"/>
              <a:ext cx="94775" cy="40050"/>
            </a:xfrm>
            <a:custGeom>
              <a:avLst/>
              <a:gdLst/>
              <a:ahLst/>
              <a:cxnLst/>
              <a:rect l="l" t="t" r="r" b="b"/>
              <a:pathLst>
                <a:path w="3791" h="1602" extrusionOk="0">
                  <a:moveTo>
                    <a:pt x="57" y="703"/>
                  </a:moveTo>
                  <a:cubicBezTo>
                    <a:pt x="197" y="703"/>
                    <a:pt x="309" y="731"/>
                    <a:pt x="450" y="759"/>
                  </a:cubicBezTo>
                  <a:cubicBezTo>
                    <a:pt x="562" y="759"/>
                    <a:pt x="618" y="731"/>
                    <a:pt x="590" y="619"/>
                  </a:cubicBezTo>
                  <a:cubicBezTo>
                    <a:pt x="590" y="562"/>
                    <a:pt x="562" y="506"/>
                    <a:pt x="618" y="506"/>
                  </a:cubicBezTo>
                  <a:cubicBezTo>
                    <a:pt x="674" y="506"/>
                    <a:pt x="731" y="534"/>
                    <a:pt x="731" y="591"/>
                  </a:cubicBezTo>
                  <a:cubicBezTo>
                    <a:pt x="731" y="619"/>
                    <a:pt x="674" y="675"/>
                    <a:pt x="759" y="703"/>
                  </a:cubicBezTo>
                  <a:cubicBezTo>
                    <a:pt x="815" y="647"/>
                    <a:pt x="871" y="562"/>
                    <a:pt x="927" y="506"/>
                  </a:cubicBezTo>
                  <a:cubicBezTo>
                    <a:pt x="983" y="478"/>
                    <a:pt x="1039" y="422"/>
                    <a:pt x="1067" y="450"/>
                  </a:cubicBezTo>
                  <a:cubicBezTo>
                    <a:pt x="1180" y="619"/>
                    <a:pt x="1376" y="394"/>
                    <a:pt x="1517" y="534"/>
                  </a:cubicBezTo>
                  <a:cubicBezTo>
                    <a:pt x="1573" y="591"/>
                    <a:pt x="1657" y="562"/>
                    <a:pt x="1713" y="506"/>
                  </a:cubicBezTo>
                  <a:cubicBezTo>
                    <a:pt x="1797" y="450"/>
                    <a:pt x="1854" y="422"/>
                    <a:pt x="1966" y="478"/>
                  </a:cubicBezTo>
                  <a:cubicBezTo>
                    <a:pt x="2050" y="506"/>
                    <a:pt x="2190" y="506"/>
                    <a:pt x="2022" y="366"/>
                  </a:cubicBezTo>
                  <a:cubicBezTo>
                    <a:pt x="1966" y="338"/>
                    <a:pt x="2022" y="282"/>
                    <a:pt x="2050" y="254"/>
                  </a:cubicBezTo>
                  <a:cubicBezTo>
                    <a:pt x="2134" y="169"/>
                    <a:pt x="2219" y="85"/>
                    <a:pt x="2303" y="1"/>
                  </a:cubicBezTo>
                  <a:cubicBezTo>
                    <a:pt x="2387" y="57"/>
                    <a:pt x="2275" y="169"/>
                    <a:pt x="2387" y="226"/>
                  </a:cubicBezTo>
                  <a:cubicBezTo>
                    <a:pt x="2499" y="282"/>
                    <a:pt x="2443" y="338"/>
                    <a:pt x="2387" y="422"/>
                  </a:cubicBezTo>
                  <a:cubicBezTo>
                    <a:pt x="2303" y="591"/>
                    <a:pt x="2415" y="843"/>
                    <a:pt x="2584" y="899"/>
                  </a:cubicBezTo>
                  <a:cubicBezTo>
                    <a:pt x="2668" y="927"/>
                    <a:pt x="2724" y="899"/>
                    <a:pt x="2752" y="871"/>
                  </a:cubicBezTo>
                  <a:cubicBezTo>
                    <a:pt x="2836" y="787"/>
                    <a:pt x="2977" y="703"/>
                    <a:pt x="2948" y="562"/>
                  </a:cubicBezTo>
                  <a:cubicBezTo>
                    <a:pt x="2977" y="534"/>
                    <a:pt x="3005" y="534"/>
                    <a:pt x="3033" y="534"/>
                  </a:cubicBezTo>
                  <a:cubicBezTo>
                    <a:pt x="3145" y="703"/>
                    <a:pt x="3229" y="871"/>
                    <a:pt x="3510" y="871"/>
                  </a:cubicBezTo>
                  <a:cubicBezTo>
                    <a:pt x="3650" y="843"/>
                    <a:pt x="3707" y="1012"/>
                    <a:pt x="3735" y="1180"/>
                  </a:cubicBezTo>
                  <a:cubicBezTo>
                    <a:pt x="3763" y="1320"/>
                    <a:pt x="3791" y="1461"/>
                    <a:pt x="3594" y="1545"/>
                  </a:cubicBezTo>
                  <a:cubicBezTo>
                    <a:pt x="3482" y="1573"/>
                    <a:pt x="3398" y="1489"/>
                    <a:pt x="3285" y="1573"/>
                  </a:cubicBezTo>
                  <a:cubicBezTo>
                    <a:pt x="3229" y="1573"/>
                    <a:pt x="3173" y="1545"/>
                    <a:pt x="3089" y="1545"/>
                  </a:cubicBezTo>
                  <a:cubicBezTo>
                    <a:pt x="3005" y="1601"/>
                    <a:pt x="2892" y="1573"/>
                    <a:pt x="2808" y="1545"/>
                  </a:cubicBezTo>
                  <a:cubicBezTo>
                    <a:pt x="2752" y="1517"/>
                    <a:pt x="2668" y="1517"/>
                    <a:pt x="2612" y="1517"/>
                  </a:cubicBezTo>
                  <a:cubicBezTo>
                    <a:pt x="2584" y="1489"/>
                    <a:pt x="2584" y="1489"/>
                    <a:pt x="2584" y="1461"/>
                  </a:cubicBezTo>
                  <a:cubicBezTo>
                    <a:pt x="2584" y="1433"/>
                    <a:pt x="2584" y="1433"/>
                    <a:pt x="2612" y="1433"/>
                  </a:cubicBezTo>
                  <a:cubicBezTo>
                    <a:pt x="2696" y="1349"/>
                    <a:pt x="2920" y="1433"/>
                    <a:pt x="2948" y="1208"/>
                  </a:cubicBezTo>
                  <a:cubicBezTo>
                    <a:pt x="2836" y="1236"/>
                    <a:pt x="2752" y="1292"/>
                    <a:pt x="2668" y="1264"/>
                  </a:cubicBezTo>
                  <a:cubicBezTo>
                    <a:pt x="2415" y="1208"/>
                    <a:pt x="2527" y="1349"/>
                    <a:pt x="2555" y="1433"/>
                  </a:cubicBezTo>
                  <a:cubicBezTo>
                    <a:pt x="2527" y="1461"/>
                    <a:pt x="2499" y="1461"/>
                    <a:pt x="2471" y="1433"/>
                  </a:cubicBezTo>
                  <a:cubicBezTo>
                    <a:pt x="2415" y="1433"/>
                    <a:pt x="2387" y="1433"/>
                    <a:pt x="2331" y="1433"/>
                  </a:cubicBezTo>
                  <a:cubicBezTo>
                    <a:pt x="2247" y="1349"/>
                    <a:pt x="2134" y="1405"/>
                    <a:pt x="2050" y="1349"/>
                  </a:cubicBezTo>
                  <a:cubicBezTo>
                    <a:pt x="1826" y="1320"/>
                    <a:pt x="1601" y="1292"/>
                    <a:pt x="1348" y="1292"/>
                  </a:cubicBezTo>
                  <a:cubicBezTo>
                    <a:pt x="1096" y="1180"/>
                    <a:pt x="787" y="1264"/>
                    <a:pt x="506" y="1152"/>
                  </a:cubicBezTo>
                  <a:cubicBezTo>
                    <a:pt x="366" y="1152"/>
                    <a:pt x="197" y="1124"/>
                    <a:pt x="29" y="1124"/>
                  </a:cubicBezTo>
                  <a:cubicBezTo>
                    <a:pt x="29" y="1096"/>
                    <a:pt x="1" y="1068"/>
                    <a:pt x="1" y="1068"/>
                  </a:cubicBezTo>
                  <a:cubicBezTo>
                    <a:pt x="1" y="1040"/>
                    <a:pt x="29" y="1040"/>
                    <a:pt x="29" y="1040"/>
                  </a:cubicBezTo>
                  <a:cubicBezTo>
                    <a:pt x="169" y="927"/>
                    <a:pt x="29" y="815"/>
                    <a:pt x="57" y="7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70"/>
            <p:cNvSpPr/>
            <p:nvPr/>
          </p:nvSpPr>
          <p:spPr>
            <a:xfrm>
              <a:off x="5028775" y="582725"/>
              <a:ext cx="61775" cy="53375"/>
            </a:xfrm>
            <a:custGeom>
              <a:avLst/>
              <a:gdLst/>
              <a:ahLst/>
              <a:cxnLst/>
              <a:rect l="l" t="t" r="r" b="b"/>
              <a:pathLst>
                <a:path w="2471" h="2135" extrusionOk="0">
                  <a:moveTo>
                    <a:pt x="1151" y="57"/>
                  </a:moveTo>
                  <a:cubicBezTo>
                    <a:pt x="1207" y="169"/>
                    <a:pt x="1460" y="85"/>
                    <a:pt x="1376" y="310"/>
                  </a:cubicBezTo>
                  <a:cubicBezTo>
                    <a:pt x="1376" y="338"/>
                    <a:pt x="1404" y="366"/>
                    <a:pt x="1432" y="366"/>
                  </a:cubicBezTo>
                  <a:cubicBezTo>
                    <a:pt x="1516" y="422"/>
                    <a:pt x="1741" y="310"/>
                    <a:pt x="1713" y="478"/>
                  </a:cubicBezTo>
                  <a:cubicBezTo>
                    <a:pt x="1685" y="675"/>
                    <a:pt x="1853" y="646"/>
                    <a:pt x="1881" y="731"/>
                  </a:cubicBezTo>
                  <a:cubicBezTo>
                    <a:pt x="1909" y="899"/>
                    <a:pt x="2050" y="871"/>
                    <a:pt x="2162" y="899"/>
                  </a:cubicBezTo>
                  <a:cubicBezTo>
                    <a:pt x="2218" y="1011"/>
                    <a:pt x="1965" y="1039"/>
                    <a:pt x="2106" y="1180"/>
                  </a:cubicBezTo>
                  <a:cubicBezTo>
                    <a:pt x="2162" y="1096"/>
                    <a:pt x="2162" y="983"/>
                    <a:pt x="2162" y="899"/>
                  </a:cubicBezTo>
                  <a:cubicBezTo>
                    <a:pt x="2162" y="843"/>
                    <a:pt x="2218" y="787"/>
                    <a:pt x="2246" y="815"/>
                  </a:cubicBezTo>
                  <a:cubicBezTo>
                    <a:pt x="2330" y="899"/>
                    <a:pt x="2330" y="1039"/>
                    <a:pt x="2415" y="1124"/>
                  </a:cubicBezTo>
                  <a:cubicBezTo>
                    <a:pt x="2471" y="1208"/>
                    <a:pt x="2415" y="1264"/>
                    <a:pt x="2358" y="1320"/>
                  </a:cubicBezTo>
                  <a:cubicBezTo>
                    <a:pt x="2274" y="1461"/>
                    <a:pt x="2330" y="1573"/>
                    <a:pt x="2443" y="1685"/>
                  </a:cubicBezTo>
                  <a:cubicBezTo>
                    <a:pt x="2302" y="1854"/>
                    <a:pt x="2078" y="1657"/>
                    <a:pt x="1993" y="1713"/>
                  </a:cubicBezTo>
                  <a:cubicBezTo>
                    <a:pt x="1881" y="1826"/>
                    <a:pt x="1769" y="1966"/>
                    <a:pt x="1600" y="1994"/>
                  </a:cubicBezTo>
                  <a:cubicBezTo>
                    <a:pt x="1516" y="2022"/>
                    <a:pt x="1432" y="1994"/>
                    <a:pt x="1432" y="1910"/>
                  </a:cubicBezTo>
                  <a:cubicBezTo>
                    <a:pt x="1376" y="1657"/>
                    <a:pt x="1264" y="1713"/>
                    <a:pt x="1151" y="1854"/>
                  </a:cubicBezTo>
                  <a:cubicBezTo>
                    <a:pt x="1039" y="1938"/>
                    <a:pt x="870" y="1966"/>
                    <a:pt x="730" y="2050"/>
                  </a:cubicBezTo>
                  <a:cubicBezTo>
                    <a:pt x="646" y="2134"/>
                    <a:pt x="562" y="2050"/>
                    <a:pt x="534" y="1966"/>
                  </a:cubicBezTo>
                  <a:cubicBezTo>
                    <a:pt x="477" y="1910"/>
                    <a:pt x="421" y="1882"/>
                    <a:pt x="393" y="1826"/>
                  </a:cubicBezTo>
                  <a:cubicBezTo>
                    <a:pt x="393" y="1769"/>
                    <a:pt x="393" y="1713"/>
                    <a:pt x="393" y="1685"/>
                  </a:cubicBezTo>
                  <a:cubicBezTo>
                    <a:pt x="505" y="1517"/>
                    <a:pt x="449" y="1348"/>
                    <a:pt x="365" y="1180"/>
                  </a:cubicBezTo>
                  <a:cubicBezTo>
                    <a:pt x="562" y="1124"/>
                    <a:pt x="702" y="1152"/>
                    <a:pt x="758" y="1404"/>
                  </a:cubicBezTo>
                  <a:cubicBezTo>
                    <a:pt x="758" y="1489"/>
                    <a:pt x="702" y="1601"/>
                    <a:pt x="842" y="1601"/>
                  </a:cubicBezTo>
                  <a:cubicBezTo>
                    <a:pt x="983" y="1601"/>
                    <a:pt x="1095" y="1461"/>
                    <a:pt x="1095" y="1348"/>
                  </a:cubicBezTo>
                  <a:cubicBezTo>
                    <a:pt x="1095" y="1208"/>
                    <a:pt x="1095" y="1039"/>
                    <a:pt x="1011" y="871"/>
                  </a:cubicBezTo>
                  <a:cubicBezTo>
                    <a:pt x="983" y="787"/>
                    <a:pt x="899" y="646"/>
                    <a:pt x="758" y="618"/>
                  </a:cubicBezTo>
                  <a:cubicBezTo>
                    <a:pt x="618" y="618"/>
                    <a:pt x="590" y="759"/>
                    <a:pt x="534" y="843"/>
                  </a:cubicBezTo>
                  <a:cubicBezTo>
                    <a:pt x="477" y="955"/>
                    <a:pt x="393" y="1039"/>
                    <a:pt x="309" y="1096"/>
                  </a:cubicBezTo>
                  <a:cubicBezTo>
                    <a:pt x="253" y="1096"/>
                    <a:pt x="169" y="1068"/>
                    <a:pt x="141" y="1068"/>
                  </a:cubicBezTo>
                  <a:cubicBezTo>
                    <a:pt x="28" y="1124"/>
                    <a:pt x="0" y="1096"/>
                    <a:pt x="28" y="983"/>
                  </a:cubicBezTo>
                  <a:cubicBezTo>
                    <a:pt x="84" y="815"/>
                    <a:pt x="141" y="646"/>
                    <a:pt x="197" y="478"/>
                  </a:cubicBezTo>
                  <a:cubicBezTo>
                    <a:pt x="197" y="450"/>
                    <a:pt x="197" y="422"/>
                    <a:pt x="197" y="422"/>
                  </a:cubicBezTo>
                  <a:cubicBezTo>
                    <a:pt x="197" y="394"/>
                    <a:pt x="225" y="394"/>
                    <a:pt x="225" y="394"/>
                  </a:cubicBezTo>
                  <a:cubicBezTo>
                    <a:pt x="253" y="394"/>
                    <a:pt x="253" y="394"/>
                    <a:pt x="281" y="394"/>
                  </a:cubicBezTo>
                  <a:cubicBezTo>
                    <a:pt x="309" y="366"/>
                    <a:pt x="337" y="366"/>
                    <a:pt x="365" y="338"/>
                  </a:cubicBezTo>
                  <a:cubicBezTo>
                    <a:pt x="421" y="310"/>
                    <a:pt x="449" y="310"/>
                    <a:pt x="505" y="281"/>
                  </a:cubicBezTo>
                  <a:cubicBezTo>
                    <a:pt x="534" y="253"/>
                    <a:pt x="562" y="225"/>
                    <a:pt x="590" y="225"/>
                  </a:cubicBezTo>
                  <a:cubicBezTo>
                    <a:pt x="618" y="225"/>
                    <a:pt x="618" y="225"/>
                    <a:pt x="646" y="225"/>
                  </a:cubicBezTo>
                  <a:cubicBezTo>
                    <a:pt x="674" y="197"/>
                    <a:pt x="702" y="169"/>
                    <a:pt x="730" y="141"/>
                  </a:cubicBezTo>
                  <a:lnTo>
                    <a:pt x="730" y="141"/>
                  </a:lnTo>
                  <a:cubicBezTo>
                    <a:pt x="758" y="141"/>
                    <a:pt x="786" y="113"/>
                    <a:pt x="814" y="85"/>
                  </a:cubicBezTo>
                  <a:cubicBezTo>
                    <a:pt x="814" y="85"/>
                    <a:pt x="842" y="85"/>
                    <a:pt x="870" y="85"/>
                  </a:cubicBezTo>
                  <a:cubicBezTo>
                    <a:pt x="899" y="57"/>
                    <a:pt x="927" y="57"/>
                    <a:pt x="955" y="29"/>
                  </a:cubicBezTo>
                  <a:cubicBezTo>
                    <a:pt x="983" y="29"/>
                    <a:pt x="983" y="29"/>
                    <a:pt x="1011" y="29"/>
                  </a:cubicBezTo>
                  <a:cubicBezTo>
                    <a:pt x="1067" y="1"/>
                    <a:pt x="1123" y="1"/>
                    <a:pt x="1151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" name="Google Shape;2090;p70"/>
            <p:cNvSpPr/>
            <p:nvPr/>
          </p:nvSpPr>
          <p:spPr>
            <a:xfrm>
              <a:off x="4968400" y="809425"/>
              <a:ext cx="53375" cy="37925"/>
            </a:xfrm>
            <a:custGeom>
              <a:avLst/>
              <a:gdLst/>
              <a:ahLst/>
              <a:cxnLst/>
              <a:rect l="l" t="t" r="r" b="b"/>
              <a:pathLst>
                <a:path w="2135" h="1517" extrusionOk="0">
                  <a:moveTo>
                    <a:pt x="1910" y="1124"/>
                  </a:moveTo>
                  <a:cubicBezTo>
                    <a:pt x="1938" y="1152"/>
                    <a:pt x="1966" y="1180"/>
                    <a:pt x="1994" y="1208"/>
                  </a:cubicBezTo>
                  <a:cubicBezTo>
                    <a:pt x="2134" y="1377"/>
                    <a:pt x="2134" y="1377"/>
                    <a:pt x="1882" y="1461"/>
                  </a:cubicBezTo>
                  <a:cubicBezTo>
                    <a:pt x="1826" y="1517"/>
                    <a:pt x="1769" y="1489"/>
                    <a:pt x="1685" y="1489"/>
                  </a:cubicBezTo>
                  <a:cubicBezTo>
                    <a:pt x="1629" y="1433"/>
                    <a:pt x="1657" y="1348"/>
                    <a:pt x="1629" y="1264"/>
                  </a:cubicBezTo>
                  <a:cubicBezTo>
                    <a:pt x="1629" y="1320"/>
                    <a:pt x="1657" y="1377"/>
                    <a:pt x="1629" y="1433"/>
                  </a:cubicBezTo>
                  <a:cubicBezTo>
                    <a:pt x="1629" y="1461"/>
                    <a:pt x="1601" y="1461"/>
                    <a:pt x="1573" y="1461"/>
                  </a:cubicBezTo>
                  <a:cubicBezTo>
                    <a:pt x="1489" y="1433"/>
                    <a:pt x="1404" y="1348"/>
                    <a:pt x="1264" y="1377"/>
                  </a:cubicBezTo>
                  <a:cubicBezTo>
                    <a:pt x="1236" y="1377"/>
                    <a:pt x="1208" y="1377"/>
                    <a:pt x="1208" y="1348"/>
                  </a:cubicBezTo>
                  <a:cubicBezTo>
                    <a:pt x="1152" y="1348"/>
                    <a:pt x="1096" y="1348"/>
                    <a:pt x="1068" y="1348"/>
                  </a:cubicBezTo>
                  <a:cubicBezTo>
                    <a:pt x="1011" y="1264"/>
                    <a:pt x="899" y="1320"/>
                    <a:pt x="843" y="1264"/>
                  </a:cubicBezTo>
                  <a:cubicBezTo>
                    <a:pt x="759" y="1236"/>
                    <a:pt x="675" y="1236"/>
                    <a:pt x="562" y="1236"/>
                  </a:cubicBezTo>
                  <a:cubicBezTo>
                    <a:pt x="506" y="1264"/>
                    <a:pt x="422" y="1264"/>
                    <a:pt x="366" y="1208"/>
                  </a:cubicBezTo>
                  <a:cubicBezTo>
                    <a:pt x="141" y="1264"/>
                    <a:pt x="169" y="983"/>
                    <a:pt x="1" y="955"/>
                  </a:cubicBezTo>
                  <a:cubicBezTo>
                    <a:pt x="85" y="899"/>
                    <a:pt x="169" y="787"/>
                    <a:pt x="281" y="815"/>
                  </a:cubicBezTo>
                  <a:cubicBezTo>
                    <a:pt x="310" y="815"/>
                    <a:pt x="338" y="815"/>
                    <a:pt x="338" y="815"/>
                  </a:cubicBezTo>
                  <a:cubicBezTo>
                    <a:pt x="422" y="759"/>
                    <a:pt x="197" y="675"/>
                    <a:pt x="338" y="647"/>
                  </a:cubicBezTo>
                  <a:cubicBezTo>
                    <a:pt x="394" y="619"/>
                    <a:pt x="478" y="675"/>
                    <a:pt x="534" y="647"/>
                  </a:cubicBezTo>
                  <a:cubicBezTo>
                    <a:pt x="590" y="619"/>
                    <a:pt x="562" y="562"/>
                    <a:pt x="562" y="534"/>
                  </a:cubicBezTo>
                  <a:lnTo>
                    <a:pt x="562" y="534"/>
                  </a:lnTo>
                  <a:cubicBezTo>
                    <a:pt x="478" y="506"/>
                    <a:pt x="394" y="534"/>
                    <a:pt x="394" y="450"/>
                  </a:cubicBezTo>
                  <a:cubicBezTo>
                    <a:pt x="394" y="366"/>
                    <a:pt x="506" y="254"/>
                    <a:pt x="590" y="282"/>
                  </a:cubicBezTo>
                  <a:cubicBezTo>
                    <a:pt x="787" y="366"/>
                    <a:pt x="1011" y="197"/>
                    <a:pt x="1208" y="338"/>
                  </a:cubicBezTo>
                  <a:cubicBezTo>
                    <a:pt x="1236" y="197"/>
                    <a:pt x="1068" y="141"/>
                    <a:pt x="1152" y="29"/>
                  </a:cubicBezTo>
                  <a:cubicBezTo>
                    <a:pt x="1320" y="1"/>
                    <a:pt x="1404" y="310"/>
                    <a:pt x="1629" y="169"/>
                  </a:cubicBezTo>
                  <a:cubicBezTo>
                    <a:pt x="1798" y="169"/>
                    <a:pt x="1713" y="310"/>
                    <a:pt x="1769" y="366"/>
                  </a:cubicBezTo>
                  <a:cubicBezTo>
                    <a:pt x="1798" y="394"/>
                    <a:pt x="1854" y="422"/>
                    <a:pt x="1910" y="422"/>
                  </a:cubicBezTo>
                  <a:cubicBezTo>
                    <a:pt x="2022" y="366"/>
                    <a:pt x="2050" y="422"/>
                    <a:pt x="2050" y="506"/>
                  </a:cubicBezTo>
                  <a:cubicBezTo>
                    <a:pt x="2078" y="731"/>
                    <a:pt x="2022" y="927"/>
                    <a:pt x="1910" y="112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" name="Google Shape;2091;p70"/>
            <p:cNvSpPr/>
            <p:nvPr/>
          </p:nvSpPr>
          <p:spPr>
            <a:xfrm>
              <a:off x="5191600" y="812250"/>
              <a:ext cx="54075" cy="50550"/>
            </a:xfrm>
            <a:custGeom>
              <a:avLst/>
              <a:gdLst/>
              <a:ahLst/>
              <a:cxnLst/>
              <a:rect l="l" t="t" r="r" b="b"/>
              <a:pathLst>
                <a:path w="2163" h="2022" extrusionOk="0">
                  <a:moveTo>
                    <a:pt x="2078" y="1544"/>
                  </a:moveTo>
                  <a:cubicBezTo>
                    <a:pt x="2078" y="1685"/>
                    <a:pt x="1938" y="1713"/>
                    <a:pt x="1881" y="1825"/>
                  </a:cubicBezTo>
                  <a:cubicBezTo>
                    <a:pt x="1966" y="1909"/>
                    <a:pt x="2050" y="1881"/>
                    <a:pt x="2134" y="1881"/>
                  </a:cubicBezTo>
                  <a:cubicBezTo>
                    <a:pt x="2162" y="1909"/>
                    <a:pt x="2162" y="1937"/>
                    <a:pt x="2162" y="1937"/>
                  </a:cubicBezTo>
                  <a:cubicBezTo>
                    <a:pt x="2134" y="1937"/>
                    <a:pt x="2134" y="1965"/>
                    <a:pt x="2134" y="1965"/>
                  </a:cubicBezTo>
                  <a:cubicBezTo>
                    <a:pt x="2050" y="1965"/>
                    <a:pt x="1994" y="1937"/>
                    <a:pt x="1910" y="1937"/>
                  </a:cubicBezTo>
                  <a:cubicBezTo>
                    <a:pt x="1797" y="2022"/>
                    <a:pt x="1657" y="1909"/>
                    <a:pt x="1573" y="1993"/>
                  </a:cubicBezTo>
                  <a:cubicBezTo>
                    <a:pt x="1460" y="1965"/>
                    <a:pt x="1376" y="1965"/>
                    <a:pt x="1292" y="1965"/>
                  </a:cubicBezTo>
                  <a:cubicBezTo>
                    <a:pt x="1180" y="2022"/>
                    <a:pt x="1095" y="1993"/>
                    <a:pt x="1011" y="1937"/>
                  </a:cubicBezTo>
                  <a:lnTo>
                    <a:pt x="85" y="1881"/>
                  </a:lnTo>
                  <a:cubicBezTo>
                    <a:pt x="57" y="1909"/>
                    <a:pt x="29" y="1909"/>
                    <a:pt x="0" y="1881"/>
                  </a:cubicBezTo>
                  <a:cubicBezTo>
                    <a:pt x="0" y="1853"/>
                    <a:pt x="0" y="1825"/>
                    <a:pt x="29" y="1825"/>
                  </a:cubicBezTo>
                  <a:cubicBezTo>
                    <a:pt x="337" y="1769"/>
                    <a:pt x="534" y="1516"/>
                    <a:pt x="787" y="1348"/>
                  </a:cubicBezTo>
                  <a:cubicBezTo>
                    <a:pt x="815" y="1320"/>
                    <a:pt x="871" y="1320"/>
                    <a:pt x="899" y="1376"/>
                  </a:cubicBezTo>
                  <a:cubicBezTo>
                    <a:pt x="927" y="1404"/>
                    <a:pt x="955" y="1460"/>
                    <a:pt x="927" y="1516"/>
                  </a:cubicBezTo>
                  <a:cubicBezTo>
                    <a:pt x="843" y="1741"/>
                    <a:pt x="955" y="1769"/>
                    <a:pt x="1152" y="1713"/>
                  </a:cubicBezTo>
                  <a:cubicBezTo>
                    <a:pt x="1011" y="1657"/>
                    <a:pt x="1095" y="1432"/>
                    <a:pt x="927" y="1404"/>
                  </a:cubicBezTo>
                  <a:cubicBezTo>
                    <a:pt x="843" y="1264"/>
                    <a:pt x="758" y="1376"/>
                    <a:pt x="702" y="1404"/>
                  </a:cubicBezTo>
                  <a:cubicBezTo>
                    <a:pt x="506" y="1460"/>
                    <a:pt x="337" y="1376"/>
                    <a:pt x="253" y="1207"/>
                  </a:cubicBezTo>
                  <a:cubicBezTo>
                    <a:pt x="169" y="1067"/>
                    <a:pt x="169" y="899"/>
                    <a:pt x="309" y="758"/>
                  </a:cubicBezTo>
                  <a:lnTo>
                    <a:pt x="309" y="758"/>
                  </a:lnTo>
                  <a:cubicBezTo>
                    <a:pt x="422" y="702"/>
                    <a:pt x="422" y="590"/>
                    <a:pt x="478" y="506"/>
                  </a:cubicBezTo>
                  <a:cubicBezTo>
                    <a:pt x="534" y="393"/>
                    <a:pt x="618" y="281"/>
                    <a:pt x="730" y="365"/>
                  </a:cubicBezTo>
                  <a:cubicBezTo>
                    <a:pt x="983" y="534"/>
                    <a:pt x="1095" y="337"/>
                    <a:pt x="1208" y="197"/>
                  </a:cubicBezTo>
                  <a:cubicBezTo>
                    <a:pt x="1264" y="112"/>
                    <a:pt x="1292" y="0"/>
                    <a:pt x="1404" y="28"/>
                  </a:cubicBezTo>
                  <a:cubicBezTo>
                    <a:pt x="1545" y="56"/>
                    <a:pt x="1545" y="197"/>
                    <a:pt x="1545" y="281"/>
                  </a:cubicBezTo>
                  <a:cubicBezTo>
                    <a:pt x="1545" y="477"/>
                    <a:pt x="1516" y="646"/>
                    <a:pt x="1601" y="814"/>
                  </a:cubicBezTo>
                  <a:cubicBezTo>
                    <a:pt x="1601" y="870"/>
                    <a:pt x="1573" y="899"/>
                    <a:pt x="1573" y="927"/>
                  </a:cubicBezTo>
                  <a:cubicBezTo>
                    <a:pt x="1404" y="1235"/>
                    <a:pt x="1432" y="1292"/>
                    <a:pt x="1825" y="1348"/>
                  </a:cubicBezTo>
                  <a:cubicBezTo>
                    <a:pt x="1938" y="1348"/>
                    <a:pt x="2022" y="1432"/>
                    <a:pt x="2078" y="154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" name="Google Shape;2092;p70"/>
            <p:cNvSpPr/>
            <p:nvPr/>
          </p:nvSpPr>
          <p:spPr>
            <a:xfrm>
              <a:off x="4591500" y="707675"/>
              <a:ext cx="53375" cy="46325"/>
            </a:xfrm>
            <a:custGeom>
              <a:avLst/>
              <a:gdLst/>
              <a:ahLst/>
              <a:cxnLst/>
              <a:rect l="l" t="t" r="r" b="b"/>
              <a:pathLst>
                <a:path w="2135" h="1853" extrusionOk="0">
                  <a:moveTo>
                    <a:pt x="1039" y="140"/>
                  </a:moveTo>
                  <a:cubicBezTo>
                    <a:pt x="1124" y="197"/>
                    <a:pt x="1208" y="253"/>
                    <a:pt x="1264" y="337"/>
                  </a:cubicBezTo>
                  <a:cubicBezTo>
                    <a:pt x="1292" y="365"/>
                    <a:pt x="1348" y="365"/>
                    <a:pt x="1376" y="337"/>
                  </a:cubicBezTo>
                  <a:cubicBezTo>
                    <a:pt x="1432" y="309"/>
                    <a:pt x="1432" y="281"/>
                    <a:pt x="1432" y="225"/>
                  </a:cubicBezTo>
                  <a:cubicBezTo>
                    <a:pt x="1348" y="0"/>
                    <a:pt x="1489" y="28"/>
                    <a:pt x="1601" y="84"/>
                  </a:cubicBezTo>
                  <a:cubicBezTo>
                    <a:pt x="1741" y="168"/>
                    <a:pt x="1882" y="225"/>
                    <a:pt x="2134" y="253"/>
                  </a:cubicBezTo>
                  <a:cubicBezTo>
                    <a:pt x="1882" y="365"/>
                    <a:pt x="1713" y="421"/>
                    <a:pt x="1629" y="618"/>
                  </a:cubicBezTo>
                  <a:cubicBezTo>
                    <a:pt x="1629" y="674"/>
                    <a:pt x="1545" y="674"/>
                    <a:pt x="1489" y="618"/>
                  </a:cubicBezTo>
                  <a:cubicBezTo>
                    <a:pt x="1461" y="590"/>
                    <a:pt x="1461" y="449"/>
                    <a:pt x="1348" y="562"/>
                  </a:cubicBezTo>
                  <a:cubicBezTo>
                    <a:pt x="1292" y="618"/>
                    <a:pt x="1208" y="702"/>
                    <a:pt x="1292" y="786"/>
                  </a:cubicBezTo>
                  <a:cubicBezTo>
                    <a:pt x="1404" y="926"/>
                    <a:pt x="1376" y="983"/>
                    <a:pt x="1236" y="1095"/>
                  </a:cubicBezTo>
                  <a:cubicBezTo>
                    <a:pt x="1096" y="1179"/>
                    <a:pt x="1096" y="1263"/>
                    <a:pt x="1236" y="1348"/>
                  </a:cubicBezTo>
                  <a:cubicBezTo>
                    <a:pt x="1376" y="1432"/>
                    <a:pt x="1573" y="1488"/>
                    <a:pt x="1264" y="1600"/>
                  </a:cubicBezTo>
                  <a:cubicBezTo>
                    <a:pt x="1236" y="1628"/>
                    <a:pt x="1236" y="1656"/>
                    <a:pt x="1264" y="1713"/>
                  </a:cubicBezTo>
                  <a:cubicBezTo>
                    <a:pt x="1348" y="1825"/>
                    <a:pt x="1236" y="1825"/>
                    <a:pt x="1180" y="1853"/>
                  </a:cubicBezTo>
                  <a:cubicBezTo>
                    <a:pt x="1096" y="1853"/>
                    <a:pt x="1011" y="1825"/>
                    <a:pt x="927" y="1825"/>
                  </a:cubicBezTo>
                  <a:cubicBezTo>
                    <a:pt x="871" y="1797"/>
                    <a:pt x="927" y="1685"/>
                    <a:pt x="871" y="1685"/>
                  </a:cubicBezTo>
                  <a:cubicBezTo>
                    <a:pt x="562" y="1713"/>
                    <a:pt x="309" y="1488"/>
                    <a:pt x="29" y="1404"/>
                  </a:cubicBezTo>
                  <a:cubicBezTo>
                    <a:pt x="1" y="1376"/>
                    <a:pt x="1" y="1320"/>
                    <a:pt x="57" y="1263"/>
                  </a:cubicBezTo>
                  <a:cubicBezTo>
                    <a:pt x="57" y="1263"/>
                    <a:pt x="57" y="1235"/>
                    <a:pt x="57" y="1207"/>
                  </a:cubicBezTo>
                  <a:cubicBezTo>
                    <a:pt x="113" y="1179"/>
                    <a:pt x="85" y="1095"/>
                    <a:pt x="141" y="1067"/>
                  </a:cubicBezTo>
                  <a:lnTo>
                    <a:pt x="141" y="1067"/>
                  </a:lnTo>
                  <a:cubicBezTo>
                    <a:pt x="169" y="1039"/>
                    <a:pt x="169" y="983"/>
                    <a:pt x="225" y="926"/>
                  </a:cubicBezTo>
                  <a:lnTo>
                    <a:pt x="225" y="926"/>
                  </a:lnTo>
                  <a:cubicBezTo>
                    <a:pt x="253" y="898"/>
                    <a:pt x="253" y="842"/>
                    <a:pt x="309" y="814"/>
                  </a:cubicBezTo>
                  <a:lnTo>
                    <a:pt x="309" y="814"/>
                  </a:lnTo>
                  <a:cubicBezTo>
                    <a:pt x="309" y="786"/>
                    <a:pt x="338" y="758"/>
                    <a:pt x="366" y="730"/>
                  </a:cubicBezTo>
                  <a:lnTo>
                    <a:pt x="366" y="730"/>
                  </a:lnTo>
                  <a:cubicBezTo>
                    <a:pt x="394" y="702"/>
                    <a:pt x="422" y="702"/>
                    <a:pt x="450" y="674"/>
                  </a:cubicBezTo>
                  <a:lnTo>
                    <a:pt x="450" y="674"/>
                  </a:lnTo>
                  <a:cubicBezTo>
                    <a:pt x="506" y="646"/>
                    <a:pt x="478" y="562"/>
                    <a:pt x="534" y="533"/>
                  </a:cubicBezTo>
                  <a:lnTo>
                    <a:pt x="534" y="533"/>
                  </a:lnTo>
                  <a:cubicBezTo>
                    <a:pt x="562" y="505"/>
                    <a:pt x="590" y="505"/>
                    <a:pt x="590" y="477"/>
                  </a:cubicBezTo>
                  <a:lnTo>
                    <a:pt x="590" y="477"/>
                  </a:lnTo>
                  <a:cubicBezTo>
                    <a:pt x="618" y="449"/>
                    <a:pt x="646" y="421"/>
                    <a:pt x="674" y="421"/>
                  </a:cubicBezTo>
                  <a:lnTo>
                    <a:pt x="674" y="421"/>
                  </a:lnTo>
                  <a:cubicBezTo>
                    <a:pt x="703" y="393"/>
                    <a:pt x="731" y="365"/>
                    <a:pt x="759" y="337"/>
                  </a:cubicBezTo>
                  <a:lnTo>
                    <a:pt x="759" y="337"/>
                  </a:lnTo>
                  <a:cubicBezTo>
                    <a:pt x="787" y="309"/>
                    <a:pt x="815" y="309"/>
                    <a:pt x="815" y="281"/>
                  </a:cubicBezTo>
                  <a:lnTo>
                    <a:pt x="815" y="281"/>
                  </a:lnTo>
                  <a:cubicBezTo>
                    <a:pt x="843" y="253"/>
                    <a:pt x="871" y="225"/>
                    <a:pt x="899" y="225"/>
                  </a:cubicBezTo>
                  <a:lnTo>
                    <a:pt x="899" y="225"/>
                  </a:lnTo>
                  <a:cubicBezTo>
                    <a:pt x="927" y="197"/>
                    <a:pt x="955" y="168"/>
                    <a:pt x="983" y="140"/>
                  </a:cubicBezTo>
                  <a:lnTo>
                    <a:pt x="983" y="140"/>
                  </a:lnTo>
                  <a:cubicBezTo>
                    <a:pt x="1011" y="140"/>
                    <a:pt x="1039" y="140"/>
                    <a:pt x="1039" y="14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" name="Google Shape;2093;p70"/>
            <p:cNvSpPr/>
            <p:nvPr/>
          </p:nvSpPr>
          <p:spPr>
            <a:xfrm>
              <a:off x="5164925" y="817150"/>
              <a:ext cx="45650" cy="44250"/>
            </a:xfrm>
            <a:custGeom>
              <a:avLst/>
              <a:gdLst/>
              <a:ahLst/>
              <a:cxnLst/>
              <a:rect l="l" t="t" r="r" b="b"/>
              <a:pathLst>
                <a:path w="1826" h="1770" extrusionOk="0">
                  <a:moveTo>
                    <a:pt x="1376" y="562"/>
                  </a:moveTo>
                  <a:cubicBezTo>
                    <a:pt x="1292" y="1011"/>
                    <a:pt x="1376" y="1124"/>
                    <a:pt x="1825" y="1180"/>
                  </a:cubicBezTo>
                  <a:cubicBezTo>
                    <a:pt x="1797" y="1292"/>
                    <a:pt x="1629" y="1320"/>
                    <a:pt x="1629" y="1489"/>
                  </a:cubicBezTo>
                  <a:cubicBezTo>
                    <a:pt x="1657" y="1573"/>
                    <a:pt x="1545" y="1545"/>
                    <a:pt x="1489" y="1573"/>
                  </a:cubicBezTo>
                  <a:cubicBezTo>
                    <a:pt x="1376" y="1657"/>
                    <a:pt x="1208" y="1573"/>
                    <a:pt x="1096" y="1685"/>
                  </a:cubicBezTo>
                  <a:cubicBezTo>
                    <a:pt x="1039" y="1713"/>
                    <a:pt x="983" y="1685"/>
                    <a:pt x="955" y="1741"/>
                  </a:cubicBezTo>
                  <a:lnTo>
                    <a:pt x="815" y="1713"/>
                  </a:lnTo>
                  <a:cubicBezTo>
                    <a:pt x="646" y="1769"/>
                    <a:pt x="478" y="1769"/>
                    <a:pt x="309" y="1685"/>
                  </a:cubicBezTo>
                  <a:cubicBezTo>
                    <a:pt x="309" y="1629"/>
                    <a:pt x="141" y="1573"/>
                    <a:pt x="281" y="1461"/>
                  </a:cubicBezTo>
                  <a:cubicBezTo>
                    <a:pt x="394" y="1376"/>
                    <a:pt x="422" y="1292"/>
                    <a:pt x="394" y="1152"/>
                  </a:cubicBezTo>
                  <a:cubicBezTo>
                    <a:pt x="366" y="927"/>
                    <a:pt x="197" y="1011"/>
                    <a:pt x="113" y="955"/>
                  </a:cubicBezTo>
                  <a:cubicBezTo>
                    <a:pt x="85" y="955"/>
                    <a:pt x="85" y="927"/>
                    <a:pt x="1" y="871"/>
                  </a:cubicBezTo>
                  <a:cubicBezTo>
                    <a:pt x="281" y="955"/>
                    <a:pt x="253" y="703"/>
                    <a:pt x="422" y="674"/>
                  </a:cubicBezTo>
                  <a:cubicBezTo>
                    <a:pt x="478" y="646"/>
                    <a:pt x="450" y="562"/>
                    <a:pt x="422" y="506"/>
                  </a:cubicBezTo>
                  <a:cubicBezTo>
                    <a:pt x="366" y="450"/>
                    <a:pt x="338" y="394"/>
                    <a:pt x="422" y="338"/>
                  </a:cubicBezTo>
                  <a:cubicBezTo>
                    <a:pt x="450" y="310"/>
                    <a:pt x="506" y="310"/>
                    <a:pt x="534" y="338"/>
                  </a:cubicBezTo>
                  <a:cubicBezTo>
                    <a:pt x="618" y="366"/>
                    <a:pt x="674" y="394"/>
                    <a:pt x="590" y="478"/>
                  </a:cubicBezTo>
                  <a:cubicBezTo>
                    <a:pt x="562" y="506"/>
                    <a:pt x="562" y="562"/>
                    <a:pt x="618" y="562"/>
                  </a:cubicBezTo>
                  <a:cubicBezTo>
                    <a:pt x="646" y="590"/>
                    <a:pt x="702" y="590"/>
                    <a:pt x="731" y="534"/>
                  </a:cubicBezTo>
                  <a:cubicBezTo>
                    <a:pt x="871" y="394"/>
                    <a:pt x="787" y="197"/>
                    <a:pt x="787" y="1"/>
                  </a:cubicBezTo>
                  <a:cubicBezTo>
                    <a:pt x="927" y="85"/>
                    <a:pt x="1067" y="57"/>
                    <a:pt x="1039" y="310"/>
                  </a:cubicBezTo>
                  <a:cubicBezTo>
                    <a:pt x="1011" y="422"/>
                    <a:pt x="1180" y="590"/>
                    <a:pt x="1376" y="5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" name="Google Shape;2094;p70"/>
            <p:cNvSpPr/>
            <p:nvPr/>
          </p:nvSpPr>
          <p:spPr>
            <a:xfrm>
              <a:off x="4588700" y="746975"/>
              <a:ext cx="35825" cy="66700"/>
            </a:xfrm>
            <a:custGeom>
              <a:avLst/>
              <a:gdLst/>
              <a:ahLst/>
              <a:cxnLst/>
              <a:rect l="l" t="t" r="r" b="b"/>
              <a:pathLst>
                <a:path w="1433" h="2668" extrusionOk="0">
                  <a:moveTo>
                    <a:pt x="1376" y="2527"/>
                  </a:moveTo>
                  <a:cubicBezTo>
                    <a:pt x="1320" y="2611"/>
                    <a:pt x="1179" y="2583"/>
                    <a:pt x="1151" y="2667"/>
                  </a:cubicBezTo>
                  <a:cubicBezTo>
                    <a:pt x="1123" y="2667"/>
                    <a:pt x="1095" y="2667"/>
                    <a:pt x="1067" y="2639"/>
                  </a:cubicBezTo>
                  <a:cubicBezTo>
                    <a:pt x="1011" y="2583"/>
                    <a:pt x="955" y="2527"/>
                    <a:pt x="871" y="2527"/>
                  </a:cubicBezTo>
                  <a:cubicBezTo>
                    <a:pt x="843" y="2527"/>
                    <a:pt x="815" y="2527"/>
                    <a:pt x="815" y="2499"/>
                  </a:cubicBezTo>
                  <a:lnTo>
                    <a:pt x="815" y="2499"/>
                  </a:lnTo>
                  <a:cubicBezTo>
                    <a:pt x="786" y="2471"/>
                    <a:pt x="758" y="2443"/>
                    <a:pt x="730" y="2415"/>
                  </a:cubicBezTo>
                  <a:lnTo>
                    <a:pt x="730" y="2415"/>
                  </a:lnTo>
                  <a:cubicBezTo>
                    <a:pt x="730" y="2387"/>
                    <a:pt x="702" y="2358"/>
                    <a:pt x="674" y="2330"/>
                  </a:cubicBezTo>
                  <a:lnTo>
                    <a:pt x="674" y="2330"/>
                  </a:lnTo>
                  <a:cubicBezTo>
                    <a:pt x="646" y="2330"/>
                    <a:pt x="646" y="2302"/>
                    <a:pt x="618" y="2274"/>
                  </a:cubicBezTo>
                  <a:lnTo>
                    <a:pt x="618" y="2274"/>
                  </a:lnTo>
                  <a:cubicBezTo>
                    <a:pt x="590" y="2246"/>
                    <a:pt x="562" y="2218"/>
                    <a:pt x="534" y="2190"/>
                  </a:cubicBezTo>
                  <a:lnTo>
                    <a:pt x="534" y="2190"/>
                  </a:lnTo>
                  <a:cubicBezTo>
                    <a:pt x="534" y="2162"/>
                    <a:pt x="506" y="2134"/>
                    <a:pt x="478" y="2106"/>
                  </a:cubicBezTo>
                  <a:lnTo>
                    <a:pt x="478" y="2106"/>
                  </a:lnTo>
                  <a:cubicBezTo>
                    <a:pt x="450" y="2078"/>
                    <a:pt x="450" y="2078"/>
                    <a:pt x="421" y="2050"/>
                  </a:cubicBezTo>
                  <a:lnTo>
                    <a:pt x="421" y="2050"/>
                  </a:lnTo>
                  <a:cubicBezTo>
                    <a:pt x="365" y="1994"/>
                    <a:pt x="393" y="1937"/>
                    <a:pt x="365" y="1909"/>
                  </a:cubicBezTo>
                  <a:lnTo>
                    <a:pt x="365" y="1909"/>
                  </a:lnTo>
                  <a:cubicBezTo>
                    <a:pt x="309" y="1853"/>
                    <a:pt x="337" y="1797"/>
                    <a:pt x="309" y="1741"/>
                  </a:cubicBezTo>
                  <a:cubicBezTo>
                    <a:pt x="309" y="1741"/>
                    <a:pt x="309" y="1713"/>
                    <a:pt x="309" y="1685"/>
                  </a:cubicBezTo>
                  <a:cubicBezTo>
                    <a:pt x="281" y="1657"/>
                    <a:pt x="253" y="1629"/>
                    <a:pt x="225" y="1600"/>
                  </a:cubicBezTo>
                  <a:cubicBezTo>
                    <a:pt x="253" y="1572"/>
                    <a:pt x="253" y="1572"/>
                    <a:pt x="253" y="1544"/>
                  </a:cubicBezTo>
                  <a:cubicBezTo>
                    <a:pt x="225" y="1516"/>
                    <a:pt x="197" y="1488"/>
                    <a:pt x="169" y="1460"/>
                  </a:cubicBezTo>
                  <a:lnTo>
                    <a:pt x="169" y="1460"/>
                  </a:lnTo>
                  <a:cubicBezTo>
                    <a:pt x="141" y="1432"/>
                    <a:pt x="169" y="1348"/>
                    <a:pt x="113" y="1320"/>
                  </a:cubicBezTo>
                  <a:lnTo>
                    <a:pt x="113" y="1320"/>
                  </a:lnTo>
                  <a:cubicBezTo>
                    <a:pt x="56" y="1264"/>
                    <a:pt x="113" y="1151"/>
                    <a:pt x="56" y="1095"/>
                  </a:cubicBezTo>
                  <a:lnTo>
                    <a:pt x="56" y="1095"/>
                  </a:lnTo>
                  <a:cubicBezTo>
                    <a:pt x="0" y="1011"/>
                    <a:pt x="56" y="899"/>
                    <a:pt x="56" y="786"/>
                  </a:cubicBezTo>
                  <a:cubicBezTo>
                    <a:pt x="56" y="618"/>
                    <a:pt x="56" y="449"/>
                    <a:pt x="85" y="281"/>
                  </a:cubicBezTo>
                  <a:cubicBezTo>
                    <a:pt x="141" y="84"/>
                    <a:pt x="197" y="84"/>
                    <a:pt x="337" y="197"/>
                  </a:cubicBezTo>
                  <a:cubicBezTo>
                    <a:pt x="365" y="225"/>
                    <a:pt x="337" y="281"/>
                    <a:pt x="365" y="253"/>
                  </a:cubicBezTo>
                  <a:cubicBezTo>
                    <a:pt x="702" y="0"/>
                    <a:pt x="758" y="337"/>
                    <a:pt x="899" y="477"/>
                  </a:cubicBezTo>
                  <a:cubicBezTo>
                    <a:pt x="899" y="506"/>
                    <a:pt x="927" y="534"/>
                    <a:pt x="927" y="590"/>
                  </a:cubicBezTo>
                  <a:cubicBezTo>
                    <a:pt x="927" y="646"/>
                    <a:pt x="983" y="758"/>
                    <a:pt x="955" y="814"/>
                  </a:cubicBezTo>
                  <a:cubicBezTo>
                    <a:pt x="674" y="1264"/>
                    <a:pt x="1039" y="1600"/>
                    <a:pt x="1208" y="1937"/>
                  </a:cubicBezTo>
                  <a:cubicBezTo>
                    <a:pt x="1208" y="1965"/>
                    <a:pt x="1236" y="1994"/>
                    <a:pt x="1236" y="2022"/>
                  </a:cubicBezTo>
                  <a:cubicBezTo>
                    <a:pt x="1320" y="2106"/>
                    <a:pt x="1432" y="2162"/>
                    <a:pt x="1404" y="2330"/>
                  </a:cubicBezTo>
                  <a:cubicBezTo>
                    <a:pt x="1376" y="2387"/>
                    <a:pt x="1376" y="2471"/>
                    <a:pt x="1376" y="252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" name="Google Shape;2095;p70"/>
            <p:cNvSpPr/>
            <p:nvPr/>
          </p:nvSpPr>
          <p:spPr>
            <a:xfrm>
              <a:off x="4757150" y="815050"/>
              <a:ext cx="62475" cy="32300"/>
            </a:xfrm>
            <a:custGeom>
              <a:avLst/>
              <a:gdLst/>
              <a:ahLst/>
              <a:cxnLst/>
              <a:rect l="l" t="t" r="r" b="b"/>
              <a:pathLst>
                <a:path w="2499" h="1292" extrusionOk="0">
                  <a:moveTo>
                    <a:pt x="141" y="1208"/>
                  </a:moveTo>
                  <a:cubicBezTo>
                    <a:pt x="141" y="1152"/>
                    <a:pt x="141" y="1123"/>
                    <a:pt x="169" y="1095"/>
                  </a:cubicBezTo>
                  <a:cubicBezTo>
                    <a:pt x="253" y="983"/>
                    <a:pt x="337" y="899"/>
                    <a:pt x="141" y="787"/>
                  </a:cubicBezTo>
                  <a:cubicBezTo>
                    <a:pt x="84" y="758"/>
                    <a:pt x="0" y="646"/>
                    <a:pt x="113" y="562"/>
                  </a:cubicBezTo>
                  <a:cubicBezTo>
                    <a:pt x="197" y="478"/>
                    <a:pt x="309" y="478"/>
                    <a:pt x="421" y="506"/>
                  </a:cubicBezTo>
                  <a:cubicBezTo>
                    <a:pt x="702" y="590"/>
                    <a:pt x="927" y="478"/>
                    <a:pt x="1011" y="225"/>
                  </a:cubicBezTo>
                  <a:cubicBezTo>
                    <a:pt x="1095" y="0"/>
                    <a:pt x="1179" y="0"/>
                    <a:pt x="1292" y="169"/>
                  </a:cubicBezTo>
                  <a:cubicBezTo>
                    <a:pt x="1348" y="281"/>
                    <a:pt x="1432" y="337"/>
                    <a:pt x="1572" y="337"/>
                  </a:cubicBezTo>
                  <a:cubicBezTo>
                    <a:pt x="1685" y="337"/>
                    <a:pt x="1769" y="365"/>
                    <a:pt x="1825" y="478"/>
                  </a:cubicBezTo>
                  <a:cubicBezTo>
                    <a:pt x="1825" y="534"/>
                    <a:pt x="1825" y="590"/>
                    <a:pt x="1881" y="590"/>
                  </a:cubicBezTo>
                  <a:cubicBezTo>
                    <a:pt x="1965" y="618"/>
                    <a:pt x="2022" y="618"/>
                    <a:pt x="1994" y="758"/>
                  </a:cubicBezTo>
                  <a:cubicBezTo>
                    <a:pt x="1937" y="955"/>
                    <a:pt x="1965" y="983"/>
                    <a:pt x="2190" y="983"/>
                  </a:cubicBezTo>
                  <a:cubicBezTo>
                    <a:pt x="2330" y="983"/>
                    <a:pt x="2359" y="1123"/>
                    <a:pt x="2499" y="1095"/>
                  </a:cubicBezTo>
                  <a:cubicBezTo>
                    <a:pt x="2443" y="1236"/>
                    <a:pt x="2359" y="1208"/>
                    <a:pt x="2302" y="1208"/>
                  </a:cubicBezTo>
                  <a:cubicBezTo>
                    <a:pt x="2078" y="1208"/>
                    <a:pt x="1853" y="1180"/>
                    <a:pt x="1629" y="1180"/>
                  </a:cubicBezTo>
                  <a:cubicBezTo>
                    <a:pt x="1544" y="1152"/>
                    <a:pt x="1432" y="1123"/>
                    <a:pt x="1348" y="1208"/>
                  </a:cubicBezTo>
                  <a:cubicBezTo>
                    <a:pt x="1236" y="1292"/>
                    <a:pt x="1095" y="1180"/>
                    <a:pt x="983" y="1264"/>
                  </a:cubicBezTo>
                  <a:cubicBezTo>
                    <a:pt x="758" y="1236"/>
                    <a:pt x="506" y="1236"/>
                    <a:pt x="281" y="1208"/>
                  </a:cubicBezTo>
                  <a:cubicBezTo>
                    <a:pt x="225" y="1236"/>
                    <a:pt x="197" y="1236"/>
                    <a:pt x="141" y="120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" name="Google Shape;2096;p70"/>
            <p:cNvSpPr/>
            <p:nvPr/>
          </p:nvSpPr>
          <p:spPr>
            <a:xfrm>
              <a:off x="4910850" y="530800"/>
              <a:ext cx="48450" cy="25975"/>
            </a:xfrm>
            <a:custGeom>
              <a:avLst/>
              <a:gdLst/>
              <a:ahLst/>
              <a:cxnLst/>
              <a:rect l="l" t="t" r="r" b="b"/>
              <a:pathLst>
                <a:path w="1938" h="1039" extrusionOk="0">
                  <a:moveTo>
                    <a:pt x="1713" y="562"/>
                  </a:moveTo>
                  <a:cubicBezTo>
                    <a:pt x="1657" y="702"/>
                    <a:pt x="1460" y="730"/>
                    <a:pt x="1432" y="899"/>
                  </a:cubicBezTo>
                  <a:cubicBezTo>
                    <a:pt x="1404" y="983"/>
                    <a:pt x="1264" y="1039"/>
                    <a:pt x="1236" y="983"/>
                  </a:cubicBezTo>
                  <a:cubicBezTo>
                    <a:pt x="1096" y="842"/>
                    <a:pt x="871" y="1011"/>
                    <a:pt x="731" y="814"/>
                  </a:cubicBezTo>
                  <a:cubicBezTo>
                    <a:pt x="646" y="702"/>
                    <a:pt x="422" y="702"/>
                    <a:pt x="309" y="618"/>
                  </a:cubicBezTo>
                  <a:cubicBezTo>
                    <a:pt x="141" y="534"/>
                    <a:pt x="1" y="421"/>
                    <a:pt x="113" y="225"/>
                  </a:cubicBezTo>
                  <a:cubicBezTo>
                    <a:pt x="113" y="169"/>
                    <a:pt x="169" y="169"/>
                    <a:pt x="169" y="169"/>
                  </a:cubicBezTo>
                  <a:lnTo>
                    <a:pt x="169" y="169"/>
                  </a:lnTo>
                  <a:cubicBezTo>
                    <a:pt x="225" y="112"/>
                    <a:pt x="281" y="141"/>
                    <a:pt x="338" y="112"/>
                  </a:cubicBezTo>
                  <a:cubicBezTo>
                    <a:pt x="338" y="112"/>
                    <a:pt x="366" y="112"/>
                    <a:pt x="394" y="112"/>
                  </a:cubicBezTo>
                  <a:cubicBezTo>
                    <a:pt x="450" y="56"/>
                    <a:pt x="562" y="112"/>
                    <a:pt x="618" y="56"/>
                  </a:cubicBezTo>
                  <a:cubicBezTo>
                    <a:pt x="674" y="56"/>
                    <a:pt x="759" y="56"/>
                    <a:pt x="815" y="56"/>
                  </a:cubicBezTo>
                  <a:cubicBezTo>
                    <a:pt x="927" y="0"/>
                    <a:pt x="1067" y="84"/>
                    <a:pt x="1180" y="28"/>
                  </a:cubicBezTo>
                  <a:cubicBezTo>
                    <a:pt x="1236" y="28"/>
                    <a:pt x="1320" y="28"/>
                    <a:pt x="1376" y="28"/>
                  </a:cubicBezTo>
                  <a:cubicBezTo>
                    <a:pt x="1460" y="0"/>
                    <a:pt x="1517" y="0"/>
                    <a:pt x="1601" y="56"/>
                  </a:cubicBezTo>
                  <a:cubicBezTo>
                    <a:pt x="1657" y="56"/>
                    <a:pt x="1741" y="56"/>
                    <a:pt x="1797" y="56"/>
                  </a:cubicBezTo>
                  <a:cubicBezTo>
                    <a:pt x="1825" y="112"/>
                    <a:pt x="1910" y="84"/>
                    <a:pt x="1938" y="141"/>
                  </a:cubicBezTo>
                  <a:cubicBezTo>
                    <a:pt x="1854" y="281"/>
                    <a:pt x="1797" y="421"/>
                    <a:pt x="1713" y="5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" name="Google Shape;2097;p70"/>
            <p:cNvSpPr/>
            <p:nvPr/>
          </p:nvSpPr>
          <p:spPr>
            <a:xfrm>
              <a:off x="5248450" y="659225"/>
              <a:ext cx="34425" cy="34425"/>
            </a:xfrm>
            <a:custGeom>
              <a:avLst/>
              <a:gdLst/>
              <a:ahLst/>
              <a:cxnLst/>
              <a:rect l="l" t="t" r="r" b="b"/>
              <a:pathLst>
                <a:path w="1377" h="1377" extrusionOk="0">
                  <a:moveTo>
                    <a:pt x="618" y="1377"/>
                  </a:moveTo>
                  <a:cubicBezTo>
                    <a:pt x="534" y="1377"/>
                    <a:pt x="450" y="1320"/>
                    <a:pt x="394" y="1236"/>
                  </a:cubicBezTo>
                  <a:cubicBezTo>
                    <a:pt x="365" y="1208"/>
                    <a:pt x="337" y="1180"/>
                    <a:pt x="281" y="1180"/>
                  </a:cubicBezTo>
                  <a:cubicBezTo>
                    <a:pt x="57" y="1180"/>
                    <a:pt x="57" y="1180"/>
                    <a:pt x="1" y="955"/>
                  </a:cubicBezTo>
                  <a:cubicBezTo>
                    <a:pt x="113" y="927"/>
                    <a:pt x="197" y="899"/>
                    <a:pt x="309" y="871"/>
                  </a:cubicBezTo>
                  <a:cubicBezTo>
                    <a:pt x="506" y="871"/>
                    <a:pt x="562" y="703"/>
                    <a:pt x="646" y="590"/>
                  </a:cubicBezTo>
                  <a:cubicBezTo>
                    <a:pt x="674" y="534"/>
                    <a:pt x="590" y="506"/>
                    <a:pt x="562" y="478"/>
                  </a:cubicBezTo>
                  <a:cubicBezTo>
                    <a:pt x="478" y="310"/>
                    <a:pt x="534" y="169"/>
                    <a:pt x="646" y="57"/>
                  </a:cubicBezTo>
                  <a:cubicBezTo>
                    <a:pt x="702" y="1"/>
                    <a:pt x="759" y="29"/>
                    <a:pt x="787" y="57"/>
                  </a:cubicBezTo>
                  <a:lnTo>
                    <a:pt x="787" y="57"/>
                  </a:lnTo>
                  <a:cubicBezTo>
                    <a:pt x="815" y="85"/>
                    <a:pt x="843" y="113"/>
                    <a:pt x="843" y="141"/>
                  </a:cubicBezTo>
                  <a:lnTo>
                    <a:pt x="843" y="141"/>
                  </a:lnTo>
                  <a:cubicBezTo>
                    <a:pt x="871" y="169"/>
                    <a:pt x="899" y="197"/>
                    <a:pt x="927" y="197"/>
                  </a:cubicBezTo>
                  <a:lnTo>
                    <a:pt x="927" y="197"/>
                  </a:lnTo>
                  <a:cubicBezTo>
                    <a:pt x="1011" y="282"/>
                    <a:pt x="1067" y="338"/>
                    <a:pt x="1123" y="422"/>
                  </a:cubicBezTo>
                  <a:lnTo>
                    <a:pt x="1123" y="450"/>
                  </a:lnTo>
                  <a:cubicBezTo>
                    <a:pt x="1123" y="450"/>
                    <a:pt x="1152" y="478"/>
                    <a:pt x="1180" y="506"/>
                  </a:cubicBezTo>
                  <a:lnTo>
                    <a:pt x="1180" y="506"/>
                  </a:lnTo>
                  <a:cubicBezTo>
                    <a:pt x="1208" y="534"/>
                    <a:pt x="1236" y="562"/>
                    <a:pt x="1236" y="590"/>
                  </a:cubicBezTo>
                  <a:cubicBezTo>
                    <a:pt x="1236" y="619"/>
                    <a:pt x="1236" y="647"/>
                    <a:pt x="1236" y="647"/>
                  </a:cubicBezTo>
                  <a:cubicBezTo>
                    <a:pt x="1264" y="675"/>
                    <a:pt x="1292" y="703"/>
                    <a:pt x="1292" y="731"/>
                  </a:cubicBezTo>
                  <a:lnTo>
                    <a:pt x="1292" y="731"/>
                  </a:lnTo>
                  <a:cubicBezTo>
                    <a:pt x="1320" y="759"/>
                    <a:pt x="1348" y="787"/>
                    <a:pt x="1376" y="815"/>
                  </a:cubicBezTo>
                  <a:cubicBezTo>
                    <a:pt x="1376" y="843"/>
                    <a:pt x="1376" y="843"/>
                    <a:pt x="1376" y="871"/>
                  </a:cubicBezTo>
                  <a:cubicBezTo>
                    <a:pt x="1376" y="899"/>
                    <a:pt x="1376" y="899"/>
                    <a:pt x="1376" y="927"/>
                  </a:cubicBezTo>
                  <a:cubicBezTo>
                    <a:pt x="1376" y="927"/>
                    <a:pt x="1376" y="955"/>
                    <a:pt x="1348" y="955"/>
                  </a:cubicBezTo>
                  <a:cubicBezTo>
                    <a:pt x="1320" y="1012"/>
                    <a:pt x="1292" y="1096"/>
                    <a:pt x="1264" y="1180"/>
                  </a:cubicBezTo>
                  <a:cubicBezTo>
                    <a:pt x="1264" y="1236"/>
                    <a:pt x="1208" y="1292"/>
                    <a:pt x="1152" y="1264"/>
                  </a:cubicBezTo>
                  <a:cubicBezTo>
                    <a:pt x="955" y="1208"/>
                    <a:pt x="815" y="1348"/>
                    <a:pt x="618" y="137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" name="Google Shape;2098;p70"/>
            <p:cNvSpPr/>
            <p:nvPr/>
          </p:nvSpPr>
          <p:spPr>
            <a:xfrm>
              <a:off x="4875750" y="546225"/>
              <a:ext cx="22500" cy="24600"/>
            </a:xfrm>
            <a:custGeom>
              <a:avLst/>
              <a:gdLst/>
              <a:ahLst/>
              <a:cxnLst/>
              <a:rect l="l" t="t" r="r" b="b"/>
              <a:pathLst>
                <a:path w="900" h="984" extrusionOk="0">
                  <a:moveTo>
                    <a:pt x="703" y="29"/>
                  </a:moveTo>
                  <a:cubicBezTo>
                    <a:pt x="871" y="197"/>
                    <a:pt x="899" y="310"/>
                    <a:pt x="759" y="450"/>
                  </a:cubicBezTo>
                  <a:cubicBezTo>
                    <a:pt x="590" y="590"/>
                    <a:pt x="478" y="731"/>
                    <a:pt x="506" y="927"/>
                  </a:cubicBezTo>
                  <a:cubicBezTo>
                    <a:pt x="366" y="983"/>
                    <a:pt x="338" y="843"/>
                    <a:pt x="225" y="843"/>
                  </a:cubicBezTo>
                  <a:cubicBezTo>
                    <a:pt x="57" y="899"/>
                    <a:pt x="1" y="843"/>
                    <a:pt x="85" y="647"/>
                  </a:cubicBezTo>
                  <a:cubicBezTo>
                    <a:pt x="113" y="562"/>
                    <a:pt x="113" y="450"/>
                    <a:pt x="113" y="338"/>
                  </a:cubicBezTo>
                  <a:cubicBezTo>
                    <a:pt x="113" y="338"/>
                    <a:pt x="85" y="310"/>
                    <a:pt x="113" y="310"/>
                  </a:cubicBezTo>
                  <a:cubicBezTo>
                    <a:pt x="113" y="282"/>
                    <a:pt x="113" y="282"/>
                    <a:pt x="141" y="282"/>
                  </a:cubicBezTo>
                  <a:lnTo>
                    <a:pt x="113" y="282"/>
                  </a:lnTo>
                  <a:cubicBezTo>
                    <a:pt x="141" y="253"/>
                    <a:pt x="169" y="225"/>
                    <a:pt x="197" y="225"/>
                  </a:cubicBezTo>
                  <a:cubicBezTo>
                    <a:pt x="225" y="225"/>
                    <a:pt x="254" y="225"/>
                    <a:pt x="282" y="225"/>
                  </a:cubicBezTo>
                  <a:cubicBezTo>
                    <a:pt x="310" y="197"/>
                    <a:pt x="310" y="169"/>
                    <a:pt x="338" y="141"/>
                  </a:cubicBezTo>
                  <a:lnTo>
                    <a:pt x="338" y="141"/>
                  </a:lnTo>
                  <a:cubicBezTo>
                    <a:pt x="366" y="141"/>
                    <a:pt x="394" y="113"/>
                    <a:pt x="422" y="85"/>
                  </a:cubicBezTo>
                  <a:cubicBezTo>
                    <a:pt x="450" y="85"/>
                    <a:pt x="478" y="85"/>
                    <a:pt x="478" y="85"/>
                  </a:cubicBezTo>
                  <a:cubicBezTo>
                    <a:pt x="506" y="57"/>
                    <a:pt x="534" y="57"/>
                    <a:pt x="562" y="29"/>
                  </a:cubicBezTo>
                  <a:lnTo>
                    <a:pt x="562" y="29"/>
                  </a:lnTo>
                  <a:cubicBezTo>
                    <a:pt x="619" y="1"/>
                    <a:pt x="647" y="1"/>
                    <a:pt x="703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9" name="Google Shape;2099;p70"/>
            <p:cNvSpPr/>
            <p:nvPr/>
          </p:nvSpPr>
          <p:spPr>
            <a:xfrm>
              <a:off x="5092625" y="580625"/>
              <a:ext cx="29525" cy="18275"/>
            </a:xfrm>
            <a:custGeom>
              <a:avLst/>
              <a:gdLst/>
              <a:ahLst/>
              <a:cxnLst/>
              <a:rect l="l" t="t" r="r" b="b"/>
              <a:pathLst>
                <a:path w="1181" h="731" extrusionOk="0">
                  <a:moveTo>
                    <a:pt x="1180" y="309"/>
                  </a:moveTo>
                  <a:cubicBezTo>
                    <a:pt x="1180" y="365"/>
                    <a:pt x="1180" y="450"/>
                    <a:pt x="1152" y="478"/>
                  </a:cubicBezTo>
                  <a:cubicBezTo>
                    <a:pt x="1152" y="534"/>
                    <a:pt x="1096" y="562"/>
                    <a:pt x="1068" y="618"/>
                  </a:cubicBezTo>
                  <a:cubicBezTo>
                    <a:pt x="759" y="394"/>
                    <a:pt x="647" y="394"/>
                    <a:pt x="366" y="730"/>
                  </a:cubicBezTo>
                  <a:lnTo>
                    <a:pt x="226" y="534"/>
                  </a:lnTo>
                  <a:cubicBezTo>
                    <a:pt x="226" y="394"/>
                    <a:pt x="1" y="422"/>
                    <a:pt x="57" y="253"/>
                  </a:cubicBezTo>
                  <a:cubicBezTo>
                    <a:pt x="113" y="29"/>
                    <a:pt x="254" y="29"/>
                    <a:pt x="450" y="57"/>
                  </a:cubicBezTo>
                  <a:cubicBezTo>
                    <a:pt x="478" y="0"/>
                    <a:pt x="534" y="29"/>
                    <a:pt x="562" y="57"/>
                  </a:cubicBezTo>
                  <a:cubicBezTo>
                    <a:pt x="591" y="57"/>
                    <a:pt x="619" y="57"/>
                    <a:pt x="647" y="57"/>
                  </a:cubicBezTo>
                  <a:cubicBezTo>
                    <a:pt x="675" y="113"/>
                    <a:pt x="731" y="113"/>
                    <a:pt x="787" y="141"/>
                  </a:cubicBezTo>
                  <a:cubicBezTo>
                    <a:pt x="815" y="141"/>
                    <a:pt x="871" y="141"/>
                    <a:pt x="927" y="169"/>
                  </a:cubicBezTo>
                  <a:cubicBezTo>
                    <a:pt x="955" y="197"/>
                    <a:pt x="1012" y="197"/>
                    <a:pt x="1068" y="225"/>
                  </a:cubicBezTo>
                  <a:lnTo>
                    <a:pt x="1068" y="225"/>
                  </a:lnTo>
                  <a:cubicBezTo>
                    <a:pt x="1096" y="281"/>
                    <a:pt x="1152" y="281"/>
                    <a:pt x="1180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" name="Google Shape;2100;p70"/>
            <p:cNvSpPr/>
            <p:nvPr/>
          </p:nvSpPr>
          <p:spPr>
            <a:xfrm>
              <a:off x="4589400" y="742750"/>
              <a:ext cx="28100" cy="23900"/>
            </a:xfrm>
            <a:custGeom>
              <a:avLst/>
              <a:gdLst/>
              <a:ahLst/>
              <a:cxnLst/>
              <a:rect l="l" t="t" r="r" b="b"/>
              <a:pathLst>
                <a:path w="1124" h="956" extrusionOk="0">
                  <a:moveTo>
                    <a:pt x="843" y="703"/>
                  </a:moveTo>
                  <a:cubicBezTo>
                    <a:pt x="702" y="646"/>
                    <a:pt x="674" y="450"/>
                    <a:pt x="534" y="394"/>
                  </a:cubicBezTo>
                  <a:cubicBezTo>
                    <a:pt x="450" y="450"/>
                    <a:pt x="337" y="534"/>
                    <a:pt x="253" y="618"/>
                  </a:cubicBezTo>
                  <a:cubicBezTo>
                    <a:pt x="113" y="506"/>
                    <a:pt x="309" y="422"/>
                    <a:pt x="253" y="338"/>
                  </a:cubicBezTo>
                  <a:cubicBezTo>
                    <a:pt x="225" y="310"/>
                    <a:pt x="169" y="338"/>
                    <a:pt x="169" y="366"/>
                  </a:cubicBezTo>
                  <a:cubicBezTo>
                    <a:pt x="28" y="534"/>
                    <a:pt x="113" y="731"/>
                    <a:pt x="57" y="927"/>
                  </a:cubicBezTo>
                  <a:cubicBezTo>
                    <a:pt x="28" y="955"/>
                    <a:pt x="0" y="955"/>
                    <a:pt x="0" y="927"/>
                  </a:cubicBezTo>
                  <a:cubicBezTo>
                    <a:pt x="0" y="646"/>
                    <a:pt x="28" y="366"/>
                    <a:pt x="57" y="85"/>
                  </a:cubicBezTo>
                  <a:cubicBezTo>
                    <a:pt x="85" y="57"/>
                    <a:pt x="85" y="29"/>
                    <a:pt x="113" y="1"/>
                  </a:cubicBezTo>
                  <a:cubicBezTo>
                    <a:pt x="281" y="1"/>
                    <a:pt x="393" y="1"/>
                    <a:pt x="534" y="113"/>
                  </a:cubicBezTo>
                  <a:cubicBezTo>
                    <a:pt x="674" y="197"/>
                    <a:pt x="871" y="282"/>
                    <a:pt x="1067" y="141"/>
                  </a:cubicBezTo>
                  <a:cubicBezTo>
                    <a:pt x="1123" y="253"/>
                    <a:pt x="1011" y="338"/>
                    <a:pt x="1011" y="422"/>
                  </a:cubicBezTo>
                  <a:cubicBezTo>
                    <a:pt x="927" y="506"/>
                    <a:pt x="1011" y="675"/>
                    <a:pt x="843" y="7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" name="Google Shape;2101;p70"/>
            <p:cNvSpPr/>
            <p:nvPr/>
          </p:nvSpPr>
          <p:spPr>
            <a:xfrm>
              <a:off x="5322850" y="754700"/>
              <a:ext cx="16875" cy="39325"/>
            </a:xfrm>
            <a:custGeom>
              <a:avLst/>
              <a:gdLst/>
              <a:ahLst/>
              <a:cxnLst/>
              <a:rect l="l" t="t" r="r" b="b"/>
              <a:pathLst>
                <a:path w="675" h="1573" extrusionOk="0">
                  <a:moveTo>
                    <a:pt x="590" y="1572"/>
                  </a:moveTo>
                  <a:cubicBezTo>
                    <a:pt x="365" y="1432"/>
                    <a:pt x="281" y="1235"/>
                    <a:pt x="337" y="955"/>
                  </a:cubicBezTo>
                  <a:cubicBezTo>
                    <a:pt x="365" y="870"/>
                    <a:pt x="365" y="646"/>
                    <a:pt x="169" y="674"/>
                  </a:cubicBezTo>
                  <a:cubicBezTo>
                    <a:pt x="85" y="674"/>
                    <a:pt x="29" y="618"/>
                    <a:pt x="29" y="533"/>
                  </a:cubicBezTo>
                  <a:cubicBezTo>
                    <a:pt x="0" y="449"/>
                    <a:pt x="113" y="505"/>
                    <a:pt x="141" y="477"/>
                  </a:cubicBezTo>
                  <a:cubicBezTo>
                    <a:pt x="197" y="477"/>
                    <a:pt x="225" y="449"/>
                    <a:pt x="197" y="421"/>
                  </a:cubicBezTo>
                  <a:cubicBezTo>
                    <a:pt x="85" y="225"/>
                    <a:pt x="281" y="140"/>
                    <a:pt x="337" y="0"/>
                  </a:cubicBezTo>
                  <a:cubicBezTo>
                    <a:pt x="365" y="28"/>
                    <a:pt x="365" y="28"/>
                    <a:pt x="365" y="28"/>
                  </a:cubicBezTo>
                  <a:cubicBezTo>
                    <a:pt x="393" y="56"/>
                    <a:pt x="393" y="84"/>
                    <a:pt x="422" y="84"/>
                  </a:cubicBezTo>
                  <a:cubicBezTo>
                    <a:pt x="422" y="112"/>
                    <a:pt x="422" y="140"/>
                    <a:pt x="450" y="168"/>
                  </a:cubicBezTo>
                  <a:cubicBezTo>
                    <a:pt x="478" y="197"/>
                    <a:pt x="478" y="225"/>
                    <a:pt x="506" y="253"/>
                  </a:cubicBezTo>
                  <a:cubicBezTo>
                    <a:pt x="506" y="281"/>
                    <a:pt x="534" y="281"/>
                    <a:pt x="534" y="309"/>
                  </a:cubicBezTo>
                  <a:cubicBezTo>
                    <a:pt x="534" y="337"/>
                    <a:pt x="534" y="365"/>
                    <a:pt x="534" y="365"/>
                  </a:cubicBezTo>
                  <a:cubicBezTo>
                    <a:pt x="590" y="449"/>
                    <a:pt x="534" y="533"/>
                    <a:pt x="590" y="590"/>
                  </a:cubicBezTo>
                  <a:cubicBezTo>
                    <a:pt x="590" y="618"/>
                    <a:pt x="590" y="646"/>
                    <a:pt x="590" y="674"/>
                  </a:cubicBezTo>
                  <a:cubicBezTo>
                    <a:pt x="646" y="730"/>
                    <a:pt x="590" y="814"/>
                    <a:pt x="646" y="870"/>
                  </a:cubicBezTo>
                  <a:cubicBezTo>
                    <a:pt x="646" y="898"/>
                    <a:pt x="646" y="926"/>
                    <a:pt x="646" y="955"/>
                  </a:cubicBezTo>
                  <a:cubicBezTo>
                    <a:pt x="674" y="1151"/>
                    <a:pt x="646" y="1376"/>
                    <a:pt x="590" y="15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" name="Google Shape;2102;p70"/>
            <p:cNvSpPr/>
            <p:nvPr/>
          </p:nvSpPr>
          <p:spPr>
            <a:xfrm>
              <a:off x="4646950" y="825575"/>
              <a:ext cx="24600" cy="14075"/>
            </a:xfrm>
            <a:custGeom>
              <a:avLst/>
              <a:gdLst/>
              <a:ahLst/>
              <a:cxnLst/>
              <a:rect l="l" t="t" r="r" b="b"/>
              <a:pathLst>
                <a:path w="984" h="563" extrusionOk="0">
                  <a:moveTo>
                    <a:pt x="29" y="169"/>
                  </a:moveTo>
                  <a:cubicBezTo>
                    <a:pt x="57" y="169"/>
                    <a:pt x="113" y="169"/>
                    <a:pt x="141" y="169"/>
                  </a:cubicBezTo>
                  <a:cubicBezTo>
                    <a:pt x="534" y="1"/>
                    <a:pt x="787" y="225"/>
                    <a:pt x="983" y="506"/>
                  </a:cubicBezTo>
                  <a:cubicBezTo>
                    <a:pt x="899" y="562"/>
                    <a:pt x="787" y="562"/>
                    <a:pt x="702" y="506"/>
                  </a:cubicBezTo>
                  <a:cubicBezTo>
                    <a:pt x="674" y="506"/>
                    <a:pt x="618" y="478"/>
                    <a:pt x="562" y="478"/>
                  </a:cubicBezTo>
                  <a:cubicBezTo>
                    <a:pt x="534" y="450"/>
                    <a:pt x="478" y="450"/>
                    <a:pt x="422" y="422"/>
                  </a:cubicBezTo>
                  <a:cubicBezTo>
                    <a:pt x="422" y="394"/>
                    <a:pt x="394" y="394"/>
                    <a:pt x="366" y="394"/>
                  </a:cubicBezTo>
                  <a:cubicBezTo>
                    <a:pt x="337" y="366"/>
                    <a:pt x="309" y="366"/>
                    <a:pt x="309" y="337"/>
                  </a:cubicBezTo>
                  <a:cubicBezTo>
                    <a:pt x="281" y="337"/>
                    <a:pt x="253" y="337"/>
                    <a:pt x="225" y="309"/>
                  </a:cubicBezTo>
                  <a:cubicBezTo>
                    <a:pt x="197" y="281"/>
                    <a:pt x="141" y="281"/>
                    <a:pt x="85" y="253"/>
                  </a:cubicBezTo>
                  <a:cubicBezTo>
                    <a:pt x="85" y="253"/>
                    <a:pt x="57" y="225"/>
                    <a:pt x="29" y="225"/>
                  </a:cubicBezTo>
                  <a:cubicBezTo>
                    <a:pt x="1" y="225"/>
                    <a:pt x="1" y="197"/>
                    <a:pt x="1" y="197"/>
                  </a:cubicBezTo>
                  <a:cubicBezTo>
                    <a:pt x="29" y="169"/>
                    <a:pt x="29" y="169"/>
                    <a:pt x="29" y="1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" name="Google Shape;2103;p70"/>
            <p:cNvSpPr/>
            <p:nvPr/>
          </p:nvSpPr>
          <p:spPr>
            <a:xfrm>
              <a:off x="4846975" y="610800"/>
              <a:ext cx="5650" cy="9850"/>
            </a:xfrm>
            <a:custGeom>
              <a:avLst/>
              <a:gdLst/>
              <a:ahLst/>
              <a:cxnLst/>
              <a:rect l="l" t="t" r="r" b="b"/>
              <a:pathLst>
                <a:path w="226" h="394" extrusionOk="0">
                  <a:moveTo>
                    <a:pt x="113" y="1"/>
                  </a:moveTo>
                  <a:cubicBezTo>
                    <a:pt x="197" y="57"/>
                    <a:pt x="225" y="141"/>
                    <a:pt x="225" y="197"/>
                  </a:cubicBezTo>
                  <a:cubicBezTo>
                    <a:pt x="197" y="310"/>
                    <a:pt x="169" y="394"/>
                    <a:pt x="29" y="281"/>
                  </a:cubicBezTo>
                  <a:cubicBezTo>
                    <a:pt x="1" y="253"/>
                    <a:pt x="1" y="253"/>
                    <a:pt x="1" y="225"/>
                  </a:cubicBezTo>
                  <a:cubicBezTo>
                    <a:pt x="29" y="197"/>
                    <a:pt x="29" y="197"/>
                    <a:pt x="29" y="197"/>
                  </a:cubicBezTo>
                  <a:cubicBezTo>
                    <a:pt x="29" y="169"/>
                    <a:pt x="57" y="113"/>
                    <a:pt x="57" y="57"/>
                  </a:cubicBezTo>
                  <a:cubicBezTo>
                    <a:pt x="85" y="57"/>
                    <a:pt x="85" y="1"/>
                    <a:pt x="1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" name="Google Shape;2104;p70"/>
            <p:cNvSpPr/>
            <p:nvPr/>
          </p:nvSpPr>
          <p:spPr>
            <a:xfrm>
              <a:off x="5062450" y="579925"/>
              <a:ext cx="12675" cy="4925"/>
            </a:xfrm>
            <a:custGeom>
              <a:avLst/>
              <a:gdLst/>
              <a:ahLst/>
              <a:cxnLst/>
              <a:rect l="l" t="t" r="r" b="b"/>
              <a:pathLst>
                <a:path w="507" h="197" extrusionOk="0">
                  <a:moveTo>
                    <a:pt x="506" y="57"/>
                  </a:moveTo>
                  <a:cubicBezTo>
                    <a:pt x="478" y="141"/>
                    <a:pt x="450" y="197"/>
                    <a:pt x="366" y="141"/>
                  </a:cubicBezTo>
                  <a:cubicBezTo>
                    <a:pt x="253" y="113"/>
                    <a:pt x="141" y="113"/>
                    <a:pt x="29" y="113"/>
                  </a:cubicBezTo>
                  <a:cubicBezTo>
                    <a:pt x="1" y="85"/>
                    <a:pt x="1" y="57"/>
                    <a:pt x="1" y="57"/>
                  </a:cubicBezTo>
                  <a:cubicBezTo>
                    <a:pt x="1" y="28"/>
                    <a:pt x="29" y="28"/>
                    <a:pt x="29" y="28"/>
                  </a:cubicBezTo>
                  <a:cubicBezTo>
                    <a:pt x="113" y="28"/>
                    <a:pt x="169" y="28"/>
                    <a:pt x="253" y="57"/>
                  </a:cubicBezTo>
                  <a:cubicBezTo>
                    <a:pt x="338" y="0"/>
                    <a:pt x="422" y="0"/>
                    <a:pt x="506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" name="Google Shape;2105;p70"/>
            <p:cNvSpPr/>
            <p:nvPr/>
          </p:nvSpPr>
          <p:spPr>
            <a:xfrm>
              <a:off x="5134050" y="852950"/>
              <a:ext cx="9150" cy="7750"/>
            </a:xfrm>
            <a:custGeom>
              <a:avLst/>
              <a:gdLst/>
              <a:ahLst/>
              <a:cxnLst/>
              <a:rect l="l" t="t" r="r" b="b"/>
              <a:pathLst>
                <a:path w="366" h="310" extrusionOk="0">
                  <a:moveTo>
                    <a:pt x="365" y="253"/>
                  </a:moveTo>
                  <a:cubicBezTo>
                    <a:pt x="365" y="253"/>
                    <a:pt x="365" y="281"/>
                    <a:pt x="337" y="309"/>
                  </a:cubicBezTo>
                  <a:cubicBezTo>
                    <a:pt x="309" y="309"/>
                    <a:pt x="253" y="309"/>
                    <a:pt x="225" y="309"/>
                  </a:cubicBezTo>
                  <a:cubicBezTo>
                    <a:pt x="197" y="309"/>
                    <a:pt x="169" y="309"/>
                    <a:pt x="141" y="281"/>
                  </a:cubicBezTo>
                  <a:cubicBezTo>
                    <a:pt x="85" y="197"/>
                    <a:pt x="0" y="113"/>
                    <a:pt x="141" y="57"/>
                  </a:cubicBezTo>
                  <a:cubicBezTo>
                    <a:pt x="281" y="0"/>
                    <a:pt x="365" y="113"/>
                    <a:pt x="365" y="25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" name="Google Shape;2106;p70"/>
            <p:cNvSpPr/>
            <p:nvPr/>
          </p:nvSpPr>
          <p:spPr>
            <a:xfrm>
              <a:off x="4614675" y="812950"/>
              <a:ext cx="7725" cy="5625"/>
            </a:xfrm>
            <a:custGeom>
              <a:avLst/>
              <a:gdLst/>
              <a:ahLst/>
              <a:cxnLst/>
              <a:rect l="l" t="t" r="r" b="b"/>
              <a:pathLst>
                <a:path w="309" h="225" extrusionOk="0">
                  <a:moveTo>
                    <a:pt x="28" y="0"/>
                  </a:moveTo>
                  <a:cubicBezTo>
                    <a:pt x="56" y="0"/>
                    <a:pt x="84" y="28"/>
                    <a:pt x="112" y="28"/>
                  </a:cubicBezTo>
                  <a:cubicBezTo>
                    <a:pt x="197" y="28"/>
                    <a:pt x="281" y="84"/>
                    <a:pt x="309" y="169"/>
                  </a:cubicBezTo>
                  <a:cubicBezTo>
                    <a:pt x="253" y="225"/>
                    <a:pt x="197" y="197"/>
                    <a:pt x="169" y="169"/>
                  </a:cubicBezTo>
                  <a:lnTo>
                    <a:pt x="169" y="169"/>
                  </a:lnTo>
                  <a:cubicBezTo>
                    <a:pt x="140" y="141"/>
                    <a:pt x="112" y="113"/>
                    <a:pt x="112" y="84"/>
                  </a:cubicBezTo>
                  <a:cubicBezTo>
                    <a:pt x="84" y="84"/>
                    <a:pt x="56" y="84"/>
                    <a:pt x="28" y="84"/>
                  </a:cubicBezTo>
                  <a:cubicBezTo>
                    <a:pt x="28" y="84"/>
                    <a:pt x="0" y="56"/>
                    <a:pt x="0" y="56"/>
                  </a:cubicBezTo>
                  <a:cubicBezTo>
                    <a:pt x="28" y="28"/>
                    <a:pt x="28" y="28"/>
                    <a:pt x="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" name="Google Shape;2107;p70"/>
            <p:cNvSpPr/>
            <p:nvPr/>
          </p:nvSpPr>
          <p:spPr>
            <a:xfrm>
              <a:off x="5000000" y="840325"/>
              <a:ext cx="7025" cy="4925"/>
            </a:xfrm>
            <a:custGeom>
              <a:avLst/>
              <a:gdLst/>
              <a:ahLst/>
              <a:cxnLst/>
              <a:rect l="l" t="t" r="r" b="b"/>
              <a:pathLst>
                <a:path w="281" h="197" extrusionOk="0">
                  <a:moveTo>
                    <a:pt x="281" y="197"/>
                  </a:moveTo>
                  <a:cubicBezTo>
                    <a:pt x="253" y="197"/>
                    <a:pt x="225" y="197"/>
                    <a:pt x="197" y="197"/>
                  </a:cubicBezTo>
                  <a:cubicBezTo>
                    <a:pt x="169" y="197"/>
                    <a:pt x="112" y="197"/>
                    <a:pt x="56" y="197"/>
                  </a:cubicBezTo>
                  <a:cubicBezTo>
                    <a:pt x="56" y="169"/>
                    <a:pt x="0" y="169"/>
                    <a:pt x="0" y="112"/>
                  </a:cubicBezTo>
                  <a:cubicBezTo>
                    <a:pt x="140" y="0"/>
                    <a:pt x="197" y="141"/>
                    <a:pt x="281" y="1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" name="Google Shape;2108;p70"/>
            <p:cNvSpPr/>
            <p:nvPr/>
          </p:nvSpPr>
          <p:spPr>
            <a:xfrm>
              <a:off x="4609750" y="809425"/>
              <a:ext cx="5650" cy="4250"/>
            </a:xfrm>
            <a:custGeom>
              <a:avLst/>
              <a:gdLst/>
              <a:ahLst/>
              <a:cxnLst/>
              <a:rect l="l" t="t" r="r" b="b"/>
              <a:pathLst>
                <a:path w="226" h="170" extrusionOk="0">
                  <a:moveTo>
                    <a:pt x="29" y="1"/>
                  </a:moveTo>
                  <a:cubicBezTo>
                    <a:pt x="141" y="1"/>
                    <a:pt x="225" y="1"/>
                    <a:pt x="225" y="141"/>
                  </a:cubicBezTo>
                  <a:lnTo>
                    <a:pt x="225" y="169"/>
                  </a:lnTo>
                  <a:cubicBezTo>
                    <a:pt x="197" y="169"/>
                    <a:pt x="169" y="169"/>
                    <a:pt x="169" y="141"/>
                  </a:cubicBezTo>
                  <a:lnTo>
                    <a:pt x="169" y="141"/>
                  </a:lnTo>
                  <a:cubicBezTo>
                    <a:pt x="141" y="113"/>
                    <a:pt x="113" y="113"/>
                    <a:pt x="85" y="85"/>
                  </a:cubicBezTo>
                  <a:cubicBezTo>
                    <a:pt x="85" y="85"/>
                    <a:pt x="57" y="85"/>
                    <a:pt x="29" y="57"/>
                  </a:cubicBezTo>
                  <a:cubicBezTo>
                    <a:pt x="1" y="57"/>
                    <a:pt x="1" y="29"/>
                    <a:pt x="1" y="29"/>
                  </a:cubicBezTo>
                  <a:cubicBezTo>
                    <a:pt x="29" y="1"/>
                    <a:pt x="29" y="1"/>
                    <a:pt x="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" name="Google Shape;2109;p70"/>
            <p:cNvSpPr/>
            <p:nvPr/>
          </p:nvSpPr>
          <p:spPr>
            <a:xfrm>
              <a:off x="5057550" y="582025"/>
              <a:ext cx="3525" cy="2125"/>
            </a:xfrm>
            <a:custGeom>
              <a:avLst/>
              <a:gdLst/>
              <a:ahLst/>
              <a:cxnLst/>
              <a:rect l="l" t="t" r="r" b="b"/>
              <a:pathLst>
                <a:path w="141" h="85" extrusionOk="0">
                  <a:moveTo>
                    <a:pt x="0" y="85"/>
                  </a:moveTo>
                  <a:cubicBezTo>
                    <a:pt x="0" y="57"/>
                    <a:pt x="0" y="29"/>
                    <a:pt x="0" y="1"/>
                  </a:cubicBezTo>
                  <a:cubicBezTo>
                    <a:pt x="28" y="1"/>
                    <a:pt x="56" y="1"/>
                    <a:pt x="84" y="1"/>
                  </a:cubicBezTo>
                  <a:cubicBezTo>
                    <a:pt x="113" y="1"/>
                    <a:pt x="141" y="1"/>
                    <a:pt x="141" y="1"/>
                  </a:cubicBezTo>
                  <a:cubicBezTo>
                    <a:pt x="113" y="57"/>
                    <a:pt x="56" y="85"/>
                    <a:pt x="0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" name="Google Shape;2110;p70"/>
            <p:cNvSpPr/>
            <p:nvPr/>
          </p:nvSpPr>
          <p:spPr>
            <a:xfrm>
              <a:off x="5171250" y="650100"/>
              <a:ext cx="4925" cy="2150"/>
            </a:xfrm>
            <a:custGeom>
              <a:avLst/>
              <a:gdLst/>
              <a:ahLst/>
              <a:cxnLst/>
              <a:rect l="l" t="t" r="r" b="b"/>
              <a:pathLst>
                <a:path w="197" h="86" extrusionOk="0">
                  <a:moveTo>
                    <a:pt x="113" y="85"/>
                  </a:moveTo>
                  <a:cubicBezTo>
                    <a:pt x="85" y="85"/>
                    <a:pt x="56" y="85"/>
                    <a:pt x="28" y="85"/>
                  </a:cubicBezTo>
                  <a:cubicBezTo>
                    <a:pt x="28" y="57"/>
                    <a:pt x="0" y="29"/>
                    <a:pt x="28" y="29"/>
                  </a:cubicBezTo>
                  <a:cubicBezTo>
                    <a:pt x="28" y="1"/>
                    <a:pt x="28" y="1"/>
                    <a:pt x="56" y="1"/>
                  </a:cubicBezTo>
                  <a:cubicBezTo>
                    <a:pt x="85" y="1"/>
                    <a:pt x="141" y="1"/>
                    <a:pt x="197" y="29"/>
                  </a:cubicBezTo>
                  <a:cubicBezTo>
                    <a:pt x="169" y="29"/>
                    <a:pt x="141" y="57"/>
                    <a:pt x="113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" name="Google Shape;2111;p70"/>
            <p:cNvSpPr/>
            <p:nvPr/>
          </p:nvSpPr>
          <p:spPr>
            <a:xfrm>
              <a:off x="5300400" y="723800"/>
              <a:ext cx="3525" cy="2850"/>
            </a:xfrm>
            <a:custGeom>
              <a:avLst/>
              <a:gdLst/>
              <a:ahLst/>
              <a:cxnLst/>
              <a:rect l="l" t="t" r="r" b="b"/>
              <a:pathLst>
                <a:path w="141" h="114" extrusionOk="0">
                  <a:moveTo>
                    <a:pt x="140" y="113"/>
                  </a:moveTo>
                  <a:cubicBezTo>
                    <a:pt x="84" y="113"/>
                    <a:pt x="28" y="85"/>
                    <a:pt x="0" y="29"/>
                  </a:cubicBezTo>
                  <a:lnTo>
                    <a:pt x="0" y="29"/>
                  </a:lnTo>
                  <a:cubicBezTo>
                    <a:pt x="28" y="1"/>
                    <a:pt x="56" y="1"/>
                    <a:pt x="84" y="29"/>
                  </a:cubicBezTo>
                  <a:cubicBezTo>
                    <a:pt x="84" y="57"/>
                    <a:pt x="112" y="85"/>
                    <a:pt x="140" y="1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" name="Google Shape;2112;p70"/>
            <p:cNvSpPr/>
            <p:nvPr/>
          </p:nvSpPr>
          <p:spPr>
            <a:xfrm>
              <a:off x="5151600" y="618525"/>
              <a:ext cx="2125" cy="2825"/>
            </a:xfrm>
            <a:custGeom>
              <a:avLst/>
              <a:gdLst/>
              <a:ahLst/>
              <a:cxnLst/>
              <a:rect l="l" t="t" r="r" b="b"/>
              <a:pathLst>
                <a:path w="85" h="113" extrusionOk="0">
                  <a:moveTo>
                    <a:pt x="0" y="1"/>
                  </a:moveTo>
                  <a:cubicBezTo>
                    <a:pt x="28" y="1"/>
                    <a:pt x="56" y="29"/>
                    <a:pt x="84" y="29"/>
                  </a:cubicBezTo>
                  <a:cubicBezTo>
                    <a:pt x="84" y="29"/>
                    <a:pt x="84" y="57"/>
                    <a:pt x="84" y="85"/>
                  </a:cubicBezTo>
                  <a:lnTo>
                    <a:pt x="56" y="85"/>
                  </a:lnTo>
                  <a:cubicBezTo>
                    <a:pt x="0" y="113"/>
                    <a:pt x="0" y="57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" name="Google Shape;2113;p70"/>
            <p:cNvSpPr/>
            <p:nvPr/>
          </p:nvSpPr>
          <p:spPr>
            <a:xfrm>
              <a:off x="5303900" y="72662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0" y="84"/>
                  </a:moveTo>
                  <a:cubicBezTo>
                    <a:pt x="0" y="56"/>
                    <a:pt x="0" y="28"/>
                    <a:pt x="0" y="0"/>
                  </a:cubicBezTo>
                  <a:cubicBezTo>
                    <a:pt x="28" y="0"/>
                    <a:pt x="57" y="0"/>
                    <a:pt x="57" y="0"/>
                  </a:cubicBezTo>
                  <a:cubicBezTo>
                    <a:pt x="85" y="28"/>
                    <a:pt x="85" y="28"/>
                    <a:pt x="85" y="56"/>
                  </a:cubicBezTo>
                  <a:cubicBezTo>
                    <a:pt x="85" y="56"/>
                    <a:pt x="57" y="84"/>
                    <a:pt x="57" y="84"/>
                  </a:cubicBezTo>
                  <a:cubicBezTo>
                    <a:pt x="28" y="84"/>
                    <a:pt x="28" y="84"/>
                    <a:pt x="0" y="84"/>
                  </a:cubicBezTo>
                  <a:lnTo>
                    <a:pt x="0" y="8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" name="Google Shape;2114;p70"/>
            <p:cNvSpPr/>
            <p:nvPr/>
          </p:nvSpPr>
          <p:spPr>
            <a:xfrm>
              <a:off x="5074375" y="749075"/>
              <a:ext cx="141100" cy="89150"/>
            </a:xfrm>
            <a:custGeom>
              <a:avLst/>
              <a:gdLst/>
              <a:ahLst/>
              <a:cxnLst/>
              <a:rect l="l" t="t" r="r" b="b"/>
              <a:pathLst>
                <a:path w="5644" h="3566" extrusionOk="0">
                  <a:moveTo>
                    <a:pt x="647" y="3397"/>
                  </a:moveTo>
                  <a:cubicBezTo>
                    <a:pt x="619" y="3397"/>
                    <a:pt x="591" y="3397"/>
                    <a:pt x="562" y="3397"/>
                  </a:cubicBezTo>
                  <a:cubicBezTo>
                    <a:pt x="478" y="3257"/>
                    <a:pt x="506" y="3566"/>
                    <a:pt x="422" y="3426"/>
                  </a:cubicBezTo>
                  <a:cubicBezTo>
                    <a:pt x="394" y="3369"/>
                    <a:pt x="338" y="3285"/>
                    <a:pt x="450" y="3257"/>
                  </a:cubicBezTo>
                  <a:cubicBezTo>
                    <a:pt x="647" y="3229"/>
                    <a:pt x="562" y="3061"/>
                    <a:pt x="562" y="2948"/>
                  </a:cubicBezTo>
                  <a:cubicBezTo>
                    <a:pt x="562" y="2892"/>
                    <a:pt x="478" y="2836"/>
                    <a:pt x="562" y="2752"/>
                  </a:cubicBezTo>
                  <a:cubicBezTo>
                    <a:pt x="619" y="2724"/>
                    <a:pt x="619" y="2668"/>
                    <a:pt x="534" y="2668"/>
                  </a:cubicBezTo>
                  <a:cubicBezTo>
                    <a:pt x="394" y="2696"/>
                    <a:pt x="394" y="2639"/>
                    <a:pt x="366" y="2499"/>
                  </a:cubicBezTo>
                  <a:cubicBezTo>
                    <a:pt x="310" y="2303"/>
                    <a:pt x="141" y="2359"/>
                    <a:pt x="1" y="2443"/>
                  </a:cubicBezTo>
                  <a:cubicBezTo>
                    <a:pt x="1" y="2162"/>
                    <a:pt x="85" y="1910"/>
                    <a:pt x="57" y="1629"/>
                  </a:cubicBezTo>
                  <a:cubicBezTo>
                    <a:pt x="29" y="1432"/>
                    <a:pt x="198" y="1376"/>
                    <a:pt x="338" y="1376"/>
                  </a:cubicBezTo>
                  <a:cubicBezTo>
                    <a:pt x="562" y="1376"/>
                    <a:pt x="871" y="1376"/>
                    <a:pt x="1012" y="1545"/>
                  </a:cubicBezTo>
                  <a:cubicBezTo>
                    <a:pt x="1264" y="1825"/>
                    <a:pt x="1517" y="1769"/>
                    <a:pt x="1798" y="1769"/>
                  </a:cubicBezTo>
                  <a:cubicBezTo>
                    <a:pt x="1854" y="1769"/>
                    <a:pt x="1882" y="1769"/>
                    <a:pt x="1910" y="1769"/>
                  </a:cubicBezTo>
                  <a:cubicBezTo>
                    <a:pt x="2107" y="1910"/>
                    <a:pt x="2275" y="2078"/>
                    <a:pt x="2500" y="1825"/>
                  </a:cubicBezTo>
                  <a:cubicBezTo>
                    <a:pt x="2668" y="1825"/>
                    <a:pt x="2780" y="1769"/>
                    <a:pt x="2837" y="1601"/>
                  </a:cubicBezTo>
                  <a:cubicBezTo>
                    <a:pt x="2921" y="1292"/>
                    <a:pt x="3089" y="1011"/>
                    <a:pt x="3033" y="702"/>
                  </a:cubicBezTo>
                  <a:cubicBezTo>
                    <a:pt x="3005" y="646"/>
                    <a:pt x="3005" y="646"/>
                    <a:pt x="3005" y="674"/>
                  </a:cubicBezTo>
                  <a:cubicBezTo>
                    <a:pt x="2921" y="702"/>
                    <a:pt x="2837" y="730"/>
                    <a:pt x="2808" y="646"/>
                  </a:cubicBezTo>
                  <a:cubicBezTo>
                    <a:pt x="2780" y="562"/>
                    <a:pt x="2780" y="478"/>
                    <a:pt x="2696" y="618"/>
                  </a:cubicBezTo>
                  <a:cubicBezTo>
                    <a:pt x="2640" y="646"/>
                    <a:pt x="2584" y="702"/>
                    <a:pt x="2528" y="646"/>
                  </a:cubicBezTo>
                  <a:cubicBezTo>
                    <a:pt x="2443" y="562"/>
                    <a:pt x="2472" y="450"/>
                    <a:pt x="2528" y="365"/>
                  </a:cubicBezTo>
                  <a:cubicBezTo>
                    <a:pt x="2556" y="337"/>
                    <a:pt x="2556" y="309"/>
                    <a:pt x="2584" y="309"/>
                  </a:cubicBezTo>
                  <a:cubicBezTo>
                    <a:pt x="2668" y="253"/>
                    <a:pt x="2584" y="225"/>
                    <a:pt x="2584" y="197"/>
                  </a:cubicBezTo>
                  <a:cubicBezTo>
                    <a:pt x="2584" y="169"/>
                    <a:pt x="2612" y="113"/>
                    <a:pt x="2640" y="85"/>
                  </a:cubicBezTo>
                  <a:cubicBezTo>
                    <a:pt x="2696" y="57"/>
                    <a:pt x="2752" y="57"/>
                    <a:pt x="2780" y="113"/>
                  </a:cubicBezTo>
                  <a:cubicBezTo>
                    <a:pt x="3173" y="0"/>
                    <a:pt x="3173" y="0"/>
                    <a:pt x="3342" y="393"/>
                  </a:cubicBezTo>
                  <a:cubicBezTo>
                    <a:pt x="3398" y="450"/>
                    <a:pt x="3370" y="562"/>
                    <a:pt x="3454" y="590"/>
                  </a:cubicBezTo>
                  <a:cubicBezTo>
                    <a:pt x="3510" y="590"/>
                    <a:pt x="3510" y="562"/>
                    <a:pt x="3538" y="562"/>
                  </a:cubicBezTo>
                  <a:cubicBezTo>
                    <a:pt x="3651" y="450"/>
                    <a:pt x="3482" y="365"/>
                    <a:pt x="3538" y="309"/>
                  </a:cubicBezTo>
                  <a:cubicBezTo>
                    <a:pt x="3623" y="169"/>
                    <a:pt x="3679" y="365"/>
                    <a:pt x="3763" y="337"/>
                  </a:cubicBezTo>
                  <a:cubicBezTo>
                    <a:pt x="3819" y="337"/>
                    <a:pt x="3819" y="253"/>
                    <a:pt x="3819" y="197"/>
                  </a:cubicBezTo>
                  <a:cubicBezTo>
                    <a:pt x="3847" y="169"/>
                    <a:pt x="3875" y="113"/>
                    <a:pt x="3931" y="113"/>
                  </a:cubicBezTo>
                  <a:cubicBezTo>
                    <a:pt x="3960" y="337"/>
                    <a:pt x="4016" y="562"/>
                    <a:pt x="4212" y="730"/>
                  </a:cubicBezTo>
                  <a:cubicBezTo>
                    <a:pt x="4268" y="787"/>
                    <a:pt x="4296" y="843"/>
                    <a:pt x="4184" y="871"/>
                  </a:cubicBezTo>
                  <a:cubicBezTo>
                    <a:pt x="4100" y="927"/>
                    <a:pt x="4100" y="983"/>
                    <a:pt x="4128" y="1067"/>
                  </a:cubicBezTo>
                  <a:cubicBezTo>
                    <a:pt x="4156" y="1123"/>
                    <a:pt x="4240" y="1067"/>
                    <a:pt x="4268" y="1095"/>
                  </a:cubicBezTo>
                  <a:cubicBezTo>
                    <a:pt x="4465" y="1151"/>
                    <a:pt x="4577" y="1067"/>
                    <a:pt x="4689" y="983"/>
                  </a:cubicBezTo>
                  <a:cubicBezTo>
                    <a:pt x="4661" y="843"/>
                    <a:pt x="4549" y="927"/>
                    <a:pt x="4437" y="927"/>
                  </a:cubicBezTo>
                  <a:cubicBezTo>
                    <a:pt x="4521" y="815"/>
                    <a:pt x="4549" y="646"/>
                    <a:pt x="4718" y="758"/>
                  </a:cubicBezTo>
                  <a:cubicBezTo>
                    <a:pt x="4886" y="871"/>
                    <a:pt x="4886" y="927"/>
                    <a:pt x="4689" y="1236"/>
                  </a:cubicBezTo>
                  <a:cubicBezTo>
                    <a:pt x="4914" y="1292"/>
                    <a:pt x="5111" y="1348"/>
                    <a:pt x="5307" y="1123"/>
                  </a:cubicBezTo>
                  <a:cubicBezTo>
                    <a:pt x="5363" y="1067"/>
                    <a:pt x="5447" y="983"/>
                    <a:pt x="5560" y="1067"/>
                  </a:cubicBezTo>
                  <a:cubicBezTo>
                    <a:pt x="5616" y="1123"/>
                    <a:pt x="5644" y="1208"/>
                    <a:pt x="5616" y="1320"/>
                  </a:cubicBezTo>
                  <a:cubicBezTo>
                    <a:pt x="5588" y="1348"/>
                    <a:pt x="5616" y="1404"/>
                    <a:pt x="5644" y="1432"/>
                  </a:cubicBezTo>
                  <a:cubicBezTo>
                    <a:pt x="5560" y="1573"/>
                    <a:pt x="5504" y="1657"/>
                    <a:pt x="5335" y="1573"/>
                  </a:cubicBezTo>
                  <a:cubicBezTo>
                    <a:pt x="5307" y="1545"/>
                    <a:pt x="5223" y="1573"/>
                    <a:pt x="5195" y="1545"/>
                  </a:cubicBezTo>
                  <a:cubicBezTo>
                    <a:pt x="5083" y="1376"/>
                    <a:pt x="4914" y="1460"/>
                    <a:pt x="4886" y="1573"/>
                  </a:cubicBezTo>
                  <a:cubicBezTo>
                    <a:pt x="4830" y="1769"/>
                    <a:pt x="4577" y="1713"/>
                    <a:pt x="4549" y="1910"/>
                  </a:cubicBezTo>
                  <a:cubicBezTo>
                    <a:pt x="4549" y="1938"/>
                    <a:pt x="4437" y="1966"/>
                    <a:pt x="4437" y="1910"/>
                  </a:cubicBezTo>
                  <a:cubicBezTo>
                    <a:pt x="4437" y="1713"/>
                    <a:pt x="4212" y="1797"/>
                    <a:pt x="4184" y="1685"/>
                  </a:cubicBezTo>
                  <a:cubicBezTo>
                    <a:pt x="4128" y="1376"/>
                    <a:pt x="3791" y="1545"/>
                    <a:pt x="3623" y="1404"/>
                  </a:cubicBezTo>
                  <a:cubicBezTo>
                    <a:pt x="3566" y="1348"/>
                    <a:pt x="3482" y="1432"/>
                    <a:pt x="3454" y="1516"/>
                  </a:cubicBezTo>
                  <a:cubicBezTo>
                    <a:pt x="3426" y="1657"/>
                    <a:pt x="3482" y="1769"/>
                    <a:pt x="3651" y="1797"/>
                  </a:cubicBezTo>
                  <a:lnTo>
                    <a:pt x="3651" y="1797"/>
                  </a:lnTo>
                  <a:cubicBezTo>
                    <a:pt x="3679" y="1741"/>
                    <a:pt x="3735" y="1629"/>
                    <a:pt x="3763" y="1769"/>
                  </a:cubicBezTo>
                  <a:cubicBezTo>
                    <a:pt x="3791" y="1853"/>
                    <a:pt x="3847" y="1910"/>
                    <a:pt x="3875" y="1966"/>
                  </a:cubicBezTo>
                  <a:cubicBezTo>
                    <a:pt x="3819" y="2078"/>
                    <a:pt x="3566" y="1910"/>
                    <a:pt x="3651" y="2162"/>
                  </a:cubicBezTo>
                  <a:cubicBezTo>
                    <a:pt x="3538" y="2190"/>
                    <a:pt x="3426" y="2274"/>
                    <a:pt x="3370" y="2218"/>
                  </a:cubicBezTo>
                  <a:cubicBezTo>
                    <a:pt x="3202" y="2134"/>
                    <a:pt x="3230" y="2303"/>
                    <a:pt x="3173" y="2359"/>
                  </a:cubicBezTo>
                  <a:cubicBezTo>
                    <a:pt x="3089" y="2471"/>
                    <a:pt x="3230" y="2443"/>
                    <a:pt x="3286" y="2499"/>
                  </a:cubicBezTo>
                  <a:cubicBezTo>
                    <a:pt x="3314" y="2555"/>
                    <a:pt x="3342" y="2583"/>
                    <a:pt x="3398" y="2611"/>
                  </a:cubicBezTo>
                  <a:cubicBezTo>
                    <a:pt x="3651" y="2724"/>
                    <a:pt x="3651" y="2724"/>
                    <a:pt x="3538" y="3061"/>
                  </a:cubicBezTo>
                  <a:cubicBezTo>
                    <a:pt x="3342" y="2836"/>
                    <a:pt x="3117" y="2668"/>
                    <a:pt x="2977" y="2443"/>
                  </a:cubicBezTo>
                  <a:cubicBezTo>
                    <a:pt x="2837" y="2218"/>
                    <a:pt x="2556" y="2359"/>
                    <a:pt x="2443" y="2190"/>
                  </a:cubicBezTo>
                  <a:cubicBezTo>
                    <a:pt x="2443" y="2162"/>
                    <a:pt x="2387" y="2190"/>
                    <a:pt x="2387" y="2218"/>
                  </a:cubicBezTo>
                  <a:cubicBezTo>
                    <a:pt x="2247" y="2471"/>
                    <a:pt x="2050" y="2387"/>
                    <a:pt x="1826" y="2331"/>
                  </a:cubicBezTo>
                  <a:cubicBezTo>
                    <a:pt x="1770" y="2499"/>
                    <a:pt x="1770" y="2724"/>
                    <a:pt x="1629" y="2864"/>
                  </a:cubicBezTo>
                  <a:cubicBezTo>
                    <a:pt x="1545" y="2836"/>
                    <a:pt x="1517" y="2780"/>
                    <a:pt x="1545" y="2696"/>
                  </a:cubicBezTo>
                  <a:cubicBezTo>
                    <a:pt x="1545" y="2639"/>
                    <a:pt x="1685" y="2611"/>
                    <a:pt x="1601" y="2527"/>
                  </a:cubicBezTo>
                  <a:cubicBezTo>
                    <a:pt x="1545" y="2471"/>
                    <a:pt x="1489" y="2527"/>
                    <a:pt x="1433" y="2555"/>
                  </a:cubicBezTo>
                  <a:cubicBezTo>
                    <a:pt x="1377" y="2583"/>
                    <a:pt x="1349" y="2583"/>
                    <a:pt x="1264" y="2583"/>
                  </a:cubicBezTo>
                  <a:cubicBezTo>
                    <a:pt x="1321" y="2724"/>
                    <a:pt x="1489" y="2808"/>
                    <a:pt x="1433" y="2976"/>
                  </a:cubicBezTo>
                  <a:cubicBezTo>
                    <a:pt x="1405" y="3229"/>
                    <a:pt x="1208" y="3285"/>
                    <a:pt x="1012" y="3341"/>
                  </a:cubicBezTo>
                  <a:cubicBezTo>
                    <a:pt x="899" y="3369"/>
                    <a:pt x="759" y="3369"/>
                    <a:pt x="647" y="33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" name="Google Shape;2115;p70"/>
            <p:cNvSpPr/>
            <p:nvPr/>
          </p:nvSpPr>
          <p:spPr>
            <a:xfrm>
              <a:off x="5204925" y="721000"/>
              <a:ext cx="89175" cy="70900"/>
            </a:xfrm>
            <a:custGeom>
              <a:avLst/>
              <a:gdLst/>
              <a:ahLst/>
              <a:cxnLst/>
              <a:rect l="l" t="t" r="r" b="b"/>
              <a:pathLst>
                <a:path w="3567" h="2836" extrusionOk="0">
                  <a:moveTo>
                    <a:pt x="3342" y="815"/>
                  </a:moveTo>
                  <a:cubicBezTo>
                    <a:pt x="3454" y="843"/>
                    <a:pt x="3566" y="871"/>
                    <a:pt x="3482" y="1011"/>
                  </a:cubicBezTo>
                  <a:cubicBezTo>
                    <a:pt x="3454" y="1095"/>
                    <a:pt x="3426" y="1152"/>
                    <a:pt x="3426" y="1208"/>
                  </a:cubicBezTo>
                  <a:cubicBezTo>
                    <a:pt x="3398" y="1348"/>
                    <a:pt x="3342" y="1460"/>
                    <a:pt x="3201" y="1573"/>
                  </a:cubicBezTo>
                  <a:cubicBezTo>
                    <a:pt x="3061" y="1713"/>
                    <a:pt x="3089" y="1910"/>
                    <a:pt x="2977" y="2050"/>
                  </a:cubicBezTo>
                  <a:cubicBezTo>
                    <a:pt x="2949" y="2134"/>
                    <a:pt x="2752" y="1994"/>
                    <a:pt x="2808" y="2190"/>
                  </a:cubicBezTo>
                  <a:cubicBezTo>
                    <a:pt x="2836" y="2190"/>
                    <a:pt x="2864" y="2218"/>
                    <a:pt x="2864" y="2246"/>
                  </a:cubicBezTo>
                  <a:cubicBezTo>
                    <a:pt x="2893" y="2303"/>
                    <a:pt x="2921" y="2359"/>
                    <a:pt x="2949" y="2415"/>
                  </a:cubicBezTo>
                  <a:cubicBezTo>
                    <a:pt x="2949" y="2527"/>
                    <a:pt x="2921" y="2639"/>
                    <a:pt x="3033" y="2724"/>
                  </a:cubicBezTo>
                  <a:cubicBezTo>
                    <a:pt x="2949" y="2836"/>
                    <a:pt x="2836" y="2836"/>
                    <a:pt x="2752" y="2836"/>
                  </a:cubicBezTo>
                  <a:cubicBezTo>
                    <a:pt x="2696" y="2752"/>
                    <a:pt x="2780" y="2724"/>
                    <a:pt x="2780" y="2668"/>
                  </a:cubicBezTo>
                  <a:cubicBezTo>
                    <a:pt x="2808" y="2583"/>
                    <a:pt x="2780" y="2527"/>
                    <a:pt x="2668" y="2555"/>
                  </a:cubicBezTo>
                  <a:cubicBezTo>
                    <a:pt x="2612" y="2555"/>
                    <a:pt x="2528" y="2611"/>
                    <a:pt x="2584" y="2499"/>
                  </a:cubicBezTo>
                  <a:cubicBezTo>
                    <a:pt x="2612" y="2471"/>
                    <a:pt x="2640" y="2443"/>
                    <a:pt x="2612" y="2415"/>
                  </a:cubicBezTo>
                  <a:cubicBezTo>
                    <a:pt x="2584" y="2387"/>
                    <a:pt x="2528" y="2415"/>
                    <a:pt x="2528" y="2443"/>
                  </a:cubicBezTo>
                  <a:cubicBezTo>
                    <a:pt x="2443" y="2527"/>
                    <a:pt x="2415" y="2611"/>
                    <a:pt x="2500" y="2696"/>
                  </a:cubicBezTo>
                  <a:cubicBezTo>
                    <a:pt x="2528" y="2724"/>
                    <a:pt x="2612" y="2724"/>
                    <a:pt x="2556" y="2780"/>
                  </a:cubicBezTo>
                  <a:cubicBezTo>
                    <a:pt x="2528" y="2808"/>
                    <a:pt x="2471" y="2836"/>
                    <a:pt x="2443" y="2808"/>
                  </a:cubicBezTo>
                  <a:cubicBezTo>
                    <a:pt x="2359" y="2752"/>
                    <a:pt x="1882" y="2668"/>
                    <a:pt x="1742" y="2668"/>
                  </a:cubicBezTo>
                  <a:cubicBezTo>
                    <a:pt x="1601" y="2583"/>
                    <a:pt x="1517" y="2443"/>
                    <a:pt x="1545" y="2303"/>
                  </a:cubicBezTo>
                  <a:cubicBezTo>
                    <a:pt x="1573" y="2134"/>
                    <a:pt x="1742" y="2162"/>
                    <a:pt x="1854" y="2162"/>
                  </a:cubicBezTo>
                  <a:cubicBezTo>
                    <a:pt x="2135" y="2106"/>
                    <a:pt x="2191" y="1994"/>
                    <a:pt x="2078" y="1741"/>
                  </a:cubicBezTo>
                  <a:cubicBezTo>
                    <a:pt x="2022" y="1685"/>
                    <a:pt x="1966" y="1657"/>
                    <a:pt x="2022" y="1573"/>
                  </a:cubicBezTo>
                  <a:cubicBezTo>
                    <a:pt x="2022" y="1545"/>
                    <a:pt x="2078" y="1516"/>
                    <a:pt x="2078" y="1516"/>
                  </a:cubicBezTo>
                  <a:cubicBezTo>
                    <a:pt x="1854" y="1741"/>
                    <a:pt x="1629" y="1657"/>
                    <a:pt x="1433" y="1460"/>
                  </a:cubicBezTo>
                  <a:cubicBezTo>
                    <a:pt x="1461" y="1657"/>
                    <a:pt x="1489" y="1881"/>
                    <a:pt x="1152" y="1853"/>
                  </a:cubicBezTo>
                  <a:cubicBezTo>
                    <a:pt x="1124" y="1825"/>
                    <a:pt x="1096" y="1825"/>
                    <a:pt x="1068" y="1797"/>
                  </a:cubicBezTo>
                  <a:cubicBezTo>
                    <a:pt x="1040" y="1769"/>
                    <a:pt x="1068" y="1685"/>
                    <a:pt x="983" y="1713"/>
                  </a:cubicBezTo>
                  <a:cubicBezTo>
                    <a:pt x="899" y="1741"/>
                    <a:pt x="899" y="1797"/>
                    <a:pt x="927" y="1853"/>
                  </a:cubicBezTo>
                  <a:cubicBezTo>
                    <a:pt x="983" y="2022"/>
                    <a:pt x="983" y="2162"/>
                    <a:pt x="731" y="2162"/>
                  </a:cubicBezTo>
                  <a:cubicBezTo>
                    <a:pt x="675" y="2106"/>
                    <a:pt x="731" y="2078"/>
                    <a:pt x="731" y="2050"/>
                  </a:cubicBezTo>
                  <a:cubicBezTo>
                    <a:pt x="815" y="1910"/>
                    <a:pt x="759" y="1853"/>
                    <a:pt x="647" y="1910"/>
                  </a:cubicBezTo>
                  <a:cubicBezTo>
                    <a:pt x="478" y="2022"/>
                    <a:pt x="450" y="1910"/>
                    <a:pt x="478" y="1797"/>
                  </a:cubicBezTo>
                  <a:cubicBezTo>
                    <a:pt x="562" y="1601"/>
                    <a:pt x="478" y="1573"/>
                    <a:pt x="310" y="1573"/>
                  </a:cubicBezTo>
                  <a:cubicBezTo>
                    <a:pt x="1" y="1573"/>
                    <a:pt x="1" y="1573"/>
                    <a:pt x="1" y="1264"/>
                  </a:cubicBezTo>
                  <a:cubicBezTo>
                    <a:pt x="282" y="1573"/>
                    <a:pt x="310" y="1573"/>
                    <a:pt x="562" y="1292"/>
                  </a:cubicBezTo>
                  <a:cubicBezTo>
                    <a:pt x="394" y="1292"/>
                    <a:pt x="254" y="1320"/>
                    <a:pt x="141" y="1180"/>
                  </a:cubicBezTo>
                  <a:cubicBezTo>
                    <a:pt x="169" y="1095"/>
                    <a:pt x="338" y="1095"/>
                    <a:pt x="282" y="1011"/>
                  </a:cubicBezTo>
                  <a:cubicBezTo>
                    <a:pt x="169" y="787"/>
                    <a:pt x="338" y="787"/>
                    <a:pt x="450" y="815"/>
                  </a:cubicBezTo>
                  <a:cubicBezTo>
                    <a:pt x="590" y="871"/>
                    <a:pt x="787" y="758"/>
                    <a:pt x="843" y="871"/>
                  </a:cubicBezTo>
                  <a:cubicBezTo>
                    <a:pt x="983" y="1039"/>
                    <a:pt x="1068" y="871"/>
                    <a:pt x="1152" y="843"/>
                  </a:cubicBezTo>
                  <a:cubicBezTo>
                    <a:pt x="1208" y="815"/>
                    <a:pt x="1292" y="787"/>
                    <a:pt x="1348" y="758"/>
                  </a:cubicBezTo>
                  <a:cubicBezTo>
                    <a:pt x="1405" y="730"/>
                    <a:pt x="1433" y="702"/>
                    <a:pt x="1433" y="646"/>
                  </a:cubicBezTo>
                  <a:cubicBezTo>
                    <a:pt x="1320" y="393"/>
                    <a:pt x="1545" y="225"/>
                    <a:pt x="1545" y="0"/>
                  </a:cubicBezTo>
                  <a:cubicBezTo>
                    <a:pt x="1657" y="29"/>
                    <a:pt x="1685" y="85"/>
                    <a:pt x="1657" y="113"/>
                  </a:cubicBezTo>
                  <a:cubicBezTo>
                    <a:pt x="1601" y="337"/>
                    <a:pt x="1770" y="393"/>
                    <a:pt x="1910" y="422"/>
                  </a:cubicBezTo>
                  <a:cubicBezTo>
                    <a:pt x="2163" y="478"/>
                    <a:pt x="2303" y="590"/>
                    <a:pt x="2303" y="871"/>
                  </a:cubicBezTo>
                  <a:cubicBezTo>
                    <a:pt x="2275" y="983"/>
                    <a:pt x="2303" y="1095"/>
                    <a:pt x="2500" y="1039"/>
                  </a:cubicBezTo>
                  <a:cubicBezTo>
                    <a:pt x="2612" y="1011"/>
                    <a:pt x="2752" y="1208"/>
                    <a:pt x="2752" y="1292"/>
                  </a:cubicBezTo>
                  <a:cubicBezTo>
                    <a:pt x="2780" y="1460"/>
                    <a:pt x="2836" y="1460"/>
                    <a:pt x="2949" y="1432"/>
                  </a:cubicBezTo>
                  <a:cubicBezTo>
                    <a:pt x="3145" y="1376"/>
                    <a:pt x="2977" y="1320"/>
                    <a:pt x="2977" y="1264"/>
                  </a:cubicBezTo>
                  <a:cubicBezTo>
                    <a:pt x="2977" y="1152"/>
                    <a:pt x="2949" y="1039"/>
                    <a:pt x="3145" y="1095"/>
                  </a:cubicBezTo>
                  <a:cubicBezTo>
                    <a:pt x="3173" y="1095"/>
                    <a:pt x="3229" y="871"/>
                    <a:pt x="3342" y="81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" name="Google Shape;2116;p70"/>
            <p:cNvSpPr/>
            <p:nvPr/>
          </p:nvSpPr>
          <p:spPr>
            <a:xfrm>
              <a:off x="5198625" y="775750"/>
              <a:ext cx="70900" cy="71600"/>
            </a:xfrm>
            <a:custGeom>
              <a:avLst/>
              <a:gdLst/>
              <a:ahLst/>
              <a:cxnLst/>
              <a:rect l="l" t="t" r="r" b="b"/>
              <a:pathLst>
                <a:path w="2836" h="2864" extrusionOk="0">
                  <a:moveTo>
                    <a:pt x="365" y="506"/>
                  </a:moveTo>
                  <a:cubicBezTo>
                    <a:pt x="506" y="506"/>
                    <a:pt x="562" y="421"/>
                    <a:pt x="674" y="365"/>
                  </a:cubicBezTo>
                  <a:lnTo>
                    <a:pt x="674" y="365"/>
                  </a:lnTo>
                  <a:cubicBezTo>
                    <a:pt x="674" y="393"/>
                    <a:pt x="702" y="421"/>
                    <a:pt x="730" y="449"/>
                  </a:cubicBezTo>
                  <a:cubicBezTo>
                    <a:pt x="786" y="478"/>
                    <a:pt x="814" y="506"/>
                    <a:pt x="871" y="393"/>
                  </a:cubicBezTo>
                  <a:cubicBezTo>
                    <a:pt x="1011" y="197"/>
                    <a:pt x="1207" y="56"/>
                    <a:pt x="1460" y="0"/>
                  </a:cubicBezTo>
                  <a:cubicBezTo>
                    <a:pt x="1516" y="169"/>
                    <a:pt x="1432" y="197"/>
                    <a:pt x="1292" y="197"/>
                  </a:cubicBezTo>
                  <a:cubicBezTo>
                    <a:pt x="1404" y="225"/>
                    <a:pt x="1516" y="197"/>
                    <a:pt x="1544" y="337"/>
                  </a:cubicBezTo>
                  <a:cubicBezTo>
                    <a:pt x="1544" y="393"/>
                    <a:pt x="1516" y="421"/>
                    <a:pt x="1488" y="449"/>
                  </a:cubicBezTo>
                  <a:cubicBezTo>
                    <a:pt x="1320" y="449"/>
                    <a:pt x="1151" y="506"/>
                    <a:pt x="983" y="618"/>
                  </a:cubicBezTo>
                  <a:cubicBezTo>
                    <a:pt x="1123" y="899"/>
                    <a:pt x="1011" y="1095"/>
                    <a:pt x="618" y="1151"/>
                  </a:cubicBezTo>
                  <a:cubicBezTo>
                    <a:pt x="814" y="1179"/>
                    <a:pt x="842" y="1544"/>
                    <a:pt x="1123" y="1348"/>
                  </a:cubicBezTo>
                  <a:cubicBezTo>
                    <a:pt x="1264" y="1460"/>
                    <a:pt x="1460" y="1516"/>
                    <a:pt x="1544" y="1713"/>
                  </a:cubicBezTo>
                  <a:cubicBezTo>
                    <a:pt x="1572" y="1741"/>
                    <a:pt x="1572" y="1797"/>
                    <a:pt x="1657" y="1797"/>
                  </a:cubicBezTo>
                  <a:cubicBezTo>
                    <a:pt x="1741" y="1713"/>
                    <a:pt x="1657" y="1601"/>
                    <a:pt x="1741" y="1488"/>
                  </a:cubicBezTo>
                  <a:cubicBezTo>
                    <a:pt x="1825" y="1516"/>
                    <a:pt x="1937" y="1544"/>
                    <a:pt x="2050" y="1572"/>
                  </a:cubicBezTo>
                  <a:cubicBezTo>
                    <a:pt x="2162" y="1629"/>
                    <a:pt x="2274" y="1629"/>
                    <a:pt x="2358" y="1516"/>
                  </a:cubicBezTo>
                  <a:cubicBezTo>
                    <a:pt x="2443" y="1404"/>
                    <a:pt x="2555" y="1432"/>
                    <a:pt x="2639" y="1432"/>
                  </a:cubicBezTo>
                  <a:cubicBezTo>
                    <a:pt x="2695" y="1404"/>
                    <a:pt x="2780" y="1348"/>
                    <a:pt x="2808" y="1460"/>
                  </a:cubicBezTo>
                  <a:cubicBezTo>
                    <a:pt x="2836" y="1516"/>
                    <a:pt x="2808" y="1601"/>
                    <a:pt x="2752" y="1601"/>
                  </a:cubicBezTo>
                  <a:cubicBezTo>
                    <a:pt x="2555" y="1629"/>
                    <a:pt x="2667" y="1825"/>
                    <a:pt x="2611" y="1853"/>
                  </a:cubicBezTo>
                  <a:cubicBezTo>
                    <a:pt x="2443" y="1881"/>
                    <a:pt x="2443" y="2078"/>
                    <a:pt x="2302" y="2134"/>
                  </a:cubicBezTo>
                  <a:cubicBezTo>
                    <a:pt x="2218" y="2190"/>
                    <a:pt x="2190" y="2359"/>
                    <a:pt x="2022" y="2359"/>
                  </a:cubicBezTo>
                  <a:cubicBezTo>
                    <a:pt x="1937" y="2359"/>
                    <a:pt x="1881" y="2583"/>
                    <a:pt x="1825" y="2724"/>
                  </a:cubicBezTo>
                  <a:lnTo>
                    <a:pt x="1825" y="2724"/>
                  </a:lnTo>
                  <a:cubicBezTo>
                    <a:pt x="1741" y="2808"/>
                    <a:pt x="1657" y="2864"/>
                    <a:pt x="1600" y="2724"/>
                  </a:cubicBezTo>
                  <a:cubicBezTo>
                    <a:pt x="1516" y="2555"/>
                    <a:pt x="1376" y="2471"/>
                    <a:pt x="1292" y="2330"/>
                  </a:cubicBezTo>
                  <a:cubicBezTo>
                    <a:pt x="1179" y="2190"/>
                    <a:pt x="1039" y="2050"/>
                    <a:pt x="1207" y="1825"/>
                  </a:cubicBezTo>
                  <a:cubicBezTo>
                    <a:pt x="1264" y="1769"/>
                    <a:pt x="1123" y="1713"/>
                    <a:pt x="1151" y="1629"/>
                  </a:cubicBezTo>
                  <a:cubicBezTo>
                    <a:pt x="1179" y="1572"/>
                    <a:pt x="1123" y="1544"/>
                    <a:pt x="1067" y="1544"/>
                  </a:cubicBezTo>
                  <a:cubicBezTo>
                    <a:pt x="1039" y="1544"/>
                    <a:pt x="1011" y="1572"/>
                    <a:pt x="1011" y="1629"/>
                  </a:cubicBezTo>
                  <a:cubicBezTo>
                    <a:pt x="1039" y="1685"/>
                    <a:pt x="1067" y="1797"/>
                    <a:pt x="955" y="1825"/>
                  </a:cubicBezTo>
                  <a:cubicBezTo>
                    <a:pt x="814" y="1853"/>
                    <a:pt x="702" y="1994"/>
                    <a:pt x="562" y="2050"/>
                  </a:cubicBezTo>
                  <a:cubicBezTo>
                    <a:pt x="506" y="2050"/>
                    <a:pt x="449" y="2050"/>
                    <a:pt x="449" y="1994"/>
                  </a:cubicBezTo>
                  <a:cubicBezTo>
                    <a:pt x="449" y="1741"/>
                    <a:pt x="337" y="1853"/>
                    <a:pt x="281" y="1937"/>
                  </a:cubicBezTo>
                  <a:cubicBezTo>
                    <a:pt x="225" y="1994"/>
                    <a:pt x="197" y="2050"/>
                    <a:pt x="197" y="2134"/>
                  </a:cubicBezTo>
                  <a:cubicBezTo>
                    <a:pt x="225" y="2302"/>
                    <a:pt x="113" y="2218"/>
                    <a:pt x="28" y="2218"/>
                  </a:cubicBezTo>
                  <a:cubicBezTo>
                    <a:pt x="28" y="2190"/>
                    <a:pt x="56" y="2162"/>
                    <a:pt x="56" y="2134"/>
                  </a:cubicBezTo>
                  <a:cubicBezTo>
                    <a:pt x="84" y="1797"/>
                    <a:pt x="84" y="1797"/>
                    <a:pt x="421" y="1629"/>
                  </a:cubicBezTo>
                  <a:cubicBezTo>
                    <a:pt x="309" y="1488"/>
                    <a:pt x="0" y="1572"/>
                    <a:pt x="28" y="1320"/>
                  </a:cubicBezTo>
                  <a:cubicBezTo>
                    <a:pt x="141" y="1264"/>
                    <a:pt x="281" y="1179"/>
                    <a:pt x="337" y="1011"/>
                  </a:cubicBezTo>
                  <a:cubicBezTo>
                    <a:pt x="421" y="843"/>
                    <a:pt x="393" y="674"/>
                    <a:pt x="365" y="50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7" name="Google Shape;2117;p70"/>
            <p:cNvSpPr/>
            <p:nvPr/>
          </p:nvSpPr>
          <p:spPr>
            <a:xfrm>
              <a:off x="5230200" y="752575"/>
              <a:ext cx="33025" cy="38625"/>
            </a:xfrm>
            <a:custGeom>
              <a:avLst/>
              <a:gdLst/>
              <a:ahLst/>
              <a:cxnLst/>
              <a:rect l="l" t="t" r="r" b="b"/>
              <a:pathLst>
                <a:path w="1321" h="1545" extrusionOk="0">
                  <a:moveTo>
                    <a:pt x="225" y="1376"/>
                  </a:moveTo>
                  <a:cubicBezTo>
                    <a:pt x="253" y="1180"/>
                    <a:pt x="141" y="1180"/>
                    <a:pt x="1" y="1180"/>
                  </a:cubicBezTo>
                  <a:cubicBezTo>
                    <a:pt x="57" y="1068"/>
                    <a:pt x="197" y="1068"/>
                    <a:pt x="197" y="927"/>
                  </a:cubicBezTo>
                  <a:cubicBezTo>
                    <a:pt x="197" y="927"/>
                    <a:pt x="197" y="899"/>
                    <a:pt x="197" y="871"/>
                  </a:cubicBezTo>
                  <a:cubicBezTo>
                    <a:pt x="253" y="843"/>
                    <a:pt x="337" y="815"/>
                    <a:pt x="281" y="731"/>
                  </a:cubicBezTo>
                  <a:cubicBezTo>
                    <a:pt x="253" y="675"/>
                    <a:pt x="197" y="647"/>
                    <a:pt x="141" y="590"/>
                  </a:cubicBezTo>
                  <a:cubicBezTo>
                    <a:pt x="337" y="506"/>
                    <a:pt x="394" y="366"/>
                    <a:pt x="366" y="197"/>
                  </a:cubicBezTo>
                  <a:cubicBezTo>
                    <a:pt x="366" y="113"/>
                    <a:pt x="281" y="29"/>
                    <a:pt x="422" y="29"/>
                  </a:cubicBezTo>
                  <a:cubicBezTo>
                    <a:pt x="562" y="1"/>
                    <a:pt x="506" y="85"/>
                    <a:pt x="506" y="169"/>
                  </a:cubicBezTo>
                  <a:cubicBezTo>
                    <a:pt x="478" y="225"/>
                    <a:pt x="534" y="253"/>
                    <a:pt x="590" y="225"/>
                  </a:cubicBezTo>
                  <a:cubicBezTo>
                    <a:pt x="618" y="197"/>
                    <a:pt x="674" y="141"/>
                    <a:pt x="702" y="169"/>
                  </a:cubicBezTo>
                  <a:cubicBezTo>
                    <a:pt x="787" y="562"/>
                    <a:pt x="899" y="225"/>
                    <a:pt x="983" y="197"/>
                  </a:cubicBezTo>
                  <a:cubicBezTo>
                    <a:pt x="1067" y="169"/>
                    <a:pt x="1152" y="197"/>
                    <a:pt x="1264" y="169"/>
                  </a:cubicBezTo>
                  <a:cubicBezTo>
                    <a:pt x="1208" y="282"/>
                    <a:pt x="1095" y="282"/>
                    <a:pt x="1039" y="338"/>
                  </a:cubicBezTo>
                  <a:cubicBezTo>
                    <a:pt x="1039" y="450"/>
                    <a:pt x="1124" y="422"/>
                    <a:pt x="1152" y="422"/>
                  </a:cubicBezTo>
                  <a:cubicBezTo>
                    <a:pt x="1264" y="422"/>
                    <a:pt x="1320" y="562"/>
                    <a:pt x="1264" y="590"/>
                  </a:cubicBezTo>
                  <a:cubicBezTo>
                    <a:pt x="1095" y="703"/>
                    <a:pt x="1180" y="843"/>
                    <a:pt x="1236" y="955"/>
                  </a:cubicBezTo>
                  <a:cubicBezTo>
                    <a:pt x="1011" y="927"/>
                    <a:pt x="815" y="1011"/>
                    <a:pt x="618" y="983"/>
                  </a:cubicBezTo>
                  <a:cubicBezTo>
                    <a:pt x="534" y="1180"/>
                    <a:pt x="731" y="1264"/>
                    <a:pt x="731" y="1405"/>
                  </a:cubicBezTo>
                  <a:lnTo>
                    <a:pt x="731" y="1405"/>
                  </a:lnTo>
                  <a:cubicBezTo>
                    <a:pt x="674" y="1461"/>
                    <a:pt x="646" y="1489"/>
                    <a:pt x="590" y="1545"/>
                  </a:cubicBezTo>
                  <a:cubicBezTo>
                    <a:pt x="562" y="1517"/>
                    <a:pt x="534" y="1517"/>
                    <a:pt x="506" y="1517"/>
                  </a:cubicBezTo>
                  <a:cubicBezTo>
                    <a:pt x="422" y="1489"/>
                    <a:pt x="337" y="1405"/>
                    <a:pt x="225" y="137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8" name="Google Shape;2118;p70"/>
            <p:cNvSpPr/>
            <p:nvPr/>
          </p:nvSpPr>
          <p:spPr>
            <a:xfrm>
              <a:off x="5186675" y="714675"/>
              <a:ext cx="21100" cy="30200"/>
            </a:xfrm>
            <a:custGeom>
              <a:avLst/>
              <a:gdLst/>
              <a:ahLst/>
              <a:cxnLst/>
              <a:rect l="l" t="t" r="r" b="b"/>
              <a:pathLst>
                <a:path w="844" h="1208" extrusionOk="0">
                  <a:moveTo>
                    <a:pt x="703" y="422"/>
                  </a:moveTo>
                  <a:cubicBezTo>
                    <a:pt x="675" y="506"/>
                    <a:pt x="534" y="478"/>
                    <a:pt x="506" y="618"/>
                  </a:cubicBezTo>
                  <a:cubicBezTo>
                    <a:pt x="703" y="562"/>
                    <a:pt x="675" y="815"/>
                    <a:pt x="815" y="871"/>
                  </a:cubicBezTo>
                  <a:cubicBezTo>
                    <a:pt x="843" y="871"/>
                    <a:pt x="843" y="927"/>
                    <a:pt x="815" y="927"/>
                  </a:cubicBezTo>
                  <a:cubicBezTo>
                    <a:pt x="815" y="955"/>
                    <a:pt x="787" y="983"/>
                    <a:pt x="759" y="983"/>
                  </a:cubicBezTo>
                  <a:cubicBezTo>
                    <a:pt x="647" y="731"/>
                    <a:pt x="534" y="1208"/>
                    <a:pt x="422" y="983"/>
                  </a:cubicBezTo>
                  <a:cubicBezTo>
                    <a:pt x="338" y="787"/>
                    <a:pt x="282" y="590"/>
                    <a:pt x="85" y="450"/>
                  </a:cubicBezTo>
                  <a:cubicBezTo>
                    <a:pt x="1" y="394"/>
                    <a:pt x="57" y="169"/>
                    <a:pt x="169" y="85"/>
                  </a:cubicBezTo>
                  <a:cubicBezTo>
                    <a:pt x="282" y="1"/>
                    <a:pt x="366" y="85"/>
                    <a:pt x="422" y="169"/>
                  </a:cubicBezTo>
                  <a:cubicBezTo>
                    <a:pt x="478" y="197"/>
                    <a:pt x="506" y="282"/>
                    <a:pt x="562" y="310"/>
                  </a:cubicBezTo>
                  <a:cubicBezTo>
                    <a:pt x="619" y="338"/>
                    <a:pt x="675" y="338"/>
                    <a:pt x="703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9" name="Google Shape;2119;p70"/>
            <p:cNvSpPr/>
            <p:nvPr/>
          </p:nvSpPr>
          <p:spPr>
            <a:xfrm>
              <a:off x="5122125" y="676075"/>
              <a:ext cx="14050" cy="18975"/>
            </a:xfrm>
            <a:custGeom>
              <a:avLst/>
              <a:gdLst/>
              <a:ahLst/>
              <a:cxnLst/>
              <a:rect l="l" t="t" r="r" b="b"/>
              <a:pathLst>
                <a:path w="562" h="759" extrusionOk="0">
                  <a:moveTo>
                    <a:pt x="505" y="394"/>
                  </a:moveTo>
                  <a:cubicBezTo>
                    <a:pt x="505" y="422"/>
                    <a:pt x="505" y="450"/>
                    <a:pt x="505" y="478"/>
                  </a:cubicBezTo>
                  <a:cubicBezTo>
                    <a:pt x="393" y="534"/>
                    <a:pt x="309" y="506"/>
                    <a:pt x="197" y="478"/>
                  </a:cubicBezTo>
                  <a:cubicBezTo>
                    <a:pt x="140" y="562"/>
                    <a:pt x="197" y="674"/>
                    <a:pt x="140" y="759"/>
                  </a:cubicBezTo>
                  <a:cubicBezTo>
                    <a:pt x="0" y="422"/>
                    <a:pt x="0" y="338"/>
                    <a:pt x="84" y="1"/>
                  </a:cubicBezTo>
                  <a:cubicBezTo>
                    <a:pt x="140" y="225"/>
                    <a:pt x="281" y="281"/>
                    <a:pt x="449" y="253"/>
                  </a:cubicBezTo>
                  <a:cubicBezTo>
                    <a:pt x="562" y="253"/>
                    <a:pt x="477" y="366"/>
                    <a:pt x="505" y="39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0" name="Google Shape;2120;p70"/>
            <p:cNvSpPr/>
            <p:nvPr/>
          </p:nvSpPr>
          <p:spPr>
            <a:xfrm>
              <a:off x="5129825" y="744850"/>
              <a:ext cx="14075" cy="11975"/>
            </a:xfrm>
            <a:custGeom>
              <a:avLst/>
              <a:gdLst/>
              <a:ahLst/>
              <a:cxnLst/>
              <a:rect l="l" t="t" r="r" b="b"/>
              <a:pathLst>
                <a:path w="563" h="479" extrusionOk="0">
                  <a:moveTo>
                    <a:pt x="562" y="282"/>
                  </a:moveTo>
                  <a:cubicBezTo>
                    <a:pt x="506" y="282"/>
                    <a:pt x="478" y="282"/>
                    <a:pt x="422" y="282"/>
                  </a:cubicBezTo>
                  <a:cubicBezTo>
                    <a:pt x="310" y="282"/>
                    <a:pt x="394" y="422"/>
                    <a:pt x="310" y="450"/>
                  </a:cubicBezTo>
                  <a:cubicBezTo>
                    <a:pt x="225" y="478"/>
                    <a:pt x="113" y="478"/>
                    <a:pt x="29" y="422"/>
                  </a:cubicBezTo>
                  <a:cubicBezTo>
                    <a:pt x="1" y="394"/>
                    <a:pt x="1" y="394"/>
                    <a:pt x="1" y="366"/>
                  </a:cubicBezTo>
                  <a:cubicBezTo>
                    <a:pt x="57" y="85"/>
                    <a:pt x="254" y="1"/>
                    <a:pt x="506" y="1"/>
                  </a:cubicBezTo>
                  <a:cubicBezTo>
                    <a:pt x="478" y="85"/>
                    <a:pt x="506" y="198"/>
                    <a:pt x="562" y="2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1" name="Google Shape;2121;p70"/>
            <p:cNvSpPr/>
            <p:nvPr/>
          </p:nvSpPr>
          <p:spPr>
            <a:xfrm>
              <a:off x="5233000" y="770825"/>
              <a:ext cx="9150" cy="5650"/>
            </a:xfrm>
            <a:custGeom>
              <a:avLst/>
              <a:gdLst/>
              <a:ahLst/>
              <a:cxnLst/>
              <a:rect l="l" t="t" r="r" b="b"/>
              <a:pathLst>
                <a:path w="366" h="226" extrusionOk="0">
                  <a:moveTo>
                    <a:pt x="169" y="1"/>
                  </a:moveTo>
                  <a:cubicBezTo>
                    <a:pt x="197" y="29"/>
                    <a:pt x="225" y="29"/>
                    <a:pt x="225" y="29"/>
                  </a:cubicBezTo>
                  <a:cubicBezTo>
                    <a:pt x="282" y="85"/>
                    <a:pt x="366" y="29"/>
                    <a:pt x="338" y="113"/>
                  </a:cubicBezTo>
                  <a:cubicBezTo>
                    <a:pt x="338" y="169"/>
                    <a:pt x="282" y="225"/>
                    <a:pt x="225" y="197"/>
                  </a:cubicBezTo>
                  <a:cubicBezTo>
                    <a:pt x="169" y="197"/>
                    <a:pt x="141" y="169"/>
                    <a:pt x="85" y="141"/>
                  </a:cubicBezTo>
                  <a:cubicBezTo>
                    <a:pt x="1" y="29"/>
                    <a:pt x="85" y="1"/>
                    <a:pt x="1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2" name="Google Shape;2122;p70"/>
            <p:cNvSpPr/>
            <p:nvPr/>
          </p:nvSpPr>
          <p:spPr>
            <a:xfrm>
              <a:off x="5190900" y="739950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41" y="85"/>
                  </a:moveTo>
                  <a:cubicBezTo>
                    <a:pt x="113" y="141"/>
                    <a:pt x="85" y="141"/>
                    <a:pt x="28" y="113"/>
                  </a:cubicBezTo>
                  <a:cubicBezTo>
                    <a:pt x="0" y="113"/>
                    <a:pt x="0" y="85"/>
                    <a:pt x="28" y="57"/>
                  </a:cubicBezTo>
                  <a:cubicBezTo>
                    <a:pt x="57" y="29"/>
                    <a:pt x="85" y="0"/>
                    <a:pt x="113" y="29"/>
                  </a:cubicBezTo>
                  <a:cubicBezTo>
                    <a:pt x="141" y="57"/>
                    <a:pt x="141" y="85"/>
                    <a:pt x="141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3" name="Google Shape;2123;p70"/>
            <p:cNvSpPr/>
            <p:nvPr/>
          </p:nvSpPr>
          <p:spPr>
            <a:xfrm>
              <a:off x="5262500" y="699950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8" y="56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0" y="28"/>
                    <a:pt x="0" y="28"/>
                  </a:cubicBezTo>
                  <a:cubicBezTo>
                    <a:pt x="0" y="28"/>
                    <a:pt x="0" y="0"/>
                    <a:pt x="28" y="28"/>
                  </a:cubicBezTo>
                  <a:cubicBezTo>
                    <a:pt x="28" y="28"/>
                    <a:pt x="28" y="28"/>
                    <a:pt x="28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4" name="Google Shape;2124;p70"/>
            <p:cNvSpPr/>
            <p:nvPr/>
          </p:nvSpPr>
          <p:spPr>
            <a:xfrm>
              <a:off x="5204225" y="7518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29"/>
                  </a:moveTo>
                  <a:lnTo>
                    <a:pt x="1" y="29"/>
                  </a:lnTo>
                  <a:lnTo>
                    <a:pt x="2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5" name="Google Shape;2125;p70"/>
            <p:cNvSpPr/>
            <p:nvPr/>
          </p:nvSpPr>
          <p:spPr>
            <a:xfrm>
              <a:off x="5215475" y="78487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56" y="84"/>
                  </a:moveTo>
                  <a:cubicBezTo>
                    <a:pt x="28" y="56"/>
                    <a:pt x="0" y="28"/>
                    <a:pt x="0" y="0"/>
                  </a:cubicBezTo>
                  <a:cubicBezTo>
                    <a:pt x="0" y="28"/>
                    <a:pt x="28" y="56"/>
                    <a:pt x="56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6" name="Google Shape;2126;p70"/>
            <p:cNvSpPr/>
            <p:nvPr/>
          </p:nvSpPr>
          <p:spPr>
            <a:xfrm>
              <a:off x="4933300" y="675375"/>
              <a:ext cx="200775" cy="134775"/>
            </a:xfrm>
            <a:custGeom>
              <a:avLst/>
              <a:gdLst/>
              <a:ahLst/>
              <a:cxnLst/>
              <a:rect l="l" t="t" r="r" b="b"/>
              <a:pathLst>
                <a:path w="8031" h="5391" extrusionOk="0">
                  <a:moveTo>
                    <a:pt x="7525" y="4745"/>
                  </a:moveTo>
                  <a:cubicBezTo>
                    <a:pt x="7357" y="4829"/>
                    <a:pt x="7188" y="4773"/>
                    <a:pt x="7020" y="4829"/>
                  </a:cubicBezTo>
                  <a:cubicBezTo>
                    <a:pt x="6907" y="4886"/>
                    <a:pt x="6823" y="4801"/>
                    <a:pt x="6767" y="4717"/>
                  </a:cubicBezTo>
                  <a:cubicBezTo>
                    <a:pt x="6599" y="4493"/>
                    <a:pt x="6121" y="4352"/>
                    <a:pt x="5897" y="4408"/>
                  </a:cubicBezTo>
                  <a:cubicBezTo>
                    <a:pt x="5784" y="4436"/>
                    <a:pt x="5728" y="4493"/>
                    <a:pt x="5756" y="4605"/>
                  </a:cubicBezTo>
                  <a:cubicBezTo>
                    <a:pt x="5784" y="4661"/>
                    <a:pt x="5756" y="4717"/>
                    <a:pt x="5784" y="4773"/>
                  </a:cubicBezTo>
                  <a:cubicBezTo>
                    <a:pt x="5812" y="4998"/>
                    <a:pt x="5784" y="5194"/>
                    <a:pt x="5644" y="5391"/>
                  </a:cubicBezTo>
                  <a:cubicBezTo>
                    <a:pt x="5504" y="5391"/>
                    <a:pt x="5363" y="5279"/>
                    <a:pt x="5251" y="5222"/>
                  </a:cubicBezTo>
                  <a:cubicBezTo>
                    <a:pt x="5223" y="5194"/>
                    <a:pt x="5195" y="5166"/>
                    <a:pt x="5167" y="5138"/>
                  </a:cubicBezTo>
                  <a:cubicBezTo>
                    <a:pt x="5195" y="5082"/>
                    <a:pt x="5223" y="4998"/>
                    <a:pt x="5251" y="4914"/>
                  </a:cubicBezTo>
                  <a:cubicBezTo>
                    <a:pt x="5026" y="4942"/>
                    <a:pt x="4942" y="4745"/>
                    <a:pt x="4746" y="4689"/>
                  </a:cubicBezTo>
                  <a:cubicBezTo>
                    <a:pt x="4718" y="4689"/>
                    <a:pt x="4661" y="4633"/>
                    <a:pt x="4661" y="4605"/>
                  </a:cubicBezTo>
                  <a:cubicBezTo>
                    <a:pt x="4718" y="4408"/>
                    <a:pt x="4521" y="4380"/>
                    <a:pt x="4465" y="4268"/>
                  </a:cubicBezTo>
                  <a:cubicBezTo>
                    <a:pt x="4381" y="4156"/>
                    <a:pt x="4324" y="4128"/>
                    <a:pt x="4212" y="4156"/>
                  </a:cubicBezTo>
                  <a:cubicBezTo>
                    <a:pt x="4016" y="4156"/>
                    <a:pt x="3960" y="4071"/>
                    <a:pt x="4072" y="3819"/>
                  </a:cubicBezTo>
                  <a:cubicBezTo>
                    <a:pt x="3903" y="3931"/>
                    <a:pt x="3763" y="3959"/>
                    <a:pt x="3651" y="3959"/>
                  </a:cubicBezTo>
                  <a:cubicBezTo>
                    <a:pt x="3538" y="3959"/>
                    <a:pt x="3454" y="4043"/>
                    <a:pt x="3342" y="4071"/>
                  </a:cubicBezTo>
                  <a:cubicBezTo>
                    <a:pt x="3286" y="3987"/>
                    <a:pt x="3314" y="3931"/>
                    <a:pt x="3370" y="3875"/>
                  </a:cubicBezTo>
                  <a:cubicBezTo>
                    <a:pt x="3566" y="3735"/>
                    <a:pt x="3651" y="3482"/>
                    <a:pt x="3931" y="3454"/>
                  </a:cubicBezTo>
                  <a:cubicBezTo>
                    <a:pt x="4016" y="3454"/>
                    <a:pt x="4016" y="3089"/>
                    <a:pt x="3931" y="3061"/>
                  </a:cubicBezTo>
                  <a:cubicBezTo>
                    <a:pt x="3875" y="3005"/>
                    <a:pt x="3819" y="3061"/>
                    <a:pt x="3819" y="3117"/>
                  </a:cubicBezTo>
                  <a:cubicBezTo>
                    <a:pt x="3819" y="3201"/>
                    <a:pt x="3763" y="3285"/>
                    <a:pt x="3707" y="3370"/>
                  </a:cubicBezTo>
                  <a:cubicBezTo>
                    <a:pt x="3651" y="3426"/>
                    <a:pt x="3510" y="3257"/>
                    <a:pt x="3482" y="3454"/>
                  </a:cubicBezTo>
                  <a:cubicBezTo>
                    <a:pt x="3454" y="3566"/>
                    <a:pt x="3342" y="3622"/>
                    <a:pt x="3342" y="3763"/>
                  </a:cubicBezTo>
                  <a:cubicBezTo>
                    <a:pt x="3342" y="3763"/>
                    <a:pt x="3314" y="3791"/>
                    <a:pt x="3286" y="3791"/>
                  </a:cubicBezTo>
                  <a:cubicBezTo>
                    <a:pt x="3061" y="3763"/>
                    <a:pt x="2837" y="3903"/>
                    <a:pt x="2640" y="3819"/>
                  </a:cubicBezTo>
                  <a:cubicBezTo>
                    <a:pt x="2472" y="3735"/>
                    <a:pt x="2387" y="3763"/>
                    <a:pt x="2275" y="3847"/>
                  </a:cubicBezTo>
                  <a:cubicBezTo>
                    <a:pt x="2163" y="3931"/>
                    <a:pt x="2050" y="3903"/>
                    <a:pt x="2050" y="3791"/>
                  </a:cubicBezTo>
                  <a:cubicBezTo>
                    <a:pt x="2050" y="3566"/>
                    <a:pt x="1910" y="3482"/>
                    <a:pt x="1770" y="3398"/>
                  </a:cubicBezTo>
                  <a:cubicBezTo>
                    <a:pt x="1770" y="3285"/>
                    <a:pt x="1882" y="3285"/>
                    <a:pt x="1910" y="3145"/>
                  </a:cubicBezTo>
                  <a:cubicBezTo>
                    <a:pt x="1601" y="3229"/>
                    <a:pt x="1377" y="3426"/>
                    <a:pt x="1180" y="3594"/>
                  </a:cubicBezTo>
                  <a:cubicBezTo>
                    <a:pt x="1012" y="3791"/>
                    <a:pt x="731" y="3903"/>
                    <a:pt x="619" y="4212"/>
                  </a:cubicBezTo>
                  <a:cubicBezTo>
                    <a:pt x="759" y="4268"/>
                    <a:pt x="899" y="4324"/>
                    <a:pt x="843" y="4493"/>
                  </a:cubicBezTo>
                  <a:cubicBezTo>
                    <a:pt x="843" y="4577"/>
                    <a:pt x="619" y="4661"/>
                    <a:pt x="478" y="4661"/>
                  </a:cubicBezTo>
                  <a:cubicBezTo>
                    <a:pt x="310" y="4605"/>
                    <a:pt x="394" y="4464"/>
                    <a:pt x="366" y="4380"/>
                  </a:cubicBezTo>
                  <a:lnTo>
                    <a:pt x="394" y="4380"/>
                  </a:lnTo>
                  <a:lnTo>
                    <a:pt x="394" y="4352"/>
                  </a:lnTo>
                  <a:lnTo>
                    <a:pt x="366" y="4380"/>
                  </a:lnTo>
                  <a:cubicBezTo>
                    <a:pt x="254" y="4464"/>
                    <a:pt x="310" y="4633"/>
                    <a:pt x="254" y="4745"/>
                  </a:cubicBezTo>
                  <a:cubicBezTo>
                    <a:pt x="226" y="4801"/>
                    <a:pt x="198" y="4829"/>
                    <a:pt x="141" y="4829"/>
                  </a:cubicBezTo>
                  <a:cubicBezTo>
                    <a:pt x="57" y="4801"/>
                    <a:pt x="29" y="4745"/>
                    <a:pt x="29" y="4661"/>
                  </a:cubicBezTo>
                  <a:cubicBezTo>
                    <a:pt x="57" y="4577"/>
                    <a:pt x="57" y="4521"/>
                    <a:pt x="29" y="4436"/>
                  </a:cubicBezTo>
                  <a:cubicBezTo>
                    <a:pt x="29" y="4380"/>
                    <a:pt x="57" y="4296"/>
                    <a:pt x="85" y="4268"/>
                  </a:cubicBezTo>
                  <a:cubicBezTo>
                    <a:pt x="226" y="4128"/>
                    <a:pt x="338" y="4015"/>
                    <a:pt x="141" y="3847"/>
                  </a:cubicBezTo>
                  <a:cubicBezTo>
                    <a:pt x="113" y="3819"/>
                    <a:pt x="141" y="3875"/>
                    <a:pt x="113" y="3847"/>
                  </a:cubicBezTo>
                  <a:cubicBezTo>
                    <a:pt x="57" y="3763"/>
                    <a:pt x="57" y="3678"/>
                    <a:pt x="113" y="3650"/>
                  </a:cubicBezTo>
                  <a:cubicBezTo>
                    <a:pt x="450" y="3622"/>
                    <a:pt x="1" y="2977"/>
                    <a:pt x="562" y="3117"/>
                  </a:cubicBezTo>
                  <a:cubicBezTo>
                    <a:pt x="647" y="3145"/>
                    <a:pt x="703" y="3089"/>
                    <a:pt x="787" y="3061"/>
                  </a:cubicBezTo>
                  <a:cubicBezTo>
                    <a:pt x="1040" y="2892"/>
                    <a:pt x="1236" y="2948"/>
                    <a:pt x="1433" y="3145"/>
                  </a:cubicBezTo>
                  <a:cubicBezTo>
                    <a:pt x="1517" y="3033"/>
                    <a:pt x="1405" y="2920"/>
                    <a:pt x="1377" y="2808"/>
                  </a:cubicBezTo>
                  <a:cubicBezTo>
                    <a:pt x="1377" y="2640"/>
                    <a:pt x="1461" y="2527"/>
                    <a:pt x="1601" y="2471"/>
                  </a:cubicBezTo>
                  <a:cubicBezTo>
                    <a:pt x="1657" y="2443"/>
                    <a:pt x="1714" y="2415"/>
                    <a:pt x="1685" y="2331"/>
                  </a:cubicBezTo>
                  <a:cubicBezTo>
                    <a:pt x="1657" y="2275"/>
                    <a:pt x="1601" y="2275"/>
                    <a:pt x="1545" y="2303"/>
                  </a:cubicBezTo>
                  <a:cubicBezTo>
                    <a:pt x="1461" y="2331"/>
                    <a:pt x="1377" y="2415"/>
                    <a:pt x="1292" y="2443"/>
                  </a:cubicBezTo>
                  <a:cubicBezTo>
                    <a:pt x="1208" y="2471"/>
                    <a:pt x="1124" y="2527"/>
                    <a:pt x="1040" y="2443"/>
                  </a:cubicBezTo>
                  <a:cubicBezTo>
                    <a:pt x="956" y="2387"/>
                    <a:pt x="1012" y="2303"/>
                    <a:pt x="1040" y="2218"/>
                  </a:cubicBezTo>
                  <a:cubicBezTo>
                    <a:pt x="1124" y="2022"/>
                    <a:pt x="1012" y="1713"/>
                    <a:pt x="1461" y="1713"/>
                  </a:cubicBezTo>
                  <a:cubicBezTo>
                    <a:pt x="1180" y="1545"/>
                    <a:pt x="1180" y="1320"/>
                    <a:pt x="1349" y="1180"/>
                  </a:cubicBezTo>
                  <a:cubicBezTo>
                    <a:pt x="1517" y="1011"/>
                    <a:pt x="1433" y="927"/>
                    <a:pt x="1349" y="787"/>
                  </a:cubicBezTo>
                  <a:cubicBezTo>
                    <a:pt x="1292" y="702"/>
                    <a:pt x="1236" y="590"/>
                    <a:pt x="1321" y="506"/>
                  </a:cubicBezTo>
                  <a:cubicBezTo>
                    <a:pt x="1433" y="394"/>
                    <a:pt x="1517" y="478"/>
                    <a:pt x="1601" y="590"/>
                  </a:cubicBezTo>
                  <a:cubicBezTo>
                    <a:pt x="1657" y="646"/>
                    <a:pt x="1714" y="674"/>
                    <a:pt x="1798" y="646"/>
                  </a:cubicBezTo>
                  <a:cubicBezTo>
                    <a:pt x="1994" y="590"/>
                    <a:pt x="1994" y="759"/>
                    <a:pt x="2050" y="871"/>
                  </a:cubicBezTo>
                  <a:cubicBezTo>
                    <a:pt x="2079" y="871"/>
                    <a:pt x="2050" y="871"/>
                    <a:pt x="2050" y="871"/>
                  </a:cubicBezTo>
                  <a:cubicBezTo>
                    <a:pt x="2022" y="787"/>
                    <a:pt x="2079" y="731"/>
                    <a:pt x="2050" y="702"/>
                  </a:cubicBezTo>
                  <a:cubicBezTo>
                    <a:pt x="1854" y="394"/>
                    <a:pt x="1966" y="253"/>
                    <a:pt x="2275" y="113"/>
                  </a:cubicBezTo>
                  <a:cubicBezTo>
                    <a:pt x="2584" y="1"/>
                    <a:pt x="2780" y="57"/>
                    <a:pt x="2780" y="422"/>
                  </a:cubicBezTo>
                  <a:cubicBezTo>
                    <a:pt x="2808" y="702"/>
                    <a:pt x="2808" y="955"/>
                    <a:pt x="3117" y="1095"/>
                  </a:cubicBezTo>
                  <a:cubicBezTo>
                    <a:pt x="3202" y="1124"/>
                    <a:pt x="3173" y="1208"/>
                    <a:pt x="3117" y="1292"/>
                  </a:cubicBezTo>
                  <a:cubicBezTo>
                    <a:pt x="2977" y="1489"/>
                    <a:pt x="2808" y="1685"/>
                    <a:pt x="2921" y="1966"/>
                  </a:cubicBezTo>
                  <a:cubicBezTo>
                    <a:pt x="2949" y="2050"/>
                    <a:pt x="2865" y="2134"/>
                    <a:pt x="2780" y="2162"/>
                  </a:cubicBezTo>
                  <a:cubicBezTo>
                    <a:pt x="2696" y="2190"/>
                    <a:pt x="2640" y="2162"/>
                    <a:pt x="2584" y="2078"/>
                  </a:cubicBezTo>
                  <a:cubicBezTo>
                    <a:pt x="2472" y="1966"/>
                    <a:pt x="2472" y="1769"/>
                    <a:pt x="2415" y="1629"/>
                  </a:cubicBezTo>
                  <a:cubicBezTo>
                    <a:pt x="2135" y="1685"/>
                    <a:pt x="2163" y="1910"/>
                    <a:pt x="2135" y="2078"/>
                  </a:cubicBezTo>
                  <a:cubicBezTo>
                    <a:pt x="2135" y="2162"/>
                    <a:pt x="2500" y="2359"/>
                    <a:pt x="2556" y="2303"/>
                  </a:cubicBezTo>
                  <a:cubicBezTo>
                    <a:pt x="2696" y="2218"/>
                    <a:pt x="2808" y="2078"/>
                    <a:pt x="2893" y="2331"/>
                  </a:cubicBezTo>
                  <a:cubicBezTo>
                    <a:pt x="3061" y="2275"/>
                    <a:pt x="3230" y="2359"/>
                    <a:pt x="3370" y="2218"/>
                  </a:cubicBezTo>
                  <a:cubicBezTo>
                    <a:pt x="3510" y="2078"/>
                    <a:pt x="3651" y="2106"/>
                    <a:pt x="3819" y="2218"/>
                  </a:cubicBezTo>
                  <a:cubicBezTo>
                    <a:pt x="4044" y="2359"/>
                    <a:pt x="4212" y="2162"/>
                    <a:pt x="4381" y="2078"/>
                  </a:cubicBezTo>
                  <a:cubicBezTo>
                    <a:pt x="4521" y="1994"/>
                    <a:pt x="4549" y="1825"/>
                    <a:pt x="4437" y="1685"/>
                  </a:cubicBezTo>
                  <a:cubicBezTo>
                    <a:pt x="4409" y="1573"/>
                    <a:pt x="4437" y="1489"/>
                    <a:pt x="4437" y="1376"/>
                  </a:cubicBezTo>
                  <a:cubicBezTo>
                    <a:pt x="4437" y="1348"/>
                    <a:pt x="4353" y="1376"/>
                    <a:pt x="4409" y="1376"/>
                  </a:cubicBezTo>
                  <a:cubicBezTo>
                    <a:pt x="4437" y="1404"/>
                    <a:pt x="4437" y="1432"/>
                    <a:pt x="4409" y="1432"/>
                  </a:cubicBezTo>
                  <a:cubicBezTo>
                    <a:pt x="4409" y="1489"/>
                    <a:pt x="4381" y="1517"/>
                    <a:pt x="4324" y="1545"/>
                  </a:cubicBezTo>
                  <a:cubicBezTo>
                    <a:pt x="4296" y="1545"/>
                    <a:pt x="4268" y="1545"/>
                    <a:pt x="4240" y="1517"/>
                  </a:cubicBezTo>
                  <a:cubicBezTo>
                    <a:pt x="4128" y="1489"/>
                    <a:pt x="4100" y="1376"/>
                    <a:pt x="4072" y="1292"/>
                  </a:cubicBezTo>
                  <a:cubicBezTo>
                    <a:pt x="4072" y="1264"/>
                    <a:pt x="4072" y="1236"/>
                    <a:pt x="4072" y="1180"/>
                  </a:cubicBezTo>
                  <a:cubicBezTo>
                    <a:pt x="4044" y="1067"/>
                    <a:pt x="4156" y="955"/>
                    <a:pt x="4184" y="843"/>
                  </a:cubicBezTo>
                  <a:cubicBezTo>
                    <a:pt x="4184" y="815"/>
                    <a:pt x="4184" y="787"/>
                    <a:pt x="4184" y="759"/>
                  </a:cubicBezTo>
                  <a:cubicBezTo>
                    <a:pt x="4156" y="702"/>
                    <a:pt x="4100" y="759"/>
                    <a:pt x="4072" y="731"/>
                  </a:cubicBezTo>
                  <a:cubicBezTo>
                    <a:pt x="3988" y="702"/>
                    <a:pt x="3960" y="618"/>
                    <a:pt x="4044" y="562"/>
                  </a:cubicBezTo>
                  <a:cubicBezTo>
                    <a:pt x="4156" y="590"/>
                    <a:pt x="4212" y="534"/>
                    <a:pt x="4296" y="450"/>
                  </a:cubicBezTo>
                  <a:cubicBezTo>
                    <a:pt x="4409" y="309"/>
                    <a:pt x="4521" y="225"/>
                    <a:pt x="4633" y="113"/>
                  </a:cubicBezTo>
                  <a:cubicBezTo>
                    <a:pt x="4689" y="57"/>
                    <a:pt x="4746" y="85"/>
                    <a:pt x="4774" y="141"/>
                  </a:cubicBezTo>
                  <a:cubicBezTo>
                    <a:pt x="4830" y="197"/>
                    <a:pt x="4774" y="225"/>
                    <a:pt x="4718" y="253"/>
                  </a:cubicBezTo>
                  <a:cubicBezTo>
                    <a:pt x="4577" y="422"/>
                    <a:pt x="4521" y="618"/>
                    <a:pt x="4465" y="815"/>
                  </a:cubicBezTo>
                  <a:cubicBezTo>
                    <a:pt x="4465" y="871"/>
                    <a:pt x="4521" y="927"/>
                    <a:pt x="4549" y="927"/>
                  </a:cubicBezTo>
                  <a:cubicBezTo>
                    <a:pt x="4605" y="927"/>
                    <a:pt x="4661" y="899"/>
                    <a:pt x="4661" y="871"/>
                  </a:cubicBezTo>
                  <a:cubicBezTo>
                    <a:pt x="4689" y="590"/>
                    <a:pt x="4914" y="478"/>
                    <a:pt x="5054" y="281"/>
                  </a:cubicBezTo>
                  <a:cubicBezTo>
                    <a:pt x="5139" y="169"/>
                    <a:pt x="5251" y="169"/>
                    <a:pt x="5391" y="197"/>
                  </a:cubicBezTo>
                  <a:cubicBezTo>
                    <a:pt x="5476" y="225"/>
                    <a:pt x="5504" y="281"/>
                    <a:pt x="5476" y="366"/>
                  </a:cubicBezTo>
                  <a:cubicBezTo>
                    <a:pt x="5476" y="422"/>
                    <a:pt x="5391" y="422"/>
                    <a:pt x="5335" y="394"/>
                  </a:cubicBezTo>
                  <a:cubicBezTo>
                    <a:pt x="5307" y="366"/>
                    <a:pt x="5279" y="394"/>
                    <a:pt x="5223" y="366"/>
                  </a:cubicBezTo>
                  <a:cubicBezTo>
                    <a:pt x="5251" y="731"/>
                    <a:pt x="5504" y="927"/>
                    <a:pt x="5728" y="1124"/>
                  </a:cubicBezTo>
                  <a:cubicBezTo>
                    <a:pt x="5756" y="1124"/>
                    <a:pt x="5784" y="1124"/>
                    <a:pt x="5784" y="1095"/>
                  </a:cubicBezTo>
                  <a:cubicBezTo>
                    <a:pt x="5812" y="983"/>
                    <a:pt x="5841" y="871"/>
                    <a:pt x="5953" y="843"/>
                  </a:cubicBezTo>
                  <a:cubicBezTo>
                    <a:pt x="6009" y="843"/>
                    <a:pt x="6093" y="1152"/>
                    <a:pt x="6065" y="1236"/>
                  </a:cubicBezTo>
                  <a:cubicBezTo>
                    <a:pt x="6009" y="1348"/>
                    <a:pt x="5897" y="1320"/>
                    <a:pt x="5784" y="1320"/>
                  </a:cubicBezTo>
                  <a:cubicBezTo>
                    <a:pt x="5672" y="1320"/>
                    <a:pt x="5560" y="1236"/>
                    <a:pt x="5447" y="1348"/>
                  </a:cubicBezTo>
                  <a:cubicBezTo>
                    <a:pt x="5419" y="1404"/>
                    <a:pt x="5391" y="1432"/>
                    <a:pt x="5447" y="1460"/>
                  </a:cubicBezTo>
                  <a:cubicBezTo>
                    <a:pt x="5447" y="1489"/>
                    <a:pt x="5616" y="1460"/>
                    <a:pt x="5504" y="1573"/>
                  </a:cubicBezTo>
                  <a:cubicBezTo>
                    <a:pt x="5419" y="1629"/>
                    <a:pt x="5335" y="1601"/>
                    <a:pt x="5307" y="1489"/>
                  </a:cubicBezTo>
                  <a:cubicBezTo>
                    <a:pt x="5279" y="1404"/>
                    <a:pt x="5363" y="1320"/>
                    <a:pt x="5279" y="1236"/>
                  </a:cubicBezTo>
                  <a:cubicBezTo>
                    <a:pt x="5223" y="1236"/>
                    <a:pt x="5223" y="1292"/>
                    <a:pt x="5223" y="1292"/>
                  </a:cubicBezTo>
                  <a:cubicBezTo>
                    <a:pt x="5139" y="1376"/>
                    <a:pt x="4998" y="1629"/>
                    <a:pt x="4970" y="1741"/>
                  </a:cubicBezTo>
                  <a:cubicBezTo>
                    <a:pt x="4942" y="1938"/>
                    <a:pt x="4970" y="1966"/>
                    <a:pt x="5195" y="1882"/>
                  </a:cubicBezTo>
                  <a:cubicBezTo>
                    <a:pt x="5223" y="1882"/>
                    <a:pt x="5251" y="1882"/>
                    <a:pt x="5307" y="1854"/>
                  </a:cubicBezTo>
                  <a:cubicBezTo>
                    <a:pt x="5167" y="2162"/>
                    <a:pt x="5139" y="2443"/>
                    <a:pt x="5195" y="2724"/>
                  </a:cubicBezTo>
                  <a:cubicBezTo>
                    <a:pt x="5223" y="2892"/>
                    <a:pt x="5195" y="2977"/>
                    <a:pt x="5363" y="3005"/>
                  </a:cubicBezTo>
                  <a:cubicBezTo>
                    <a:pt x="5391" y="3005"/>
                    <a:pt x="5447" y="3061"/>
                    <a:pt x="5419" y="3117"/>
                  </a:cubicBezTo>
                  <a:cubicBezTo>
                    <a:pt x="5391" y="3145"/>
                    <a:pt x="5335" y="3173"/>
                    <a:pt x="5307" y="3173"/>
                  </a:cubicBezTo>
                  <a:cubicBezTo>
                    <a:pt x="5223" y="3145"/>
                    <a:pt x="5139" y="3061"/>
                    <a:pt x="5139" y="3173"/>
                  </a:cubicBezTo>
                  <a:cubicBezTo>
                    <a:pt x="5139" y="3285"/>
                    <a:pt x="5054" y="3398"/>
                    <a:pt x="5111" y="3482"/>
                  </a:cubicBezTo>
                  <a:cubicBezTo>
                    <a:pt x="5139" y="3510"/>
                    <a:pt x="5167" y="3510"/>
                    <a:pt x="5195" y="3510"/>
                  </a:cubicBezTo>
                  <a:cubicBezTo>
                    <a:pt x="5391" y="3285"/>
                    <a:pt x="5644" y="3566"/>
                    <a:pt x="5841" y="3426"/>
                  </a:cubicBezTo>
                  <a:cubicBezTo>
                    <a:pt x="5897" y="3398"/>
                    <a:pt x="6009" y="3398"/>
                    <a:pt x="6065" y="3398"/>
                  </a:cubicBezTo>
                  <a:cubicBezTo>
                    <a:pt x="6177" y="3398"/>
                    <a:pt x="6205" y="3398"/>
                    <a:pt x="6205" y="3257"/>
                  </a:cubicBezTo>
                  <a:cubicBezTo>
                    <a:pt x="6177" y="3033"/>
                    <a:pt x="6318" y="2836"/>
                    <a:pt x="6570" y="2808"/>
                  </a:cubicBezTo>
                  <a:cubicBezTo>
                    <a:pt x="6542" y="2752"/>
                    <a:pt x="6514" y="2696"/>
                    <a:pt x="6458" y="2724"/>
                  </a:cubicBezTo>
                  <a:cubicBezTo>
                    <a:pt x="6234" y="2808"/>
                    <a:pt x="6234" y="2612"/>
                    <a:pt x="6262" y="2527"/>
                  </a:cubicBezTo>
                  <a:cubicBezTo>
                    <a:pt x="6318" y="2359"/>
                    <a:pt x="6318" y="2331"/>
                    <a:pt x="6149" y="2387"/>
                  </a:cubicBezTo>
                  <a:cubicBezTo>
                    <a:pt x="6121" y="2387"/>
                    <a:pt x="6093" y="2331"/>
                    <a:pt x="6093" y="2275"/>
                  </a:cubicBezTo>
                  <a:cubicBezTo>
                    <a:pt x="6121" y="2050"/>
                    <a:pt x="6374" y="1825"/>
                    <a:pt x="6570" y="1769"/>
                  </a:cubicBezTo>
                  <a:cubicBezTo>
                    <a:pt x="6627" y="1769"/>
                    <a:pt x="6683" y="1769"/>
                    <a:pt x="6711" y="1825"/>
                  </a:cubicBezTo>
                  <a:cubicBezTo>
                    <a:pt x="6711" y="1854"/>
                    <a:pt x="6711" y="1882"/>
                    <a:pt x="6683" y="1910"/>
                  </a:cubicBezTo>
                  <a:cubicBezTo>
                    <a:pt x="6683" y="1938"/>
                    <a:pt x="6655" y="1966"/>
                    <a:pt x="6627" y="1994"/>
                  </a:cubicBezTo>
                  <a:cubicBezTo>
                    <a:pt x="6542" y="2050"/>
                    <a:pt x="6402" y="2190"/>
                    <a:pt x="6486" y="2218"/>
                  </a:cubicBezTo>
                  <a:cubicBezTo>
                    <a:pt x="6599" y="2303"/>
                    <a:pt x="6627" y="2555"/>
                    <a:pt x="6851" y="2415"/>
                  </a:cubicBezTo>
                  <a:cubicBezTo>
                    <a:pt x="7076" y="2303"/>
                    <a:pt x="7188" y="2527"/>
                    <a:pt x="7328" y="2668"/>
                  </a:cubicBezTo>
                  <a:cubicBezTo>
                    <a:pt x="7357" y="2696"/>
                    <a:pt x="7357" y="2724"/>
                    <a:pt x="7385" y="2752"/>
                  </a:cubicBezTo>
                  <a:cubicBezTo>
                    <a:pt x="7497" y="2696"/>
                    <a:pt x="7357" y="2583"/>
                    <a:pt x="7497" y="2527"/>
                  </a:cubicBezTo>
                  <a:cubicBezTo>
                    <a:pt x="7497" y="2752"/>
                    <a:pt x="7778" y="2864"/>
                    <a:pt x="7750" y="3117"/>
                  </a:cubicBezTo>
                  <a:cubicBezTo>
                    <a:pt x="7750" y="3117"/>
                    <a:pt x="7806" y="3145"/>
                    <a:pt x="7862" y="3145"/>
                  </a:cubicBezTo>
                  <a:cubicBezTo>
                    <a:pt x="7778" y="3341"/>
                    <a:pt x="7750" y="3482"/>
                    <a:pt x="7918" y="3678"/>
                  </a:cubicBezTo>
                  <a:cubicBezTo>
                    <a:pt x="8002" y="3791"/>
                    <a:pt x="7918" y="3987"/>
                    <a:pt x="7946" y="4128"/>
                  </a:cubicBezTo>
                  <a:cubicBezTo>
                    <a:pt x="8030" y="4380"/>
                    <a:pt x="7862" y="4408"/>
                    <a:pt x="7750" y="4493"/>
                  </a:cubicBezTo>
                  <a:cubicBezTo>
                    <a:pt x="7665" y="4577"/>
                    <a:pt x="7637" y="4689"/>
                    <a:pt x="7525" y="474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" name="Google Shape;2127;p70"/>
            <p:cNvSpPr/>
            <p:nvPr/>
          </p:nvSpPr>
          <p:spPr>
            <a:xfrm>
              <a:off x="4780300" y="745575"/>
              <a:ext cx="157250" cy="87750"/>
            </a:xfrm>
            <a:custGeom>
              <a:avLst/>
              <a:gdLst/>
              <a:ahLst/>
              <a:cxnLst/>
              <a:rect l="l" t="t" r="r" b="b"/>
              <a:pathLst>
                <a:path w="6290" h="3510" extrusionOk="0">
                  <a:moveTo>
                    <a:pt x="6205" y="1825"/>
                  </a:moveTo>
                  <a:cubicBezTo>
                    <a:pt x="6177" y="1909"/>
                    <a:pt x="6233" y="1965"/>
                    <a:pt x="6261" y="2021"/>
                  </a:cubicBezTo>
                  <a:cubicBezTo>
                    <a:pt x="6261" y="2106"/>
                    <a:pt x="6261" y="2162"/>
                    <a:pt x="6289" y="2302"/>
                  </a:cubicBezTo>
                  <a:cubicBezTo>
                    <a:pt x="6177" y="2218"/>
                    <a:pt x="6065" y="2246"/>
                    <a:pt x="6093" y="2078"/>
                  </a:cubicBezTo>
                  <a:cubicBezTo>
                    <a:pt x="6093" y="1993"/>
                    <a:pt x="6065" y="1937"/>
                    <a:pt x="6065" y="1881"/>
                  </a:cubicBezTo>
                  <a:lnTo>
                    <a:pt x="6065" y="1881"/>
                  </a:lnTo>
                  <a:cubicBezTo>
                    <a:pt x="5924" y="1909"/>
                    <a:pt x="5868" y="1713"/>
                    <a:pt x="5756" y="1741"/>
                  </a:cubicBezTo>
                  <a:cubicBezTo>
                    <a:pt x="5644" y="1853"/>
                    <a:pt x="5812" y="1993"/>
                    <a:pt x="5728" y="2078"/>
                  </a:cubicBezTo>
                  <a:cubicBezTo>
                    <a:pt x="5700" y="2078"/>
                    <a:pt x="5672" y="2050"/>
                    <a:pt x="5644" y="2050"/>
                  </a:cubicBezTo>
                  <a:cubicBezTo>
                    <a:pt x="5531" y="1993"/>
                    <a:pt x="5700" y="1825"/>
                    <a:pt x="5531" y="1769"/>
                  </a:cubicBezTo>
                  <a:cubicBezTo>
                    <a:pt x="5447" y="1769"/>
                    <a:pt x="5363" y="1881"/>
                    <a:pt x="5279" y="1881"/>
                  </a:cubicBezTo>
                  <a:cubicBezTo>
                    <a:pt x="5082" y="1881"/>
                    <a:pt x="4998" y="2078"/>
                    <a:pt x="4801" y="2050"/>
                  </a:cubicBezTo>
                  <a:cubicBezTo>
                    <a:pt x="4914" y="2190"/>
                    <a:pt x="4773" y="2414"/>
                    <a:pt x="4970" y="2555"/>
                  </a:cubicBezTo>
                  <a:cubicBezTo>
                    <a:pt x="5082" y="2611"/>
                    <a:pt x="4858" y="2611"/>
                    <a:pt x="4858" y="2695"/>
                  </a:cubicBezTo>
                  <a:cubicBezTo>
                    <a:pt x="4858" y="2751"/>
                    <a:pt x="4942" y="2779"/>
                    <a:pt x="4970" y="2779"/>
                  </a:cubicBezTo>
                  <a:cubicBezTo>
                    <a:pt x="5110" y="2836"/>
                    <a:pt x="5138" y="2920"/>
                    <a:pt x="5054" y="3004"/>
                  </a:cubicBezTo>
                  <a:cubicBezTo>
                    <a:pt x="4998" y="3088"/>
                    <a:pt x="5054" y="3397"/>
                    <a:pt x="4773" y="3229"/>
                  </a:cubicBezTo>
                  <a:cubicBezTo>
                    <a:pt x="4745" y="3229"/>
                    <a:pt x="4717" y="3285"/>
                    <a:pt x="4689" y="3341"/>
                  </a:cubicBezTo>
                  <a:cubicBezTo>
                    <a:pt x="4661" y="3369"/>
                    <a:pt x="4633" y="3453"/>
                    <a:pt x="4605" y="3425"/>
                  </a:cubicBezTo>
                  <a:cubicBezTo>
                    <a:pt x="4408" y="3313"/>
                    <a:pt x="4212" y="3453"/>
                    <a:pt x="4015" y="3481"/>
                  </a:cubicBezTo>
                  <a:cubicBezTo>
                    <a:pt x="3847" y="3509"/>
                    <a:pt x="3707" y="3369"/>
                    <a:pt x="3566" y="3229"/>
                  </a:cubicBezTo>
                  <a:cubicBezTo>
                    <a:pt x="3650" y="3088"/>
                    <a:pt x="3791" y="2948"/>
                    <a:pt x="3707" y="2723"/>
                  </a:cubicBezTo>
                  <a:cubicBezTo>
                    <a:pt x="3678" y="2723"/>
                    <a:pt x="3707" y="2667"/>
                    <a:pt x="3707" y="2667"/>
                  </a:cubicBezTo>
                  <a:cubicBezTo>
                    <a:pt x="3875" y="2555"/>
                    <a:pt x="4043" y="2471"/>
                    <a:pt x="4212" y="2386"/>
                  </a:cubicBezTo>
                  <a:cubicBezTo>
                    <a:pt x="4240" y="2358"/>
                    <a:pt x="4324" y="2414"/>
                    <a:pt x="4324" y="2330"/>
                  </a:cubicBezTo>
                  <a:cubicBezTo>
                    <a:pt x="4352" y="2246"/>
                    <a:pt x="4352" y="2162"/>
                    <a:pt x="4240" y="2134"/>
                  </a:cubicBezTo>
                  <a:cubicBezTo>
                    <a:pt x="4015" y="2106"/>
                    <a:pt x="3791" y="1937"/>
                    <a:pt x="3594" y="2162"/>
                  </a:cubicBezTo>
                  <a:cubicBezTo>
                    <a:pt x="3510" y="2246"/>
                    <a:pt x="3426" y="2246"/>
                    <a:pt x="3342" y="2246"/>
                  </a:cubicBezTo>
                  <a:cubicBezTo>
                    <a:pt x="3257" y="2246"/>
                    <a:pt x="3201" y="2302"/>
                    <a:pt x="3285" y="2358"/>
                  </a:cubicBezTo>
                  <a:cubicBezTo>
                    <a:pt x="3426" y="2443"/>
                    <a:pt x="3314" y="2471"/>
                    <a:pt x="3257" y="2499"/>
                  </a:cubicBezTo>
                  <a:cubicBezTo>
                    <a:pt x="3033" y="2527"/>
                    <a:pt x="2836" y="2443"/>
                    <a:pt x="2640" y="2414"/>
                  </a:cubicBezTo>
                  <a:lnTo>
                    <a:pt x="2612" y="2386"/>
                  </a:lnTo>
                  <a:cubicBezTo>
                    <a:pt x="2612" y="2386"/>
                    <a:pt x="2612" y="2358"/>
                    <a:pt x="2612" y="2358"/>
                  </a:cubicBezTo>
                  <a:lnTo>
                    <a:pt x="2612" y="2386"/>
                  </a:lnTo>
                  <a:lnTo>
                    <a:pt x="2584" y="2386"/>
                  </a:lnTo>
                  <a:cubicBezTo>
                    <a:pt x="2415" y="2386"/>
                    <a:pt x="2331" y="2555"/>
                    <a:pt x="2162" y="2527"/>
                  </a:cubicBezTo>
                  <a:cubicBezTo>
                    <a:pt x="2219" y="2358"/>
                    <a:pt x="2134" y="2246"/>
                    <a:pt x="1966" y="2218"/>
                  </a:cubicBezTo>
                  <a:cubicBezTo>
                    <a:pt x="1741" y="2274"/>
                    <a:pt x="1461" y="2134"/>
                    <a:pt x="1348" y="2443"/>
                  </a:cubicBezTo>
                  <a:cubicBezTo>
                    <a:pt x="1320" y="2499"/>
                    <a:pt x="1180" y="2499"/>
                    <a:pt x="1124" y="2414"/>
                  </a:cubicBezTo>
                  <a:cubicBezTo>
                    <a:pt x="1068" y="2106"/>
                    <a:pt x="955" y="2021"/>
                    <a:pt x="478" y="1993"/>
                  </a:cubicBezTo>
                  <a:cubicBezTo>
                    <a:pt x="253" y="1965"/>
                    <a:pt x="1" y="1993"/>
                    <a:pt x="29" y="1656"/>
                  </a:cubicBezTo>
                  <a:cubicBezTo>
                    <a:pt x="113" y="1348"/>
                    <a:pt x="338" y="1544"/>
                    <a:pt x="506" y="1516"/>
                  </a:cubicBezTo>
                  <a:cubicBezTo>
                    <a:pt x="646" y="1460"/>
                    <a:pt x="815" y="1404"/>
                    <a:pt x="871" y="1235"/>
                  </a:cubicBezTo>
                  <a:cubicBezTo>
                    <a:pt x="955" y="1151"/>
                    <a:pt x="1039" y="1123"/>
                    <a:pt x="1152" y="1095"/>
                  </a:cubicBezTo>
                  <a:cubicBezTo>
                    <a:pt x="1320" y="1039"/>
                    <a:pt x="1461" y="983"/>
                    <a:pt x="1517" y="786"/>
                  </a:cubicBezTo>
                  <a:cubicBezTo>
                    <a:pt x="1545" y="730"/>
                    <a:pt x="1573" y="674"/>
                    <a:pt x="1657" y="702"/>
                  </a:cubicBezTo>
                  <a:cubicBezTo>
                    <a:pt x="1713" y="702"/>
                    <a:pt x="1741" y="758"/>
                    <a:pt x="1769" y="814"/>
                  </a:cubicBezTo>
                  <a:cubicBezTo>
                    <a:pt x="1797" y="898"/>
                    <a:pt x="1685" y="1039"/>
                    <a:pt x="1882" y="1039"/>
                  </a:cubicBezTo>
                  <a:cubicBezTo>
                    <a:pt x="2050" y="1011"/>
                    <a:pt x="2050" y="870"/>
                    <a:pt x="2078" y="786"/>
                  </a:cubicBezTo>
                  <a:cubicBezTo>
                    <a:pt x="2106" y="702"/>
                    <a:pt x="2106" y="646"/>
                    <a:pt x="2106" y="562"/>
                  </a:cubicBezTo>
                  <a:cubicBezTo>
                    <a:pt x="2134" y="533"/>
                    <a:pt x="2134" y="505"/>
                    <a:pt x="2162" y="477"/>
                  </a:cubicBezTo>
                  <a:cubicBezTo>
                    <a:pt x="2415" y="337"/>
                    <a:pt x="2527" y="533"/>
                    <a:pt x="2668" y="674"/>
                  </a:cubicBezTo>
                  <a:cubicBezTo>
                    <a:pt x="2724" y="730"/>
                    <a:pt x="2724" y="842"/>
                    <a:pt x="2780" y="842"/>
                  </a:cubicBezTo>
                  <a:cubicBezTo>
                    <a:pt x="3173" y="983"/>
                    <a:pt x="3229" y="1263"/>
                    <a:pt x="3173" y="1628"/>
                  </a:cubicBezTo>
                  <a:cubicBezTo>
                    <a:pt x="3257" y="1320"/>
                    <a:pt x="3454" y="1432"/>
                    <a:pt x="3622" y="1488"/>
                  </a:cubicBezTo>
                  <a:cubicBezTo>
                    <a:pt x="3650" y="1488"/>
                    <a:pt x="3678" y="1488"/>
                    <a:pt x="3678" y="1460"/>
                  </a:cubicBezTo>
                  <a:cubicBezTo>
                    <a:pt x="3622" y="1235"/>
                    <a:pt x="3735" y="1011"/>
                    <a:pt x="3650" y="786"/>
                  </a:cubicBezTo>
                  <a:cubicBezTo>
                    <a:pt x="3622" y="674"/>
                    <a:pt x="3678" y="618"/>
                    <a:pt x="3791" y="618"/>
                  </a:cubicBezTo>
                  <a:cubicBezTo>
                    <a:pt x="3931" y="646"/>
                    <a:pt x="4072" y="562"/>
                    <a:pt x="4212" y="477"/>
                  </a:cubicBezTo>
                  <a:cubicBezTo>
                    <a:pt x="4296" y="449"/>
                    <a:pt x="4380" y="421"/>
                    <a:pt x="4324" y="309"/>
                  </a:cubicBezTo>
                  <a:cubicBezTo>
                    <a:pt x="4296" y="197"/>
                    <a:pt x="4268" y="84"/>
                    <a:pt x="4408" y="56"/>
                  </a:cubicBezTo>
                  <a:cubicBezTo>
                    <a:pt x="4577" y="0"/>
                    <a:pt x="4689" y="169"/>
                    <a:pt x="4830" y="253"/>
                  </a:cubicBezTo>
                  <a:cubicBezTo>
                    <a:pt x="4914" y="309"/>
                    <a:pt x="4830" y="393"/>
                    <a:pt x="4773" y="477"/>
                  </a:cubicBezTo>
                  <a:cubicBezTo>
                    <a:pt x="4745" y="505"/>
                    <a:pt x="4717" y="533"/>
                    <a:pt x="4745" y="590"/>
                  </a:cubicBezTo>
                  <a:cubicBezTo>
                    <a:pt x="4858" y="590"/>
                    <a:pt x="5026" y="449"/>
                    <a:pt x="5082" y="674"/>
                  </a:cubicBezTo>
                  <a:cubicBezTo>
                    <a:pt x="5138" y="870"/>
                    <a:pt x="5335" y="1039"/>
                    <a:pt x="5110" y="1235"/>
                  </a:cubicBezTo>
                  <a:cubicBezTo>
                    <a:pt x="5054" y="1263"/>
                    <a:pt x="5026" y="1291"/>
                    <a:pt x="4998" y="1320"/>
                  </a:cubicBezTo>
                  <a:cubicBezTo>
                    <a:pt x="4942" y="1404"/>
                    <a:pt x="4914" y="1488"/>
                    <a:pt x="4942" y="1544"/>
                  </a:cubicBezTo>
                  <a:cubicBezTo>
                    <a:pt x="4998" y="1656"/>
                    <a:pt x="5110" y="1600"/>
                    <a:pt x="5166" y="1572"/>
                  </a:cubicBezTo>
                  <a:cubicBezTo>
                    <a:pt x="5419" y="1320"/>
                    <a:pt x="5812" y="1572"/>
                    <a:pt x="6065" y="1291"/>
                  </a:cubicBezTo>
                  <a:cubicBezTo>
                    <a:pt x="6121" y="1235"/>
                    <a:pt x="6261" y="1320"/>
                    <a:pt x="6233" y="1460"/>
                  </a:cubicBezTo>
                  <a:cubicBezTo>
                    <a:pt x="6233" y="1544"/>
                    <a:pt x="6205" y="1600"/>
                    <a:pt x="6205" y="1685"/>
                  </a:cubicBezTo>
                  <a:cubicBezTo>
                    <a:pt x="6233" y="1741"/>
                    <a:pt x="6233" y="1769"/>
                    <a:pt x="6205" y="182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" name="Google Shape;2128;p70"/>
            <p:cNvSpPr/>
            <p:nvPr/>
          </p:nvSpPr>
          <p:spPr>
            <a:xfrm>
              <a:off x="4688350" y="721700"/>
              <a:ext cx="140400" cy="112325"/>
            </a:xfrm>
            <a:custGeom>
              <a:avLst/>
              <a:gdLst/>
              <a:ahLst/>
              <a:cxnLst/>
              <a:rect l="l" t="t" r="r" b="b"/>
              <a:pathLst>
                <a:path w="5616" h="4493" extrusionOk="0">
                  <a:moveTo>
                    <a:pt x="4830" y="3398"/>
                  </a:moveTo>
                  <a:cubicBezTo>
                    <a:pt x="4886" y="3341"/>
                    <a:pt x="5111" y="3426"/>
                    <a:pt x="5026" y="3201"/>
                  </a:cubicBezTo>
                  <a:cubicBezTo>
                    <a:pt x="4970" y="3117"/>
                    <a:pt x="4998" y="2920"/>
                    <a:pt x="5167" y="3117"/>
                  </a:cubicBezTo>
                  <a:cubicBezTo>
                    <a:pt x="5195" y="3145"/>
                    <a:pt x="5223" y="3173"/>
                    <a:pt x="5251" y="3145"/>
                  </a:cubicBezTo>
                  <a:cubicBezTo>
                    <a:pt x="5391" y="2948"/>
                    <a:pt x="5504" y="3173"/>
                    <a:pt x="5616" y="3173"/>
                  </a:cubicBezTo>
                  <a:cubicBezTo>
                    <a:pt x="5419" y="3369"/>
                    <a:pt x="5363" y="3706"/>
                    <a:pt x="5167" y="3931"/>
                  </a:cubicBezTo>
                  <a:cubicBezTo>
                    <a:pt x="4942" y="3763"/>
                    <a:pt x="4689" y="3819"/>
                    <a:pt x="4381" y="3791"/>
                  </a:cubicBezTo>
                  <a:cubicBezTo>
                    <a:pt x="4465" y="3959"/>
                    <a:pt x="4661" y="3959"/>
                    <a:pt x="4717" y="4099"/>
                  </a:cubicBezTo>
                  <a:cubicBezTo>
                    <a:pt x="4774" y="4296"/>
                    <a:pt x="4633" y="4184"/>
                    <a:pt x="4577" y="4212"/>
                  </a:cubicBezTo>
                  <a:cubicBezTo>
                    <a:pt x="4465" y="4156"/>
                    <a:pt x="4381" y="4099"/>
                    <a:pt x="4268" y="4128"/>
                  </a:cubicBezTo>
                  <a:cubicBezTo>
                    <a:pt x="4100" y="4212"/>
                    <a:pt x="4016" y="4156"/>
                    <a:pt x="3988" y="3959"/>
                  </a:cubicBezTo>
                  <a:cubicBezTo>
                    <a:pt x="3988" y="3931"/>
                    <a:pt x="3959" y="3847"/>
                    <a:pt x="3875" y="3847"/>
                  </a:cubicBezTo>
                  <a:cubicBezTo>
                    <a:pt x="3847" y="4184"/>
                    <a:pt x="3847" y="4184"/>
                    <a:pt x="3510" y="4324"/>
                  </a:cubicBezTo>
                  <a:cubicBezTo>
                    <a:pt x="3370" y="4380"/>
                    <a:pt x="3258" y="4492"/>
                    <a:pt x="3145" y="4324"/>
                  </a:cubicBezTo>
                  <a:cubicBezTo>
                    <a:pt x="3089" y="4240"/>
                    <a:pt x="2977" y="4324"/>
                    <a:pt x="2865" y="4296"/>
                  </a:cubicBezTo>
                  <a:cubicBezTo>
                    <a:pt x="2865" y="4268"/>
                    <a:pt x="2865" y="4240"/>
                    <a:pt x="2893" y="4240"/>
                  </a:cubicBezTo>
                  <a:cubicBezTo>
                    <a:pt x="2893" y="4043"/>
                    <a:pt x="2780" y="3931"/>
                    <a:pt x="2612" y="3847"/>
                  </a:cubicBezTo>
                  <a:cubicBezTo>
                    <a:pt x="2584" y="3819"/>
                    <a:pt x="2528" y="3791"/>
                    <a:pt x="2528" y="3734"/>
                  </a:cubicBezTo>
                  <a:cubicBezTo>
                    <a:pt x="2528" y="3398"/>
                    <a:pt x="2472" y="3875"/>
                    <a:pt x="2472" y="3706"/>
                  </a:cubicBezTo>
                  <a:cubicBezTo>
                    <a:pt x="2387" y="3763"/>
                    <a:pt x="2247" y="3763"/>
                    <a:pt x="2163" y="3734"/>
                  </a:cubicBezTo>
                  <a:cubicBezTo>
                    <a:pt x="1994" y="3594"/>
                    <a:pt x="2135" y="3819"/>
                    <a:pt x="2078" y="3819"/>
                  </a:cubicBezTo>
                  <a:lnTo>
                    <a:pt x="2078" y="3819"/>
                  </a:lnTo>
                  <a:cubicBezTo>
                    <a:pt x="2050" y="3847"/>
                    <a:pt x="2022" y="3875"/>
                    <a:pt x="1994" y="3875"/>
                  </a:cubicBezTo>
                  <a:cubicBezTo>
                    <a:pt x="1966" y="3931"/>
                    <a:pt x="1938" y="3959"/>
                    <a:pt x="1910" y="3987"/>
                  </a:cubicBezTo>
                  <a:cubicBezTo>
                    <a:pt x="1713" y="4240"/>
                    <a:pt x="1713" y="4240"/>
                    <a:pt x="1461" y="4099"/>
                  </a:cubicBezTo>
                  <a:cubicBezTo>
                    <a:pt x="1377" y="4156"/>
                    <a:pt x="1517" y="4268"/>
                    <a:pt x="1405" y="4296"/>
                  </a:cubicBezTo>
                  <a:cubicBezTo>
                    <a:pt x="1264" y="4268"/>
                    <a:pt x="1180" y="4128"/>
                    <a:pt x="1068" y="4015"/>
                  </a:cubicBezTo>
                  <a:cubicBezTo>
                    <a:pt x="1012" y="3931"/>
                    <a:pt x="1236" y="3819"/>
                    <a:pt x="1068" y="3706"/>
                  </a:cubicBezTo>
                  <a:cubicBezTo>
                    <a:pt x="1040" y="3706"/>
                    <a:pt x="1012" y="3678"/>
                    <a:pt x="984" y="3650"/>
                  </a:cubicBezTo>
                  <a:cubicBezTo>
                    <a:pt x="731" y="3313"/>
                    <a:pt x="787" y="3173"/>
                    <a:pt x="1208" y="3117"/>
                  </a:cubicBezTo>
                  <a:cubicBezTo>
                    <a:pt x="1377" y="3117"/>
                    <a:pt x="1545" y="2948"/>
                    <a:pt x="1742" y="3061"/>
                  </a:cubicBezTo>
                  <a:cubicBezTo>
                    <a:pt x="1798" y="3089"/>
                    <a:pt x="1713" y="3201"/>
                    <a:pt x="1826" y="3145"/>
                  </a:cubicBezTo>
                  <a:cubicBezTo>
                    <a:pt x="1910" y="3173"/>
                    <a:pt x="1994" y="3201"/>
                    <a:pt x="1966" y="3089"/>
                  </a:cubicBezTo>
                  <a:cubicBezTo>
                    <a:pt x="1938" y="2836"/>
                    <a:pt x="1910" y="2583"/>
                    <a:pt x="1573" y="2583"/>
                  </a:cubicBezTo>
                  <a:cubicBezTo>
                    <a:pt x="1489" y="2583"/>
                    <a:pt x="1405" y="2555"/>
                    <a:pt x="1349" y="2499"/>
                  </a:cubicBezTo>
                  <a:cubicBezTo>
                    <a:pt x="1096" y="2387"/>
                    <a:pt x="1068" y="2246"/>
                    <a:pt x="1264" y="2078"/>
                  </a:cubicBezTo>
                  <a:cubicBezTo>
                    <a:pt x="1320" y="2022"/>
                    <a:pt x="1377" y="1994"/>
                    <a:pt x="1433" y="1938"/>
                  </a:cubicBezTo>
                  <a:cubicBezTo>
                    <a:pt x="1489" y="1910"/>
                    <a:pt x="1517" y="1853"/>
                    <a:pt x="1517" y="1797"/>
                  </a:cubicBezTo>
                  <a:cubicBezTo>
                    <a:pt x="1489" y="1853"/>
                    <a:pt x="1489" y="1910"/>
                    <a:pt x="1433" y="1938"/>
                  </a:cubicBezTo>
                  <a:cubicBezTo>
                    <a:pt x="1264" y="1966"/>
                    <a:pt x="1208" y="1825"/>
                    <a:pt x="1152" y="1741"/>
                  </a:cubicBezTo>
                  <a:cubicBezTo>
                    <a:pt x="1096" y="1657"/>
                    <a:pt x="1068" y="1741"/>
                    <a:pt x="1012" y="1741"/>
                  </a:cubicBezTo>
                  <a:cubicBezTo>
                    <a:pt x="927" y="1741"/>
                    <a:pt x="984" y="1797"/>
                    <a:pt x="984" y="1825"/>
                  </a:cubicBezTo>
                  <a:cubicBezTo>
                    <a:pt x="984" y="1853"/>
                    <a:pt x="984" y="1882"/>
                    <a:pt x="984" y="1882"/>
                  </a:cubicBezTo>
                  <a:lnTo>
                    <a:pt x="787" y="2696"/>
                  </a:lnTo>
                  <a:cubicBezTo>
                    <a:pt x="731" y="2780"/>
                    <a:pt x="647" y="2780"/>
                    <a:pt x="562" y="2752"/>
                  </a:cubicBezTo>
                  <a:cubicBezTo>
                    <a:pt x="478" y="2724"/>
                    <a:pt x="394" y="2640"/>
                    <a:pt x="422" y="2555"/>
                  </a:cubicBezTo>
                  <a:cubicBezTo>
                    <a:pt x="562" y="2246"/>
                    <a:pt x="394" y="2190"/>
                    <a:pt x="169" y="2134"/>
                  </a:cubicBezTo>
                  <a:cubicBezTo>
                    <a:pt x="85" y="2106"/>
                    <a:pt x="1" y="2050"/>
                    <a:pt x="1" y="1938"/>
                  </a:cubicBezTo>
                  <a:cubicBezTo>
                    <a:pt x="141" y="1825"/>
                    <a:pt x="338" y="1769"/>
                    <a:pt x="310" y="1545"/>
                  </a:cubicBezTo>
                  <a:cubicBezTo>
                    <a:pt x="310" y="1432"/>
                    <a:pt x="871" y="1152"/>
                    <a:pt x="1040" y="1180"/>
                  </a:cubicBezTo>
                  <a:cubicBezTo>
                    <a:pt x="1096" y="1208"/>
                    <a:pt x="1152" y="1292"/>
                    <a:pt x="1180" y="1152"/>
                  </a:cubicBezTo>
                  <a:cubicBezTo>
                    <a:pt x="1264" y="927"/>
                    <a:pt x="1433" y="843"/>
                    <a:pt x="1685" y="871"/>
                  </a:cubicBezTo>
                  <a:cubicBezTo>
                    <a:pt x="1713" y="562"/>
                    <a:pt x="1657" y="394"/>
                    <a:pt x="1320" y="450"/>
                  </a:cubicBezTo>
                  <a:cubicBezTo>
                    <a:pt x="1377" y="365"/>
                    <a:pt x="1433" y="281"/>
                    <a:pt x="1433" y="197"/>
                  </a:cubicBezTo>
                  <a:cubicBezTo>
                    <a:pt x="1545" y="197"/>
                    <a:pt x="1685" y="169"/>
                    <a:pt x="1770" y="85"/>
                  </a:cubicBezTo>
                  <a:cubicBezTo>
                    <a:pt x="1854" y="1"/>
                    <a:pt x="1910" y="1"/>
                    <a:pt x="1994" y="57"/>
                  </a:cubicBezTo>
                  <a:cubicBezTo>
                    <a:pt x="2078" y="113"/>
                    <a:pt x="2078" y="169"/>
                    <a:pt x="2050" y="253"/>
                  </a:cubicBezTo>
                  <a:cubicBezTo>
                    <a:pt x="2022" y="365"/>
                    <a:pt x="1994" y="478"/>
                    <a:pt x="2078" y="590"/>
                  </a:cubicBezTo>
                  <a:cubicBezTo>
                    <a:pt x="2107" y="590"/>
                    <a:pt x="2135" y="590"/>
                    <a:pt x="2135" y="590"/>
                  </a:cubicBezTo>
                  <a:cubicBezTo>
                    <a:pt x="2247" y="646"/>
                    <a:pt x="2247" y="702"/>
                    <a:pt x="2163" y="815"/>
                  </a:cubicBezTo>
                  <a:cubicBezTo>
                    <a:pt x="1966" y="1095"/>
                    <a:pt x="2050" y="1460"/>
                    <a:pt x="1742" y="1741"/>
                  </a:cubicBezTo>
                  <a:cubicBezTo>
                    <a:pt x="1994" y="1797"/>
                    <a:pt x="2107" y="1685"/>
                    <a:pt x="2247" y="1769"/>
                  </a:cubicBezTo>
                  <a:cubicBezTo>
                    <a:pt x="2275" y="1769"/>
                    <a:pt x="2303" y="1797"/>
                    <a:pt x="2303" y="1825"/>
                  </a:cubicBezTo>
                  <a:cubicBezTo>
                    <a:pt x="2303" y="1938"/>
                    <a:pt x="2191" y="1994"/>
                    <a:pt x="2191" y="2134"/>
                  </a:cubicBezTo>
                  <a:cubicBezTo>
                    <a:pt x="2303" y="1910"/>
                    <a:pt x="2472" y="1853"/>
                    <a:pt x="2668" y="1938"/>
                  </a:cubicBezTo>
                  <a:cubicBezTo>
                    <a:pt x="2752" y="1966"/>
                    <a:pt x="2780" y="1994"/>
                    <a:pt x="2865" y="1910"/>
                  </a:cubicBezTo>
                  <a:cubicBezTo>
                    <a:pt x="2949" y="1825"/>
                    <a:pt x="3089" y="1882"/>
                    <a:pt x="3089" y="2022"/>
                  </a:cubicBezTo>
                  <a:cubicBezTo>
                    <a:pt x="3145" y="2415"/>
                    <a:pt x="3230" y="2836"/>
                    <a:pt x="3061" y="3229"/>
                  </a:cubicBezTo>
                  <a:cubicBezTo>
                    <a:pt x="2949" y="3482"/>
                    <a:pt x="3230" y="3482"/>
                    <a:pt x="3286" y="3622"/>
                  </a:cubicBezTo>
                  <a:cubicBezTo>
                    <a:pt x="3342" y="3763"/>
                    <a:pt x="3454" y="3734"/>
                    <a:pt x="3566" y="3650"/>
                  </a:cubicBezTo>
                  <a:cubicBezTo>
                    <a:pt x="3679" y="3594"/>
                    <a:pt x="3819" y="3594"/>
                    <a:pt x="3931" y="3594"/>
                  </a:cubicBezTo>
                  <a:cubicBezTo>
                    <a:pt x="4128" y="3622"/>
                    <a:pt x="4296" y="3566"/>
                    <a:pt x="4381" y="3454"/>
                  </a:cubicBezTo>
                  <a:cubicBezTo>
                    <a:pt x="4549" y="3257"/>
                    <a:pt x="4661" y="3285"/>
                    <a:pt x="4830" y="339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9" name="Google Shape;2129;p70"/>
            <p:cNvSpPr/>
            <p:nvPr/>
          </p:nvSpPr>
          <p:spPr>
            <a:xfrm>
              <a:off x="4837150" y="819250"/>
              <a:ext cx="28100" cy="18975"/>
            </a:xfrm>
            <a:custGeom>
              <a:avLst/>
              <a:gdLst/>
              <a:ahLst/>
              <a:cxnLst/>
              <a:rect l="l" t="t" r="r" b="b"/>
              <a:pathLst>
                <a:path w="1124" h="759" extrusionOk="0">
                  <a:moveTo>
                    <a:pt x="1124" y="310"/>
                  </a:moveTo>
                  <a:cubicBezTo>
                    <a:pt x="983" y="394"/>
                    <a:pt x="955" y="478"/>
                    <a:pt x="871" y="534"/>
                  </a:cubicBezTo>
                  <a:cubicBezTo>
                    <a:pt x="675" y="759"/>
                    <a:pt x="338" y="731"/>
                    <a:pt x="141" y="506"/>
                  </a:cubicBezTo>
                  <a:cubicBezTo>
                    <a:pt x="85" y="422"/>
                    <a:pt x="1" y="338"/>
                    <a:pt x="85" y="254"/>
                  </a:cubicBezTo>
                  <a:cubicBezTo>
                    <a:pt x="141" y="197"/>
                    <a:pt x="282" y="85"/>
                    <a:pt x="366" y="169"/>
                  </a:cubicBezTo>
                  <a:cubicBezTo>
                    <a:pt x="478" y="226"/>
                    <a:pt x="562" y="197"/>
                    <a:pt x="618" y="141"/>
                  </a:cubicBezTo>
                  <a:cubicBezTo>
                    <a:pt x="787" y="1"/>
                    <a:pt x="899" y="1"/>
                    <a:pt x="983" y="226"/>
                  </a:cubicBezTo>
                  <a:cubicBezTo>
                    <a:pt x="983" y="254"/>
                    <a:pt x="1040" y="282"/>
                    <a:pt x="1124" y="31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0" name="Google Shape;2130;p70"/>
            <p:cNvSpPr/>
            <p:nvPr/>
          </p:nvSpPr>
          <p:spPr>
            <a:xfrm>
              <a:off x="4842075" y="805225"/>
              <a:ext cx="4225" cy="4925"/>
            </a:xfrm>
            <a:custGeom>
              <a:avLst/>
              <a:gdLst/>
              <a:ahLst/>
              <a:cxnLst/>
              <a:rect l="l" t="t" r="r" b="b"/>
              <a:pathLst>
                <a:path w="169" h="197" extrusionOk="0">
                  <a:moveTo>
                    <a:pt x="169" y="28"/>
                  </a:moveTo>
                  <a:cubicBezTo>
                    <a:pt x="169" y="28"/>
                    <a:pt x="169" y="28"/>
                    <a:pt x="169" y="57"/>
                  </a:cubicBezTo>
                  <a:cubicBezTo>
                    <a:pt x="141" y="85"/>
                    <a:pt x="169" y="197"/>
                    <a:pt x="113" y="169"/>
                  </a:cubicBezTo>
                  <a:cubicBezTo>
                    <a:pt x="0" y="141"/>
                    <a:pt x="85" y="57"/>
                    <a:pt x="113" y="0"/>
                  </a:cubicBezTo>
                  <a:cubicBezTo>
                    <a:pt x="113" y="0"/>
                    <a:pt x="141" y="0"/>
                    <a:pt x="169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1" name="Google Shape;2131;p70"/>
            <p:cNvSpPr/>
            <p:nvPr/>
          </p:nvSpPr>
          <p:spPr>
            <a:xfrm>
              <a:off x="4943850" y="830500"/>
              <a:ext cx="4225" cy="3525"/>
            </a:xfrm>
            <a:custGeom>
              <a:avLst/>
              <a:gdLst/>
              <a:ahLst/>
              <a:cxnLst/>
              <a:rect l="l" t="t" r="r" b="b"/>
              <a:pathLst>
                <a:path w="169" h="141" extrusionOk="0">
                  <a:moveTo>
                    <a:pt x="169" y="140"/>
                  </a:moveTo>
                  <a:cubicBezTo>
                    <a:pt x="112" y="112"/>
                    <a:pt x="56" y="84"/>
                    <a:pt x="0" y="28"/>
                  </a:cubicBezTo>
                  <a:cubicBezTo>
                    <a:pt x="140" y="0"/>
                    <a:pt x="169" y="56"/>
                    <a:pt x="169" y="14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2" name="Google Shape;2132;p70"/>
            <p:cNvSpPr/>
            <p:nvPr/>
          </p:nvSpPr>
          <p:spPr>
            <a:xfrm>
              <a:off x="4945250" y="821375"/>
              <a:ext cx="1425" cy="2825"/>
            </a:xfrm>
            <a:custGeom>
              <a:avLst/>
              <a:gdLst/>
              <a:ahLst/>
              <a:cxnLst/>
              <a:rect l="l" t="t" r="r" b="b"/>
              <a:pathLst>
                <a:path w="57" h="113" extrusionOk="0">
                  <a:moveTo>
                    <a:pt x="56" y="56"/>
                  </a:moveTo>
                  <a:cubicBezTo>
                    <a:pt x="56" y="56"/>
                    <a:pt x="28" y="84"/>
                    <a:pt x="28" y="112"/>
                  </a:cubicBezTo>
                  <a:cubicBezTo>
                    <a:pt x="28" y="84"/>
                    <a:pt x="0" y="56"/>
                    <a:pt x="0" y="56"/>
                  </a:cubicBezTo>
                  <a:cubicBezTo>
                    <a:pt x="0" y="28"/>
                    <a:pt x="28" y="0"/>
                    <a:pt x="28" y="0"/>
                  </a:cubicBezTo>
                  <a:cubicBezTo>
                    <a:pt x="56" y="28"/>
                    <a:pt x="56" y="28"/>
                    <a:pt x="56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3" name="Google Shape;2133;p70"/>
            <p:cNvSpPr/>
            <p:nvPr/>
          </p:nvSpPr>
          <p:spPr>
            <a:xfrm>
              <a:off x="4934725" y="820675"/>
              <a:ext cx="1425" cy="4225"/>
            </a:xfrm>
            <a:custGeom>
              <a:avLst/>
              <a:gdLst/>
              <a:ahLst/>
              <a:cxnLst/>
              <a:rect l="l" t="t" r="r" b="b"/>
              <a:pathLst>
                <a:path w="57" h="169" extrusionOk="0">
                  <a:moveTo>
                    <a:pt x="56" y="112"/>
                  </a:moveTo>
                  <a:cubicBezTo>
                    <a:pt x="56" y="140"/>
                    <a:pt x="28" y="140"/>
                    <a:pt x="28" y="169"/>
                  </a:cubicBezTo>
                  <a:cubicBezTo>
                    <a:pt x="28" y="140"/>
                    <a:pt x="0" y="112"/>
                    <a:pt x="0" y="84"/>
                  </a:cubicBezTo>
                  <a:cubicBezTo>
                    <a:pt x="0" y="56"/>
                    <a:pt x="0" y="28"/>
                    <a:pt x="0" y="0"/>
                  </a:cubicBezTo>
                  <a:cubicBezTo>
                    <a:pt x="56" y="28"/>
                    <a:pt x="56" y="56"/>
                    <a:pt x="56" y="11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" name="Google Shape;2134;p70"/>
            <p:cNvSpPr/>
            <p:nvPr/>
          </p:nvSpPr>
          <p:spPr>
            <a:xfrm>
              <a:off x="4867325" y="826275"/>
              <a:ext cx="2150" cy="4250"/>
            </a:xfrm>
            <a:custGeom>
              <a:avLst/>
              <a:gdLst/>
              <a:ahLst/>
              <a:cxnLst/>
              <a:rect l="l" t="t" r="r" b="b"/>
              <a:pathLst>
                <a:path w="86" h="170" extrusionOk="0">
                  <a:moveTo>
                    <a:pt x="85" y="85"/>
                  </a:moveTo>
                  <a:cubicBezTo>
                    <a:pt x="57" y="113"/>
                    <a:pt x="57" y="141"/>
                    <a:pt x="57" y="169"/>
                  </a:cubicBezTo>
                  <a:cubicBezTo>
                    <a:pt x="29" y="141"/>
                    <a:pt x="1" y="141"/>
                    <a:pt x="1" y="113"/>
                  </a:cubicBezTo>
                  <a:cubicBezTo>
                    <a:pt x="1" y="57"/>
                    <a:pt x="29" y="29"/>
                    <a:pt x="85" y="1"/>
                  </a:cubicBezTo>
                  <a:cubicBezTo>
                    <a:pt x="85" y="29"/>
                    <a:pt x="85" y="57"/>
                    <a:pt x="85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" name="Google Shape;2135;p70"/>
            <p:cNvSpPr/>
            <p:nvPr/>
          </p:nvSpPr>
          <p:spPr>
            <a:xfrm>
              <a:off x="5000000" y="789775"/>
              <a:ext cx="1425" cy="2850"/>
            </a:xfrm>
            <a:custGeom>
              <a:avLst/>
              <a:gdLst/>
              <a:ahLst/>
              <a:cxnLst/>
              <a:rect l="l" t="t" r="r" b="b"/>
              <a:pathLst>
                <a:path w="57" h="114" extrusionOk="0">
                  <a:moveTo>
                    <a:pt x="28" y="1"/>
                  </a:moveTo>
                  <a:cubicBezTo>
                    <a:pt x="56" y="29"/>
                    <a:pt x="56" y="29"/>
                    <a:pt x="56" y="29"/>
                  </a:cubicBezTo>
                  <a:cubicBezTo>
                    <a:pt x="56" y="57"/>
                    <a:pt x="56" y="85"/>
                    <a:pt x="28" y="85"/>
                  </a:cubicBezTo>
                  <a:cubicBezTo>
                    <a:pt x="0" y="113"/>
                    <a:pt x="0" y="113"/>
                    <a:pt x="0" y="57"/>
                  </a:cubicBezTo>
                  <a:cubicBezTo>
                    <a:pt x="28" y="57"/>
                    <a:pt x="28" y="29"/>
                    <a:pt x="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6" name="Google Shape;2136;p70"/>
            <p:cNvSpPr/>
            <p:nvPr/>
          </p:nvSpPr>
          <p:spPr>
            <a:xfrm>
              <a:off x="4941025" y="8178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29"/>
                  </a:moveTo>
                  <a:cubicBezTo>
                    <a:pt x="57" y="57"/>
                    <a:pt x="57" y="57"/>
                    <a:pt x="29" y="57"/>
                  </a:cubicBezTo>
                  <a:cubicBezTo>
                    <a:pt x="29" y="57"/>
                    <a:pt x="29" y="29"/>
                    <a:pt x="1" y="29"/>
                  </a:cubicBezTo>
                  <a:cubicBezTo>
                    <a:pt x="29" y="1"/>
                    <a:pt x="57" y="29"/>
                    <a:pt x="57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7" name="Google Shape;2137;p70"/>
            <p:cNvSpPr/>
            <p:nvPr/>
          </p:nvSpPr>
          <p:spPr>
            <a:xfrm>
              <a:off x="4940325" y="824175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9" y="0"/>
                  </a:moveTo>
                  <a:cubicBezTo>
                    <a:pt x="29" y="0"/>
                    <a:pt x="29" y="29"/>
                    <a:pt x="29" y="29"/>
                  </a:cubicBezTo>
                  <a:cubicBezTo>
                    <a:pt x="29" y="29"/>
                    <a:pt x="29" y="57"/>
                    <a:pt x="1" y="57"/>
                  </a:cubicBezTo>
                  <a:cubicBezTo>
                    <a:pt x="1" y="29"/>
                    <a:pt x="1" y="0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" name="Google Shape;2138;p70"/>
            <p:cNvSpPr/>
            <p:nvPr/>
          </p:nvSpPr>
          <p:spPr>
            <a:xfrm>
              <a:off x="4734675" y="603075"/>
              <a:ext cx="315175" cy="186725"/>
            </a:xfrm>
            <a:custGeom>
              <a:avLst/>
              <a:gdLst/>
              <a:ahLst/>
              <a:cxnLst/>
              <a:rect l="l" t="t" r="r" b="b"/>
              <a:pathLst>
                <a:path w="12607" h="7469" extrusionOk="0">
                  <a:moveTo>
                    <a:pt x="5503" y="7272"/>
                  </a:moveTo>
                  <a:cubicBezTo>
                    <a:pt x="5447" y="7328"/>
                    <a:pt x="5391" y="7300"/>
                    <a:pt x="5335" y="7244"/>
                  </a:cubicBezTo>
                  <a:cubicBezTo>
                    <a:pt x="5139" y="7132"/>
                    <a:pt x="5139" y="7132"/>
                    <a:pt x="5110" y="7385"/>
                  </a:cubicBezTo>
                  <a:cubicBezTo>
                    <a:pt x="5110" y="7413"/>
                    <a:pt x="5110" y="7441"/>
                    <a:pt x="5054" y="7469"/>
                  </a:cubicBezTo>
                  <a:cubicBezTo>
                    <a:pt x="4914" y="7385"/>
                    <a:pt x="4970" y="7160"/>
                    <a:pt x="4802" y="7104"/>
                  </a:cubicBezTo>
                  <a:cubicBezTo>
                    <a:pt x="4745" y="7076"/>
                    <a:pt x="4802" y="7020"/>
                    <a:pt x="4802" y="6963"/>
                  </a:cubicBezTo>
                  <a:cubicBezTo>
                    <a:pt x="4830" y="6879"/>
                    <a:pt x="4942" y="6907"/>
                    <a:pt x="4998" y="6823"/>
                  </a:cubicBezTo>
                  <a:cubicBezTo>
                    <a:pt x="4886" y="6767"/>
                    <a:pt x="4717" y="6823"/>
                    <a:pt x="4633" y="6711"/>
                  </a:cubicBezTo>
                  <a:cubicBezTo>
                    <a:pt x="4577" y="6627"/>
                    <a:pt x="4409" y="6683"/>
                    <a:pt x="4465" y="6486"/>
                  </a:cubicBezTo>
                  <a:cubicBezTo>
                    <a:pt x="4493" y="6402"/>
                    <a:pt x="4324" y="6318"/>
                    <a:pt x="4240" y="6233"/>
                  </a:cubicBezTo>
                  <a:cubicBezTo>
                    <a:pt x="4156" y="6149"/>
                    <a:pt x="4044" y="6205"/>
                    <a:pt x="3959" y="6233"/>
                  </a:cubicBezTo>
                  <a:cubicBezTo>
                    <a:pt x="3875" y="6177"/>
                    <a:pt x="3931" y="5981"/>
                    <a:pt x="3763" y="6009"/>
                  </a:cubicBezTo>
                  <a:cubicBezTo>
                    <a:pt x="3679" y="6009"/>
                    <a:pt x="3651" y="6093"/>
                    <a:pt x="3679" y="6177"/>
                  </a:cubicBezTo>
                  <a:cubicBezTo>
                    <a:pt x="3679" y="6233"/>
                    <a:pt x="3707" y="6262"/>
                    <a:pt x="3791" y="6233"/>
                  </a:cubicBezTo>
                  <a:cubicBezTo>
                    <a:pt x="3847" y="6205"/>
                    <a:pt x="3903" y="6177"/>
                    <a:pt x="3959" y="6233"/>
                  </a:cubicBezTo>
                  <a:cubicBezTo>
                    <a:pt x="3987" y="6290"/>
                    <a:pt x="4100" y="6346"/>
                    <a:pt x="4044" y="6402"/>
                  </a:cubicBezTo>
                  <a:cubicBezTo>
                    <a:pt x="3903" y="6514"/>
                    <a:pt x="3987" y="6655"/>
                    <a:pt x="3959" y="6767"/>
                  </a:cubicBezTo>
                  <a:cubicBezTo>
                    <a:pt x="3903" y="6795"/>
                    <a:pt x="3847" y="6795"/>
                    <a:pt x="3791" y="6795"/>
                  </a:cubicBezTo>
                  <a:cubicBezTo>
                    <a:pt x="3482" y="6851"/>
                    <a:pt x="3482" y="6851"/>
                    <a:pt x="3510" y="6542"/>
                  </a:cubicBezTo>
                  <a:cubicBezTo>
                    <a:pt x="3510" y="6514"/>
                    <a:pt x="3510" y="6486"/>
                    <a:pt x="3510" y="6486"/>
                  </a:cubicBezTo>
                  <a:cubicBezTo>
                    <a:pt x="3510" y="6458"/>
                    <a:pt x="3482" y="6458"/>
                    <a:pt x="3482" y="6458"/>
                  </a:cubicBezTo>
                  <a:cubicBezTo>
                    <a:pt x="3370" y="6430"/>
                    <a:pt x="3426" y="6514"/>
                    <a:pt x="3426" y="6570"/>
                  </a:cubicBezTo>
                  <a:cubicBezTo>
                    <a:pt x="3398" y="6711"/>
                    <a:pt x="3314" y="6795"/>
                    <a:pt x="3173" y="6823"/>
                  </a:cubicBezTo>
                  <a:cubicBezTo>
                    <a:pt x="3005" y="6851"/>
                    <a:pt x="2864" y="6907"/>
                    <a:pt x="2724" y="6991"/>
                  </a:cubicBezTo>
                  <a:cubicBezTo>
                    <a:pt x="2556" y="7020"/>
                    <a:pt x="2443" y="7104"/>
                    <a:pt x="2359" y="7244"/>
                  </a:cubicBezTo>
                  <a:cubicBezTo>
                    <a:pt x="2359" y="7300"/>
                    <a:pt x="2359" y="7356"/>
                    <a:pt x="2359" y="7441"/>
                  </a:cubicBezTo>
                  <a:cubicBezTo>
                    <a:pt x="2247" y="7385"/>
                    <a:pt x="2219" y="7216"/>
                    <a:pt x="2078" y="7244"/>
                  </a:cubicBezTo>
                  <a:cubicBezTo>
                    <a:pt x="1994" y="7244"/>
                    <a:pt x="1966" y="7300"/>
                    <a:pt x="1910" y="7356"/>
                  </a:cubicBezTo>
                  <a:cubicBezTo>
                    <a:pt x="1882" y="7413"/>
                    <a:pt x="1826" y="7469"/>
                    <a:pt x="1741" y="7441"/>
                  </a:cubicBezTo>
                  <a:cubicBezTo>
                    <a:pt x="1685" y="7413"/>
                    <a:pt x="1685" y="7356"/>
                    <a:pt x="1713" y="7328"/>
                  </a:cubicBezTo>
                  <a:cubicBezTo>
                    <a:pt x="1938" y="7076"/>
                    <a:pt x="1798" y="6823"/>
                    <a:pt x="1770" y="6570"/>
                  </a:cubicBezTo>
                  <a:cubicBezTo>
                    <a:pt x="1798" y="6542"/>
                    <a:pt x="1826" y="6542"/>
                    <a:pt x="1882" y="6514"/>
                  </a:cubicBezTo>
                  <a:cubicBezTo>
                    <a:pt x="1966" y="6458"/>
                    <a:pt x="1994" y="6346"/>
                    <a:pt x="1966" y="6233"/>
                  </a:cubicBezTo>
                  <a:cubicBezTo>
                    <a:pt x="1966" y="6205"/>
                    <a:pt x="1910" y="6205"/>
                    <a:pt x="1882" y="6205"/>
                  </a:cubicBezTo>
                  <a:cubicBezTo>
                    <a:pt x="1770" y="6262"/>
                    <a:pt x="1854" y="6374"/>
                    <a:pt x="1854" y="6458"/>
                  </a:cubicBezTo>
                  <a:cubicBezTo>
                    <a:pt x="1854" y="6514"/>
                    <a:pt x="1798" y="6542"/>
                    <a:pt x="1770" y="6570"/>
                  </a:cubicBezTo>
                  <a:cubicBezTo>
                    <a:pt x="1601" y="6711"/>
                    <a:pt x="1433" y="6795"/>
                    <a:pt x="1264" y="6907"/>
                  </a:cubicBezTo>
                  <a:cubicBezTo>
                    <a:pt x="1208" y="6739"/>
                    <a:pt x="1180" y="6570"/>
                    <a:pt x="1320" y="6430"/>
                  </a:cubicBezTo>
                  <a:cubicBezTo>
                    <a:pt x="1348" y="6402"/>
                    <a:pt x="1377" y="6346"/>
                    <a:pt x="1348" y="6290"/>
                  </a:cubicBezTo>
                  <a:cubicBezTo>
                    <a:pt x="1292" y="6233"/>
                    <a:pt x="1236" y="6233"/>
                    <a:pt x="1180" y="6262"/>
                  </a:cubicBezTo>
                  <a:cubicBezTo>
                    <a:pt x="1040" y="6318"/>
                    <a:pt x="843" y="6262"/>
                    <a:pt x="759" y="6486"/>
                  </a:cubicBezTo>
                  <a:cubicBezTo>
                    <a:pt x="731" y="6598"/>
                    <a:pt x="562" y="6627"/>
                    <a:pt x="422" y="6542"/>
                  </a:cubicBezTo>
                  <a:cubicBezTo>
                    <a:pt x="422" y="6346"/>
                    <a:pt x="590" y="6121"/>
                    <a:pt x="338" y="5953"/>
                  </a:cubicBezTo>
                  <a:cubicBezTo>
                    <a:pt x="254" y="5897"/>
                    <a:pt x="113" y="5756"/>
                    <a:pt x="254" y="5644"/>
                  </a:cubicBezTo>
                  <a:cubicBezTo>
                    <a:pt x="394" y="5504"/>
                    <a:pt x="478" y="5644"/>
                    <a:pt x="590" y="5728"/>
                  </a:cubicBezTo>
                  <a:cubicBezTo>
                    <a:pt x="647" y="5588"/>
                    <a:pt x="590" y="5391"/>
                    <a:pt x="619" y="5307"/>
                  </a:cubicBezTo>
                  <a:cubicBezTo>
                    <a:pt x="647" y="5195"/>
                    <a:pt x="590" y="5223"/>
                    <a:pt x="619" y="5251"/>
                  </a:cubicBezTo>
                  <a:cubicBezTo>
                    <a:pt x="647" y="5251"/>
                    <a:pt x="647" y="5279"/>
                    <a:pt x="619" y="5307"/>
                  </a:cubicBezTo>
                  <a:cubicBezTo>
                    <a:pt x="534" y="5672"/>
                    <a:pt x="366" y="5307"/>
                    <a:pt x="254" y="5335"/>
                  </a:cubicBezTo>
                  <a:cubicBezTo>
                    <a:pt x="254" y="5279"/>
                    <a:pt x="282" y="5223"/>
                    <a:pt x="338" y="5195"/>
                  </a:cubicBezTo>
                  <a:cubicBezTo>
                    <a:pt x="534" y="5054"/>
                    <a:pt x="562" y="4858"/>
                    <a:pt x="338" y="4774"/>
                  </a:cubicBezTo>
                  <a:cubicBezTo>
                    <a:pt x="169" y="4717"/>
                    <a:pt x="197" y="4549"/>
                    <a:pt x="57" y="4493"/>
                  </a:cubicBezTo>
                  <a:cubicBezTo>
                    <a:pt x="1" y="4493"/>
                    <a:pt x="29" y="4381"/>
                    <a:pt x="85" y="4324"/>
                  </a:cubicBezTo>
                  <a:cubicBezTo>
                    <a:pt x="141" y="4296"/>
                    <a:pt x="197" y="4324"/>
                    <a:pt x="225" y="4381"/>
                  </a:cubicBezTo>
                  <a:cubicBezTo>
                    <a:pt x="254" y="4409"/>
                    <a:pt x="282" y="4437"/>
                    <a:pt x="282" y="4465"/>
                  </a:cubicBezTo>
                  <a:cubicBezTo>
                    <a:pt x="338" y="4605"/>
                    <a:pt x="394" y="4689"/>
                    <a:pt x="506" y="4493"/>
                  </a:cubicBezTo>
                  <a:cubicBezTo>
                    <a:pt x="787" y="4605"/>
                    <a:pt x="815" y="4381"/>
                    <a:pt x="871" y="4156"/>
                  </a:cubicBezTo>
                  <a:cubicBezTo>
                    <a:pt x="787" y="4128"/>
                    <a:pt x="590" y="4296"/>
                    <a:pt x="562" y="4044"/>
                  </a:cubicBezTo>
                  <a:cubicBezTo>
                    <a:pt x="562" y="3987"/>
                    <a:pt x="450" y="4016"/>
                    <a:pt x="366" y="4044"/>
                  </a:cubicBezTo>
                  <a:cubicBezTo>
                    <a:pt x="338" y="4072"/>
                    <a:pt x="282" y="4128"/>
                    <a:pt x="254" y="4044"/>
                  </a:cubicBezTo>
                  <a:cubicBezTo>
                    <a:pt x="225" y="4044"/>
                    <a:pt x="254" y="3987"/>
                    <a:pt x="254" y="3959"/>
                  </a:cubicBezTo>
                  <a:cubicBezTo>
                    <a:pt x="282" y="3903"/>
                    <a:pt x="338" y="3875"/>
                    <a:pt x="394" y="3903"/>
                  </a:cubicBezTo>
                  <a:cubicBezTo>
                    <a:pt x="478" y="3931"/>
                    <a:pt x="562" y="3959"/>
                    <a:pt x="647" y="3959"/>
                  </a:cubicBezTo>
                  <a:cubicBezTo>
                    <a:pt x="815" y="4016"/>
                    <a:pt x="983" y="3959"/>
                    <a:pt x="1068" y="3763"/>
                  </a:cubicBezTo>
                  <a:cubicBezTo>
                    <a:pt x="1152" y="3735"/>
                    <a:pt x="1208" y="3679"/>
                    <a:pt x="1152" y="3594"/>
                  </a:cubicBezTo>
                  <a:cubicBezTo>
                    <a:pt x="1096" y="3482"/>
                    <a:pt x="1040" y="3370"/>
                    <a:pt x="1012" y="3258"/>
                  </a:cubicBezTo>
                  <a:cubicBezTo>
                    <a:pt x="1068" y="3201"/>
                    <a:pt x="1152" y="3314"/>
                    <a:pt x="1208" y="3229"/>
                  </a:cubicBezTo>
                  <a:cubicBezTo>
                    <a:pt x="1124" y="3117"/>
                    <a:pt x="1040" y="3033"/>
                    <a:pt x="899" y="3117"/>
                  </a:cubicBezTo>
                  <a:cubicBezTo>
                    <a:pt x="731" y="3229"/>
                    <a:pt x="534" y="3258"/>
                    <a:pt x="310" y="3286"/>
                  </a:cubicBezTo>
                  <a:cubicBezTo>
                    <a:pt x="338" y="3229"/>
                    <a:pt x="366" y="3173"/>
                    <a:pt x="450" y="3145"/>
                  </a:cubicBezTo>
                  <a:cubicBezTo>
                    <a:pt x="506" y="3117"/>
                    <a:pt x="590" y="3117"/>
                    <a:pt x="619" y="3033"/>
                  </a:cubicBezTo>
                  <a:cubicBezTo>
                    <a:pt x="675" y="2836"/>
                    <a:pt x="843" y="2808"/>
                    <a:pt x="1012" y="2780"/>
                  </a:cubicBezTo>
                  <a:cubicBezTo>
                    <a:pt x="1040" y="2752"/>
                    <a:pt x="1040" y="2724"/>
                    <a:pt x="1068" y="2724"/>
                  </a:cubicBezTo>
                  <a:cubicBezTo>
                    <a:pt x="1068" y="2471"/>
                    <a:pt x="1012" y="2191"/>
                    <a:pt x="1180" y="1938"/>
                  </a:cubicBezTo>
                  <a:cubicBezTo>
                    <a:pt x="1236" y="1826"/>
                    <a:pt x="1152" y="1742"/>
                    <a:pt x="1068" y="1657"/>
                  </a:cubicBezTo>
                  <a:cubicBezTo>
                    <a:pt x="983" y="1573"/>
                    <a:pt x="899" y="1489"/>
                    <a:pt x="871" y="1377"/>
                  </a:cubicBezTo>
                  <a:cubicBezTo>
                    <a:pt x="815" y="1236"/>
                    <a:pt x="843" y="1096"/>
                    <a:pt x="1040" y="1180"/>
                  </a:cubicBezTo>
                  <a:cubicBezTo>
                    <a:pt x="1264" y="1236"/>
                    <a:pt x="1433" y="1180"/>
                    <a:pt x="1629" y="1096"/>
                  </a:cubicBezTo>
                  <a:cubicBezTo>
                    <a:pt x="1798" y="1012"/>
                    <a:pt x="1938" y="1180"/>
                    <a:pt x="1938" y="1461"/>
                  </a:cubicBezTo>
                  <a:cubicBezTo>
                    <a:pt x="1910" y="1489"/>
                    <a:pt x="1798" y="1517"/>
                    <a:pt x="1854" y="1573"/>
                  </a:cubicBezTo>
                  <a:cubicBezTo>
                    <a:pt x="1938" y="1601"/>
                    <a:pt x="2022" y="1685"/>
                    <a:pt x="2106" y="1629"/>
                  </a:cubicBezTo>
                  <a:cubicBezTo>
                    <a:pt x="2303" y="1489"/>
                    <a:pt x="2668" y="1713"/>
                    <a:pt x="2724" y="1348"/>
                  </a:cubicBezTo>
                  <a:cubicBezTo>
                    <a:pt x="2752" y="1208"/>
                    <a:pt x="2864" y="1208"/>
                    <a:pt x="2893" y="1292"/>
                  </a:cubicBezTo>
                  <a:cubicBezTo>
                    <a:pt x="2949" y="1489"/>
                    <a:pt x="3117" y="1629"/>
                    <a:pt x="3145" y="1826"/>
                  </a:cubicBezTo>
                  <a:cubicBezTo>
                    <a:pt x="2977" y="1882"/>
                    <a:pt x="2977" y="1713"/>
                    <a:pt x="2864" y="1713"/>
                  </a:cubicBezTo>
                  <a:cubicBezTo>
                    <a:pt x="2808" y="1770"/>
                    <a:pt x="2780" y="1854"/>
                    <a:pt x="2696" y="1910"/>
                  </a:cubicBezTo>
                  <a:cubicBezTo>
                    <a:pt x="2584" y="1994"/>
                    <a:pt x="2584" y="2163"/>
                    <a:pt x="2640" y="2219"/>
                  </a:cubicBezTo>
                  <a:cubicBezTo>
                    <a:pt x="2864" y="2415"/>
                    <a:pt x="2864" y="2724"/>
                    <a:pt x="3033" y="2949"/>
                  </a:cubicBezTo>
                  <a:cubicBezTo>
                    <a:pt x="3145" y="2865"/>
                    <a:pt x="3229" y="2752"/>
                    <a:pt x="3173" y="2612"/>
                  </a:cubicBezTo>
                  <a:cubicBezTo>
                    <a:pt x="3454" y="2556"/>
                    <a:pt x="3622" y="2808"/>
                    <a:pt x="3875" y="2836"/>
                  </a:cubicBezTo>
                  <a:cubicBezTo>
                    <a:pt x="3931" y="2808"/>
                    <a:pt x="3903" y="2752"/>
                    <a:pt x="3903" y="2696"/>
                  </a:cubicBezTo>
                  <a:cubicBezTo>
                    <a:pt x="3903" y="2612"/>
                    <a:pt x="3847" y="2415"/>
                    <a:pt x="3791" y="2359"/>
                  </a:cubicBezTo>
                  <a:cubicBezTo>
                    <a:pt x="3735" y="2303"/>
                    <a:pt x="3707" y="2247"/>
                    <a:pt x="3707" y="2163"/>
                  </a:cubicBezTo>
                  <a:cubicBezTo>
                    <a:pt x="3763" y="2050"/>
                    <a:pt x="3819" y="2106"/>
                    <a:pt x="3875" y="2135"/>
                  </a:cubicBezTo>
                  <a:cubicBezTo>
                    <a:pt x="3959" y="2135"/>
                    <a:pt x="3987" y="2106"/>
                    <a:pt x="4044" y="2078"/>
                  </a:cubicBezTo>
                  <a:cubicBezTo>
                    <a:pt x="4072" y="2022"/>
                    <a:pt x="4100" y="1994"/>
                    <a:pt x="4156" y="1994"/>
                  </a:cubicBezTo>
                  <a:cubicBezTo>
                    <a:pt x="4633" y="2078"/>
                    <a:pt x="4830" y="1713"/>
                    <a:pt x="5110" y="1433"/>
                  </a:cubicBezTo>
                  <a:cubicBezTo>
                    <a:pt x="5195" y="1320"/>
                    <a:pt x="5251" y="1236"/>
                    <a:pt x="5082" y="1124"/>
                  </a:cubicBezTo>
                  <a:cubicBezTo>
                    <a:pt x="5026" y="1124"/>
                    <a:pt x="5054" y="1040"/>
                    <a:pt x="5082" y="955"/>
                  </a:cubicBezTo>
                  <a:cubicBezTo>
                    <a:pt x="5223" y="1040"/>
                    <a:pt x="5363" y="1096"/>
                    <a:pt x="5475" y="1180"/>
                  </a:cubicBezTo>
                  <a:cubicBezTo>
                    <a:pt x="5363" y="955"/>
                    <a:pt x="5644" y="899"/>
                    <a:pt x="5644" y="703"/>
                  </a:cubicBezTo>
                  <a:cubicBezTo>
                    <a:pt x="5644" y="619"/>
                    <a:pt x="6009" y="731"/>
                    <a:pt x="6009" y="871"/>
                  </a:cubicBezTo>
                  <a:cubicBezTo>
                    <a:pt x="6037" y="1068"/>
                    <a:pt x="6093" y="1096"/>
                    <a:pt x="6233" y="1012"/>
                  </a:cubicBezTo>
                  <a:cubicBezTo>
                    <a:pt x="6290" y="983"/>
                    <a:pt x="6318" y="955"/>
                    <a:pt x="6346" y="1012"/>
                  </a:cubicBezTo>
                  <a:cubicBezTo>
                    <a:pt x="6374" y="1068"/>
                    <a:pt x="6374" y="1124"/>
                    <a:pt x="6318" y="1152"/>
                  </a:cubicBezTo>
                  <a:cubicBezTo>
                    <a:pt x="6205" y="1208"/>
                    <a:pt x="6121" y="1320"/>
                    <a:pt x="6149" y="1489"/>
                  </a:cubicBezTo>
                  <a:cubicBezTo>
                    <a:pt x="5981" y="1377"/>
                    <a:pt x="5840" y="1236"/>
                    <a:pt x="5644" y="1377"/>
                  </a:cubicBezTo>
                  <a:cubicBezTo>
                    <a:pt x="5672" y="1461"/>
                    <a:pt x="5728" y="1433"/>
                    <a:pt x="5784" y="1461"/>
                  </a:cubicBezTo>
                  <a:cubicBezTo>
                    <a:pt x="5840" y="1461"/>
                    <a:pt x="5925" y="1461"/>
                    <a:pt x="5897" y="1545"/>
                  </a:cubicBezTo>
                  <a:cubicBezTo>
                    <a:pt x="5868" y="1657"/>
                    <a:pt x="5812" y="1601"/>
                    <a:pt x="5728" y="1573"/>
                  </a:cubicBezTo>
                  <a:cubicBezTo>
                    <a:pt x="5560" y="1517"/>
                    <a:pt x="5475" y="1657"/>
                    <a:pt x="5363" y="1742"/>
                  </a:cubicBezTo>
                  <a:cubicBezTo>
                    <a:pt x="5195" y="1938"/>
                    <a:pt x="5167" y="2163"/>
                    <a:pt x="5139" y="2415"/>
                  </a:cubicBezTo>
                  <a:cubicBezTo>
                    <a:pt x="5110" y="2528"/>
                    <a:pt x="5139" y="2584"/>
                    <a:pt x="4998" y="2556"/>
                  </a:cubicBezTo>
                  <a:cubicBezTo>
                    <a:pt x="4858" y="2556"/>
                    <a:pt x="4858" y="2696"/>
                    <a:pt x="4886" y="2808"/>
                  </a:cubicBezTo>
                  <a:cubicBezTo>
                    <a:pt x="4970" y="2977"/>
                    <a:pt x="4998" y="3117"/>
                    <a:pt x="4745" y="3201"/>
                  </a:cubicBezTo>
                  <a:cubicBezTo>
                    <a:pt x="4886" y="3258"/>
                    <a:pt x="4998" y="3454"/>
                    <a:pt x="5082" y="3201"/>
                  </a:cubicBezTo>
                  <a:cubicBezTo>
                    <a:pt x="5110" y="3145"/>
                    <a:pt x="5279" y="3145"/>
                    <a:pt x="5363" y="3173"/>
                  </a:cubicBezTo>
                  <a:cubicBezTo>
                    <a:pt x="5391" y="3342"/>
                    <a:pt x="5139" y="3258"/>
                    <a:pt x="5195" y="3454"/>
                  </a:cubicBezTo>
                  <a:cubicBezTo>
                    <a:pt x="5307" y="3370"/>
                    <a:pt x="5503" y="3454"/>
                    <a:pt x="5532" y="3173"/>
                  </a:cubicBezTo>
                  <a:cubicBezTo>
                    <a:pt x="5532" y="3117"/>
                    <a:pt x="5700" y="3061"/>
                    <a:pt x="5812" y="3117"/>
                  </a:cubicBezTo>
                  <a:cubicBezTo>
                    <a:pt x="5925" y="3201"/>
                    <a:pt x="5981" y="3173"/>
                    <a:pt x="6037" y="3033"/>
                  </a:cubicBezTo>
                  <a:cubicBezTo>
                    <a:pt x="6065" y="2977"/>
                    <a:pt x="6093" y="2949"/>
                    <a:pt x="6177" y="2949"/>
                  </a:cubicBezTo>
                  <a:cubicBezTo>
                    <a:pt x="6205" y="2949"/>
                    <a:pt x="6290" y="2949"/>
                    <a:pt x="6233" y="3033"/>
                  </a:cubicBezTo>
                  <a:cubicBezTo>
                    <a:pt x="6177" y="3117"/>
                    <a:pt x="6177" y="3173"/>
                    <a:pt x="6290" y="3145"/>
                  </a:cubicBezTo>
                  <a:cubicBezTo>
                    <a:pt x="6402" y="3145"/>
                    <a:pt x="6486" y="3089"/>
                    <a:pt x="6486" y="2977"/>
                  </a:cubicBezTo>
                  <a:cubicBezTo>
                    <a:pt x="6458" y="2893"/>
                    <a:pt x="6430" y="2752"/>
                    <a:pt x="6318" y="2808"/>
                  </a:cubicBezTo>
                  <a:cubicBezTo>
                    <a:pt x="6205" y="2836"/>
                    <a:pt x="6093" y="2893"/>
                    <a:pt x="5981" y="2808"/>
                  </a:cubicBezTo>
                  <a:cubicBezTo>
                    <a:pt x="6037" y="2724"/>
                    <a:pt x="5784" y="2640"/>
                    <a:pt x="6009" y="2556"/>
                  </a:cubicBezTo>
                  <a:cubicBezTo>
                    <a:pt x="6065" y="2528"/>
                    <a:pt x="6009" y="2443"/>
                    <a:pt x="5981" y="2415"/>
                  </a:cubicBezTo>
                  <a:cubicBezTo>
                    <a:pt x="5897" y="2331"/>
                    <a:pt x="5812" y="2275"/>
                    <a:pt x="5812" y="2163"/>
                  </a:cubicBezTo>
                  <a:cubicBezTo>
                    <a:pt x="5784" y="2163"/>
                    <a:pt x="5700" y="2191"/>
                    <a:pt x="5700" y="2163"/>
                  </a:cubicBezTo>
                  <a:cubicBezTo>
                    <a:pt x="5644" y="2050"/>
                    <a:pt x="5475" y="2135"/>
                    <a:pt x="5503" y="2022"/>
                  </a:cubicBezTo>
                  <a:cubicBezTo>
                    <a:pt x="5532" y="1854"/>
                    <a:pt x="5644" y="1994"/>
                    <a:pt x="5700" y="1994"/>
                  </a:cubicBezTo>
                  <a:cubicBezTo>
                    <a:pt x="5784" y="1994"/>
                    <a:pt x="5925" y="1966"/>
                    <a:pt x="5925" y="1910"/>
                  </a:cubicBezTo>
                  <a:cubicBezTo>
                    <a:pt x="5925" y="1629"/>
                    <a:pt x="6233" y="1713"/>
                    <a:pt x="6318" y="1573"/>
                  </a:cubicBezTo>
                  <a:cubicBezTo>
                    <a:pt x="6402" y="1629"/>
                    <a:pt x="6346" y="1657"/>
                    <a:pt x="6346" y="1685"/>
                  </a:cubicBezTo>
                  <a:cubicBezTo>
                    <a:pt x="6233" y="1938"/>
                    <a:pt x="6402" y="2022"/>
                    <a:pt x="6598" y="1994"/>
                  </a:cubicBezTo>
                  <a:cubicBezTo>
                    <a:pt x="6655" y="1966"/>
                    <a:pt x="6739" y="1938"/>
                    <a:pt x="6795" y="1910"/>
                  </a:cubicBezTo>
                  <a:cubicBezTo>
                    <a:pt x="6851" y="1882"/>
                    <a:pt x="6907" y="1826"/>
                    <a:pt x="6991" y="1854"/>
                  </a:cubicBezTo>
                  <a:cubicBezTo>
                    <a:pt x="7048" y="1910"/>
                    <a:pt x="7048" y="1994"/>
                    <a:pt x="6991" y="2050"/>
                  </a:cubicBezTo>
                  <a:cubicBezTo>
                    <a:pt x="6935" y="2163"/>
                    <a:pt x="7020" y="2247"/>
                    <a:pt x="7076" y="2331"/>
                  </a:cubicBezTo>
                  <a:cubicBezTo>
                    <a:pt x="7132" y="2415"/>
                    <a:pt x="7244" y="2415"/>
                    <a:pt x="7272" y="2303"/>
                  </a:cubicBezTo>
                  <a:cubicBezTo>
                    <a:pt x="7356" y="1966"/>
                    <a:pt x="7609" y="1966"/>
                    <a:pt x="7890" y="1938"/>
                  </a:cubicBezTo>
                  <a:cubicBezTo>
                    <a:pt x="7890" y="1770"/>
                    <a:pt x="7749" y="1742"/>
                    <a:pt x="7637" y="1685"/>
                  </a:cubicBezTo>
                  <a:cubicBezTo>
                    <a:pt x="7890" y="1601"/>
                    <a:pt x="8002" y="1657"/>
                    <a:pt x="8058" y="1854"/>
                  </a:cubicBezTo>
                  <a:cubicBezTo>
                    <a:pt x="8086" y="1910"/>
                    <a:pt x="8058" y="1966"/>
                    <a:pt x="8086" y="2050"/>
                  </a:cubicBezTo>
                  <a:cubicBezTo>
                    <a:pt x="8086" y="2219"/>
                    <a:pt x="8227" y="2247"/>
                    <a:pt x="8339" y="2275"/>
                  </a:cubicBezTo>
                  <a:cubicBezTo>
                    <a:pt x="8507" y="2275"/>
                    <a:pt x="8423" y="2106"/>
                    <a:pt x="8479" y="2078"/>
                  </a:cubicBezTo>
                  <a:lnTo>
                    <a:pt x="8507" y="2078"/>
                  </a:lnTo>
                  <a:cubicBezTo>
                    <a:pt x="8648" y="1966"/>
                    <a:pt x="8760" y="1994"/>
                    <a:pt x="8872" y="2163"/>
                  </a:cubicBezTo>
                  <a:cubicBezTo>
                    <a:pt x="8872" y="2191"/>
                    <a:pt x="8872" y="2219"/>
                    <a:pt x="8901" y="2247"/>
                  </a:cubicBezTo>
                  <a:cubicBezTo>
                    <a:pt x="9013" y="2387"/>
                    <a:pt x="9181" y="2443"/>
                    <a:pt x="9294" y="2387"/>
                  </a:cubicBezTo>
                  <a:cubicBezTo>
                    <a:pt x="9434" y="2303"/>
                    <a:pt x="9406" y="2135"/>
                    <a:pt x="9350" y="1994"/>
                  </a:cubicBezTo>
                  <a:cubicBezTo>
                    <a:pt x="9322" y="1882"/>
                    <a:pt x="9097" y="1798"/>
                    <a:pt x="9237" y="1629"/>
                  </a:cubicBezTo>
                  <a:cubicBezTo>
                    <a:pt x="9237" y="1601"/>
                    <a:pt x="9237" y="1573"/>
                    <a:pt x="9237" y="1573"/>
                  </a:cubicBezTo>
                  <a:cubicBezTo>
                    <a:pt x="9350" y="1489"/>
                    <a:pt x="9462" y="1433"/>
                    <a:pt x="9574" y="1405"/>
                  </a:cubicBezTo>
                  <a:cubicBezTo>
                    <a:pt x="9659" y="1405"/>
                    <a:pt x="9687" y="1461"/>
                    <a:pt x="9715" y="1489"/>
                  </a:cubicBezTo>
                  <a:cubicBezTo>
                    <a:pt x="9799" y="1573"/>
                    <a:pt x="9715" y="1573"/>
                    <a:pt x="9659" y="1601"/>
                  </a:cubicBezTo>
                  <a:cubicBezTo>
                    <a:pt x="9574" y="1657"/>
                    <a:pt x="9630" y="1713"/>
                    <a:pt x="9659" y="1742"/>
                  </a:cubicBezTo>
                  <a:cubicBezTo>
                    <a:pt x="9715" y="1798"/>
                    <a:pt x="9771" y="1770"/>
                    <a:pt x="9827" y="1742"/>
                  </a:cubicBezTo>
                  <a:cubicBezTo>
                    <a:pt x="9967" y="1573"/>
                    <a:pt x="9967" y="1573"/>
                    <a:pt x="10108" y="1770"/>
                  </a:cubicBezTo>
                  <a:cubicBezTo>
                    <a:pt x="10445" y="1657"/>
                    <a:pt x="10613" y="1348"/>
                    <a:pt x="10922" y="1180"/>
                  </a:cubicBezTo>
                  <a:cubicBezTo>
                    <a:pt x="10950" y="1152"/>
                    <a:pt x="11006" y="1068"/>
                    <a:pt x="11006" y="983"/>
                  </a:cubicBezTo>
                  <a:cubicBezTo>
                    <a:pt x="11034" y="871"/>
                    <a:pt x="10866" y="843"/>
                    <a:pt x="10838" y="731"/>
                  </a:cubicBezTo>
                  <a:cubicBezTo>
                    <a:pt x="10978" y="703"/>
                    <a:pt x="10978" y="590"/>
                    <a:pt x="10922" y="478"/>
                  </a:cubicBezTo>
                  <a:lnTo>
                    <a:pt x="10922" y="478"/>
                  </a:lnTo>
                  <a:cubicBezTo>
                    <a:pt x="11090" y="450"/>
                    <a:pt x="11006" y="310"/>
                    <a:pt x="11006" y="225"/>
                  </a:cubicBezTo>
                  <a:cubicBezTo>
                    <a:pt x="11034" y="197"/>
                    <a:pt x="11062" y="169"/>
                    <a:pt x="11090" y="141"/>
                  </a:cubicBezTo>
                  <a:lnTo>
                    <a:pt x="11175" y="141"/>
                  </a:lnTo>
                  <a:cubicBezTo>
                    <a:pt x="11175" y="113"/>
                    <a:pt x="11203" y="113"/>
                    <a:pt x="11231" y="85"/>
                  </a:cubicBezTo>
                  <a:lnTo>
                    <a:pt x="11231" y="85"/>
                  </a:lnTo>
                  <a:cubicBezTo>
                    <a:pt x="11343" y="113"/>
                    <a:pt x="11455" y="1"/>
                    <a:pt x="11540" y="169"/>
                  </a:cubicBezTo>
                  <a:cubicBezTo>
                    <a:pt x="11399" y="338"/>
                    <a:pt x="11399" y="534"/>
                    <a:pt x="11427" y="787"/>
                  </a:cubicBezTo>
                  <a:cubicBezTo>
                    <a:pt x="11540" y="787"/>
                    <a:pt x="11680" y="815"/>
                    <a:pt x="11736" y="675"/>
                  </a:cubicBezTo>
                  <a:cubicBezTo>
                    <a:pt x="11764" y="562"/>
                    <a:pt x="11792" y="506"/>
                    <a:pt x="11905" y="562"/>
                  </a:cubicBezTo>
                  <a:cubicBezTo>
                    <a:pt x="12017" y="647"/>
                    <a:pt x="12045" y="759"/>
                    <a:pt x="11961" y="843"/>
                  </a:cubicBezTo>
                  <a:cubicBezTo>
                    <a:pt x="11905" y="899"/>
                    <a:pt x="11905" y="1012"/>
                    <a:pt x="11820" y="983"/>
                  </a:cubicBezTo>
                  <a:cubicBezTo>
                    <a:pt x="11680" y="983"/>
                    <a:pt x="11680" y="1040"/>
                    <a:pt x="11680" y="1124"/>
                  </a:cubicBezTo>
                  <a:cubicBezTo>
                    <a:pt x="11680" y="1152"/>
                    <a:pt x="11652" y="1180"/>
                    <a:pt x="11652" y="1180"/>
                  </a:cubicBezTo>
                  <a:cubicBezTo>
                    <a:pt x="11540" y="1180"/>
                    <a:pt x="11427" y="1124"/>
                    <a:pt x="11343" y="1264"/>
                  </a:cubicBezTo>
                  <a:cubicBezTo>
                    <a:pt x="11287" y="1348"/>
                    <a:pt x="11147" y="1348"/>
                    <a:pt x="11034" y="1320"/>
                  </a:cubicBezTo>
                  <a:cubicBezTo>
                    <a:pt x="11034" y="1405"/>
                    <a:pt x="11090" y="1433"/>
                    <a:pt x="11118" y="1489"/>
                  </a:cubicBezTo>
                  <a:cubicBezTo>
                    <a:pt x="11147" y="1545"/>
                    <a:pt x="11259" y="1545"/>
                    <a:pt x="11175" y="1629"/>
                  </a:cubicBezTo>
                  <a:cubicBezTo>
                    <a:pt x="11147" y="1685"/>
                    <a:pt x="11090" y="1770"/>
                    <a:pt x="11006" y="1713"/>
                  </a:cubicBezTo>
                  <a:cubicBezTo>
                    <a:pt x="10894" y="1601"/>
                    <a:pt x="10838" y="1657"/>
                    <a:pt x="10838" y="1770"/>
                  </a:cubicBezTo>
                  <a:cubicBezTo>
                    <a:pt x="10810" y="1882"/>
                    <a:pt x="10810" y="1966"/>
                    <a:pt x="10782" y="2050"/>
                  </a:cubicBezTo>
                  <a:cubicBezTo>
                    <a:pt x="10753" y="2219"/>
                    <a:pt x="10978" y="2163"/>
                    <a:pt x="10950" y="2219"/>
                  </a:cubicBezTo>
                  <a:cubicBezTo>
                    <a:pt x="10866" y="2331"/>
                    <a:pt x="10922" y="2387"/>
                    <a:pt x="11006" y="2443"/>
                  </a:cubicBezTo>
                  <a:cubicBezTo>
                    <a:pt x="11062" y="2500"/>
                    <a:pt x="11090" y="2612"/>
                    <a:pt x="11203" y="2584"/>
                  </a:cubicBezTo>
                  <a:cubicBezTo>
                    <a:pt x="11231" y="2584"/>
                    <a:pt x="11259" y="2556"/>
                    <a:pt x="11259" y="2556"/>
                  </a:cubicBezTo>
                  <a:cubicBezTo>
                    <a:pt x="11371" y="2612"/>
                    <a:pt x="11287" y="2724"/>
                    <a:pt x="11371" y="2780"/>
                  </a:cubicBezTo>
                  <a:cubicBezTo>
                    <a:pt x="11427" y="2780"/>
                    <a:pt x="11427" y="2724"/>
                    <a:pt x="11455" y="2696"/>
                  </a:cubicBezTo>
                  <a:cubicBezTo>
                    <a:pt x="11455" y="2640"/>
                    <a:pt x="11540" y="2640"/>
                    <a:pt x="11540" y="2668"/>
                  </a:cubicBezTo>
                  <a:cubicBezTo>
                    <a:pt x="11511" y="2836"/>
                    <a:pt x="11708" y="2780"/>
                    <a:pt x="11736" y="2836"/>
                  </a:cubicBezTo>
                  <a:cubicBezTo>
                    <a:pt x="11764" y="3005"/>
                    <a:pt x="11905" y="2977"/>
                    <a:pt x="11989" y="3033"/>
                  </a:cubicBezTo>
                  <a:cubicBezTo>
                    <a:pt x="12045" y="3061"/>
                    <a:pt x="12073" y="3145"/>
                    <a:pt x="12045" y="3201"/>
                  </a:cubicBezTo>
                  <a:cubicBezTo>
                    <a:pt x="12017" y="3286"/>
                    <a:pt x="11989" y="3370"/>
                    <a:pt x="11989" y="3454"/>
                  </a:cubicBezTo>
                  <a:cubicBezTo>
                    <a:pt x="11961" y="3538"/>
                    <a:pt x="12017" y="3594"/>
                    <a:pt x="12101" y="3594"/>
                  </a:cubicBezTo>
                  <a:cubicBezTo>
                    <a:pt x="12129" y="3566"/>
                    <a:pt x="12157" y="3594"/>
                    <a:pt x="12185" y="3594"/>
                  </a:cubicBezTo>
                  <a:cubicBezTo>
                    <a:pt x="12185" y="3623"/>
                    <a:pt x="12185" y="3651"/>
                    <a:pt x="12185" y="3679"/>
                  </a:cubicBezTo>
                  <a:cubicBezTo>
                    <a:pt x="12213" y="3735"/>
                    <a:pt x="12213" y="3791"/>
                    <a:pt x="12129" y="3847"/>
                  </a:cubicBezTo>
                  <a:cubicBezTo>
                    <a:pt x="12017" y="3903"/>
                    <a:pt x="12045" y="3987"/>
                    <a:pt x="12073" y="4100"/>
                  </a:cubicBezTo>
                  <a:cubicBezTo>
                    <a:pt x="12073" y="4100"/>
                    <a:pt x="12073" y="4128"/>
                    <a:pt x="12073" y="4156"/>
                  </a:cubicBezTo>
                  <a:cubicBezTo>
                    <a:pt x="11989" y="4437"/>
                    <a:pt x="11652" y="4605"/>
                    <a:pt x="11483" y="4437"/>
                  </a:cubicBezTo>
                  <a:cubicBezTo>
                    <a:pt x="11455" y="4521"/>
                    <a:pt x="11511" y="4577"/>
                    <a:pt x="11540" y="4689"/>
                  </a:cubicBezTo>
                  <a:cubicBezTo>
                    <a:pt x="11764" y="4549"/>
                    <a:pt x="11876" y="4240"/>
                    <a:pt x="12185" y="4381"/>
                  </a:cubicBezTo>
                  <a:cubicBezTo>
                    <a:pt x="12213" y="4381"/>
                    <a:pt x="12241" y="4381"/>
                    <a:pt x="12269" y="4381"/>
                  </a:cubicBezTo>
                  <a:cubicBezTo>
                    <a:pt x="12326" y="4437"/>
                    <a:pt x="12382" y="4493"/>
                    <a:pt x="12466" y="4549"/>
                  </a:cubicBezTo>
                  <a:cubicBezTo>
                    <a:pt x="12438" y="4661"/>
                    <a:pt x="12550" y="4689"/>
                    <a:pt x="12606" y="4717"/>
                  </a:cubicBezTo>
                  <a:cubicBezTo>
                    <a:pt x="12550" y="4830"/>
                    <a:pt x="12438" y="4886"/>
                    <a:pt x="12438" y="4998"/>
                  </a:cubicBezTo>
                  <a:cubicBezTo>
                    <a:pt x="12410" y="5139"/>
                    <a:pt x="12354" y="5195"/>
                    <a:pt x="12213" y="5139"/>
                  </a:cubicBezTo>
                  <a:cubicBezTo>
                    <a:pt x="12157" y="5110"/>
                    <a:pt x="12101" y="5139"/>
                    <a:pt x="12101" y="5167"/>
                  </a:cubicBezTo>
                  <a:cubicBezTo>
                    <a:pt x="12017" y="5419"/>
                    <a:pt x="11905" y="5307"/>
                    <a:pt x="11792" y="5223"/>
                  </a:cubicBezTo>
                  <a:cubicBezTo>
                    <a:pt x="11736" y="5167"/>
                    <a:pt x="11680" y="5139"/>
                    <a:pt x="11624" y="5110"/>
                  </a:cubicBezTo>
                  <a:cubicBezTo>
                    <a:pt x="11540" y="5054"/>
                    <a:pt x="11483" y="5026"/>
                    <a:pt x="11427" y="5139"/>
                  </a:cubicBezTo>
                  <a:cubicBezTo>
                    <a:pt x="11343" y="5279"/>
                    <a:pt x="11231" y="5307"/>
                    <a:pt x="11090" y="5279"/>
                  </a:cubicBezTo>
                  <a:cubicBezTo>
                    <a:pt x="10950" y="5251"/>
                    <a:pt x="10838" y="5307"/>
                    <a:pt x="10725" y="5391"/>
                  </a:cubicBezTo>
                  <a:cubicBezTo>
                    <a:pt x="10669" y="5335"/>
                    <a:pt x="10725" y="5307"/>
                    <a:pt x="10725" y="5279"/>
                  </a:cubicBezTo>
                  <a:cubicBezTo>
                    <a:pt x="10753" y="5223"/>
                    <a:pt x="10782" y="5195"/>
                    <a:pt x="10753" y="5139"/>
                  </a:cubicBezTo>
                  <a:cubicBezTo>
                    <a:pt x="10725" y="5139"/>
                    <a:pt x="10669" y="5139"/>
                    <a:pt x="10641" y="5167"/>
                  </a:cubicBezTo>
                  <a:cubicBezTo>
                    <a:pt x="10585" y="5251"/>
                    <a:pt x="10529" y="5307"/>
                    <a:pt x="10473" y="5391"/>
                  </a:cubicBezTo>
                  <a:cubicBezTo>
                    <a:pt x="10388" y="5419"/>
                    <a:pt x="10388" y="5335"/>
                    <a:pt x="10360" y="5279"/>
                  </a:cubicBezTo>
                  <a:cubicBezTo>
                    <a:pt x="10304" y="5167"/>
                    <a:pt x="10248" y="5110"/>
                    <a:pt x="10080" y="5195"/>
                  </a:cubicBezTo>
                  <a:cubicBezTo>
                    <a:pt x="9995" y="5251"/>
                    <a:pt x="9939" y="5167"/>
                    <a:pt x="9939" y="5054"/>
                  </a:cubicBezTo>
                  <a:cubicBezTo>
                    <a:pt x="9939" y="5026"/>
                    <a:pt x="10024" y="4970"/>
                    <a:pt x="10024" y="4942"/>
                  </a:cubicBezTo>
                  <a:cubicBezTo>
                    <a:pt x="9911" y="4605"/>
                    <a:pt x="10220" y="4493"/>
                    <a:pt x="10417" y="4296"/>
                  </a:cubicBezTo>
                  <a:cubicBezTo>
                    <a:pt x="10501" y="4521"/>
                    <a:pt x="10445" y="4746"/>
                    <a:pt x="10585" y="4914"/>
                  </a:cubicBezTo>
                  <a:cubicBezTo>
                    <a:pt x="10613" y="4970"/>
                    <a:pt x="10641" y="5054"/>
                    <a:pt x="10725" y="4998"/>
                  </a:cubicBezTo>
                  <a:cubicBezTo>
                    <a:pt x="10810" y="4970"/>
                    <a:pt x="10810" y="4886"/>
                    <a:pt x="10782" y="4830"/>
                  </a:cubicBezTo>
                  <a:cubicBezTo>
                    <a:pt x="10753" y="4717"/>
                    <a:pt x="10669" y="4633"/>
                    <a:pt x="10613" y="4521"/>
                  </a:cubicBezTo>
                  <a:cubicBezTo>
                    <a:pt x="10669" y="4437"/>
                    <a:pt x="10753" y="4493"/>
                    <a:pt x="10810" y="4493"/>
                  </a:cubicBezTo>
                  <a:cubicBezTo>
                    <a:pt x="10838" y="4465"/>
                    <a:pt x="10866" y="4465"/>
                    <a:pt x="10894" y="4437"/>
                  </a:cubicBezTo>
                  <a:cubicBezTo>
                    <a:pt x="10922" y="4296"/>
                    <a:pt x="11006" y="4128"/>
                    <a:pt x="11062" y="4100"/>
                  </a:cubicBezTo>
                  <a:cubicBezTo>
                    <a:pt x="11062" y="4016"/>
                    <a:pt x="10978" y="4016"/>
                    <a:pt x="10922" y="4016"/>
                  </a:cubicBezTo>
                  <a:cubicBezTo>
                    <a:pt x="10810" y="3987"/>
                    <a:pt x="10753" y="3903"/>
                    <a:pt x="10725" y="3763"/>
                  </a:cubicBezTo>
                  <a:cubicBezTo>
                    <a:pt x="10697" y="3594"/>
                    <a:pt x="10641" y="3482"/>
                    <a:pt x="10669" y="3314"/>
                  </a:cubicBezTo>
                  <a:cubicBezTo>
                    <a:pt x="10669" y="3173"/>
                    <a:pt x="10529" y="3089"/>
                    <a:pt x="10473" y="2921"/>
                  </a:cubicBezTo>
                  <a:cubicBezTo>
                    <a:pt x="10360" y="3033"/>
                    <a:pt x="10304" y="3173"/>
                    <a:pt x="10108" y="3173"/>
                  </a:cubicBezTo>
                  <a:cubicBezTo>
                    <a:pt x="9995" y="3145"/>
                    <a:pt x="9911" y="3314"/>
                    <a:pt x="9967" y="3398"/>
                  </a:cubicBezTo>
                  <a:cubicBezTo>
                    <a:pt x="10024" y="3482"/>
                    <a:pt x="10136" y="3510"/>
                    <a:pt x="10164" y="3594"/>
                  </a:cubicBezTo>
                  <a:cubicBezTo>
                    <a:pt x="10164" y="3679"/>
                    <a:pt x="9967" y="3651"/>
                    <a:pt x="10052" y="3791"/>
                  </a:cubicBezTo>
                  <a:cubicBezTo>
                    <a:pt x="9883" y="3819"/>
                    <a:pt x="9883" y="3819"/>
                    <a:pt x="9883" y="3594"/>
                  </a:cubicBezTo>
                  <a:cubicBezTo>
                    <a:pt x="9771" y="3566"/>
                    <a:pt x="9687" y="3679"/>
                    <a:pt x="9574" y="3679"/>
                  </a:cubicBezTo>
                  <a:cubicBezTo>
                    <a:pt x="9518" y="3566"/>
                    <a:pt x="9490" y="3398"/>
                    <a:pt x="9322" y="3398"/>
                  </a:cubicBezTo>
                  <a:cubicBezTo>
                    <a:pt x="9266" y="3707"/>
                    <a:pt x="9546" y="3791"/>
                    <a:pt x="9659" y="3987"/>
                  </a:cubicBezTo>
                  <a:cubicBezTo>
                    <a:pt x="9574" y="4072"/>
                    <a:pt x="9518" y="4016"/>
                    <a:pt x="9462" y="4016"/>
                  </a:cubicBezTo>
                  <a:cubicBezTo>
                    <a:pt x="9406" y="3987"/>
                    <a:pt x="9322" y="3987"/>
                    <a:pt x="9350" y="4072"/>
                  </a:cubicBezTo>
                  <a:cubicBezTo>
                    <a:pt x="9434" y="4212"/>
                    <a:pt x="9237" y="4240"/>
                    <a:pt x="9209" y="4324"/>
                  </a:cubicBezTo>
                  <a:cubicBezTo>
                    <a:pt x="9294" y="4437"/>
                    <a:pt x="9490" y="4465"/>
                    <a:pt x="9518" y="4605"/>
                  </a:cubicBezTo>
                  <a:cubicBezTo>
                    <a:pt x="9518" y="4661"/>
                    <a:pt x="9490" y="4661"/>
                    <a:pt x="9434" y="4661"/>
                  </a:cubicBezTo>
                  <a:cubicBezTo>
                    <a:pt x="9153" y="4717"/>
                    <a:pt x="9125" y="4717"/>
                    <a:pt x="9097" y="4998"/>
                  </a:cubicBezTo>
                  <a:cubicBezTo>
                    <a:pt x="9097" y="5110"/>
                    <a:pt x="9013" y="5195"/>
                    <a:pt x="8985" y="5307"/>
                  </a:cubicBezTo>
                  <a:cubicBezTo>
                    <a:pt x="9153" y="5307"/>
                    <a:pt x="9237" y="5251"/>
                    <a:pt x="9322" y="5195"/>
                  </a:cubicBezTo>
                  <a:cubicBezTo>
                    <a:pt x="9378" y="5139"/>
                    <a:pt x="9434" y="5110"/>
                    <a:pt x="9518" y="5082"/>
                  </a:cubicBezTo>
                  <a:cubicBezTo>
                    <a:pt x="9630" y="5026"/>
                    <a:pt x="9743" y="5054"/>
                    <a:pt x="9771" y="5167"/>
                  </a:cubicBezTo>
                  <a:cubicBezTo>
                    <a:pt x="9799" y="5251"/>
                    <a:pt x="9771" y="5391"/>
                    <a:pt x="9630" y="5419"/>
                  </a:cubicBezTo>
                  <a:cubicBezTo>
                    <a:pt x="9490" y="5419"/>
                    <a:pt x="9434" y="5504"/>
                    <a:pt x="9406" y="5616"/>
                  </a:cubicBezTo>
                  <a:cubicBezTo>
                    <a:pt x="9378" y="5700"/>
                    <a:pt x="9378" y="5812"/>
                    <a:pt x="9462" y="5840"/>
                  </a:cubicBezTo>
                  <a:cubicBezTo>
                    <a:pt x="9630" y="5925"/>
                    <a:pt x="9546" y="5953"/>
                    <a:pt x="9462" y="6037"/>
                  </a:cubicBezTo>
                  <a:cubicBezTo>
                    <a:pt x="9406" y="6065"/>
                    <a:pt x="9490" y="6177"/>
                    <a:pt x="9378" y="6205"/>
                  </a:cubicBezTo>
                  <a:cubicBezTo>
                    <a:pt x="9237" y="6205"/>
                    <a:pt x="9322" y="6093"/>
                    <a:pt x="9294" y="6037"/>
                  </a:cubicBezTo>
                  <a:cubicBezTo>
                    <a:pt x="9181" y="5897"/>
                    <a:pt x="8929" y="5897"/>
                    <a:pt x="8788" y="6009"/>
                  </a:cubicBezTo>
                  <a:cubicBezTo>
                    <a:pt x="8648" y="6121"/>
                    <a:pt x="8536" y="6205"/>
                    <a:pt x="8395" y="6065"/>
                  </a:cubicBezTo>
                  <a:cubicBezTo>
                    <a:pt x="8339" y="5981"/>
                    <a:pt x="8283" y="6065"/>
                    <a:pt x="8283" y="6121"/>
                  </a:cubicBezTo>
                  <a:cubicBezTo>
                    <a:pt x="8255" y="6149"/>
                    <a:pt x="8255" y="6149"/>
                    <a:pt x="8255" y="6177"/>
                  </a:cubicBezTo>
                  <a:cubicBezTo>
                    <a:pt x="8255" y="6486"/>
                    <a:pt x="8255" y="6486"/>
                    <a:pt x="8058" y="6627"/>
                  </a:cubicBezTo>
                  <a:cubicBezTo>
                    <a:pt x="8171" y="6739"/>
                    <a:pt x="8367" y="6767"/>
                    <a:pt x="8311" y="6935"/>
                  </a:cubicBezTo>
                  <a:cubicBezTo>
                    <a:pt x="8283" y="7076"/>
                    <a:pt x="8199" y="7188"/>
                    <a:pt x="8058" y="7160"/>
                  </a:cubicBezTo>
                  <a:cubicBezTo>
                    <a:pt x="8002" y="7076"/>
                    <a:pt x="7974" y="6963"/>
                    <a:pt x="7834" y="7132"/>
                  </a:cubicBezTo>
                  <a:cubicBezTo>
                    <a:pt x="7721" y="7244"/>
                    <a:pt x="7609" y="7413"/>
                    <a:pt x="7413" y="7188"/>
                  </a:cubicBezTo>
                  <a:cubicBezTo>
                    <a:pt x="7356" y="7132"/>
                    <a:pt x="7328" y="7216"/>
                    <a:pt x="7272" y="7244"/>
                  </a:cubicBezTo>
                  <a:cubicBezTo>
                    <a:pt x="7132" y="7300"/>
                    <a:pt x="6991" y="7328"/>
                    <a:pt x="6851" y="7413"/>
                  </a:cubicBezTo>
                  <a:cubicBezTo>
                    <a:pt x="6767" y="7469"/>
                    <a:pt x="6739" y="7441"/>
                    <a:pt x="6683" y="7385"/>
                  </a:cubicBezTo>
                  <a:cubicBezTo>
                    <a:pt x="6598" y="7216"/>
                    <a:pt x="6655" y="7020"/>
                    <a:pt x="6823" y="6935"/>
                  </a:cubicBezTo>
                  <a:cubicBezTo>
                    <a:pt x="6935" y="6851"/>
                    <a:pt x="7048" y="6767"/>
                    <a:pt x="6879" y="6598"/>
                  </a:cubicBezTo>
                  <a:cubicBezTo>
                    <a:pt x="6795" y="6514"/>
                    <a:pt x="6879" y="6374"/>
                    <a:pt x="6795" y="6290"/>
                  </a:cubicBezTo>
                  <a:cubicBezTo>
                    <a:pt x="6655" y="6290"/>
                    <a:pt x="6795" y="6514"/>
                    <a:pt x="6626" y="6458"/>
                  </a:cubicBezTo>
                  <a:cubicBezTo>
                    <a:pt x="6514" y="6430"/>
                    <a:pt x="6486" y="6318"/>
                    <a:pt x="6402" y="6233"/>
                  </a:cubicBezTo>
                  <a:cubicBezTo>
                    <a:pt x="6430" y="6121"/>
                    <a:pt x="6570" y="6121"/>
                    <a:pt x="6626" y="6037"/>
                  </a:cubicBezTo>
                  <a:cubicBezTo>
                    <a:pt x="6626" y="5981"/>
                    <a:pt x="6598" y="5953"/>
                    <a:pt x="6570" y="5953"/>
                  </a:cubicBezTo>
                  <a:cubicBezTo>
                    <a:pt x="6486" y="5981"/>
                    <a:pt x="6402" y="6009"/>
                    <a:pt x="6374" y="5869"/>
                  </a:cubicBezTo>
                  <a:cubicBezTo>
                    <a:pt x="6374" y="5784"/>
                    <a:pt x="6290" y="5756"/>
                    <a:pt x="6233" y="5812"/>
                  </a:cubicBezTo>
                  <a:cubicBezTo>
                    <a:pt x="6149" y="5869"/>
                    <a:pt x="6177" y="5925"/>
                    <a:pt x="6233" y="5981"/>
                  </a:cubicBezTo>
                  <a:cubicBezTo>
                    <a:pt x="6262" y="6037"/>
                    <a:pt x="6318" y="6037"/>
                    <a:pt x="6318" y="6121"/>
                  </a:cubicBezTo>
                  <a:cubicBezTo>
                    <a:pt x="5812" y="6430"/>
                    <a:pt x="5812" y="6430"/>
                    <a:pt x="5532" y="6402"/>
                  </a:cubicBezTo>
                  <a:cubicBezTo>
                    <a:pt x="5532" y="6570"/>
                    <a:pt x="5700" y="6711"/>
                    <a:pt x="5560" y="6879"/>
                  </a:cubicBezTo>
                  <a:cubicBezTo>
                    <a:pt x="5503" y="6935"/>
                    <a:pt x="5588" y="7020"/>
                    <a:pt x="5616" y="7104"/>
                  </a:cubicBezTo>
                  <a:cubicBezTo>
                    <a:pt x="5756" y="7272"/>
                    <a:pt x="5616" y="7244"/>
                    <a:pt x="5503" y="72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" name="Google Shape;2139;p70"/>
            <p:cNvSpPr/>
            <p:nvPr/>
          </p:nvSpPr>
          <p:spPr>
            <a:xfrm>
              <a:off x="5041400" y="621325"/>
              <a:ext cx="89150" cy="72325"/>
            </a:xfrm>
            <a:custGeom>
              <a:avLst/>
              <a:gdLst/>
              <a:ahLst/>
              <a:cxnLst/>
              <a:rect l="l" t="t" r="r" b="b"/>
              <a:pathLst>
                <a:path w="3566" h="2893" extrusionOk="0">
                  <a:moveTo>
                    <a:pt x="29" y="422"/>
                  </a:moveTo>
                  <a:cubicBezTo>
                    <a:pt x="57" y="450"/>
                    <a:pt x="85" y="478"/>
                    <a:pt x="113" y="478"/>
                  </a:cubicBezTo>
                  <a:cubicBezTo>
                    <a:pt x="253" y="366"/>
                    <a:pt x="478" y="366"/>
                    <a:pt x="590" y="225"/>
                  </a:cubicBezTo>
                  <a:cubicBezTo>
                    <a:pt x="674" y="85"/>
                    <a:pt x="759" y="29"/>
                    <a:pt x="927" y="85"/>
                  </a:cubicBezTo>
                  <a:cubicBezTo>
                    <a:pt x="1095" y="141"/>
                    <a:pt x="955" y="310"/>
                    <a:pt x="1011" y="394"/>
                  </a:cubicBezTo>
                  <a:cubicBezTo>
                    <a:pt x="1236" y="366"/>
                    <a:pt x="1376" y="225"/>
                    <a:pt x="1488" y="1"/>
                  </a:cubicBezTo>
                  <a:cubicBezTo>
                    <a:pt x="1601" y="169"/>
                    <a:pt x="1769" y="197"/>
                    <a:pt x="1938" y="141"/>
                  </a:cubicBezTo>
                  <a:cubicBezTo>
                    <a:pt x="1994" y="225"/>
                    <a:pt x="2106" y="197"/>
                    <a:pt x="2106" y="197"/>
                  </a:cubicBezTo>
                  <a:cubicBezTo>
                    <a:pt x="2359" y="85"/>
                    <a:pt x="2527" y="113"/>
                    <a:pt x="2724" y="282"/>
                  </a:cubicBezTo>
                  <a:cubicBezTo>
                    <a:pt x="2780" y="366"/>
                    <a:pt x="2836" y="282"/>
                    <a:pt x="2836" y="197"/>
                  </a:cubicBezTo>
                  <a:cubicBezTo>
                    <a:pt x="2836" y="169"/>
                    <a:pt x="2808" y="113"/>
                    <a:pt x="2864" y="85"/>
                  </a:cubicBezTo>
                  <a:cubicBezTo>
                    <a:pt x="2948" y="113"/>
                    <a:pt x="3004" y="141"/>
                    <a:pt x="3061" y="225"/>
                  </a:cubicBezTo>
                  <a:cubicBezTo>
                    <a:pt x="3089" y="394"/>
                    <a:pt x="3145" y="534"/>
                    <a:pt x="2976" y="703"/>
                  </a:cubicBezTo>
                  <a:cubicBezTo>
                    <a:pt x="2892" y="759"/>
                    <a:pt x="2920" y="899"/>
                    <a:pt x="3061" y="927"/>
                  </a:cubicBezTo>
                  <a:cubicBezTo>
                    <a:pt x="3201" y="955"/>
                    <a:pt x="3201" y="1040"/>
                    <a:pt x="3201" y="1124"/>
                  </a:cubicBezTo>
                  <a:cubicBezTo>
                    <a:pt x="3173" y="1208"/>
                    <a:pt x="3117" y="1264"/>
                    <a:pt x="3201" y="1320"/>
                  </a:cubicBezTo>
                  <a:cubicBezTo>
                    <a:pt x="3285" y="1376"/>
                    <a:pt x="3341" y="1320"/>
                    <a:pt x="3398" y="1264"/>
                  </a:cubicBezTo>
                  <a:cubicBezTo>
                    <a:pt x="3426" y="1236"/>
                    <a:pt x="3454" y="1208"/>
                    <a:pt x="3510" y="1236"/>
                  </a:cubicBezTo>
                  <a:cubicBezTo>
                    <a:pt x="3566" y="1292"/>
                    <a:pt x="3510" y="1320"/>
                    <a:pt x="3482" y="1376"/>
                  </a:cubicBezTo>
                  <a:cubicBezTo>
                    <a:pt x="3341" y="1489"/>
                    <a:pt x="3145" y="1601"/>
                    <a:pt x="3117" y="1826"/>
                  </a:cubicBezTo>
                  <a:cubicBezTo>
                    <a:pt x="3117" y="1854"/>
                    <a:pt x="3089" y="1882"/>
                    <a:pt x="3061" y="1854"/>
                  </a:cubicBezTo>
                  <a:cubicBezTo>
                    <a:pt x="2976" y="1826"/>
                    <a:pt x="2948" y="1938"/>
                    <a:pt x="2892" y="1938"/>
                  </a:cubicBezTo>
                  <a:cubicBezTo>
                    <a:pt x="2752" y="1994"/>
                    <a:pt x="2864" y="2247"/>
                    <a:pt x="2696" y="2219"/>
                  </a:cubicBezTo>
                  <a:cubicBezTo>
                    <a:pt x="2583" y="2191"/>
                    <a:pt x="2696" y="1994"/>
                    <a:pt x="2555" y="1938"/>
                  </a:cubicBezTo>
                  <a:cubicBezTo>
                    <a:pt x="2471" y="2191"/>
                    <a:pt x="2359" y="2247"/>
                    <a:pt x="2022" y="2219"/>
                  </a:cubicBezTo>
                  <a:cubicBezTo>
                    <a:pt x="1853" y="2191"/>
                    <a:pt x="1881" y="2331"/>
                    <a:pt x="1910" y="2471"/>
                  </a:cubicBezTo>
                  <a:cubicBezTo>
                    <a:pt x="1910" y="2556"/>
                    <a:pt x="1825" y="2612"/>
                    <a:pt x="1769" y="2696"/>
                  </a:cubicBezTo>
                  <a:cubicBezTo>
                    <a:pt x="1713" y="2752"/>
                    <a:pt x="1657" y="2808"/>
                    <a:pt x="1601" y="2893"/>
                  </a:cubicBezTo>
                  <a:cubicBezTo>
                    <a:pt x="1517" y="2752"/>
                    <a:pt x="1488" y="2612"/>
                    <a:pt x="1657" y="2499"/>
                  </a:cubicBezTo>
                  <a:cubicBezTo>
                    <a:pt x="1685" y="2471"/>
                    <a:pt x="1741" y="2443"/>
                    <a:pt x="1713" y="2359"/>
                  </a:cubicBezTo>
                  <a:cubicBezTo>
                    <a:pt x="1685" y="2303"/>
                    <a:pt x="1601" y="2219"/>
                    <a:pt x="1517" y="2247"/>
                  </a:cubicBezTo>
                  <a:cubicBezTo>
                    <a:pt x="1292" y="2359"/>
                    <a:pt x="1067" y="2106"/>
                    <a:pt x="843" y="2219"/>
                  </a:cubicBezTo>
                  <a:cubicBezTo>
                    <a:pt x="843" y="2247"/>
                    <a:pt x="787" y="2219"/>
                    <a:pt x="787" y="2191"/>
                  </a:cubicBezTo>
                  <a:cubicBezTo>
                    <a:pt x="787" y="1910"/>
                    <a:pt x="534" y="1994"/>
                    <a:pt x="394" y="1910"/>
                  </a:cubicBezTo>
                  <a:cubicBezTo>
                    <a:pt x="365" y="1826"/>
                    <a:pt x="450" y="1798"/>
                    <a:pt x="478" y="1798"/>
                  </a:cubicBezTo>
                  <a:cubicBezTo>
                    <a:pt x="730" y="1713"/>
                    <a:pt x="787" y="1601"/>
                    <a:pt x="674" y="1376"/>
                  </a:cubicBezTo>
                  <a:cubicBezTo>
                    <a:pt x="646" y="1264"/>
                    <a:pt x="590" y="1152"/>
                    <a:pt x="759" y="1096"/>
                  </a:cubicBezTo>
                  <a:cubicBezTo>
                    <a:pt x="871" y="1068"/>
                    <a:pt x="955" y="1096"/>
                    <a:pt x="899" y="1236"/>
                  </a:cubicBezTo>
                  <a:cubicBezTo>
                    <a:pt x="899" y="1264"/>
                    <a:pt x="843" y="1292"/>
                    <a:pt x="871" y="1320"/>
                  </a:cubicBezTo>
                  <a:cubicBezTo>
                    <a:pt x="899" y="1320"/>
                    <a:pt x="955" y="1320"/>
                    <a:pt x="983" y="1320"/>
                  </a:cubicBezTo>
                  <a:cubicBezTo>
                    <a:pt x="1123" y="1236"/>
                    <a:pt x="1067" y="1068"/>
                    <a:pt x="1208" y="983"/>
                  </a:cubicBezTo>
                  <a:cubicBezTo>
                    <a:pt x="1123" y="899"/>
                    <a:pt x="1067" y="1012"/>
                    <a:pt x="1011" y="1012"/>
                  </a:cubicBezTo>
                  <a:cubicBezTo>
                    <a:pt x="955" y="927"/>
                    <a:pt x="1039" y="899"/>
                    <a:pt x="1067" y="843"/>
                  </a:cubicBezTo>
                  <a:cubicBezTo>
                    <a:pt x="1095" y="815"/>
                    <a:pt x="1095" y="787"/>
                    <a:pt x="1067" y="731"/>
                  </a:cubicBezTo>
                  <a:cubicBezTo>
                    <a:pt x="1011" y="618"/>
                    <a:pt x="787" y="927"/>
                    <a:pt x="759" y="647"/>
                  </a:cubicBezTo>
                  <a:cubicBezTo>
                    <a:pt x="759" y="618"/>
                    <a:pt x="450" y="675"/>
                    <a:pt x="450" y="759"/>
                  </a:cubicBezTo>
                  <a:cubicBezTo>
                    <a:pt x="422" y="927"/>
                    <a:pt x="309" y="871"/>
                    <a:pt x="225" y="843"/>
                  </a:cubicBezTo>
                  <a:cubicBezTo>
                    <a:pt x="141" y="843"/>
                    <a:pt x="29" y="787"/>
                    <a:pt x="0" y="675"/>
                  </a:cubicBezTo>
                  <a:cubicBezTo>
                    <a:pt x="0" y="590"/>
                    <a:pt x="29" y="506"/>
                    <a:pt x="29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" name="Google Shape;2140;p70"/>
            <p:cNvSpPr/>
            <p:nvPr/>
          </p:nvSpPr>
          <p:spPr>
            <a:xfrm>
              <a:off x="5036475" y="593250"/>
              <a:ext cx="27400" cy="33725"/>
            </a:xfrm>
            <a:custGeom>
              <a:avLst/>
              <a:gdLst/>
              <a:ahLst/>
              <a:cxnLst/>
              <a:rect l="l" t="t" r="r" b="b"/>
              <a:pathLst>
                <a:path w="1096" h="1349" extrusionOk="0">
                  <a:moveTo>
                    <a:pt x="1" y="675"/>
                  </a:moveTo>
                  <a:cubicBezTo>
                    <a:pt x="29" y="450"/>
                    <a:pt x="197" y="310"/>
                    <a:pt x="310" y="113"/>
                  </a:cubicBezTo>
                  <a:cubicBezTo>
                    <a:pt x="394" y="1"/>
                    <a:pt x="534" y="29"/>
                    <a:pt x="562" y="141"/>
                  </a:cubicBezTo>
                  <a:cubicBezTo>
                    <a:pt x="647" y="310"/>
                    <a:pt x="956" y="394"/>
                    <a:pt x="815" y="675"/>
                  </a:cubicBezTo>
                  <a:cubicBezTo>
                    <a:pt x="787" y="675"/>
                    <a:pt x="787" y="703"/>
                    <a:pt x="815" y="703"/>
                  </a:cubicBezTo>
                  <a:cubicBezTo>
                    <a:pt x="1096" y="983"/>
                    <a:pt x="759" y="1096"/>
                    <a:pt x="647" y="1264"/>
                  </a:cubicBezTo>
                  <a:cubicBezTo>
                    <a:pt x="619" y="1348"/>
                    <a:pt x="562" y="1348"/>
                    <a:pt x="478" y="1320"/>
                  </a:cubicBezTo>
                  <a:cubicBezTo>
                    <a:pt x="422" y="1264"/>
                    <a:pt x="338" y="1264"/>
                    <a:pt x="310" y="1152"/>
                  </a:cubicBezTo>
                  <a:cubicBezTo>
                    <a:pt x="310" y="1124"/>
                    <a:pt x="310" y="1096"/>
                    <a:pt x="338" y="1068"/>
                  </a:cubicBezTo>
                  <a:cubicBezTo>
                    <a:pt x="450" y="871"/>
                    <a:pt x="310" y="815"/>
                    <a:pt x="169" y="815"/>
                  </a:cubicBezTo>
                  <a:cubicBezTo>
                    <a:pt x="113" y="787"/>
                    <a:pt x="85" y="787"/>
                    <a:pt x="57" y="759"/>
                  </a:cubicBezTo>
                  <a:cubicBezTo>
                    <a:pt x="29" y="731"/>
                    <a:pt x="29" y="703"/>
                    <a:pt x="1" y="67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1" name="Google Shape;2141;p70"/>
            <p:cNvSpPr/>
            <p:nvPr/>
          </p:nvSpPr>
          <p:spPr>
            <a:xfrm>
              <a:off x="5136150" y="715375"/>
              <a:ext cx="11950" cy="13375"/>
            </a:xfrm>
            <a:custGeom>
              <a:avLst/>
              <a:gdLst/>
              <a:ahLst/>
              <a:cxnLst/>
              <a:rect l="l" t="t" r="r" b="b"/>
              <a:pathLst>
                <a:path w="478" h="535" extrusionOk="0">
                  <a:moveTo>
                    <a:pt x="422" y="366"/>
                  </a:moveTo>
                  <a:cubicBezTo>
                    <a:pt x="422" y="422"/>
                    <a:pt x="422" y="506"/>
                    <a:pt x="337" y="506"/>
                  </a:cubicBezTo>
                  <a:cubicBezTo>
                    <a:pt x="281" y="534"/>
                    <a:pt x="253" y="478"/>
                    <a:pt x="225" y="422"/>
                  </a:cubicBezTo>
                  <a:cubicBezTo>
                    <a:pt x="197" y="310"/>
                    <a:pt x="57" y="282"/>
                    <a:pt x="29" y="169"/>
                  </a:cubicBezTo>
                  <a:cubicBezTo>
                    <a:pt x="1" y="113"/>
                    <a:pt x="1" y="57"/>
                    <a:pt x="29" y="29"/>
                  </a:cubicBezTo>
                  <a:cubicBezTo>
                    <a:pt x="85" y="1"/>
                    <a:pt x="113" y="29"/>
                    <a:pt x="141" y="85"/>
                  </a:cubicBezTo>
                  <a:cubicBezTo>
                    <a:pt x="141" y="169"/>
                    <a:pt x="225" y="141"/>
                    <a:pt x="281" y="169"/>
                  </a:cubicBezTo>
                  <a:cubicBezTo>
                    <a:pt x="394" y="169"/>
                    <a:pt x="478" y="225"/>
                    <a:pt x="422" y="3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2" name="Google Shape;2142;p70"/>
            <p:cNvSpPr/>
            <p:nvPr/>
          </p:nvSpPr>
          <p:spPr>
            <a:xfrm>
              <a:off x="5160025" y="718900"/>
              <a:ext cx="6325" cy="6325"/>
            </a:xfrm>
            <a:custGeom>
              <a:avLst/>
              <a:gdLst/>
              <a:ahLst/>
              <a:cxnLst/>
              <a:rect l="l" t="t" r="r" b="b"/>
              <a:pathLst>
                <a:path w="253" h="253" extrusionOk="0">
                  <a:moveTo>
                    <a:pt x="253" y="169"/>
                  </a:moveTo>
                  <a:cubicBezTo>
                    <a:pt x="225" y="253"/>
                    <a:pt x="140" y="225"/>
                    <a:pt x="84" y="225"/>
                  </a:cubicBezTo>
                  <a:cubicBezTo>
                    <a:pt x="28" y="225"/>
                    <a:pt x="0" y="169"/>
                    <a:pt x="28" y="141"/>
                  </a:cubicBezTo>
                  <a:cubicBezTo>
                    <a:pt x="56" y="84"/>
                    <a:pt x="56" y="0"/>
                    <a:pt x="140" y="28"/>
                  </a:cubicBezTo>
                  <a:cubicBezTo>
                    <a:pt x="197" y="28"/>
                    <a:pt x="253" y="113"/>
                    <a:pt x="253" y="1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3" name="Google Shape;2143;p70"/>
            <p:cNvSpPr/>
            <p:nvPr/>
          </p:nvSpPr>
          <p:spPr>
            <a:xfrm>
              <a:off x="5135450" y="706250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254" h="254" extrusionOk="0">
                  <a:moveTo>
                    <a:pt x="0" y="169"/>
                  </a:moveTo>
                  <a:cubicBezTo>
                    <a:pt x="29" y="141"/>
                    <a:pt x="29" y="113"/>
                    <a:pt x="57" y="113"/>
                  </a:cubicBezTo>
                  <a:cubicBezTo>
                    <a:pt x="113" y="85"/>
                    <a:pt x="141" y="1"/>
                    <a:pt x="225" y="57"/>
                  </a:cubicBezTo>
                  <a:cubicBezTo>
                    <a:pt x="253" y="57"/>
                    <a:pt x="253" y="113"/>
                    <a:pt x="225" y="141"/>
                  </a:cubicBezTo>
                  <a:cubicBezTo>
                    <a:pt x="169" y="254"/>
                    <a:pt x="85" y="225"/>
                    <a:pt x="0" y="1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4" name="Google Shape;2144;p70"/>
            <p:cNvSpPr/>
            <p:nvPr/>
          </p:nvSpPr>
          <p:spPr>
            <a:xfrm>
              <a:off x="5035775" y="628350"/>
              <a:ext cx="6350" cy="4950"/>
            </a:xfrm>
            <a:custGeom>
              <a:avLst/>
              <a:gdLst/>
              <a:ahLst/>
              <a:cxnLst/>
              <a:rect l="l" t="t" r="r" b="b"/>
              <a:pathLst>
                <a:path w="254" h="198" extrusionOk="0">
                  <a:moveTo>
                    <a:pt x="113" y="1"/>
                  </a:moveTo>
                  <a:cubicBezTo>
                    <a:pt x="169" y="29"/>
                    <a:pt x="225" y="85"/>
                    <a:pt x="254" y="141"/>
                  </a:cubicBezTo>
                  <a:cubicBezTo>
                    <a:pt x="169" y="113"/>
                    <a:pt x="85" y="197"/>
                    <a:pt x="1" y="169"/>
                  </a:cubicBezTo>
                  <a:cubicBezTo>
                    <a:pt x="1" y="85"/>
                    <a:pt x="85" y="57"/>
                    <a:pt x="1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5" name="Google Shape;2145;p70"/>
            <p:cNvSpPr/>
            <p:nvPr/>
          </p:nvSpPr>
          <p:spPr>
            <a:xfrm>
              <a:off x="5125625" y="740650"/>
              <a:ext cx="4225" cy="3525"/>
            </a:xfrm>
            <a:custGeom>
              <a:avLst/>
              <a:gdLst/>
              <a:ahLst/>
              <a:cxnLst/>
              <a:rect l="l" t="t" r="r" b="b"/>
              <a:pathLst>
                <a:path w="169" h="141" extrusionOk="0">
                  <a:moveTo>
                    <a:pt x="113" y="1"/>
                  </a:moveTo>
                  <a:cubicBezTo>
                    <a:pt x="113" y="29"/>
                    <a:pt x="169" y="29"/>
                    <a:pt x="169" y="29"/>
                  </a:cubicBezTo>
                  <a:cubicBezTo>
                    <a:pt x="169" y="113"/>
                    <a:pt x="113" y="113"/>
                    <a:pt x="57" y="141"/>
                  </a:cubicBezTo>
                  <a:cubicBezTo>
                    <a:pt x="29" y="141"/>
                    <a:pt x="0" y="113"/>
                    <a:pt x="0" y="113"/>
                  </a:cubicBezTo>
                  <a:cubicBezTo>
                    <a:pt x="0" y="57"/>
                    <a:pt x="57" y="29"/>
                    <a:pt x="1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" name="Google Shape;2146;p70"/>
            <p:cNvSpPr/>
            <p:nvPr/>
          </p:nvSpPr>
          <p:spPr>
            <a:xfrm>
              <a:off x="5148075" y="709075"/>
              <a:ext cx="3550" cy="2825"/>
            </a:xfrm>
            <a:custGeom>
              <a:avLst/>
              <a:gdLst/>
              <a:ahLst/>
              <a:cxnLst/>
              <a:rect l="l" t="t" r="r" b="b"/>
              <a:pathLst>
                <a:path w="142" h="113" extrusionOk="0">
                  <a:moveTo>
                    <a:pt x="85" y="0"/>
                  </a:moveTo>
                  <a:cubicBezTo>
                    <a:pt x="113" y="28"/>
                    <a:pt x="113" y="56"/>
                    <a:pt x="141" y="56"/>
                  </a:cubicBezTo>
                  <a:cubicBezTo>
                    <a:pt x="113" y="84"/>
                    <a:pt x="85" y="84"/>
                    <a:pt x="57" y="112"/>
                  </a:cubicBezTo>
                  <a:cubicBezTo>
                    <a:pt x="1" y="112"/>
                    <a:pt x="1" y="112"/>
                    <a:pt x="29" y="84"/>
                  </a:cubicBezTo>
                  <a:cubicBezTo>
                    <a:pt x="57" y="56"/>
                    <a:pt x="57" y="28"/>
                    <a:pt x="8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7" name="Google Shape;2147;p70"/>
            <p:cNvSpPr/>
            <p:nvPr/>
          </p:nvSpPr>
          <p:spPr>
            <a:xfrm>
              <a:off x="5145975" y="704150"/>
              <a:ext cx="3525" cy="2825"/>
            </a:xfrm>
            <a:custGeom>
              <a:avLst/>
              <a:gdLst/>
              <a:ahLst/>
              <a:cxnLst/>
              <a:rect l="l" t="t" r="r" b="b"/>
              <a:pathLst>
                <a:path w="141" h="113" extrusionOk="0">
                  <a:moveTo>
                    <a:pt x="85" y="85"/>
                  </a:moveTo>
                  <a:cubicBezTo>
                    <a:pt x="85" y="85"/>
                    <a:pt x="57" y="85"/>
                    <a:pt x="29" y="113"/>
                  </a:cubicBezTo>
                  <a:cubicBezTo>
                    <a:pt x="29" y="85"/>
                    <a:pt x="1" y="85"/>
                    <a:pt x="1" y="57"/>
                  </a:cubicBezTo>
                  <a:cubicBezTo>
                    <a:pt x="29" y="57"/>
                    <a:pt x="57" y="29"/>
                    <a:pt x="85" y="29"/>
                  </a:cubicBezTo>
                  <a:cubicBezTo>
                    <a:pt x="113" y="1"/>
                    <a:pt x="141" y="29"/>
                    <a:pt x="85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8" name="Google Shape;2148;p70"/>
            <p:cNvSpPr/>
            <p:nvPr/>
          </p:nvSpPr>
          <p:spPr>
            <a:xfrm>
              <a:off x="5067375" y="74415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9"/>
                  </a:moveTo>
                  <a:cubicBezTo>
                    <a:pt x="28" y="29"/>
                    <a:pt x="0" y="29"/>
                    <a:pt x="0" y="29"/>
                  </a:cubicBezTo>
                  <a:cubicBezTo>
                    <a:pt x="0" y="29"/>
                    <a:pt x="0" y="1"/>
                    <a:pt x="0" y="1"/>
                  </a:cubicBezTo>
                  <a:cubicBezTo>
                    <a:pt x="0" y="1"/>
                    <a:pt x="28" y="1"/>
                    <a:pt x="28" y="1"/>
                  </a:cubicBezTo>
                  <a:cubicBezTo>
                    <a:pt x="28" y="1"/>
                    <a:pt x="28" y="29"/>
                    <a:pt x="28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" name="Google Shape;2149;p70"/>
            <p:cNvSpPr/>
            <p:nvPr/>
          </p:nvSpPr>
          <p:spPr>
            <a:xfrm>
              <a:off x="5015425" y="66625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29"/>
                  </a:moveTo>
                  <a:lnTo>
                    <a:pt x="1" y="1"/>
                  </a:lnTo>
                  <a:lnTo>
                    <a:pt x="2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0" name="Google Shape;2150;p70"/>
            <p:cNvSpPr/>
            <p:nvPr/>
          </p:nvSpPr>
          <p:spPr>
            <a:xfrm>
              <a:off x="5104575" y="683800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0" y="85"/>
                  </a:moveTo>
                  <a:cubicBezTo>
                    <a:pt x="28" y="57"/>
                    <a:pt x="56" y="29"/>
                    <a:pt x="84" y="0"/>
                  </a:cubicBezTo>
                  <a:cubicBezTo>
                    <a:pt x="56" y="29"/>
                    <a:pt x="28" y="57"/>
                    <a:pt x="0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" name="Google Shape;2151;p70"/>
            <p:cNvSpPr/>
            <p:nvPr/>
          </p:nvSpPr>
          <p:spPr>
            <a:xfrm>
              <a:off x="5147375" y="71187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7" y="0"/>
                  </a:moveTo>
                  <a:lnTo>
                    <a:pt x="29" y="2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" name="Google Shape;2152;p70"/>
            <p:cNvSpPr/>
            <p:nvPr/>
          </p:nvSpPr>
          <p:spPr>
            <a:xfrm>
              <a:off x="5152300" y="7238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9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" name="Google Shape;2153;p70"/>
            <p:cNvSpPr/>
            <p:nvPr/>
          </p:nvSpPr>
          <p:spPr>
            <a:xfrm>
              <a:off x="4719950" y="582025"/>
              <a:ext cx="77925" cy="89175"/>
            </a:xfrm>
            <a:custGeom>
              <a:avLst/>
              <a:gdLst/>
              <a:ahLst/>
              <a:cxnLst/>
              <a:rect l="l" t="t" r="r" b="b"/>
              <a:pathLst>
                <a:path w="3117" h="3567" extrusionOk="0">
                  <a:moveTo>
                    <a:pt x="2527" y="2303"/>
                  </a:moveTo>
                  <a:cubicBezTo>
                    <a:pt x="2527" y="2134"/>
                    <a:pt x="2359" y="2078"/>
                    <a:pt x="2330" y="1938"/>
                  </a:cubicBezTo>
                  <a:cubicBezTo>
                    <a:pt x="2246" y="2022"/>
                    <a:pt x="2106" y="2050"/>
                    <a:pt x="1994" y="2078"/>
                  </a:cubicBezTo>
                  <a:cubicBezTo>
                    <a:pt x="1825" y="2106"/>
                    <a:pt x="1685" y="2134"/>
                    <a:pt x="1488" y="2022"/>
                  </a:cubicBezTo>
                  <a:cubicBezTo>
                    <a:pt x="1460" y="2275"/>
                    <a:pt x="1657" y="2387"/>
                    <a:pt x="1769" y="2471"/>
                  </a:cubicBezTo>
                  <a:cubicBezTo>
                    <a:pt x="1966" y="2584"/>
                    <a:pt x="1937" y="2696"/>
                    <a:pt x="1853" y="2836"/>
                  </a:cubicBezTo>
                  <a:cubicBezTo>
                    <a:pt x="1741" y="2948"/>
                    <a:pt x="1713" y="3061"/>
                    <a:pt x="1741" y="3229"/>
                  </a:cubicBezTo>
                  <a:cubicBezTo>
                    <a:pt x="1769" y="3342"/>
                    <a:pt x="1713" y="3454"/>
                    <a:pt x="1657" y="3566"/>
                  </a:cubicBezTo>
                  <a:cubicBezTo>
                    <a:pt x="1460" y="3566"/>
                    <a:pt x="1348" y="3398"/>
                    <a:pt x="1179" y="3370"/>
                  </a:cubicBezTo>
                  <a:cubicBezTo>
                    <a:pt x="1095" y="3342"/>
                    <a:pt x="1123" y="3229"/>
                    <a:pt x="1123" y="3145"/>
                  </a:cubicBezTo>
                  <a:cubicBezTo>
                    <a:pt x="1123" y="3033"/>
                    <a:pt x="1179" y="2920"/>
                    <a:pt x="1011" y="2892"/>
                  </a:cubicBezTo>
                  <a:cubicBezTo>
                    <a:pt x="758" y="2864"/>
                    <a:pt x="674" y="2724"/>
                    <a:pt x="674" y="2499"/>
                  </a:cubicBezTo>
                  <a:cubicBezTo>
                    <a:pt x="674" y="2443"/>
                    <a:pt x="674" y="2387"/>
                    <a:pt x="702" y="2331"/>
                  </a:cubicBezTo>
                  <a:cubicBezTo>
                    <a:pt x="758" y="2275"/>
                    <a:pt x="786" y="2134"/>
                    <a:pt x="871" y="2162"/>
                  </a:cubicBezTo>
                  <a:cubicBezTo>
                    <a:pt x="1011" y="2190"/>
                    <a:pt x="955" y="2303"/>
                    <a:pt x="955" y="2415"/>
                  </a:cubicBezTo>
                  <a:cubicBezTo>
                    <a:pt x="927" y="2527"/>
                    <a:pt x="1095" y="2640"/>
                    <a:pt x="1179" y="2584"/>
                  </a:cubicBezTo>
                  <a:cubicBezTo>
                    <a:pt x="1236" y="2555"/>
                    <a:pt x="1236" y="2499"/>
                    <a:pt x="1208" y="2471"/>
                  </a:cubicBezTo>
                  <a:cubicBezTo>
                    <a:pt x="1151" y="2387"/>
                    <a:pt x="1095" y="2303"/>
                    <a:pt x="1123" y="2190"/>
                  </a:cubicBezTo>
                  <a:cubicBezTo>
                    <a:pt x="1179" y="2190"/>
                    <a:pt x="1292" y="2162"/>
                    <a:pt x="1236" y="2078"/>
                  </a:cubicBezTo>
                  <a:cubicBezTo>
                    <a:pt x="1067" y="1882"/>
                    <a:pt x="1208" y="1685"/>
                    <a:pt x="1179" y="1489"/>
                  </a:cubicBezTo>
                  <a:cubicBezTo>
                    <a:pt x="1179" y="1432"/>
                    <a:pt x="1236" y="1376"/>
                    <a:pt x="1320" y="1376"/>
                  </a:cubicBezTo>
                  <a:cubicBezTo>
                    <a:pt x="1404" y="1432"/>
                    <a:pt x="1348" y="1489"/>
                    <a:pt x="1320" y="1545"/>
                  </a:cubicBezTo>
                  <a:cubicBezTo>
                    <a:pt x="1320" y="1573"/>
                    <a:pt x="1348" y="1601"/>
                    <a:pt x="1348" y="1629"/>
                  </a:cubicBezTo>
                  <a:cubicBezTo>
                    <a:pt x="1629" y="1573"/>
                    <a:pt x="1629" y="1825"/>
                    <a:pt x="1741" y="1966"/>
                  </a:cubicBezTo>
                  <a:cubicBezTo>
                    <a:pt x="1769" y="1994"/>
                    <a:pt x="1853" y="2022"/>
                    <a:pt x="1881" y="1966"/>
                  </a:cubicBezTo>
                  <a:cubicBezTo>
                    <a:pt x="1937" y="1825"/>
                    <a:pt x="2106" y="1769"/>
                    <a:pt x="2190" y="1601"/>
                  </a:cubicBezTo>
                  <a:cubicBezTo>
                    <a:pt x="1881" y="1573"/>
                    <a:pt x="1685" y="1404"/>
                    <a:pt x="1713" y="1067"/>
                  </a:cubicBezTo>
                  <a:cubicBezTo>
                    <a:pt x="1516" y="1124"/>
                    <a:pt x="1572" y="1264"/>
                    <a:pt x="1572" y="1404"/>
                  </a:cubicBezTo>
                  <a:cubicBezTo>
                    <a:pt x="1460" y="1376"/>
                    <a:pt x="1488" y="1236"/>
                    <a:pt x="1376" y="1208"/>
                  </a:cubicBezTo>
                  <a:cubicBezTo>
                    <a:pt x="1208" y="1292"/>
                    <a:pt x="983" y="1320"/>
                    <a:pt x="1067" y="1629"/>
                  </a:cubicBezTo>
                  <a:cubicBezTo>
                    <a:pt x="843" y="1517"/>
                    <a:pt x="899" y="1320"/>
                    <a:pt x="786" y="1208"/>
                  </a:cubicBezTo>
                  <a:cubicBezTo>
                    <a:pt x="730" y="1152"/>
                    <a:pt x="730" y="1067"/>
                    <a:pt x="702" y="1011"/>
                  </a:cubicBezTo>
                  <a:cubicBezTo>
                    <a:pt x="618" y="843"/>
                    <a:pt x="562" y="843"/>
                    <a:pt x="449" y="1039"/>
                  </a:cubicBezTo>
                  <a:cubicBezTo>
                    <a:pt x="449" y="1067"/>
                    <a:pt x="393" y="1067"/>
                    <a:pt x="365" y="1067"/>
                  </a:cubicBezTo>
                  <a:lnTo>
                    <a:pt x="365" y="1067"/>
                  </a:lnTo>
                  <a:cubicBezTo>
                    <a:pt x="309" y="1180"/>
                    <a:pt x="506" y="1236"/>
                    <a:pt x="365" y="1376"/>
                  </a:cubicBezTo>
                  <a:cubicBezTo>
                    <a:pt x="169" y="1545"/>
                    <a:pt x="197" y="1573"/>
                    <a:pt x="393" y="1713"/>
                  </a:cubicBezTo>
                  <a:cubicBezTo>
                    <a:pt x="169" y="1741"/>
                    <a:pt x="56" y="1685"/>
                    <a:pt x="0" y="1517"/>
                  </a:cubicBezTo>
                  <a:cubicBezTo>
                    <a:pt x="0" y="1461"/>
                    <a:pt x="0" y="1404"/>
                    <a:pt x="0" y="1376"/>
                  </a:cubicBezTo>
                  <a:cubicBezTo>
                    <a:pt x="309" y="1236"/>
                    <a:pt x="197" y="955"/>
                    <a:pt x="253" y="703"/>
                  </a:cubicBezTo>
                  <a:cubicBezTo>
                    <a:pt x="281" y="731"/>
                    <a:pt x="281" y="731"/>
                    <a:pt x="309" y="731"/>
                  </a:cubicBezTo>
                  <a:cubicBezTo>
                    <a:pt x="590" y="815"/>
                    <a:pt x="590" y="815"/>
                    <a:pt x="702" y="562"/>
                  </a:cubicBezTo>
                  <a:cubicBezTo>
                    <a:pt x="955" y="703"/>
                    <a:pt x="955" y="703"/>
                    <a:pt x="927" y="983"/>
                  </a:cubicBezTo>
                  <a:cubicBezTo>
                    <a:pt x="983" y="1011"/>
                    <a:pt x="1011" y="955"/>
                    <a:pt x="1039" y="955"/>
                  </a:cubicBezTo>
                  <a:cubicBezTo>
                    <a:pt x="1348" y="899"/>
                    <a:pt x="1348" y="899"/>
                    <a:pt x="1348" y="590"/>
                  </a:cubicBezTo>
                  <a:cubicBezTo>
                    <a:pt x="1320" y="450"/>
                    <a:pt x="1320" y="309"/>
                    <a:pt x="1376" y="169"/>
                  </a:cubicBezTo>
                  <a:cubicBezTo>
                    <a:pt x="1404" y="113"/>
                    <a:pt x="1432" y="1"/>
                    <a:pt x="1544" y="1"/>
                  </a:cubicBezTo>
                  <a:cubicBezTo>
                    <a:pt x="1601" y="29"/>
                    <a:pt x="1657" y="85"/>
                    <a:pt x="1657" y="169"/>
                  </a:cubicBezTo>
                  <a:cubicBezTo>
                    <a:pt x="1657" y="253"/>
                    <a:pt x="1685" y="281"/>
                    <a:pt x="1769" y="253"/>
                  </a:cubicBezTo>
                  <a:cubicBezTo>
                    <a:pt x="1937" y="197"/>
                    <a:pt x="2022" y="225"/>
                    <a:pt x="1881" y="422"/>
                  </a:cubicBezTo>
                  <a:cubicBezTo>
                    <a:pt x="1853" y="478"/>
                    <a:pt x="1909" y="478"/>
                    <a:pt x="1937" y="478"/>
                  </a:cubicBezTo>
                  <a:cubicBezTo>
                    <a:pt x="2134" y="422"/>
                    <a:pt x="2106" y="646"/>
                    <a:pt x="2218" y="703"/>
                  </a:cubicBezTo>
                  <a:cubicBezTo>
                    <a:pt x="2302" y="759"/>
                    <a:pt x="2050" y="843"/>
                    <a:pt x="2190" y="927"/>
                  </a:cubicBezTo>
                  <a:cubicBezTo>
                    <a:pt x="2190" y="983"/>
                    <a:pt x="2162" y="1039"/>
                    <a:pt x="2162" y="1096"/>
                  </a:cubicBezTo>
                  <a:cubicBezTo>
                    <a:pt x="2162" y="1180"/>
                    <a:pt x="2218" y="1236"/>
                    <a:pt x="2302" y="1180"/>
                  </a:cubicBezTo>
                  <a:cubicBezTo>
                    <a:pt x="2387" y="1124"/>
                    <a:pt x="2471" y="1039"/>
                    <a:pt x="2527" y="955"/>
                  </a:cubicBezTo>
                  <a:cubicBezTo>
                    <a:pt x="2583" y="899"/>
                    <a:pt x="2527" y="815"/>
                    <a:pt x="2499" y="731"/>
                  </a:cubicBezTo>
                  <a:lnTo>
                    <a:pt x="2499" y="731"/>
                  </a:lnTo>
                  <a:cubicBezTo>
                    <a:pt x="2583" y="731"/>
                    <a:pt x="2639" y="787"/>
                    <a:pt x="2695" y="815"/>
                  </a:cubicBezTo>
                  <a:cubicBezTo>
                    <a:pt x="2695" y="899"/>
                    <a:pt x="2724" y="1011"/>
                    <a:pt x="2780" y="1039"/>
                  </a:cubicBezTo>
                  <a:cubicBezTo>
                    <a:pt x="2976" y="1152"/>
                    <a:pt x="2920" y="1404"/>
                    <a:pt x="3089" y="1545"/>
                  </a:cubicBezTo>
                  <a:cubicBezTo>
                    <a:pt x="3117" y="1545"/>
                    <a:pt x="3117" y="1601"/>
                    <a:pt x="3117" y="1629"/>
                  </a:cubicBezTo>
                  <a:cubicBezTo>
                    <a:pt x="2892" y="1797"/>
                    <a:pt x="2808" y="2106"/>
                    <a:pt x="2555" y="2275"/>
                  </a:cubicBezTo>
                  <a:cubicBezTo>
                    <a:pt x="2555" y="2303"/>
                    <a:pt x="2527" y="2275"/>
                    <a:pt x="2527" y="23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4" name="Google Shape;2154;p70"/>
            <p:cNvSpPr/>
            <p:nvPr/>
          </p:nvSpPr>
          <p:spPr>
            <a:xfrm>
              <a:off x="4842775" y="648700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85" y="57"/>
                  </a:moveTo>
                  <a:cubicBezTo>
                    <a:pt x="57" y="57"/>
                    <a:pt x="57" y="85"/>
                    <a:pt x="28" y="113"/>
                  </a:cubicBezTo>
                  <a:cubicBezTo>
                    <a:pt x="0" y="85"/>
                    <a:pt x="0" y="85"/>
                    <a:pt x="0" y="57"/>
                  </a:cubicBezTo>
                  <a:cubicBezTo>
                    <a:pt x="28" y="57"/>
                    <a:pt x="57" y="29"/>
                    <a:pt x="85" y="29"/>
                  </a:cubicBezTo>
                  <a:cubicBezTo>
                    <a:pt x="113" y="1"/>
                    <a:pt x="113" y="29"/>
                    <a:pt x="85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5" name="Google Shape;2155;p70"/>
            <p:cNvSpPr/>
            <p:nvPr/>
          </p:nvSpPr>
          <p:spPr>
            <a:xfrm>
              <a:off x="4859625" y="608700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8" y="57"/>
                  </a:moveTo>
                  <a:lnTo>
                    <a:pt x="0" y="29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6" name="Google Shape;2156;p70"/>
            <p:cNvSpPr/>
            <p:nvPr/>
          </p:nvSpPr>
          <p:spPr>
            <a:xfrm>
              <a:off x="4845575" y="6487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9"/>
                  </a:moveTo>
                  <a:lnTo>
                    <a:pt x="29" y="1"/>
                  </a:lnTo>
                  <a:lnTo>
                    <a:pt x="2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7" name="Google Shape;2157;p70"/>
            <p:cNvSpPr/>
            <p:nvPr/>
          </p:nvSpPr>
          <p:spPr>
            <a:xfrm>
              <a:off x="4883475" y="6732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0"/>
                  </a:moveTo>
                  <a:lnTo>
                    <a:pt x="1" y="2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" name="Google Shape;2158;p70"/>
            <p:cNvSpPr/>
            <p:nvPr/>
          </p:nvSpPr>
          <p:spPr>
            <a:xfrm>
              <a:off x="4692575" y="636775"/>
              <a:ext cx="54775" cy="75825"/>
            </a:xfrm>
            <a:custGeom>
              <a:avLst/>
              <a:gdLst/>
              <a:ahLst/>
              <a:cxnLst/>
              <a:rect l="l" t="t" r="r" b="b"/>
              <a:pathLst>
                <a:path w="2191" h="3033" extrusionOk="0">
                  <a:moveTo>
                    <a:pt x="1769" y="309"/>
                  </a:moveTo>
                  <a:cubicBezTo>
                    <a:pt x="1853" y="478"/>
                    <a:pt x="1966" y="590"/>
                    <a:pt x="2106" y="702"/>
                  </a:cubicBezTo>
                  <a:cubicBezTo>
                    <a:pt x="2050" y="843"/>
                    <a:pt x="1909" y="927"/>
                    <a:pt x="1881" y="1067"/>
                  </a:cubicBezTo>
                  <a:cubicBezTo>
                    <a:pt x="1853" y="1152"/>
                    <a:pt x="1797" y="1264"/>
                    <a:pt x="1966" y="1264"/>
                  </a:cubicBezTo>
                  <a:cubicBezTo>
                    <a:pt x="2022" y="1264"/>
                    <a:pt x="2078" y="1348"/>
                    <a:pt x="2134" y="1376"/>
                  </a:cubicBezTo>
                  <a:cubicBezTo>
                    <a:pt x="2162" y="1404"/>
                    <a:pt x="2190" y="1432"/>
                    <a:pt x="2162" y="1460"/>
                  </a:cubicBezTo>
                  <a:cubicBezTo>
                    <a:pt x="2162" y="1488"/>
                    <a:pt x="2106" y="1517"/>
                    <a:pt x="2078" y="1517"/>
                  </a:cubicBezTo>
                  <a:cubicBezTo>
                    <a:pt x="1881" y="1320"/>
                    <a:pt x="1685" y="1657"/>
                    <a:pt x="1460" y="1517"/>
                  </a:cubicBezTo>
                  <a:cubicBezTo>
                    <a:pt x="1404" y="1460"/>
                    <a:pt x="1236" y="1769"/>
                    <a:pt x="1320" y="1797"/>
                  </a:cubicBezTo>
                  <a:cubicBezTo>
                    <a:pt x="1432" y="1881"/>
                    <a:pt x="1404" y="1910"/>
                    <a:pt x="1320" y="1966"/>
                  </a:cubicBezTo>
                  <a:cubicBezTo>
                    <a:pt x="1292" y="1966"/>
                    <a:pt x="1292" y="1966"/>
                    <a:pt x="1264" y="1994"/>
                  </a:cubicBezTo>
                  <a:cubicBezTo>
                    <a:pt x="1180" y="2078"/>
                    <a:pt x="1067" y="2190"/>
                    <a:pt x="983" y="2275"/>
                  </a:cubicBezTo>
                  <a:cubicBezTo>
                    <a:pt x="871" y="2387"/>
                    <a:pt x="1011" y="2527"/>
                    <a:pt x="871" y="2639"/>
                  </a:cubicBezTo>
                  <a:cubicBezTo>
                    <a:pt x="1011" y="2639"/>
                    <a:pt x="1208" y="2527"/>
                    <a:pt x="1180" y="2780"/>
                  </a:cubicBezTo>
                  <a:cubicBezTo>
                    <a:pt x="1180" y="2864"/>
                    <a:pt x="1236" y="2920"/>
                    <a:pt x="1180" y="2976"/>
                  </a:cubicBezTo>
                  <a:cubicBezTo>
                    <a:pt x="1067" y="3033"/>
                    <a:pt x="1039" y="2948"/>
                    <a:pt x="983" y="2892"/>
                  </a:cubicBezTo>
                  <a:cubicBezTo>
                    <a:pt x="955" y="2836"/>
                    <a:pt x="927" y="2808"/>
                    <a:pt x="871" y="2836"/>
                  </a:cubicBezTo>
                  <a:cubicBezTo>
                    <a:pt x="730" y="2864"/>
                    <a:pt x="674" y="2808"/>
                    <a:pt x="674" y="2668"/>
                  </a:cubicBezTo>
                  <a:cubicBezTo>
                    <a:pt x="674" y="2471"/>
                    <a:pt x="590" y="2387"/>
                    <a:pt x="365" y="2443"/>
                  </a:cubicBezTo>
                  <a:cubicBezTo>
                    <a:pt x="393" y="2246"/>
                    <a:pt x="562" y="2190"/>
                    <a:pt x="674" y="2162"/>
                  </a:cubicBezTo>
                  <a:cubicBezTo>
                    <a:pt x="899" y="2134"/>
                    <a:pt x="927" y="1994"/>
                    <a:pt x="899" y="1825"/>
                  </a:cubicBezTo>
                  <a:cubicBezTo>
                    <a:pt x="871" y="1797"/>
                    <a:pt x="871" y="1769"/>
                    <a:pt x="871" y="1713"/>
                  </a:cubicBezTo>
                  <a:cubicBezTo>
                    <a:pt x="758" y="1741"/>
                    <a:pt x="758" y="1853"/>
                    <a:pt x="702" y="1910"/>
                  </a:cubicBezTo>
                  <a:cubicBezTo>
                    <a:pt x="646" y="1966"/>
                    <a:pt x="590" y="2050"/>
                    <a:pt x="478" y="1994"/>
                  </a:cubicBezTo>
                  <a:cubicBezTo>
                    <a:pt x="534" y="1881"/>
                    <a:pt x="618" y="1825"/>
                    <a:pt x="646" y="1713"/>
                  </a:cubicBezTo>
                  <a:cubicBezTo>
                    <a:pt x="646" y="1629"/>
                    <a:pt x="618" y="1573"/>
                    <a:pt x="534" y="1545"/>
                  </a:cubicBezTo>
                  <a:cubicBezTo>
                    <a:pt x="478" y="1517"/>
                    <a:pt x="506" y="1629"/>
                    <a:pt x="422" y="1629"/>
                  </a:cubicBezTo>
                  <a:cubicBezTo>
                    <a:pt x="365" y="1292"/>
                    <a:pt x="28" y="1067"/>
                    <a:pt x="0" y="702"/>
                  </a:cubicBezTo>
                  <a:cubicBezTo>
                    <a:pt x="309" y="815"/>
                    <a:pt x="309" y="787"/>
                    <a:pt x="365" y="478"/>
                  </a:cubicBezTo>
                  <a:cubicBezTo>
                    <a:pt x="365" y="450"/>
                    <a:pt x="365" y="394"/>
                    <a:pt x="365" y="337"/>
                  </a:cubicBezTo>
                  <a:cubicBezTo>
                    <a:pt x="393" y="225"/>
                    <a:pt x="478" y="197"/>
                    <a:pt x="562" y="281"/>
                  </a:cubicBezTo>
                  <a:cubicBezTo>
                    <a:pt x="618" y="309"/>
                    <a:pt x="674" y="365"/>
                    <a:pt x="674" y="394"/>
                  </a:cubicBezTo>
                  <a:cubicBezTo>
                    <a:pt x="786" y="590"/>
                    <a:pt x="843" y="422"/>
                    <a:pt x="927" y="394"/>
                  </a:cubicBezTo>
                  <a:lnTo>
                    <a:pt x="927" y="394"/>
                  </a:lnTo>
                  <a:cubicBezTo>
                    <a:pt x="815" y="169"/>
                    <a:pt x="1039" y="113"/>
                    <a:pt x="1151" y="0"/>
                  </a:cubicBezTo>
                  <a:cubicBezTo>
                    <a:pt x="1292" y="281"/>
                    <a:pt x="1432" y="365"/>
                    <a:pt x="1769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9" name="Google Shape;2159;p70"/>
            <p:cNvSpPr/>
            <p:nvPr/>
          </p:nvSpPr>
          <p:spPr>
            <a:xfrm>
              <a:off x="4719250" y="716075"/>
              <a:ext cx="9150" cy="8450"/>
            </a:xfrm>
            <a:custGeom>
              <a:avLst/>
              <a:gdLst/>
              <a:ahLst/>
              <a:cxnLst/>
              <a:rect l="l" t="t" r="r" b="b"/>
              <a:pathLst>
                <a:path w="366" h="338" extrusionOk="0">
                  <a:moveTo>
                    <a:pt x="197" y="338"/>
                  </a:moveTo>
                  <a:cubicBezTo>
                    <a:pt x="169" y="310"/>
                    <a:pt x="141" y="282"/>
                    <a:pt x="141" y="254"/>
                  </a:cubicBezTo>
                  <a:cubicBezTo>
                    <a:pt x="197" y="113"/>
                    <a:pt x="84" y="113"/>
                    <a:pt x="0" y="113"/>
                  </a:cubicBezTo>
                  <a:cubicBezTo>
                    <a:pt x="113" y="1"/>
                    <a:pt x="225" y="29"/>
                    <a:pt x="309" y="169"/>
                  </a:cubicBezTo>
                  <a:cubicBezTo>
                    <a:pt x="365" y="254"/>
                    <a:pt x="253" y="310"/>
                    <a:pt x="197" y="33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0" name="Google Shape;2160;p70"/>
            <p:cNvSpPr/>
            <p:nvPr/>
          </p:nvSpPr>
          <p:spPr>
            <a:xfrm>
              <a:off x="4741000" y="685200"/>
              <a:ext cx="2825" cy="2825"/>
            </a:xfrm>
            <a:custGeom>
              <a:avLst/>
              <a:gdLst/>
              <a:ahLst/>
              <a:cxnLst/>
              <a:rect l="l" t="t" r="r" b="b"/>
              <a:pathLst>
                <a:path w="113" h="113" extrusionOk="0">
                  <a:moveTo>
                    <a:pt x="57" y="57"/>
                  </a:moveTo>
                  <a:cubicBezTo>
                    <a:pt x="57" y="57"/>
                    <a:pt x="57" y="113"/>
                    <a:pt x="29" y="113"/>
                  </a:cubicBezTo>
                  <a:cubicBezTo>
                    <a:pt x="1" y="113"/>
                    <a:pt x="1" y="85"/>
                    <a:pt x="29" y="57"/>
                  </a:cubicBezTo>
                  <a:cubicBezTo>
                    <a:pt x="29" y="29"/>
                    <a:pt x="57" y="1"/>
                    <a:pt x="57" y="29"/>
                  </a:cubicBezTo>
                  <a:cubicBezTo>
                    <a:pt x="113" y="29"/>
                    <a:pt x="57" y="1"/>
                    <a:pt x="57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1" name="Google Shape;2161;p70"/>
            <p:cNvSpPr/>
            <p:nvPr/>
          </p:nvSpPr>
          <p:spPr>
            <a:xfrm>
              <a:off x="4747325" y="6360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2" name="Google Shape;2162;p70"/>
            <p:cNvSpPr/>
            <p:nvPr/>
          </p:nvSpPr>
          <p:spPr>
            <a:xfrm>
              <a:off x="4760650" y="6964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29"/>
                  </a:moveTo>
                  <a:lnTo>
                    <a:pt x="1" y="2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3" name="Google Shape;2163;p70"/>
            <p:cNvSpPr/>
            <p:nvPr/>
          </p:nvSpPr>
          <p:spPr>
            <a:xfrm>
              <a:off x="4906650" y="588350"/>
              <a:ext cx="33700" cy="28800"/>
            </a:xfrm>
            <a:custGeom>
              <a:avLst/>
              <a:gdLst/>
              <a:ahLst/>
              <a:cxnLst/>
              <a:rect l="l" t="t" r="r" b="b"/>
              <a:pathLst>
                <a:path w="1348" h="1152" extrusionOk="0">
                  <a:moveTo>
                    <a:pt x="899" y="0"/>
                  </a:moveTo>
                  <a:cubicBezTo>
                    <a:pt x="870" y="85"/>
                    <a:pt x="1067" y="225"/>
                    <a:pt x="814" y="281"/>
                  </a:cubicBezTo>
                  <a:cubicBezTo>
                    <a:pt x="1039" y="253"/>
                    <a:pt x="1179" y="365"/>
                    <a:pt x="1348" y="534"/>
                  </a:cubicBezTo>
                  <a:cubicBezTo>
                    <a:pt x="1207" y="618"/>
                    <a:pt x="1039" y="618"/>
                    <a:pt x="899" y="590"/>
                  </a:cubicBezTo>
                  <a:cubicBezTo>
                    <a:pt x="730" y="562"/>
                    <a:pt x="618" y="590"/>
                    <a:pt x="590" y="786"/>
                  </a:cubicBezTo>
                  <a:cubicBezTo>
                    <a:pt x="562" y="899"/>
                    <a:pt x="449" y="983"/>
                    <a:pt x="506" y="1151"/>
                  </a:cubicBezTo>
                  <a:cubicBezTo>
                    <a:pt x="365" y="983"/>
                    <a:pt x="141" y="1095"/>
                    <a:pt x="56" y="927"/>
                  </a:cubicBezTo>
                  <a:cubicBezTo>
                    <a:pt x="28" y="899"/>
                    <a:pt x="28" y="899"/>
                    <a:pt x="28" y="871"/>
                  </a:cubicBezTo>
                  <a:cubicBezTo>
                    <a:pt x="56" y="871"/>
                    <a:pt x="56" y="843"/>
                    <a:pt x="56" y="871"/>
                  </a:cubicBezTo>
                  <a:cubicBezTo>
                    <a:pt x="28" y="814"/>
                    <a:pt x="28" y="758"/>
                    <a:pt x="0" y="702"/>
                  </a:cubicBezTo>
                  <a:cubicBezTo>
                    <a:pt x="56" y="646"/>
                    <a:pt x="169" y="590"/>
                    <a:pt x="197" y="478"/>
                  </a:cubicBezTo>
                  <a:cubicBezTo>
                    <a:pt x="253" y="393"/>
                    <a:pt x="225" y="169"/>
                    <a:pt x="449" y="337"/>
                  </a:cubicBezTo>
                  <a:cubicBezTo>
                    <a:pt x="506" y="393"/>
                    <a:pt x="534" y="169"/>
                    <a:pt x="674" y="197"/>
                  </a:cubicBezTo>
                  <a:cubicBezTo>
                    <a:pt x="730" y="141"/>
                    <a:pt x="730" y="28"/>
                    <a:pt x="814" y="0"/>
                  </a:cubicBezTo>
                  <a:cubicBezTo>
                    <a:pt x="842" y="0"/>
                    <a:pt x="870" y="0"/>
                    <a:pt x="8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4" name="Google Shape;2164;p70"/>
            <p:cNvSpPr/>
            <p:nvPr/>
          </p:nvSpPr>
          <p:spPr>
            <a:xfrm>
              <a:off x="4861025" y="583425"/>
              <a:ext cx="3525" cy="2850"/>
            </a:xfrm>
            <a:custGeom>
              <a:avLst/>
              <a:gdLst/>
              <a:ahLst/>
              <a:cxnLst/>
              <a:rect l="l" t="t" r="r" b="b"/>
              <a:pathLst>
                <a:path w="141" h="114" extrusionOk="0">
                  <a:moveTo>
                    <a:pt x="113" y="57"/>
                  </a:moveTo>
                  <a:cubicBezTo>
                    <a:pt x="113" y="57"/>
                    <a:pt x="85" y="113"/>
                    <a:pt x="85" y="113"/>
                  </a:cubicBezTo>
                  <a:cubicBezTo>
                    <a:pt x="28" y="113"/>
                    <a:pt x="0" y="85"/>
                    <a:pt x="28" y="57"/>
                  </a:cubicBezTo>
                  <a:cubicBezTo>
                    <a:pt x="28" y="29"/>
                    <a:pt x="85" y="29"/>
                    <a:pt x="113" y="1"/>
                  </a:cubicBezTo>
                  <a:cubicBezTo>
                    <a:pt x="141" y="1"/>
                    <a:pt x="141" y="1"/>
                    <a:pt x="113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5" name="Google Shape;2165;p70"/>
            <p:cNvSpPr/>
            <p:nvPr/>
          </p:nvSpPr>
          <p:spPr>
            <a:xfrm>
              <a:off x="4923475" y="588350"/>
              <a:ext cx="3550" cy="4925"/>
            </a:xfrm>
            <a:custGeom>
              <a:avLst/>
              <a:gdLst/>
              <a:ahLst/>
              <a:cxnLst/>
              <a:rect l="l" t="t" r="r" b="b"/>
              <a:pathLst>
                <a:path w="142" h="197" extrusionOk="0">
                  <a:moveTo>
                    <a:pt x="141" y="0"/>
                  </a:moveTo>
                  <a:cubicBezTo>
                    <a:pt x="113" y="56"/>
                    <a:pt x="85" y="169"/>
                    <a:pt x="1" y="197"/>
                  </a:cubicBezTo>
                  <a:cubicBezTo>
                    <a:pt x="1" y="85"/>
                    <a:pt x="1" y="0"/>
                    <a:pt x="1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70"/>
            <p:cNvSpPr/>
            <p:nvPr/>
          </p:nvSpPr>
          <p:spPr>
            <a:xfrm>
              <a:off x="4883475" y="59817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5" y="57"/>
                  </a:moveTo>
                  <a:cubicBezTo>
                    <a:pt x="57" y="85"/>
                    <a:pt x="29" y="85"/>
                    <a:pt x="29" y="85"/>
                  </a:cubicBezTo>
                  <a:cubicBezTo>
                    <a:pt x="1" y="85"/>
                    <a:pt x="1" y="57"/>
                    <a:pt x="1" y="28"/>
                  </a:cubicBezTo>
                  <a:cubicBezTo>
                    <a:pt x="29" y="28"/>
                    <a:pt x="29" y="0"/>
                    <a:pt x="57" y="0"/>
                  </a:cubicBezTo>
                  <a:cubicBezTo>
                    <a:pt x="57" y="28"/>
                    <a:pt x="57" y="57"/>
                    <a:pt x="85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7" name="Google Shape;2167;p70"/>
            <p:cNvSpPr/>
            <p:nvPr/>
          </p:nvSpPr>
          <p:spPr>
            <a:xfrm>
              <a:off x="4864525" y="58202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1"/>
                  </a:moveTo>
                  <a:cubicBezTo>
                    <a:pt x="57" y="29"/>
                    <a:pt x="29" y="57"/>
                    <a:pt x="1" y="57"/>
                  </a:cubicBezTo>
                  <a:cubicBezTo>
                    <a:pt x="29" y="57"/>
                    <a:pt x="57" y="29"/>
                    <a:pt x="5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8" name="Google Shape;2168;p70"/>
            <p:cNvSpPr/>
            <p:nvPr/>
          </p:nvSpPr>
          <p:spPr>
            <a:xfrm>
              <a:off x="5235825" y="784875"/>
              <a:ext cx="7025" cy="9850"/>
            </a:xfrm>
            <a:custGeom>
              <a:avLst/>
              <a:gdLst/>
              <a:ahLst/>
              <a:cxnLst/>
              <a:rect l="l" t="t" r="r" b="b"/>
              <a:pathLst>
                <a:path w="281" h="394" extrusionOk="0">
                  <a:moveTo>
                    <a:pt x="0" y="84"/>
                  </a:moveTo>
                  <a:cubicBezTo>
                    <a:pt x="169" y="0"/>
                    <a:pt x="225" y="113"/>
                    <a:pt x="281" y="225"/>
                  </a:cubicBezTo>
                  <a:cubicBezTo>
                    <a:pt x="197" y="253"/>
                    <a:pt x="281" y="393"/>
                    <a:pt x="197" y="393"/>
                  </a:cubicBezTo>
                  <a:cubicBezTo>
                    <a:pt x="84" y="393"/>
                    <a:pt x="28" y="337"/>
                    <a:pt x="28" y="253"/>
                  </a:cubicBezTo>
                  <a:cubicBezTo>
                    <a:pt x="28" y="197"/>
                    <a:pt x="28" y="141"/>
                    <a:pt x="0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9" name="Google Shape;2169;p70"/>
            <p:cNvSpPr/>
            <p:nvPr/>
          </p:nvSpPr>
          <p:spPr>
            <a:xfrm>
              <a:off x="5243525" y="805225"/>
              <a:ext cx="7750" cy="4925"/>
            </a:xfrm>
            <a:custGeom>
              <a:avLst/>
              <a:gdLst/>
              <a:ahLst/>
              <a:cxnLst/>
              <a:rect l="l" t="t" r="r" b="b"/>
              <a:pathLst>
                <a:path w="310" h="197" extrusionOk="0">
                  <a:moveTo>
                    <a:pt x="1" y="0"/>
                  </a:moveTo>
                  <a:cubicBezTo>
                    <a:pt x="169" y="28"/>
                    <a:pt x="254" y="57"/>
                    <a:pt x="310" y="197"/>
                  </a:cubicBezTo>
                  <a:cubicBezTo>
                    <a:pt x="169" y="169"/>
                    <a:pt x="85" y="141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0" name="Google Shape;2170;p70"/>
            <p:cNvSpPr/>
            <p:nvPr/>
          </p:nvSpPr>
          <p:spPr>
            <a:xfrm>
              <a:off x="5249150" y="847325"/>
              <a:ext cx="3525" cy="4950"/>
            </a:xfrm>
            <a:custGeom>
              <a:avLst/>
              <a:gdLst/>
              <a:ahLst/>
              <a:cxnLst/>
              <a:rect l="l" t="t" r="r" b="b"/>
              <a:pathLst>
                <a:path w="141" h="198" extrusionOk="0">
                  <a:moveTo>
                    <a:pt x="141" y="1"/>
                  </a:moveTo>
                  <a:cubicBezTo>
                    <a:pt x="141" y="57"/>
                    <a:pt x="141" y="85"/>
                    <a:pt x="141" y="113"/>
                  </a:cubicBezTo>
                  <a:cubicBezTo>
                    <a:pt x="113" y="141"/>
                    <a:pt x="113" y="169"/>
                    <a:pt x="85" y="169"/>
                  </a:cubicBezTo>
                  <a:cubicBezTo>
                    <a:pt x="29" y="197"/>
                    <a:pt x="1" y="141"/>
                    <a:pt x="1" y="113"/>
                  </a:cubicBezTo>
                  <a:cubicBezTo>
                    <a:pt x="1" y="57"/>
                    <a:pt x="1" y="29"/>
                    <a:pt x="1" y="1"/>
                  </a:cubicBezTo>
                  <a:cubicBezTo>
                    <a:pt x="57" y="1"/>
                    <a:pt x="85" y="1"/>
                    <a:pt x="14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" name="Google Shape;2171;p70"/>
            <p:cNvSpPr/>
            <p:nvPr/>
          </p:nvSpPr>
          <p:spPr>
            <a:xfrm>
              <a:off x="5244950" y="78767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0" y="141"/>
                  </a:moveTo>
                  <a:cubicBezTo>
                    <a:pt x="28" y="57"/>
                    <a:pt x="56" y="29"/>
                    <a:pt x="141" y="1"/>
                  </a:cubicBezTo>
                  <a:cubicBezTo>
                    <a:pt x="141" y="85"/>
                    <a:pt x="84" y="141"/>
                    <a:pt x="0" y="14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70"/>
            <p:cNvSpPr/>
            <p:nvPr/>
          </p:nvSpPr>
          <p:spPr>
            <a:xfrm>
              <a:off x="4630800" y="750475"/>
              <a:ext cx="110925" cy="75825"/>
            </a:xfrm>
            <a:custGeom>
              <a:avLst/>
              <a:gdLst/>
              <a:ahLst/>
              <a:cxnLst/>
              <a:rect l="l" t="t" r="r" b="b"/>
              <a:pathLst>
                <a:path w="4437" h="3033" extrusionOk="0">
                  <a:moveTo>
                    <a:pt x="4072" y="2022"/>
                  </a:moveTo>
                  <a:cubicBezTo>
                    <a:pt x="4015" y="1910"/>
                    <a:pt x="3931" y="1938"/>
                    <a:pt x="3847" y="1966"/>
                  </a:cubicBezTo>
                  <a:cubicBezTo>
                    <a:pt x="3707" y="1994"/>
                    <a:pt x="3566" y="2078"/>
                    <a:pt x="3398" y="2050"/>
                  </a:cubicBezTo>
                  <a:cubicBezTo>
                    <a:pt x="3229" y="2022"/>
                    <a:pt x="3145" y="2218"/>
                    <a:pt x="3257" y="2359"/>
                  </a:cubicBezTo>
                  <a:cubicBezTo>
                    <a:pt x="3314" y="2415"/>
                    <a:pt x="3370" y="2443"/>
                    <a:pt x="3398" y="2527"/>
                  </a:cubicBezTo>
                  <a:lnTo>
                    <a:pt x="3398" y="2527"/>
                  </a:lnTo>
                  <a:cubicBezTo>
                    <a:pt x="3510" y="2555"/>
                    <a:pt x="3566" y="2612"/>
                    <a:pt x="3482" y="2724"/>
                  </a:cubicBezTo>
                  <a:cubicBezTo>
                    <a:pt x="3454" y="2780"/>
                    <a:pt x="3398" y="2836"/>
                    <a:pt x="3370" y="2864"/>
                  </a:cubicBezTo>
                  <a:cubicBezTo>
                    <a:pt x="3342" y="2696"/>
                    <a:pt x="3229" y="2583"/>
                    <a:pt x="3089" y="2471"/>
                  </a:cubicBezTo>
                  <a:cubicBezTo>
                    <a:pt x="2949" y="2668"/>
                    <a:pt x="2949" y="2696"/>
                    <a:pt x="2724" y="2583"/>
                  </a:cubicBezTo>
                  <a:cubicBezTo>
                    <a:pt x="2556" y="2499"/>
                    <a:pt x="2415" y="2555"/>
                    <a:pt x="2275" y="2583"/>
                  </a:cubicBezTo>
                  <a:cubicBezTo>
                    <a:pt x="2219" y="2612"/>
                    <a:pt x="2191" y="2668"/>
                    <a:pt x="2247" y="2696"/>
                  </a:cubicBezTo>
                  <a:cubicBezTo>
                    <a:pt x="2359" y="2836"/>
                    <a:pt x="2050" y="2864"/>
                    <a:pt x="2191" y="3005"/>
                  </a:cubicBezTo>
                  <a:cubicBezTo>
                    <a:pt x="2134" y="3033"/>
                    <a:pt x="2078" y="3033"/>
                    <a:pt x="2078" y="2977"/>
                  </a:cubicBezTo>
                  <a:cubicBezTo>
                    <a:pt x="2022" y="2864"/>
                    <a:pt x="1994" y="2752"/>
                    <a:pt x="1854" y="2696"/>
                  </a:cubicBezTo>
                  <a:cubicBezTo>
                    <a:pt x="1798" y="2668"/>
                    <a:pt x="1798" y="2612"/>
                    <a:pt x="1826" y="2555"/>
                  </a:cubicBezTo>
                  <a:cubicBezTo>
                    <a:pt x="1854" y="2443"/>
                    <a:pt x="1798" y="2415"/>
                    <a:pt x="1713" y="2443"/>
                  </a:cubicBezTo>
                  <a:cubicBezTo>
                    <a:pt x="1629" y="2443"/>
                    <a:pt x="1573" y="2499"/>
                    <a:pt x="1601" y="2583"/>
                  </a:cubicBezTo>
                  <a:cubicBezTo>
                    <a:pt x="1601" y="2612"/>
                    <a:pt x="1601" y="2668"/>
                    <a:pt x="1573" y="2640"/>
                  </a:cubicBezTo>
                  <a:cubicBezTo>
                    <a:pt x="1461" y="2640"/>
                    <a:pt x="1348" y="2752"/>
                    <a:pt x="1292" y="2612"/>
                  </a:cubicBezTo>
                  <a:cubicBezTo>
                    <a:pt x="1236" y="2555"/>
                    <a:pt x="1208" y="2471"/>
                    <a:pt x="1124" y="2471"/>
                  </a:cubicBezTo>
                  <a:cubicBezTo>
                    <a:pt x="983" y="2471"/>
                    <a:pt x="871" y="2527"/>
                    <a:pt x="731" y="2555"/>
                  </a:cubicBezTo>
                  <a:cubicBezTo>
                    <a:pt x="703" y="2555"/>
                    <a:pt x="675" y="2583"/>
                    <a:pt x="703" y="2640"/>
                  </a:cubicBezTo>
                  <a:cubicBezTo>
                    <a:pt x="731" y="2808"/>
                    <a:pt x="590" y="2836"/>
                    <a:pt x="506" y="2920"/>
                  </a:cubicBezTo>
                  <a:cubicBezTo>
                    <a:pt x="394" y="2864"/>
                    <a:pt x="394" y="2780"/>
                    <a:pt x="394" y="2696"/>
                  </a:cubicBezTo>
                  <a:cubicBezTo>
                    <a:pt x="366" y="2527"/>
                    <a:pt x="366" y="2331"/>
                    <a:pt x="141" y="2247"/>
                  </a:cubicBezTo>
                  <a:cubicBezTo>
                    <a:pt x="85" y="2218"/>
                    <a:pt x="113" y="2134"/>
                    <a:pt x="113" y="2078"/>
                  </a:cubicBezTo>
                  <a:cubicBezTo>
                    <a:pt x="85" y="2022"/>
                    <a:pt x="1" y="1994"/>
                    <a:pt x="57" y="1910"/>
                  </a:cubicBezTo>
                  <a:cubicBezTo>
                    <a:pt x="141" y="1769"/>
                    <a:pt x="225" y="1910"/>
                    <a:pt x="310" y="1910"/>
                  </a:cubicBezTo>
                  <a:cubicBezTo>
                    <a:pt x="366" y="1938"/>
                    <a:pt x="338" y="1825"/>
                    <a:pt x="338" y="1882"/>
                  </a:cubicBezTo>
                  <a:cubicBezTo>
                    <a:pt x="310" y="1882"/>
                    <a:pt x="310" y="1882"/>
                    <a:pt x="310" y="1882"/>
                  </a:cubicBezTo>
                  <a:cubicBezTo>
                    <a:pt x="57" y="1629"/>
                    <a:pt x="85" y="1236"/>
                    <a:pt x="422" y="983"/>
                  </a:cubicBezTo>
                  <a:cubicBezTo>
                    <a:pt x="478" y="927"/>
                    <a:pt x="506" y="871"/>
                    <a:pt x="478" y="787"/>
                  </a:cubicBezTo>
                  <a:cubicBezTo>
                    <a:pt x="338" y="534"/>
                    <a:pt x="422" y="281"/>
                    <a:pt x="534" y="1"/>
                  </a:cubicBezTo>
                  <a:cubicBezTo>
                    <a:pt x="675" y="85"/>
                    <a:pt x="815" y="141"/>
                    <a:pt x="703" y="366"/>
                  </a:cubicBezTo>
                  <a:cubicBezTo>
                    <a:pt x="675" y="422"/>
                    <a:pt x="815" y="534"/>
                    <a:pt x="787" y="646"/>
                  </a:cubicBezTo>
                  <a:cubicBezTo>
                    <a:pt x="759" y="674"/>
                    <a:pt x="731" y="674"/>
                    <a:pt x="675" y="674"/>
                  </a:cubicBezTo>
                  <a:cubicBezTo>
                    <a:pt x="731" y="702"/>
                    <a:pt x="759" y="674"/>
                    <a:pt x="787" y="646"/>
                  </a:cubicBezTo>
                  <a:cubicBezTo>
                    <a:pt x="955" y="787"/>
                    <a:pt x="1124" y="927"/>
                    <a:pt x="1096" y="1208"/>
                  </a:cubicBezTo>
                  <a:cubicBezTo>
                    <a:pt x="1068" y="1320"/>
                    <a:pt x="1236" y="1348"/>
                    <a:pt x="1320" y="1264"/>
                  </a:cubicBezTo>
                  <a:cubicBezTo>
                    <a:pt x="1348" y="1208"/>
                    <a:pt x="1405" y="1208"/>
                    <a:pt x="1461" y="1180"/>
                  </a:cubicBezTo>
                  <a:cubicBezTo>
                    <a:pt x="1517" y="1152"/>
                    <a:pt x="1517" y="1095"/>
                    <a:pt x="1461" y="1067"/>
                  </a:cubicBezTo>
                  <a:cubicBezTo>
                    <a:pt x="1264" y="983"/>
                    <a:pt x="1489" y="927"/>
                    <a:pt x="1489" y="843"/>
                  </a:cubicBezTo>
                  <a:cubicBezTo>
                    <a:pt x="1657" y="702"/>
                    <a:pt x="1826" y="618"/>
                    <a:pt x="2050" y="731"/>
                  </a:cubicBezTo>
                  <a:cubicBezTo>
                    <a:pt x="2134" y="759"/>
                    <a:pt x="2219" y="702"/>
                    <a:pt x="2303" y="731"/>
                  </a:cubicBezTo>
                  <a:cubicBezTo>
                    <a:pt x="2303" y="731"/>
                    <a:pt x="2331" y="759"/>
                    <a:pt x="2331" y="759"/>
                  </a:cubicBezTo>
                  <a:cubicBezTo>
                    <a:pt x="2359" y="871"/>
                    <a:pt x="2443" y="899"/>
                    <a:pt x="2528" y="927"/>
                  </a:cubicBezTo>
                  <a:cubicBezTo>
                    <a:pt x="2668" y="955"/>
                    <a:pt x="2808" y="1011"/>
                    <a:pt x="2949" y="1067"/>
                  </a:cubicBezTo>
                  <a:cubicBezTo>
                    <a:pt x="2977" y="1208"/>
                    <a:pt x="2864" y="1236"/>
                    <a:pt x="2808" y="1292"/>
                  </a:cubicBezTo>
                  <a:cubicBezTo>
                    <a:pt x="2752" y="1404"/>
                    <a:pt x="2780" y="1517"/>
                    <a:pt x="2893" y="1545"/>
                  </a:cubicBezTo>
                  <a:cubicBezTo>
                    <a:pt x="2949" y="1573"/>
                    <a:pt x="3061" y="1545"/>
                    <a:pt x="3033" y="1489"/>
                  </a:cubicBezTo>
                  <a:cubicBezTo>
                    <a:pt x="2921" y="1264"/>
                    <a:pt x="3089" y="1348"/>
                    <a:pt x="3201" y="1292"/>
                  </a:cubicBezTo>
                  <a:cubicBezTo>
                    <a:pt x="3257" y="1292"/>
                    <a:pt x="3454" y="1208"/>
                    <a:pt x="3229" y="1095"/>
                  </a:cubicBezTo>
                  <a:cubicBezTo>
                    <a:pt x="3145" y="1067"/>
                    <a:pt x="3173" y="983"/>
                    <a:pt x="3173" y="927"/>
                  </a:cubicBezTo>
                  <a:cubicBezTo>
                    <a:pt x="3201" y="843"/>
                    <a:pt x="3229" y="759"/>
                    <a:pt x="3229" y="674"/>
                  </a:cubicBezTo>
                  <a:cubicBezTo>
                    <a:pt x="3229" y="618"/>
                    <a:pt x="3061" y="534"/>
                    <a:pt x="3201" y="450"/>
                  </a:cubicBezTo>
                  <a:cubicBezTo>
                    <a:pt x="3286" y="562"/>
                    <a:pt x="3454" y="422"/>
                    <a:pt x="3510" y="562"/>
                  </a:cubicBezTo>
                  <a:cubicBezTo>
                    <a:pt x="3566" y="646"/>
                    <a:pt x="3651" y="731"/>
                    <a:pt x="3735" y="787"/>
                  </a:cubicBezTo>
                  <a:lnTo>
                    <a:pt x="3735" y="787"/>
                  </a:lnTo>
                  <a:cubicBezTo>
                    <a:pt x="3791" y="899"/>
                    <a:pt x="3791" y="983"/>
                    <a:pt x="3622" y="1011"/>
                  </a:cubicBezTo>
                  <a:cubicBezTo>
                    <a:pt x="3538" y="1011"/>
                    <a:pt x="3510" y="1067"/>
                    <a:pt x="3510" y="1124"/>
                  </a:cubicBezTo>
                  <a:cubicBezTo>
                    <a:pt x="3510" y="1236"/>
                    <a:pt x="3566" y="1236"/>
                    <a:pt x="3622" y="1264"/>
                  </a:cubicBezTo>
                  <a:cubicBezTo>
                    <a:pt x="3735" y="1320"/>
                    <a:pt x="3847" y="1376"/>
                    <a:pt x="3987" y="1348"/>
                  </a:cubicBezTo>
                  <a:cubicBezTo>
                    <a:pt x="4100" y="1320"/>
                    <a:pt x="4296" y="1545"/>
                    <a:pt x="4296" y="1685"/>
                  </a:cubicBezTo>
                  <a:cubicBezTo>
                    <a:pt x="4296" y="1769"/>
                    <a:pt x="4352" y="1825"/>
                    <a:pt x="4380" y="1910"/>
                  </a:cubicBezTo>
                  <a:cubicBezTo>
                    <a:pt x="4437" y="1994"/>
                    <a:pt x="4437" y="2078"/>
                    <a:pt x="4352" y="2134"/>
                  </a:cubicBezTo>
                  <a:cubicBezTo>
                    <a:pt x="4240" y="2190"/>
                    <a:pt x="4156" y="2162"/>
                    <a:pt x="4128" y="2050"/>
                  </a:cubicBezTo>
                  <a:cubicBezTo>
                    <a:pt x="4100" y="2050"/>
                    <a:pt x="4072" y="2022"/>
                    <a:pt x="4072" y="20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" name="Google Shape;2173;p70"/>
            <p:cNvSpPr/>
            <p:nvPr/>
          </p:nvSpPr>
          <p:spPr>
            <a:xfrm>
              <a:off x="4656075" y="726625"/>
              <a:ext cx="78625" cy="46325"/>
            </a:xfrm>
            <a:custGeom>
              <a:avLst/>
              <a:gdLst/>
              <a:ahLst/>
              <a:cxnLst/>
              <a:rect l="l" t="t" r="r" b="b"/>
              <a:pathLst>
                <a:path w="3145" h="1853" extrusionOk="0">
                  <a:moveTo>
                    <a:pt x="2611" y="253"/>
                  </a:moveTo>
                  <a:cubicBezTo>
                    <a:pt x="2752" y="309"/>
                    <a:pt x="2752" y="28"/>
                    <a:pt x="2920" y="112"/>
                  </a:cubicBezTo>
                  <a:cubicBezTo>
                    <a:pt x="2948" y="140"/>
                    <a:pt x="3033" y="112"/>
                    <a:pt x="3033" y="168"/>
                  </a:cubicBezTo>
                  <a:cubicBezTo>
                    <a:pt x="3061" y="253"/>
                    <a:pt x="3089" y="309"/>
                    <a:pt x="3033" y="393"/>
                  </a:cubicBezTo>
                  <a:cubicBezTo>
                    <a:pt x="2976" y="449"/>
                    <a:pt x="3061" y="505"/>
                    <a:pt x="3089" y="562"/>
                  </a:cubicBezTo>
                  <a:cubicBezTo>
                    <a:pt x="3145" y="646"/>
                    <a:pt x="3061" y="702"/>
                    <a:pt x="3089" y="842"/>
                  </a:cubicBezTo>
                  <a:cubicBezTo>
                    <a:pt x="2892" y="758"/>
                    <a:pt x="2752" y="674"/>
                    <a:pt x="2611" y="842"/>
                  </a:cubicBezTo>
                  <a:cubicBezTo>
                    <a:pt x="2499" y="983"/>
                    <a:pt x="2527" y="1067"/>
                    <a:pt x="2611" y="1179"/>
                  </a:cubicBezTo>
                  <a:cubicBezTo>
                    <a:pt x="2555" y="1235"/>
                    <a:pt x="2499" y="1235"/>
                    <a:pt x="2471" y="1179"/>
                  </a:cubicBezTo>
                  <a:cubicBezTo>
                    <a:pt x="2331" y="1011"/>
                    <a:pt x="2190" y="1011"/>
                    <a:pt x="2050" y="1179"/>
                  </a:cubicBezTo>
                  <a:cubicBezTo>
                    <a:pt x="1966" y="1320"/>
                    <a:pt x="1769" y="1151"/>
                    <a:pt x="1685" y="1291"/>
                  </a:cubicBezTo>
                  <a:cubicBezTo>
                    <a:pt x="1601" y="1432"/>
                    <a:pt x="1741" y="1544"/>
                    <a:pt x="1629" y="1656"/>
                  </a:cubicBezTo>
                  <a:cubicBezTo>
                    <a:pt x="1573" y="1713"/>
                    <a:pt x="1573" y="1853"/>
                    <a:pt x="1460" y="1685"/>
                  </a:cubicBezTo>
                  <a:cubicBezTo>
                    <a:pt x="1432" y="1628"/>
                    <a:pt x="1376" y="1713"/>
                    <a:pt x="1320" y="1713"/>
                  </a:cubicBezTo>
                  <a:lnTo>
                    <a:pt x="1320" y="1713"/>
                  </a:lnTo>
                  <a:cubicBezTo>
                    <a:pt x="1320" y="1348"/>
                    <a:pt x="1208" y="1123"/>
                    <a:pt x="759" y="1320"/>
                  </a:cubicBezTo>
                  <a:cubicBezTo>
                    <a:pt x="702" y="1348"/>
                    <a:pt x="618" y="1207"/>
                    <a:pt x="506" y="1235"/>
                  </a:cubicBezTo>
                  <a:cubicBezTo>
                    <a:pt x="562" y="1572"/>
                    <a:pt x="562" y="1572"/>
                    <a:pt x="281" y="1572"/>
                  </a:cubicBezTo>
                  <a:cubicBezTo>
                    <a:pt x="225" y="1460"/>
                    <a:pt x="113" y="1488"/>
                    <a:pt x="1" y="1404"/>
                  </a:cubicBezTo>
                  <a:cubicBezTo>
                    <a:pt x="225" y="1348"/>
                    <a:pt x="309" y="1207"/>
                    <a:pt x="337" y="1011"/>
                  </a:cubicBezTo>
                  <a:cubicBezTo>
                    <a:pt x="365" y="842"/>
                    <a:pt x="422" y="646"/>
                    <a:pt x="674" y="618"/>
                  </a:cubicBezTo>
                  <a:cubicBezTo>
                    <a:pt x="562" y="590"/>
                    <a:pt x="422" y="590"/>
                    <a:pt x="281" y="590"/>
                  </a:cubicBezTo>
                  <a:cubicBezTo>
                    <a:pt x="253" y="533"/>
                    <a:pt x="225" y="477"/>
                    <a:pt x="225" y="421"/>
                  </a:cubicBezTo>
                  <a:cubicBezTo>
                    <a:pt x="225" y="309"/>
                    <a:pt x="253" y="197"/>
                    <a:pt x="394" y="253"/>
                  </a:cubicBezTo>
                  <a:cubicBezTo>
                    <a:pt x="478" y="281"/>
                    <a:pt x="534" y="253"/>
                    <a:pt x="590" y="197"/>
                  </a:cubicBezTo>
                  <a:lnTo>
                    <a:pt x="590" y="197"/>
                  </a:lnTo>
                  <a:cubicBezTo>
                    <a:pt x="646" y="168"/>
                    <a:pt x="674" y="140"/>
                    <a:pt x="730" y="84"/>
                  </a:cubicBezTo>
                  <a:cubicBezTo>
                    <a:pt x="871" y="28"/>
                    <a:pt x="983" y="0"/>
                    <a:pt x="1039" y="168"/>
                  </a:cubicBezTo>
                  <a:cubicBezTo>
                    <a:pt x="1123" y="337"/>
                    <a:pt x="1348" y="309"/>
                    <a:pt x="1432" y="421"/>
                  </a:cubicBezTo>
                  <a:cubicBezTo>
                    <a:pt x="1545" y="590"/>
                    <a:pt x="1685" y="533"/>
                    <a:pt x="1853" y="533"/>
                  </a:cubicBezTo>
                  <a:cubicBezTo>
                    <a:pt x="1994" y="505"/>
                    <a:pt x="2162" y="533"/>
                    <a:pt x="2331" y="533"/>
                  </a:cubicBezTo>
                  <a:cubicBezTo>
                    <a:pt x="2443" y="505"/>
                    <a:pt x="2527" y="421"/>
                    <a:pt x="2611" y="337"/>
                  </a:cubicBezTo>
                  <a:cubicBezTo>
                    <a:pt x="2611" y="309"/>
                    <a:pt x="2611" y="281"/>
                    <a:pt x="2611" y="25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" name="Google Shape;2174;p70"/>
            <p:cNvSpPr/>
            <p:nvPr/>
          </p:nvSpPr>
          <p:spPr>
            <a:xfrm>
              <a:off x="4610450" y="753275"/>
              <a:ext cx="33025" cy="49875"/>
            </a:xfrm>
            <a:custGeom>
              <a:avLst/>
              <a:gdLst/>
              <a:ahLst/>
              <a:cxnLst/>
              <a:rect l="l" t="t" r="r" b="b"/>
              <a:pathLst>
                <a:path w="1321" h="1995" extrusionOk="0">
                  <a:moveTo>
                    <a:pt x="1236" y="871"/>
                  </a:moveTo>
                  <a:cubicBezTo>
                    <a:pt x="1208" y="927"/>
                    <a:pt x="1180" y="1012"/>
                    <a:pt x="1124" y="1068"/>
                  </a:cubicBezTo>
                  <a:cubicBezTo>
                    <a:pt x="1039" y="1180"/>
                    <a:pt x="983" y="1264"/>
                    <a:pt x="1096" y="1405"/>
                  </a:cubicBezTo>
                  <a:cubicBezTo>
                    <a:pt x="1152" y="1461"/>
                    <a:pt x="1039" y="1545"/>
                    <a:pt x="1067" y="1629"/>
                  </a:cubicBezTo>
                  <a:cubicBezTo>
                    <a:pt x="1067" y="1685"/>
                    <a:pt x="1096" y="1770"/>
                    <a:pt x="1152" y="1685"/>
                  </a:cubicBezTo>
                  <a:cubicBezTo>
                    <a:pt x="1208" y="1629"/>
                    <a:pt x="1208" y="1573"/>
                    <a:pt x="1264" y="1657"/>
                  </a:cubicBezTo>
                  <a:cubicBezTo>
                    <a:pt x="1320" y="1713"/>
                    <a:pt x="1292" y="1798"/>
                    <a:pt x="1236" y="1826"/>
                  </a:cubicBezTo>
                  <a:cubicBezTo>
                    <a:pt x="1152" y="1854"/>
                    <a:pt x="1067" y="1826"/>
                    <a:pt x="983" y="1798"/>
                  </a:cubicBezTo>
                  <a:cubicBezTo>
                    <a:pt x="899" y="1798"/>
                    <a:pt x="899" y="1798"/>
                    <a:pt x="927" y="1966"/>
                  </a:cubicBezTo>
                  <a:cubicBezTo>
                    <a:pt x="899" y="1966"/>
                    <a:pt x="843" y="1966"/>
                    <a:pt x="787" y="1966"/>
                  </a:cubicBezTo>
                  <a:cubicBezTo>
                    <a:pt x="759" y="1966"/>
                    <a:pt x="731" y="1994"/>
                    <a:pt x="703" y="1994"/>
                  </a:cubicBezTo>
                  <a:cubicBezTo>
                    <a:pt x="646" y="1994"/>
                    <a:pt x="534" y="1938"/>
                    <a:pt x="618" y="1882"/>
                  </a:cubicBezTo>
                  <a:cubicBezTo>
                    <a:pt x="731" y="1742"/>
                    <a:pt x="646" y="1601"/>
                    <a:pt x="646" y="1489"/>
                  </a:cubicBezTo>
                  <a:cubicBezTo>
                    <a:pt x="646" y="1433"/>
                    <a:pt x="674" y="1377"/>
                    <a:pt x="674" y="1348"/>
                  </a:cubicBezTo>
                  <a:cubicBezTo>
                    <a:pt x="731" y="1208"/>
                    <a:pt x="843" y="1068"/>
                    <a:pt x="590" y="1068"/>
                  </a:cubicBezTo>
                  <a:cubicBezTo>
                    <a:pt x="506" y="1012"/>
                    <a:pt x="422" y="955"/>
                    <a:pt x="366" y="871"/>
                  </a:cubicBezTo>
                  <a:cubicBezTo>
                    <a:pt x="366" y="843"/>
                    <a:pt x="338" y="787"/>
                    <a:pt x="366" y="759"/>
                  </a:cubicBezTo>
                  <a:cubicBezTo>
                    <a:pt x="366" y="703"/>
                    <a:pt x="422" y="647"/>
                    <a:pt x="366" y="619"/>
                  </a:cubicBezTo>
                  <a:cubicBezTo>
                    <a:pt x="169" y="619"/>
                    <a:pt x="85" y="478"/>
                    <a:pt x="1" y="338"/>
                  </a:cubicBezTo>
                  <a:cubicBezTo>
                    <a:pt x="1" y="338"/>
                    <a:pt x="1" y="310"/>
                    <a:pt x="1" y="282"/>
                  </a:cubicBezTo>
                  <a:cubicBezTo>
                    <a:pt x="85" y="197"/>
                    <a:pt x="57" y="57"/>
                    <a:pt x="169" y="1"/>
                  </a:cubicBezTo>
                  <a:cubicBezTo>
                    <a:pt x="169" y="85"/>
                    <a:pt x="197" y="113"/>
                    <a:pt x="281" y="113"/>
                  </a:cubicBezTo>
                  <a:cubicBezTo>
                    <a:pt x="366" y="85"/>
                    <a:pt x="450" y="85"/>
                    <a:pt x="534" y="141"/>
                  </a:cubicBezTo>
                  <a:cubicBezTo>
                    <a:pt x="618" y="197"/>
                    <a:pt x="759" y="254"/>
                    <a:pt x="618" y="394"/>
                  </a:cubicBezTo>
                  <a:cubicBezTo>
                    <a:pt x="534" y="506"/>
                    <a:pt x="759" y="534"/>
                    <a:pt x="731" y="619"/>
                  </a:cubicBezTo>
                  <a:cubicBezTo>
                    <a:pt x="703" y="675"/>
                    <a:pt x="562" y="675"/>
                    <a:pt x="562" y="759"/>
                  </a:cubicBezTo>
                  <a:cubicBezTo>
                    <a:pt x="562" y="815"/>
                    <a:pt x="618" y="871"/>
                    <a:pt x="646" y="843"/>
                  </a:cubicBezTo>
                  <a:cubicBezTo>
                    <a:pt x="731" y="815"/>
                    <a:pt x="815" y="731"/>
                    <a:pt x="899" y="703"/>
                  </a:cubicBezTo>
                  <a:cubicBezTo>
                    <a:pt x="1011" y="703"/>
                    <a:pt x="1096" y="759"/>
                    <a:pt x="1152" y="843"/>
                  </a:cubicBezTo>
                  <a:cubicBezTo>
                    <a:pt x="1180" y="843"/>
                    <a:pt x="1208" y="871"/>
                    <a:pt x="1236" y="8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" name="Google Shape;2175;p70"/>
            <p:cNvSpPr/>
            <p:nvPr/>
          </p:nvSpPr>
          <p:spPr>
            <a:xfrm>
              <a:off x="4663100" y="751875"/>
              <a:ext cx="28100" cy="22500"/>
            </a:xfrm>
            <a:custGeom>
              <a:avLst/>
              <a:gdLst/>
              <a:ahLst/>
              <a:cxnLst/>
              <a:rect l="l" t="t" r="r" b="b"/>
              <a:pathLst>
                <a:path w="1124" h="900" extrusionOk="0">
                  <a:moveTo>
                    <a:pt x="0" y="562"/>
                  </a:moveTo>
                  <a:cubicBezTo>
                    <a:pt x="84" y="562"/>
                    <a:pt x="141" y="534"/>
                    <a:pt x="253" y="450"/>
                  </a:cubicBezTo>
                  <a:cubicBezTo>
                    <a:pt x="84" y="422"/>
                    <a:pt x="56" y="310"/>
                    <a:pt x="113" y="169"/>
                  </a:cubicBezTo>
                  <a:cubicBezTo>
                    <a:pt x="141" y="29"/>
                    <a:pt x="281" y="1"/>
                    <a:pt x="365" y="141"/>
                  </a:cubicBezTo>
                  <a:cubicBezTo>
                    <a:pt x="449" y="281"/>
                    <a:pt x="590" y="281"/>
                    <a:pt x="646" y="197"/>
                  </a:cubicBezTo>
                  <a:cubicBezTo>
                    <a:pt x="786" y="29"/>
                    <a:pt x="899" y="57"/>
                    <a:pt x="1011" y="197"/>
                  </a:cubicBezTo>
                  <a:cubicBezTo>
                    <a:pt x="1039" y="197"/>
                    <a:pt x="1095" y="169"/>
                    <a:pt x="1123" y="253"/>
                  </a:cubicBezTo>
                  <a:cubicBezTo>
                    <a:pt x="1067" y="394"/>
                    <a:pt x="1039" y="534"/>
                    <a:pt x="1039" y="703"/>
                  </a:cubicBezTo>
                  <a:cubicBezTo>
                    <a:pt x="955" y="703"/>
                    <a:pt x="927" y="731"/>
                    <a:pt x="871" y="787"/>
                  </a:cubicBezTo>
                  <a:cubicBezTo>
                    <a:pt x="786" y="899"/>
                    <a:pt x="730" y="871"/>
                    <a:pt x="702" y="759"/>
                  </a:cubicBezTo>
                  <a:cubicBezTo>
                    <a:pt x="674" y="618"/>
                    <a:pt x="646" y="646"/>
                    <a:pt x="534" y="731"/>
                  </a:cubicBezTo>
                  <a:cubicBezTo>
                    <a:pt x="449" y="787"/>
                    <a:pt x="281" y="703"/>
                    <a:pt x="197" y="787"/>
                  </a:cubicBezTo>
                  <a:lnTo>
                    <a:pt x="197" y="787"/>
                  </a:lnTo>
                  <a:cubicBezTo>
                    <a:pt x="169" y="759"/>
                    <a:pt x="169" y="759"/>
                    <a:pt x="169" y="731"/>
                  </a:cubicBezTo>
                  <a:cubicBezTo>
                    <a:pt x="169" y="731"/>
                    <a:pt x="197" y="703"/>
                    <a:pt x="197" y="703"/>
                  </a:cubicBezTo>
                  <a:cubicBezTo>
                    <a:pt x="169" y="646"/>
                    <a:pt x="113" y="646"/>
                    <a:pt x="56" y="618"/>
                  </a:cubicBezTo>
                  <a:cubicBezTo>
                    <a:pt x="28" y="646"/>
                    <a:pt x="0" y="646"/>
                    <a:pt x="0" y="618"/>
                  </a:cubicBezTo>
                  <a:cubicBezTo>
                    <a:pt x="0" y="618"/>
                    <a:pt x="0" y="590"/>
                    <a:pt x="0" y="5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6" name="Google Shape;2176;p70"/>
            <p:cNvSpPr/>
            <p:nvPr/>
          </p:nvSpPr>
          <p:spPr>
            <a:xfrm>
              <a:off x="4632925" y="765225"/>
              <a:ext cx="8425" cy="9150"/>
            </a:xfrm>
            <a:custGeom>
              <a:avLst/>
              <a:gdLst/>
              <a:ahLst/>
              <a:cxnLst/>
              <a:rect l="l" t="t" r="r" b="b"/>
              <a:pathLst>
                <a:path w="337" h="366" extrusionOk="0">
                  <a:moveTo>
                    <a:pt x="253" y="365"/>
                  </a:moveTo>
                  <a:cubicBezTo>
                    <a:pt x="140" y="365"/>
                    <a:pt x="56" y="309"/>
                    <a:pt x="0" y="225"/>
                  </a:cubicBezTo>
                  <a:cubicBezTo>
                    <a:pt x="28" y="0"/>
                    <a:pt x="168" y="169"/>
                    <a:pt x="225" y="197"/>
                  </a:cubicBezTo>
                  <a:cubicBezTo>
                    <a:pt x="337" y="197"/>
                    <a:pt x="309" y="309"/>
                    <a:pt x="253" y="36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" name="Google Shape;2177;p70"/>
            <p:cNvSpPr/>
            <p:nvPr/>
          </p:nvSpPr>
          <p:spPr>
            <a:xfrm>
              <a:off x="4714325" y="735025"/>
              <a:ext cx="7050" cy="6350"/>
            </a:xfrm>
            <a:custGeom>
              <a:avLst/>
              <a:gdLst/>
              <a:ahLst/>
              <a:cxnLst/>
              <a:rect l="l" t="t" r="r" b="b"/>
              <a:pathLst>
                <a:path w="282" h="254" extrusionOk="0">
                  <a:moveTo>
                    <a:pt x="281" y="1"/>
                  </a:moveTo>
                  <a:cubicBezTo>
                    <a:pt x="197" y="254"/>
                    <a:pt x="197" y="254"/>
                    <a:pt x="1" y="197"/>
                  </a:cubicBezTo>
                  <a:cubicBezTo>
                    <a:pt x="57" y="85"/>
                    <a:pt x="141" y="1"/>
                    <a:pt x="2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" name="Google Shape;2178;p70"/>
            <p:cNvSpPr/>
            <p:nvPr/>
          </p:nvSpPr>
          <p:spPr>
            <a:xfrm>
              <a:off x="4665200" y="725900"/>
              <a:ext cx="4225" cy="4250"/>
            </a:xfrm>
            <a:custGeom>
              <a:avLst/>
              <a:gdLst/>
              <a:ahLst/>
              <a:cxnLst/>
              <a:rect l="l" t="t" r="r" b="b"/>
              <a:pathLst>
                <a:path w="169" h="170" extrusionOk="0">
                  <a:moveTo>
                    <a:pt x="169" y="141"/>
                  </a:moveTo>
                  <a:cubicBezTo>
                    <a:pt x="85" y="169"/>
                    <a:pt x="29" y="169"/>
                    <a:pt x="0" y="85"/>
                  </a:cubicBezTo>
                  <a:cubicBezTo>
                    <a:pt x="0" y="57"/>
                    <a:pt x="0" y="29"/>
                    <a:pt x="29" y="29"/>
                  </a:cubicBezTo>
                  <a:cubicBezTo>
                    <a:pt x="113" y="1"/>
                    <a:pt x="141" y="85"/>
                    <a:pt x="169" y="14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" name="Google Shape;2179;p70"/>
            <p:cNvSpPr/>
            <p:nvPr/>
          </p:nvSpPr>
          <p:spPr>
            <a:xfrm>
              <a:off x="4660275" y="740650"/>
              <a:ext cx="2850" cy="2825"/>
            </a:xfrm>
            <a:custGeom>
              <a:avLst/>
              <a:gdLst/>
              <a:ahLst/>
              <a:cxnLst/>
              <a:rect l="l" t="t" r="r" b="b"/>
              <a:pathLst>
                <a:path w="114" h="113" extrusionOk="0">
                  <a:moveTo>
                    <a:pt x="85" y="57"/>
                  </a:moveTo>
                  <a:cubicBezTo>
                    <a:pt x="57" y="85"/>
                    <a:pt x="29" y="85"/>
                    <a:pt x="29" y="113"/>
                  </a:cubicBezTo>
                  <a:cubicBezTo>
                    <a:pt x="1" y="85"/>
                    <a:pt x="1" y="85"/>
                    <a:pt x="1" y="57"/>
                  </a:cubicBezTo>
                  <a:cubicBezTo>
                    <a:pt x="29" y="57"/>
                    <a:pt x="57" y="29"/>
                    <a:pt x="85" y="29"/>
                  </a:cubicBezTo>
                  <a:cubicBezTo>
                    <a:pt x="113" y="1"/>
                    <a:pt x="113" y="29"/>
                    <a:pt x="85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" name="Google Shape;2180;p70"/>
            <p:cNvSpPr/>
            <p:nvPr/>
          </p:nvSpPr>
          <p:spPr>
            <a:xfrm>
              <a:off x="4657475" y="74697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57" y="0"/>
                  </a:moveTo>
                  <a:cubicBezTo>
                    <a:pt x="85" y="0"/>
                    <a:pt x="85" y="0"/>
                    <a:pt x="85" y="28"/>
                  </a:cubicBezTo>
                  <a:cubicBezTo>
                    <a:pt x="85" y="56"/>
                    <a:pt x="57" y="56"/>
                    <a:pt x="57" y="56"/>
                  </a:cubicBezTo>
                  <a:cubicBezTo>
                    <a:pt x="29" y="84"/>
                    <a:pt x="1" y="56"/>
                    <a:pt x="1" y="28"/>
                  </a:cubicBezTo>
                  <a:cubicBezTo>
                    <a:pt x="1" y="28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" name="Google Shape;2181;p70"/>
            <p:cNvSpPr/>
            <p:nvPr/>
          </p:nvSpPr>
          <p:spPr>
            <a:xfrm>
              <a:off x="4632200" y="704150"/>
              <a:ext cx="3550" cy="2825"/>
            </a:xfrm>
            <a:custGeom>
              <a:avLst/>
              <a:gdLst/>
              <a:ahLst/>
              <a:cxnLst/>
              <a:rect l="l" t="t" r="r" b="b"/>
              <a:pathLst>
                <a:path w="142" h="113" extrusionOk="0">
                  <a:moveTo>
                    <a:pt x="1" y="1"/>
                  </a:moveTo>
                  <a:cubicBezTo>
                    <a:pt x="29" y="1"/>
                    <a:pt x="57" y="1"/>
                    <a:pt x="85" y="1"/>
                  </a:cubicBezTo>
                  <a:cubicBezTo>
                    <a:pt x="113" y="29"/>
                    <a:pt x="141" y="57"/>
                    <a:pt x="113" y="85"/>
                  </a:cubicBezTo>
                  <a:cubicBezTo>
                    <a:pt x="57" y="113"/>
                    <a:pt x="29" y="29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Google Shape;2182;p70"/>
            <p:cNvSpPr/>
            <p:nvPr/>
          </p:nvSpPr>
          <p:spPr>
            <a:xfrm>
              <a:off x="4657475" y="7547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8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9" y="28"/>
                    <a:pt x="29" y="28"/>
                    <a:pt x="1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" name="Google Shape;2183;p70"/>
            <p:cNvSpPr/>
            <p:nvPr/>
          </p:nvSpPr>
          <p:spPr>
            <a:xfrm>
              <a:off x="4662400" y="76732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28" y="0"/>
                  </a:moveTo>
                  <a:cubicBezTo>
                    <a:pt x="28" y="0"/>
                    <a:pt x="56" y="0"/>
                    <a:pt x="84" y="28"/>
                  </a:cubicBezTo>
                  <a:cubicBezTo>
                    <a:pt x="56" y="57"/>
                    <a:pt x="28" y="85"/>
                    <a:pt x="0" y="57"/>
                  </a:cubicBezTo>
                  <a:cubicBezTo>
                    <a:pt x="0" y="28"/>
                    <a:pt x="0" y="28"/>
                    <a:pt x="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" name="Google Shape;2184;p70"/>
            <p:cNvSpPr/>
            <p:nvPr/>
          </p:nvSpPr>
          <p:spPr>
            <a:xfrm>
              <a:off x="4669400" y="729425"/>
              <a:ext cx="1450" cy="2125"/>
            </a:xfrm>
            <a:custGeom>
              <a:avLst/>
              <a:gdLst/>
              <a:ahLst/>
              <a:cxnLst/>
              <a:rect l="l" t="t" r="r" b="b"/>
              <a:pathLst>
                <a:path w="58" h="85" extrusionOk="0">
                  <a:moveTo>
                    <a:pt x="57" y="85"/>
                  </a:moveTo>
                  <a:cubicBezTo>
                    <a:pt x="29" y="56"/>
                    <a:pt x="1" y="28"/>
                    <a:pt x="1" y="0"/>
                  </a:cubicBezTo>
                  <a:lnTo>
                    <a:pt x="1" y="0"/>
                  </a:lnTo>
                  <a:cubicBezTo>
                    <a:pt x="1" y="28"/>
                    <a:pt x="29" y="56"/>
                    <a:pt x="57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" name="Google Shape;2185;p70"/>
            <p:cNvSpPr/>
            <p:nvPr/>
          </p:nvSpPr>
          <p:spPr>
            <a:xfrm>
              <a:off x="4666600" y="76942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57" y="1"/>
                  </a:moveTo>
                  <a:cubicBezTo>
                    <a:pt x="57" y="29"/>
                    <a:pt x="57" y="57"/>
                    <a:pt x="57" y="85"/>
                  </a:cubicBezTo>
                  <a:cubicBezTo>
                    <a:pt x="1" y="57"/>
                    <a:pt x="1" y="29"/>
                    <a:pt x="5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" name="Google Shape;2186;p70"/>
            <p:cNvSpPr/>
            <p:nvPr/>
          </p:nvSpPr>
          <p:spPr>
            <a:xfrm>
              <a:off x="5090525" y="823475"/>
              <a:ext cx="67400" cy="36525"/>
            </a:xfrm>
            <a:custGeom>
              <a:avLst/>
              <a:gdLst/>
              <a:ahLst/>
              <a:cxnLst/>
              <a:rect l="l" t="t" r="r" b="b"/>
              <a:pathLst>
                <a:path w="2696" h="1461" extrusionOk="0">
                  <a:moveTo>
                    <a:pt x="1" y="421"/>
                  </a:moveTo>
                  <a:cubicBezTo>
                    <a:pt x="85" y="337"/>
                    <a:pt x="197" y="309"/>
                    <a:pt x="310" y="281"/>
                  </a:cubicBezTo>
                  <a:cubicBezTo>
                    <a:pt x="506" y="253"/>
                    <a:pt x="675" y="169"/>
                    <a:pt x="787" y="0"/>
                  </a:cubicBezTo>
                  <a:cubicBezTo>
                    <a:pt x="843" y="28"/>
                    <a:pt x="871" y="85"/>
                    <a:pt x="843" y="141"/>
                  </a:cubicBezTo>
                  <a:cubicBezTo>
                    <a:pt x="899" y="225"/>
                    <a:pt x="787" y="309"/>
                    <a:pt x="843" y="421"/>
                  </a:cubicBezTo>
                  <a:cubicBezTo>
                    <a:pt x="871" y="421"/>
                    <a:pt x="899" y="450"/>
                    <a:pt x="927" y="450"/>
                  </a:cubicBezTo>
                  <a:cubicBezTo>
                    <a:pt x="1011" y="506"/>
                    <a:pt x="1068" y="337"/>
                    <a:pt x="1124" y="421"/>
                  </a:cubicBezTo>
                  <a:cubicBezTo>
                    <a:pt x="1208" y="478"/>
                    <a:pt x="1236" y="618"/>
                    <a:pt x="1236" y="730"/>
                  </a:cubicBezTo>
                  <a:cubicBezTo>
                    <a:pt x="1292" y="786"/>
                    <a:pt x="1376" y="815"/>
                    <a:pt x="1433" y="871"/>
                  </a:cubicBezTo>
                  <a:cubicBezTo>
                    <a:pt x="1573" y="786"/>
                    <a:pt x="1685" y="674"/>
                    <a:pt x="1769" y="534"/>
                  </a:cubicBezTo>
                  <a:cubicBezTo>
                    <a:pt x="1882" y="590"/>
                    <a:pt x="1882" y="674"/>
                    <a:pt x="1826" y="730"/>
                  </a:cubicBezTo>
                  <a:cubicBezTo>
                    <a:pt x="1741" y="815"/>
                    <a:pt x="1685" y="899"/>
                    <a:pt x="1769" y="983"/>
                  </a:cubicBezTo>
                  <a:cubicBezTo>
                    <a:pt x="1882" y="1067"/>
                    <a:pt x="1938" y="927"/>
                    <a:pt x="2022" y="871"/>
                  </a:cubicBezTo>
                  <a:cubicBezTo>
                    <a:pt x="2106" y="843"/>
                    <a:pt x="2050" y="702"/>
                    <a:pt x="2162" y="646"/>
                  </a:cubicBezTo>
                  <a:cubicBezTo>
                    <a:pt x="2106" y="450"/>
                    <a:pt x="2219" y="337"/>
                    <a:pt x="2359" y="225"/>
                  </a:cubicBezTo>
                  <a:cubicBezTo>
                    <a:pt x="2415" y="281"/>
                    <a:pt x="2443" y="337"/>
                    <a:pt x="2387" y="421"/>
                  </a:cubicBezTo>
                  <a:cubicBezTo>
                    <a:pt x="2359" y="450"/>
                    <a:pt x="2331" y="506"/>
                    <a:pt x="2387" y="506"/>
                  </a:cubicBezTo>
                  <a:cubicBezTo>
                    <a:pt x="2696" y="590"/>
                    <a:pt x="2556" y="758"/>
                    <a:pt x="2499" y="927"/>
                  </a:cubicBezTo>
                  <a:cubicBezTo>
                    <a:pt x="2471" y="1095"/>
                    <a:pt x="2359" y="1264"/>
                    <a:pt x="2387" y="1432"/>
                  </a:cubicBezTo>
                  <a:cubicBezTo>
                    <a:pt x="2275" y="1432"/>
                    <a:pt x="2191" y="1432"/>
                    <a:pt x="2106" y="1432"/>
                  </a:cubicBezTo>
                  <a:cubicBezTo>
                    <a:pt x="2078" y="1404"/>
                    <a:pt x="2078" y="1404"/>
                    <a:pt x="2078" y="1404"/>
                  </a:cubicBezTo>
                  <a:cubicBezTo>
                    <a:pt x="2022" y="1348"/>
                    <a:pt x="1994" y="1236"/>
                    <a:pt x="1910" y="1292"/>
                  </a:cubicBezTo>
                  <a:cubicBezTo>
                    <a:pt x="1826" y="1320"/>
                    <a:pt x="1910" y="1404"/>
                    <a:pt x="1882" y="1460"/>
                  </a:cubicBezTo>
                  <a:cubicBezTo>
                    <a:pt x="1854" y="1460"/>
                    <a:pt x="1826" y="1460"/>
                    <a:pt x="1826" y="1460"/>
                  </a:cubicBezTo>
                  <a:cubicBezTo>
                    <a:pt x="1797" y="1432"/>
                    <a:pt x="1769" y="1432"/>
                    <a:pt x="1741" y="1460"/>
                  </a:cubicBezTo>
                  <a:cubicBezTo>
                    <a:pt x="1348" y="1432"/>
                    <a:pt x="955" y="1404"/>
                    <a:pt x="562" y="1376"/>
                  </a:cubicBezTo>
                  <a:cubicBezTo>
                    <a:pt x="590" y="1320"/>
                    <a:pt x="675" y="1236"/>
                    <a:pt x="675" y="1208"/>
                  </a:cubicBezTo>
                  <a:cubicBezTo>
                    <a:pt x="562" y="1095"/>
                    <a:pt x="646" y="927"/>
                    <a:pt x="534" y="843"/>
                  </a:cubicBezTo>
                  <a:cubicBezTo>
                    <a:pt x="506" y="815"/>
                    <a:pt x="450" y="786"/>
                    <a:pt x="450" y="786"/>
                  </a:cubicBezTo>
                  <a:cubicBezTo>
                    <a:pt x="310" y="955"/>
                    <a:pt x="253" y="815"/>
                    <a:pt x="197" y="702"/>
                  </a:cubicBezTo>
                  <a:cubicBezTo>
                    <a:pt x="1" y="758"/>
                    <a:pt x="29" y="618"/>
                    <a:pt x="57" y="506"/>
                  </a:cubicBezTo>
                  <a:cubicBezTo>
                    <a:pt x="57" y="478"/>
                    <a:pt x="1" y="450"/>
                    <a:pt x="1" y="42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" name="Google Shape;2187;p70"/>
            <p:cNvSpPr/>
            <p:nvPr/>
          </p:nvSpPr>
          <p:spPr>
            <a:xfrm>
              <a:off x="5114400" y="810125"/>
              <a:ext cx="17575" cy="21800"/>
            </a:xfrm>
            <a:custGeom>
              <a:avLst/>
              <a:gdLst/>
              <a:ahLst/>
              <a:cxnLst/>
              <a:rect l="l" t="t" r="r" b="b"/>
              <a:pathLst>
                <a:path w="703" h="872" extrusionOk="0">
                  <a:moveTo>
                    <a:pt x="702" y="1"/>
                  </a:moveTo>
                  <a:cubicBezTo>
                    <a:pt x="646" y="141"/>
                    <a:pt x="618" y="254"/>
                    <a:pt x="562" y="282"/>
                  </a:cubicBezTo>
                  <a:cubicBezTo>
                    <a:pt x="449" y="338"/>
                    <a:pt x="478" y="338"/>
                    <a:pt x="534" y="394"/>
                  </a:cubicBezTo>
                  <a:cubicBezTo>
                    <a:pt x="618" y="534"/>
                    <a:pt x="590" y="675"/>
                    <a:pt x="506" y="731"/>
                  </a:cubicBezTo>
                  <a:cubicBezTo>
                    <a:pt x="281" y="871"/>
                    <a:pt x="197" y="871"/>
                    <a:pt x="84" y="731"/>
                  </a:cubicBezTo>
                  <a:cubicBezTo>
                    <a:pt x="84" y="675"/>
                    <a:pt x="0" y="591"/>
                    <a:pt x="141" y="591"/>
                  </a:cubicBezTo>
                  <a:cubicBezTo>
                    <a:pt x="281" y="619"/>
                    <a:pt x="281" y="562"/>
                    <a:pt x="281" y="422"/>
                  </a:cubicBezTo>
                  <a:cubicBezTo>
                    <a:pt x="253" y="226"/>
                    <a:pt x="421" y="85"/>
                    <a:pt x="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" name="Google Shape;2188;p70"/>
            <p:cNvSpPr/>
            <p:nvPr/>
          </p:nvSpPr>
          <p:spPr>
            <a:xfrm>
              <a:off x="5121425" y="828375"/>
              <a:ext cx="10550" cy="16875"/>
            </a:xfrm>
            <a:custGeom>
              <a:avLst/>
              <a:gdLst/>
              <a:ahLst/>
              <a:cxnLst/>
              <a:rect l="l" t="t" r="r" b="b"/>
              <a:pathLst>
                <a:path w="422" h="675" extrusionOk="0">
                  <a:moveTo>
                    <a:pt x="197" y="675"/>
                  </a:moveTo>
                  <a:cubicBezTo>
                    <a:pt x="84" y="675"/>
                    <a:pt x="0" y="675"/>
                    <a:pt x="0" y="534"/>
                  </a:cubicBezTo>
                  <a:cubicBezTo>
                    <a:pt x="112" y="338"/>
                    <a:pt x="225" y="169"/>
                    <a:pt x="309" y="1"/>
                  </a:cubicBezTo>
                  <a:cubicBezTo>
                    <a:pt x="421" y="85"/>
                    <a:pt x="393" y="225"/>
                    <a:pt x="309" y="282"/>
                  </a:cubicBezTo>
                  <a:cubicBezTo>
                    <a:pt x="140" y="394"/>
                    <a:pt x="168" y="534"/>
                    <a:pt x="197" y="67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9" name="Google Shape;2189;p70"/>
            <p:cNvSpPr/>
            <p:nvPr/>
          </p:nvSpPr>
          <p:spPr>
            <a:xfrm>
              <a:off x="5108075" y="826975"/>
              <a:ext cx="7050" cy="7050"/>
            </a:xfrm>
            <a:custGeom>
              <a:avLst/>
              <a:gdLst/>
              <a:ahLst/>
              <a:cxnLst/>
              <a:rect l="l" t="t" r="r" b="b"/>
              <a:pathLst>
                <a:path w="282" h="282" extrusionOk="0">
                  <a:moveTo>
                    <a:pt x="141" y="281"/>
                  </a:moveTo>
                  <a:cubicBezTo>
                    <a:pt x="1" y="169"/>
                    <a:pt x="113" y="85"/>
                    <a:pt x="141" y="1"/>
                  </a:cubicBezTo>
                  <a:cubicBezTo>
                    <a:pt x="281" y="85"/>
                    <a:pt x="169" y="197"/>
                    <a:pt x="141" y="28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" name="Google Shape;2190;p70"/>
            <p:cNvSpPr/>
            <p:nvPr/>
          </p:nvSpPr>
          <p:spPr>
            <a:xfrm>
              <a:off x="5009125" y="812950"/>
              <a:ext cx="19675" cy="24575"/>
            </a:xfrm>
            <a:custGeom>
              <a:avLst/>
              <a:gdLst/>
              <a:ahLst/>
              <a:cxnLst/>
              <a:rect l="l" t="t" r="r" b="b"/>
              <a:pathLst>
                <a:path w="787" h="983" extrusionOk="0">
                  <a:moveTo>
                    <a:pt x="281" y="983"/>
                  </a:moveTo>
                  <a:cubicBezTo>
                    <a:pt x="281" y="758"/>
                    <a:pt x="365" y="534"/>
                    <a:pt x="393" y="309"/>
                  </a:cubicBezTo>
                  <a:cubicBezTo>
                    <a:pt x="225" y="309"/>
                    <a:pt x="281" y="478"/>
                    <a:pt x="169" y="506"/>
                  </a:cubicBezTo>
                  <a:cubicBezTo>
                    <a:pt x="140" y="337"/>
                    <a:pt x="84" y="197"/>
                    <a:pt x="0" y="56"/>
                  </a:cubicBezTo>
                  <a:cubicBezTo>
                    <a:pt x="28" y="28"/>
                    <a:pt x="84" y="0"/>
                    <a:pt x="84" y="0"/>
                  </a:cubicBezTo>
                  <a:cubicBezTo>
                    <a:pt x="169" y="225"/>
                    <a:pt x="309" y="225"/>
                    <a:pt x="505" y="197"/>
                  </a:cubicBezTo>
                  <a:cubicBezTo>
                    <a:pt x="562" y="281"/>
                    <a:pt x="421" y="393"/>
                    <a:pt x="533" y="449"/>
                  </a:cubicBezTo>
                  <a:cubicBezTo>
                    <a:pt x="590" y="506"/>
                    <a:pt x="674" y="534"/>
                    <a:pt x="786" y="590"/>
                  </a:cubicBezTo>
                  <a:cubicBezTo>
                    <a:pt x="590" y="702"/>
                    <a:pt x="477" y="899"/>
                    <a:pt x="281" y="98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" name="Google Shape;2191;p70"/>
            <p:cNvSpPr/>
            <p:nvPr/>
          </p:nvSpPr>
          <p:spPr>
            <a:xfrm>
              <a:off x="5062450" y="80382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1" y="0"/>
                  </a:moveTo>
                  <a:cubicBezTo>
                    <a:pt x="29" y="28"/>
                    <a:pt x="57" y="56"/>
                    <a:pt x="85" y="84"/>
                  </a:cubicBezTo>
                  <a:cubicBezTo>
                    <a:pt x="57" y="56"/>
                    <a:pt x="29" y="2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" name="Google Shape;2192;p70"/>
            <p:cNvSpPr/>
            <p:nvPr/>
          </p:nvSpPr>
          <p:spPr>
            <a:xfrm>
              <a:off x="4736800" y="806625"/>
              <a:ext cx="18275" cy="15475"/>
            </a:xfrm>
            <a:custGeom>
              <a:avLst/>
              <a:gdLst/>
              <a:ahLst/>
              <a:cxnLst/>
              <a:rect l="l" t="t" r="r" b="b"/>
              <a:pathLst>
                <a:path w="731" h="619" extrusionOk="0">
                  <a:moveTo>
                    <a:pt x="140" y="422"/>
                  </a:moveTo>
                  <a:cubicBezTo>
                    <a:pt x="84" y="309"/>
                    <a:pt x="28" y="225"/>
                    <a:pt x="0" y="113"/>
                  </a:cubicBezTo>
                  <a:cubicBezTo>
                    <a:pt x="28" y="57"/>
                    <a:pt x="112" y="85"/>
                    <a:pt x="112" y="85"/>
                  </a:cubicBezTo>
                  <a:cubicBezTo>
                    <a:pt x="140" y="337"/>
                    <a:pt x="337" y="225"/>
                    <a:pt x="449" y="281"/>
                  </a:cubicBezTo>
                  <a:cubicBezTo>
                    <a:pt x="505" y="309"/>
                    <a:pt x="534" y="253"/>
                    <a:pt x="505" y="197"/>
                  </a:cubicBezTo>
                  <a:cubicBezTo>
                    <a:pt x="477" y="85"/>
                    <a:pt x="562" y="29"/>
                    <a:pt x="674" y="1"/>
                  </a:cubicBezTo>
                  <a:cubicBezTo>
                    <a:pt x="730" y="169"/>
                    <a:pt x="590" y="309"/>
                    <a:pt x="702" y="450"/>
                  </a:cubicBezTo>
                  <a:cubicBezTo>
                    <a:pt x="646" y="478"/>
                    <a:pt x="618" y="450"/>
                    <a:pt x="590" y="478"/>
                  </a:cubicBezTo>
                  <a:cubicBezTo>
                    <a:pt x="421" y="618"/>
                    <a:pt x="281" y="562"/>
                    <a:pt x="140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3" name="Google Shape;2193;p70"/>
            <p:cNvSpPr/>
            <p:nvPr/>
          </p:nvSpPr>
          <p:spPr>
            <a:xfrm>
              <a:off x="4753625" y="816450"/>
              <a:ext cx="9850" cy="11250"/>
            </a:xfrm>
            <a:custGeom>
              <a:avLst/>
              <a:gdLst/>
              <a:ahLst/>
              <a:cxnLst/>
              <a:rect l="l" t="t" r="r" b="b"/>
              <a:pathLst>
                <a:path w="394" h="450" extrusionOk="0">
                  <a:moveTo>
                    <a:pt x="29" y="57"/>
                  </a:moveTo>
                  <a:cubicBezTo>
                    <a:pt x="113" y="29"/>
                    <a:pt x="197" y="1"/>
                    <a:pt x="282" y="113"/>
                  </a:cubicBezTo>
                  <a:cubicBezTo>
                    <a:pt x="366" y="225"/>
                    <a:pt x="394" y="338"/>
                    <a:pt x="282" y="450"/>
                  </a:cubicBezTo>
                  <a:cubicBezTo>
                    <a:pt x="1" y="450"/>
                    <a:pt x="1" y="450"/>
                    <a:pt x="29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" name="Google Shape;2194;p70"/>
            <p:cNvSpPr/>
            <p:nvPr/>
          </p:nvSpPr>
          <p:spPr>
            <a:xfrm>
              <a:off x="4620975" y="803125"/>
              <a:ext cx="11250" cy="7025"/>
            </a:xfrm>
            <a:custGeom>
              <a:avLst/>
              <a:gdLst/>
              <a:ahLst/>
              <a:cxnLst/>
              <a:rect l="l" t="t" r="r" b="b"/>
              <a:pathLst>
                <a:path w="450" h="281" extrusionOk="0">
                  <a:moveTo>
                    <a:pt x="85" y="281"/>
                  </a:moveTo>
                  <a:cubicBezTo>
                    <a:pt x="1" y="225"/>
                    <a:pt x="1" y="141"/>
                    <a:pt x="29" y="84"/>
                  </a:cubicBezTo>
                  <a:cubicBezTo>
                    <a:pt x="85" y="28"/>
                    <a:pt x="169" y="0"/>
                    <a:pt x="253" y="0"/>
                  </a:cubicBezTo>
                  <a:cubicBezTo>
                    <a:pt x="282" y="0"/>
                    <a:pt x="282" y="28"/>
                    <a:pt x="310" y="28"/>
                  </a:cubicBezTo>
                  <a:cubicBezTo>
                    <a:pt x="282" y="84"/>
                    <a:pt x="450" y="197"/>
                    <a:pt x="225" y="169"/>
                  </a:cubicBezTo>
                  <a:cubicBezTo>
                    <a:pt x="169" y="169"/>
                    <a:pt x="141" y="281"/>
                    <a:pt x="85" y="28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5" name="Google Shape;2195;p70"/>
            <p:cNvSpPr/>
            <p:nvPr/>
          </p:nvSpPr>
          <p:spPr>
            <a:xfrm>
              <a:off x="4628000" y="80172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29" y="0"/>
                  </a:moveTo>
                  <a:cubicBezTo>
                    <a:pt x="57" y="0"/>
                    <a:pt x="85" y="0"/>
                    <a:pt x="85" y="28"/>
                  </a:cubicBezTo>
                  <a:cubicBezTo>
                    <a:pt x="85" y="28"/>
                    <a:pt x="57" y="56"/>
                    <a:pt x="29" y="84"/>
                  </a:cubicBezTo>
                  <a:lnTo>
                    <a:pt x="29" y="84"/>
                  </a:lnTo>
                  <a:cubicBezTo>
                    <a:pt x="1" y="56"/>
                    <a:pt x="1" y="56"/>
                    <a:pt x="1" y="28"/>
                  </a:cubicBezTo>
                  <a:cubicBezTo>
                    <a:pt x="1" y="28"/>
                    <a:pt x="29" y="0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6" name="Google Shape;2196;p70"/>
            <p:cNvSpPr/>
            <p:nvPr/>
          </p:nvSpPr>
          <p:spPr>
            <a:xfrm>
              <a:off x="4738200" y="81715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0" y="57"/>
                  </a:moveTo>
                  <a:cubicBezTo>
                    <a:pt x="28" y="57"/>
                    <a:pt x="56" y="29"/>
                    <a:pt x="84" y="1"/>
                  </a:cubicBezTo>
                  <a:cubicBezTo>
                    <a:pt x="56" y="29"/>
                    <a:pt x="28" y="57"/>
                    <a:pt x="0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" name="Google Shape;2197;p70"/>
            <p:cNvSpPr/>
            <p:nvPr/>
          </p:nvSpPr>
          <p:spPr>
            <a:xfrm>
              <a:off x="4622375" y="817150"/>
              <a:ext cx="1450" cy="2125"/>
            </a:xfrm>
            <a:custGeom>
              <a:avLst/>
              <a:gdLst/>
              <a:ahLst/>
              <a:cxnLst/>
              <a:rect l="l" t="t" r="r" b="b"/>
              <a:pathLst>
                <a:path w="58" h="85" extrusionOk="0">
                  <a:moveTo>
                    <a:pt x="57" y="85"/>
                  </a:moveTo>
                  <a:cubicBezTo>
                    <a:pt x="29" y="85"/>
                    <a:pt x="1" y="85"/>
                    <a:pt x="1" y="85"/>
                  </a:cubicBezTo>
                  <a:cubicBezTo>
                    <a:pt x="1" y="57"/>
                    <a:pt x="1" y="29"/>
                    <a:pt x="1" y="1"/>
                  </a:cubicBezTo>
                  <a:cubicBezTo>
                    <a:pt x="29" y="29"/>
                    <a:pt x="29" y="57"/>
                    <a:pt x="57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8" name="Google Shape;2198;p70"/>
            <p:cNvSpPr/>
            <p:nvPr/>
          </p:nvSpPr>
          <p:spPr>
            <a:xfrm>
              <a:off x="5197225" y="659225"/>
              <a:ext cx="8425" cy="11975"/>
            </a:xfrm>
            <a:custGeom>
              <a:avLst/>
              <a:gdLst/>
              <a:ahLst/>
              <a:cxnLst/>
              <a:rect l="l" t="t" r="r" b="b"/>
              <a:pathLst>
                <a:path w="337" h="479" extrusionOk="0">
                  <a:moveTo>
                    <a:pt x="169" y="1"/>
                  </a:moveTo>
                  <a:cubicBezTo>
                    <a:pt x="253" y="113"/>
                    <a:pt x="56" y="338"/>
                    <a:pt x="337" y="338"/>
                  </a:cubicBezTo>
                  <a:cubicBezTo>
                    <a:pt x="337" y="338"/>
                    <a:pt x="337" y="394"/>
                    <a:pt x="337" y="422"/>
                  </a:cubicBezTo>
                  <a:cubicBezTo>
                    <a:pt x="309" y="450"/>
                    <a:pt x="253" y="478"/>
                    <a:pt x="225" y="478"/>
                  </a:cubicBezTo>
                  <a:cubicBezTo>
                    <a:pt x="84" y="450"/>
                    <a:pt x="0" y="366"/>
                    <a:pt x="56" y="225"/>
                  </a:cubicBezTo>
                  <a:cubicBezTo>
                    <a:pt x="56" y="169"/>
                    <a:pt x="84" y="113"/>
                    <a:pt x="84" y="85"/>
                  </a:cubicBezTo>
                  <a:cubicBezTo>
                    <a:pt x="112" y="57"/>
                    <a:pt x="140" y="29"/>
                    <a:pt x="1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9" name="Google Shape;2199;p70"/>
            <p:cNvSpPr/>
            <p:nvPr/>
          </p:nvSpPr>
          <p:spPr>
            <a:xfrm>
              <a:off x="5256875" y="669750"/>
              <a:ext cx="5625" cy="5650"/>
            </a:xfrm>
            <a:custGeom>
              <a:avLst/>
              <a:gdLst/>
              <a:ahLst/>
              <a:cxnLst/>
              <a:rect l="l" t="t" r="r" b="b"/>
              <a:pathLst>
                <a:path w="225" h="226" extrusionOk="0">
                  <a:moveTo>
                    <a:pt x="225" y="57"/>
                  </a:moveTo>
                  <a:cubicBezTo>
                    <a:pt x="169" y="169"/>
                    <a:pt x="141" y="226"/>
                    <a:pt x="57" y="198"/>
                  </a:cubicBezTo>
                  <a:cubicBezTo>
                    <a:pt x="28" y="198"/>
                    <a:pt x="0" y="141"/>
                    <a:pt x="0" y="113"/>
                  </a:cubicBezTo>
                  <a:cubicBezTo>
                    <a:pt x="57" y="1"/>
                    <a:pt x="141" y="57"/>
                    <a:pt x="225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" name="Google Shape;2200;p70"/>
            <p:cNvSpPr/>
            <p:nvPr/>
          </p:nvSpPr>
          <p:spPr>
            <a:xfrm>
              <a:off x="5227400" y="691525"/>
              <a:ext cx="2825" cy="3525"/>
            </a:xfrm>
            <a:custGeom>
              <a:avLst/>
              <a:gdLst/>
              <a:ahLst/>
              <a:cxnLst/>
              <a:rect l="l" t="t" r="r" b="b"/>
              <a:pathLst>
                <a:path w="113" h="141" extrusionOk="0">
                  <a:moveTo>
                    <a:pt x="113" y="113"/>
                  </a:moveTo>
                  <a:cubicBezTo>
                    <a:pt x="84" y="113"/>
                    <a:pt x="56" y="141"/>
                    <a:pt x="28" y="141"/>
                  </a:cubicBezTo>
                  <a:cubicBezTo>
                    <a:pt x="0" y="141"/>
                    <a:pt x="0" y="113"/>
                    <a:pt x="0" y="85"/>
                  </a:cubicBezTo>
                  <a:cubicBezTo>
                    <a:pt x="0" y="28"/>
                    <a:pt x="28" y="0"/>
                    <a:pt x="56" y="28"/>
                  </a:cubicBezTo>
                  <a:cubicBezTo>
                    <a:pt x="113" y="28"/>
                    <a:pt x="113" y="56"/>
                    <a:pt x="113" y="1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" name="Google Shape;2201;p70"/>
            <p:cNvSpPr/>
            <p:nvPr/>
          </p:nvSpPr>
          <p:spPr>
            <a:xfrm>
              <a:off x="5217575" y="678875"/>
              <a:ext cx="2125" cy="1450"/>
            </a:xfrm>
            <a:custGeom>
              <a:avLst/>
              <a:gdLst/>
              <a:ahLst/>
              <a:cxnLst/>
              <a:rect l="l" t="t" r="r" b="b"/>
              <a:pathLst>
                <a:path w="85" h="58" extrusionOk="0">
                  <a:moveTo>
                    <a:pt x="84" y="57"/>
                  </a:moveTo>
                  <a:cubicBezTo>
                    <a:pt x="56" y="57"/>
                    <a:pt x="28" y="29"/>
                    <a:pt x="0" y="29"/>
                  </a:cubicBezTo>
                  <a:cubicBezTo>
                    <a:pt x="28" y="1"/>
                    <a:pt x="56" y="1"/>
                    <a:pt x="84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2" name="Google Shape;2202;p70"/>
            <p:cNvSpPr/>
            <p:nvPr/>
          </p:nvSpPr>
          <p:spPr>
            <a:xfrm>
              <a:off x="5216175" y="67960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6" y="0"/>
                  </a:moveTo>
                  <a:cubicBezTo>
                    <a:pt x="28" y="56"/>
                    <a:pt x="0" y="56"/>
                    <a:pt x="0" y="0"/>
                  </a:cubicBezTo>
                  <a:cubicBezTo>
                    <a:pt x="0" y="0"/>
                    <a:pt x="28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" name="Google Shape;2203;p70"/>
            <p:cNvSpPr/>
            <p:nvPr/>
          </p:nvSpPr>
          <p:spPr>
            <a:xfrm>
              <a:off x="5268800" y="770125"/>
              <a:ext cx="10550" cy="11250"/>
            </a:xfrm>
            <a:custGeom>
              <a:avLst/>
              <a:gdLst/>
              <a:ahLst/>
              <a:cxnLst/>
              <a:rect l="l" t="t" r="r" b="b"/>
              <a:pathLst>
                <a:path w="422" h="450" extrusionOk="0">
                  <a:moveTo>
                    <a:pt x="394" y="450"/>
                  </a:moveTo>
                  <a:cubicBezTo>
                    <a:pt x="338" y="394"/>
                    <a:pt x="281" y="366"/>
                    <a:pt x="281" y="281"/>
                  </a:cubicBezTo>
                  <a:cubicBezTo>
                    <a:pt x="197" y="197"/>
                    <a:pt x="1" y="309"/>
                    <a:pt x="29" y="113"/>
                  </a:cubicBezTo>
                  <a:cubicBezTo>
                    <a:pt x="57" y="29"/>
                    <a:pt x="225" y="1"/>
                    <a:pt x="338" y="29"/>
                  </a:cubicBezTo>
                  <a:cubicBezTo>
                    <a:pt x="366" y="57"/>
                    <a:pt x="394" y="85"/>
                    <a:pt x="422" y="85"/>
                  </a:cubicBezTo>
                  <a:cubicBezTo>
                    <a:pt x="422" y="197"/>
                    <a:pt x="394" y="309"/>
                    <a:pt x="394" y="4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4" name="Google Shape;2204;p70"/>
            <p:cNvSpPr/>
            <p:nvPr/>
          </p:nvSpPr>
          <p:spPr>
            <a:xfrm>
              <a:off x="5302500" y="72872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6" y="0"/>
                  </a:moveTo>
                  <a:cubicBezTo>
                    <a:pt x="28" y="0"/>
                    <a:pt x="28" y="28"/>
                    <a:pt x="28" y="0"/>
                  </a:cubicBezTo>
                  <a:cubicBezTo>
                    <a:pt x="0" y="0"/>
                    <a:pt x="0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5" name="Google Shape;2205;p70"/>
            <p:cNvSpPr/>
            <p:nvPr/>
          </p:nvSpPr>
          <p:spPr>
            <a:xfrm>
              <a:off x="5134050" y="605900"/>
              <a:ext cx="18975" cy="20375"/>
            </a:xfrm>
            <a:custGeom>
              <a:avLst/>
              <a:gdLst/>
              <a:ahLst/>
              <a:cxnLst/>
              <a:rect l="l" t="t" r="r" b="b"/>
              <a:pathLst>
                <a:path w="759" h="815" extrusionOk="0">
                  <a:moveTo>
                    <a:pt x="702" y="506"/>
                  </a:moveTo>
                  <a:cubicBezTo>
                    <a:pt x="730" y="534"/>
                    <a:pt x="758" y="562"/>
                    <a:pt x="758" y="590"/>
                  </a:cubicBezTo>
                  <a:cubicBezTo>
                    <a:pt x="758" y="618"/>
                    <a:pt x="758" y="646"/>
                    <a:pt x="758" y="674"/>
                  </a:cubicBezTo>
                  <a:cubicBezTo>
                    <a:pt x="674" y="646"/>
                    <a:pt x="590" y="674"/>
                    <a:pt x="506" y="730"/>
                  </a:cubicBezTo>
                  <a:cubicBezTo>
                    <a:pt x="393" y="814"/>
                    <a:pt x="253" y="786"/>
                    <a:pt x="141" y="758"/>
                  </a:cubicBezTo>
                  <a:cubicBezTo>
                    <a:pt x="56" y="730"/>
                    <a:pt x="0" y="674"/>
                    <a:pt x="28" y="590"/>
                  </a:cubicBezTo>
                  <a:cubicBezTo>
                    <a:pt x="141" y="393"/>
                    <a:pt x="113" y="141"/>
                    <a:pt x="337" y="0"/>
                  </a:cubicBezTo>
                  <a:cubicBezTo>
                    <a:pt x="337" y="0"/>
                    <a:pt x="365" y="0"/>
                    <a:pt x="393" y="0"/>
                  </a:cubicBezTo>
                  <a:cubicBezTo>
                    <a:pt x="421" y="28"/>
                    <a:pt x="450" y="56"/>
                    <a:pt x="450" y="84"/>
                  </a:cubicBezTo>
                  <a:cubicBezTo>
                    <a:pt x="478" y="112"/>
                    <a:pt x="506" y="141"/>
                    <a:pt x="534" y="169"/>
                  </a:cubicBezTo>
                  <a:cubicBezTo>
                    <a:pt x="506" y="253"/>
                    <a:pt x="562" y="337"/>
                    <a:pt x="646" y="365"/>
                  </a:cubicBezTo>
                  <a:cubicBezTo>
                    <a:pt x="674" y="393"/>
                    <a:pt x="702" y="421"/>
                    <a:pt x="702" y="449"/>
                  </a:cubicBezTo>
                  <a:cubicBezTo>
                    <a:pt x="702" y="477"/>
                    <a:pt x="702" y="506"/>
                    <a:pt x="702" y="50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6" name="Google Shape;2206;p70"/>
            <p:cNvSpPr/>
            <p:nvPr/>
          </p:nvSpPr>
          <p:spPr>
            <a:xfrm>
              <a:off x="5162825" y="651525"/>
              <a:ext cx="9150" cy="9150"/>
            </a:xfrm>
            <a:custGeom>
              <a:avLst/>
              <a:gdLst/>
              <a:ahLst/>
              <a:cxnLst/>
              <a:rect l="l" t="t" r="r" b="b"/>
              <a:pathLst>
                <a:path w="366" h="366" extrusionOk="0">
                  <a:moveTo>
                    <a:pt x="169" y="0"/>
                  </a:moveTo>
                  <a:cubicBezTo>
                    <a:pt x="197" y="56"/>
                    <a:pt x="253" y="84"/>
                    <a:pt x="309" y="84"/>
                  </a:cubicBezTo>
                  <a:cubicBezTo>
                    <a:pt x="365" y="337"/>
                    <a:pt x="169" y="281"/>
                    <a:pt x="0" y="365"/>
                  </a:cubicBezTo>
                  <a:cubicBezTo>
                    <a:pt x="85" y="197"/>
                    <a:pt x="113" y="112"/>
                    <a:pt x="85" y="0"/>
                  </a:cubicBezTo>
                  <a:cubicBezTo>
                    <a:pt x="113" y="0"/>
                    <a:pt x="141" y="0"/>
                    <a:pt x="1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7" name="Google Shape;2207;p70"/>
            <p:cNvSpPr/>
            <p:nvPr/>
          </p:nvSpPr>
          <p:spPr>
            <a:xfrm>
              <a:off x="5208450" y="668350"/>
              <a:ext cx="3525" cy="3550"/>
            </a:xfrm>
            <a:custGeom>
              <a:avLst/>
              <a:gdLst/>
              <a:ahLst/>
              <a:cxnLst/>
              <a:rect l="l" t="t" r="r" b="b"/>
              <a:pathLst>
                <a:path w="141" h="142" extrusionOk="0">
                  <a:moveTo>
                    <a:pt x="84" y="85"/>
                  </a:moveTo>
                  <a:cubicBezTo>
                    <a:pt x="84" y="85"/>
                    <a:pt x="84" y="113"/>
                    <a:pt x="56" y="113"/>
                  </a:cubicBezTo>
                  <a:cubicBezTo>
                    <a:pt x="28" y="141"/>
                    <a:pt x="0" y="113"/>
                    <a:pt x="0" y="57"/>
                  </a:cubicBezTo>
                  <a:cubicBezTo>
                    <a:pt x="28" y="57"/>
                    <a:pt x="56" y="29"/>
                    <a:pt x="84" y="29"/>
                  </a:cubicBezTo>
                  <a:cubicBezTo>
                    <a:pt x="113" y="1"/>
                    <a:pt x="141" y="29"/>
                    <a:pt x="84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8" name="Google Shape;2208;p70"/>
            <p:cNvSpPr/>
            <p:nvPr/>
          </p:nvSpPr>
          <p:spPr>
            <a:xfrm>
              <a:off x="5170550" y="65152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0" y="0"/>
                  </a:moveTo>
                  <a:cubicBezTo>
                    <a:pt x="28" y="28"/>
                    <a:pt x="56" y="28"/>
                    <a:pt x="56" y="28"/>
                  </a:cubicBezTo>
                  <a:cubicBezTo>
                    <a:pt x="28" y="28"/>
                    <a:pt x="28" y="56"/>
                    <a:pt x="0" y="84"/>
                  </a:cubicBezTo>
                  <a:cubicBezTo>
                    <a:pt x="0" y="56"/>
                    <a:pt x="0" y="28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" name="Google Shape;2209;p70"/>
            <p:cNvSpPr/>
            <p:nvPr/>
          </p:nvSpPr>
          <p:spPr>
            <a:xfrm>
              <a:off x="4776800" y="584825"/>
              <a:ext cx="7750" cy="15475"/>
            </a:xfrm>
            <a:custGeom>
              <a:avLst/>
              <a:gdLst/>
              <a:ahLst/>
              <a:cxnLst/>
              <a:rect l="l" t="t" r="r" b="b"/>
              <a:pathLst>
                <a:path w="310" h="619" extrusionOk="0">
                  <a:moveTo>
                    <a:pt x="225" y="619"/>
                  </a:moveTo>
                  <a:cubicBezTo>
                    <a:pt x="141" y="591"/>
                    <a:pt x="85" y="534"/>
                    <a:pt x="85" y="422"/>
                  </a:cubicBezTo>
                  <a:cubicBezTo>
                    <a:pt x="113" y="282"/>
                    <a:pt x="85" y="141"/>
                    <a:pt x="0" y="1"/>
                  </a:cubicBezTo>
                  <a:cubicBezTo>
                    <a:pt x="253" y="85"/>
                    <a:pt x="113" y="366"/>
                    <a:pt x="309" y="422"/>
                  </a:cubicBezTo>
                  <a:cubicBezTo>
                    <a:pt x="309" y="506"/>
                    <a:pt x="253" y="562"/>
                    <a:pt x="225" y="61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" name="Google Shape;2210;p70"/>
            <p:cNvSpPr/>
            <p:nvPr/>
          </p:nvSpPr>
          <p:spPr>
            <a:xfrm>
              <a:off x="4784525" y="593950"/>
              <a:ext cx="2125" cy="1450"/>
            </a:xfrm>
            <a:custGeom>
              <a:avLst/>
              <a:gdLst/>
              <a:ahLst/>
              <a:cxnLst/>
              <a:rect l="l" t="t" r="r" b="b"/>
              <a:pathLst>
                <a:path w="85" h="58" extrusionOk="0">
                  <a:moveTo>
                    <a:pt x="28" y="1"/>
                  </a:moveTo>
                  <a:cubicBezTo>
                    <a:pt x="56" y="1"/>
                    <a:pt x="84" y="1"/>
                    <a:pt x="84" y="29"/>
                  </a:cubicBezTo>
                  <a:cubicBezTo>
                    <a:pt x="84" y="57"/>
                    <a:pt x="56" y="57"/>
                    <a:pt x="56" y="57"/>
                  </a:cubicBezTo>
                  <a:cubicBezTo>
                    <a:pt x="28" y="57"/>
                    <a:pt x="28" y="57"/>
                    <a:pt x="0" y="57"/>
                  </a:cubicBezTo>
                  <a:cubicBezTo>
                    <a:pt x="0" y="57"/>
                    <a:pt x="28" y="29"/>
                    <a:pt x="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" name="Google Shape;2211;p70"/>
            <p:cNvSpPr/>
            <p:nvPr/>
          </p:nvSpPr>
          <p:spPr>
            <a:xfrm>
              <a:off x="4774700" y="6045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lnTo>
                    <a:pt x="28" y="0"/>
                  </a:lnTo>
                  <a:lnTo>
                    <a:pt x="28" y="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" name="Google Shape;2212;p70"/>
            <p:cNvSpPr/>
            <p:nvPr/>
          </p:nvSpPr>
          <p:spPr>
            <a:xfrm>
              <a:off x="4947350" y="643800"/>
              <a:ext cx="26700" cy="21075"/>
            </a:xfrm>
            <a:custGeom>
              <a:avLst/>
              <a:gdLst/>
              <a:ahLst/>
              <a:cxnLst/>
              <a:rect l="l" t="t" r="r" b="b"/>
              <a:pathLst>
                <a:path w="1068" h="843" extrusionOk="0">
                  <a:moveTo>
                    <a:pt x="730" y="0"/>
                  </a:moveTo>
                  <a:cubicBezTo>
                    <a:pt x="702" y="141"/>
                    <a:pt x="899" y="169"/>
                    <a:pt x="899" y="281"/>
                  </a:cubicBezTo>
                  <a:cubicBezTo>
                    <a:pt x="899" y="393"/>
                    <a:pt x="1039" y="421"/>
                    <a:pt x="1039" y="506"/>
                  </a:cubicBezTo>
                  <a:cubicBezTo>
                    <a:pt x="1067" y="562"/>
                    <a:pt x="927" y="590"/>
                    <a:pt x="927" y="702"/>
                  </a:cubicBezTo>
                  <a:cubicBezTo>
                    <a:pt x="927" y="842"/>
                    <a:pt x="815" y="842"/>
                    <a:pt x="646" y="842"/>
                  </a:cubicBezTo>
                  <a:cubicBezTo>
                    <a:pt x="422" y="814"/>
                    <a:pt x="309" y="786"/>
                    <a:pt x="281" y="534"/>
                  </a:cubicBezTo>
                  <a:cubicBezTo>
                    <a:pt x="253" y="393"/>
                    <a:pt x="85" y="421"/>
                    <a:pt x="0" y="449"/>
                  </a:cubicBezTo>
                  <a:cubicBezTo>
                    <a:pt x="57" y="365"/>
                    <a:pt x="29" y="225"/>
                    <a:pt x="141" y="225"/>
                  </a:cubicBezTo>
                  <a:cubicBezTo>
                    <a:pt x="225" y="225"/>
                    <a:pt x="394" y="169"/>
                    <a:pt x="422" y="365"/>
                  </a:cubicBezTo>
                  <a:cubicBezTo>
                    <a:pt x="450" y="449"/>
                    <a:pt x="506" y="562"/>
                    <a:pt x="590" y="618"/>
                  </a:cubicBezTo>
                  <a:cubicBezTo>
                    <a:pt x="646" y="674"/>
                    <a:pt x="702" y="730"/>
                    <a:pt x="759" y="674"/>
                  </a:cubicBezTo>
                  <a:cubicBezTo>
                    <a:pt x="843" y="618"/>
                    <a:pt x="815" y="562"/>
                    <a:pt x="815" y="477"/>
                  </a:cubicBezTo>
                  <a:cubicBezTo>
                    <a:pt x="787" y="365"/>
                    <a:pt x="646" y="225"/>
                    <a:pt x="478" y="169"/>
                  </a:cubicBezTo>
                  <a:cubicBezTo>
                    <a:pt x="506" y="28"/>
                    <a:pt x="646" y="56"/>
                    <a:pt x="7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3" name="Google Shape;2213;p70"/>
            <p:cNvSpPr/>
            <p:nvPr/>
          </p:nvSpPr>
          <p:spPr>
            <a:xfrm>
              <a:off x="4959975" y="631150"/>
              <a:ext cx="4250" cy="5650"/>
            </a:xfrm>
            <a:custGeom>
              <a:avLst/>
              <a:gdLst/>
              <a:ahLst/>
              <a:cxnLst/>
              <a:rect l="l" t="t" r="r" b="b"/>
              <a:pathLst>
                <a:path w="170" h="226" extrusionOk="0">
                  <a:moveTo>
                    <a:pt x="169" y="1"/>
                  </a:moveTo>
                  <a:cubicBezTo>
                    <a:pt x="169" y="57"/>
                    <a:pt x="169" y="113"/>
                    <a:pt x="113" y="169"/>
                  </a:cubicBezTo>
                  <a:cubicBezTo>
                    <a:pt x="85" y="197"/>
                    <a:pt x="57" y="225"/>
                    <a:pt x="1" y="225"/>
                  </a:cubicBezTo>
                  <a:cubicBezTo>
                    <a:pt x="1" y="85"/>
                    <a:pt x="1" y="85"/>
                    <a:pt x="1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4" name="Google Shape;2214;p70"/>
            <p:cNvSpPr/>
            <p:nvPr/>
          </p:nvSpPr>
          <p:spPr>
            <a:xfrm>
              <a:off x="5000000" y="582725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56" y="57"/>
                  </a:moveTo>
                  <a:cubicBezTo>
                    <a:pt x="56" y="85"/>
                    <a:pt x="28" y="113"/>
                    <a:pt x="28" y="113"/>
                  </a:cubicBezTo>
                  <a:cubicBezTo>
                    <a:pt x="0" y="113"/>
                    <a:pt x="0" y="85"/>
                    <a:pt x="0" y="57"/>
                  </a:cubicBezTo>
                  <a:cubicBezTo>
                    <a:pt x="28" y="29"/>
                    <a:pt x="56" y="29"/>
                    <a:pt x="56" y="29"/>
                  </a:cubicBezTo>
                  <a:cubicBezTo>
                    <a:pt x="112" y="57"/>
                    <a:pt x="56" y="1"/>
                    <a:pt x="56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5" name="Google Shape;2215;p70"/>
            <p:cNvSpPr/>
            <p:nvPr/>
          </p:nvSpPr>
          <p:spPr>
            <a:xfrm>
              <a:off x="4906650" y="61010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6" y="1"/>
                  </a:moveTo>
                  <a:cubicBezTo>
                    <a:pt x="56" y="1"/>
                    <a:pt x="56" y="29"/>
                    <a:pt x="56" y="57"/>
                  </a:cubicBezTo>
                  <a:cubicBezTo>
                    <a:pt x="0" y="29"/>
                    <a:pt x="0" y="1"/>
                    <a:pt x="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6" name="Google Shape;2216;p70"/>
            <p:cNvSpPr/>
            <p:nvPr/>
          </p:nvSpPr>
          <p:spPr>
            <a:xfrm>
              <a:off x="4983150" y="601675"/>
              <a:ext cx="26000" cy="29500"/>
            </a:xfrm>
            <a:custGeom>
              <a:avLst/>
              <a:gdLst/>
              <a:ahLst/>
              <a:cxnLst/>
              <a:rect l="l" t="t" r="r" b="b"/>
              <a:pathLst>
                <a:path w="1040" h="1180" extrusionOk="0">
                  <a:moveTo>
                    <a:pt x="983" y="534"/>
                  </a:moveTo>
                  <a:cubicBezTo>
                    <a:pt x="843" y="562"/>
                    <a:pt x="786" y="618"/>
                    <a:pt x="702" y="759"/>
                  </a:cubicBezTo>
                  <a:cubicBezTo>
                    <a:pt x="590" y="1011"/>
                    <a:pt x="393" y="1180"/>
                    <a:pt x="85" y="1152"/>
                  </a:cubicBezTo>
                  <a:cubicBezTo>
                    <a:pt x="0" y="1068"/>
                    <a:pt x="141" y="983"/>
                    <a:pt x="85" y="927"/>
                  </a:cubicBezTo>
                  <a:cubicBezTo>
                    <a:pt x="0" y="843"/>
                    <a:pt x="56" y="843"/>
                    <a:pt x="113" y="815"/>
                  </a:cubicBezTo>
                  <a:cubicBezTo>
                    <a:pt x="169" y="787"/>
                    <a:pt x="225" y="759"/>
                    <a:pt x="281" y="731"/>
                  </a:cubicBezTo>
                  <a:cubicBezTo>
                    <a:pt x="421" y="646"/>
                    <a:pt x="506" y="534"/>
                    <a:pt x="421" y="338"/>
                  </a:cubicBezTo>
                  <a:cubicBezTo>
                    <a:pt x="393" y="253"/>
                    <a:pt x="309" y="169"/>
                    <a:pt x="393" y="85"/>
                  </a:cubicBezTo>
                  <a:cubicBezTo>
                    <a:pt x="506" y="1"/>
                    <a:pt x="590" y="85"/>
                    <a:pt x="646" y="141"/>
                  </a:cubicBezTo>
                  <a:cubicBezTo>
                    <a:pt x="674" y="169"/>
                    <a:pt x="674" y="197"/>
                    <a:pt x="702" y="197"/>
                  </a:cubicBezTo>
                  <a:cubicBezTo>
                    <a:pt x="1039" y="113"/>
                    <a:pt x="983" y="338"/>
                    <a:pt x="983" y="53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7" name="Google Shape;2217;p70"/>
            <p:cNvSpPr/>
            <p:nvPr/>
          </p:nvSpPr>
          <p:spPr>
            <a:xfrm>
              <a:off x="4950850" y="603775"/>
              <a:ext cx="725" cy="1450"/>
            </a:xfrm>
            <a:custGeom>
              <a:avLst/>
              <a:gdLst/>
              <a:ahLst/>
              <a:cxnLst/>
              <a:rect l="l" t="t" r="r" b="b"/>
              <a:pathLst>
                <a:path w="29" h="58" extrusionOk="0">
                  <a:moveTo>
                    <a:pt x="1" y="1"/>
                  </a:moveTo>
                  <a:lnTo>
                    <a:pt x="29" y="29"/>
                  </a:lnTo>
                  <a:lnTo>
                    <a:pt x="1" y="57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8" name="Google Shape;2218;p70"/>
            <p:cNvSpPr/>
            <p:nvPr/>
          </p:nvSpPr>
          <p:spPr>
            <a:xfrm>
              <a:off x="5227400" y="830500"/>
              <a:ext cx="16875" cy="20375"/>
            </a:xfrm>
            <a:custGeom>
              <a:avLst/>
              <a:gdLst/>
              <a:ahLst/>
              <a:cxnLst/>
              <a:rect l="l" t="t" r="r" b="b"/>
              <a:pathLst>
                <a:path w="675" h="815" extrusionOk="0">
                  <a:moveTo>
                    <a:pt x="141" y="140"/>
                  </a:moveTo>
                  <a:cubicBezTo>
                    <a:pt x="197" y="140"/>
                    <a:pt x="309" y="0"/>
                    <a:pt x="309" y="169"/>
                  </a:cubicBezTo>
                  <a:cubicBezTo>
                    <a:pt x="309" y="253"/>
                    <a:pt x="337" y="309"/>
                    <a:pt x="393" y="337"/>
                  </a:cubicBezTo>
                  <a:cubicBezTo>
                    <a:pt x="478" y="365"/>
                    <a:pt x="618" y="365"/>
                    <a:pt x="506" y="534"/>
                  </a:cubicBezTo>
                  <a:cubicBezTo>
                    <a:pt x="478" y="562"/>
                    <a:pt x="618" y="534"/>
                    <a:pt x="674" y="534"/>
                  </a:cubicBezTo>
                  <a:cubicBezTo>
                    <a:pt x="674" y="618"/>
                    <a:pt x="674" y="702"/>
                    <a:pt x="646" y="814"/>
                  </a:cubicBezTo>
                  <a:cubicBezTo>
                    <a:pt x="534" y="814"/>
                    <a:pt x="478" y="674"/>
                    <a:pt x="393" y="646"/>
                  </a:cubicBezTo>
                  <a:cubicBezTo>
                    <a:pt x="225" y="505"/>
                    <a:pt x="0" y="393"/>
                    <a:pt x="84" y="140"/>
                  </a:cubicBezTo>
                  <a:cubicBezTo>
                    <a:pt x="84" y="140"/>
                    <a:pt x="113" y="140"/>
                    <a:pt x="141" y="14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9" name="Google Shape;2219;p70"/>
            <p:cNvSpPr/>
            <p:nvPr/>
          </p:nvSpPr>
          <p:spPr>
            <a:xfrm>
              <a:off x="5278625" y="829800"/>
              <a:ext cx="2850" cy="2825"/>
            </a:xfrm>
            <a:custGeom>
              <a:avLst/>
              <a:gdLst/>
              <a:ahLst/>
              <a:cxnLst/>
              <a:rect l="l" t="t" r="r" b="b"/>
              <a:pathLst>
                <a:path w="114" h="113" extrusionOk="0">
                  <a:moveTo>
                    <a:pt x="57" y="56"/>
                  </a:moveTo>
                  <a:cubicBezTo>
                    <a:pt x="57" y="84"/>
                    <a:pt x="57" y="112"/>
                    <a:pt x="29" y="112"/>
                  </a:cubicBezTo>
                  <a:cubicBezTo>
                    <a:pt x="1" y="112"/>
                    <a:pt x="1" y="84"/>
                    <a:pt x="29" y="56"/>
                  </a:cubicBezTo>
                  <a:cubicBezTo>
                    <a:pt x="29" y="56"/>
                    <a:pt x="57" y="28"/>
                    <a:pt x="57" y="28"/>
                  </a:cubicBezTo>
                  <a:cubicBezTo>
                    <a:pt x="113" y="56"/>
                    <a:pt x="85" y="0"/>
                    <a:pt x="57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0" name="Google Shape;2220;p70"/>
            <p:cNvSpPr/>
            <p:nvPr/>
          </p:nvSpPr>
          <p:spPr>
            <a:xfrm>
              <a:off x="5291975" y="831900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6" y="0"/>
                  </a:moveTo>
                  <a:cubicBezTo>
                    <a:pt x="28" y="0"/>
                    <a:pt x="28" y="28"/>
                    <a:pt x="28" y="28"/>
                  </a:cubicBezTo>
                  <a:cubicBezTo>
                    <a:pt x="28" y="28"/>
                    <a:pt x="0" y="28"/>
                    <a:pt x="0" y="28"/>
                  </a:cubicBezTo>
                  <a:cubicBezTo>
                    <a:pt x="0" y="0"/>
                    <a:pt x="0" y="0"/>
                    <a:pt x="28" y="0"/>
                  </a:cubicBezTo>
                  <a:cubicBezTo>
                    <a:pt x="28" y="0"/>
                    <a:pt x="28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1" name="Google Shape;2221;p70"/>
            <p:cNvSpPr/>
            <p:nvPr/>
          </p:nvSpPr>
          <p:spPr>
            <a:xfrm>
              <a:off x="5071575" y="845925"/>
              <a:ext cx="18975" cy="10550"/>
            </a:xfrm>
            <a:custGeom>
              <a:avLst/>
              <a:gdLst/>
              <a:ahLst/>
              <a:cxnLst/>
              <a:rect l="l" t="t" r="r" b="b"/>
              <a:pathLst>
                <a:path w="759" h="422" extrusionOk="0">
                  <a:moveTo>
                    <a:pt x="338" y="422"/>
                  </a:moveTo>
                  <a:cubicBezTo>
                    <a:pt x="310" y="422"/>
                    <a:pt x="281" y="394"/>
                    <a:pt x="253" y="394"/>
                  </a:cubicBezTo>
                  <a:cubicBezTo>
                    <a:pt x="225" y="366"/>
                    <a:pt x="169" y="310"/>
                    <a:pt x="113" y="253"/>
                  </a:cubicBezTo>
                  <a:cubicBezTo>
                    <a:pt x="57" y="197"/>
                    <a:pt x="1" y="141"/>
                    <a:pt x="29" y="85"/>
                  </a:cubicBezTo>
                  <a:cubicBezTo>
                    <a:pt x="85" y="1"/>
                    <a:pt x="141" y="85"/>
                    <a:pt x="225" y="113"/>
                  </a:cubicBezTo>
                  <a:cubicBezTo>
                    <a:pt x="422" y="225"/>
                    <a:pt x="562" y="113"/>
                    <a:pt x="731" y="1"/>
                  </a:cubicBezTo>
                  <a:cubicBezTo>
                    <a:pt x="731" y="1"/>
                    <a:pt x="759" y="29"/>
                    <a:pt x="759" y="29"/>
                  </a:cubicBezTo>
                  <a:cubicBezTo>
                    <a:pt x="731" y="422"/>
                    <a:pt x="731" y="422"/>
                    <a:pt x="338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2" name="Google Shape;2222;p70"/>
            <p:cNvSpPr/>
            <p:nvPr/>
          </p:nvSpPr>
          <p:spPr>
            <a:xfrm>
              <a:off x="5075800" y="603775"/>
              <a:ext cx="11950" cy="12675"/>
            </a:xfrm>
            <a:custGeom>
              <a:avLst/>
              <a:gdLst/>
              <a:ahLst/>
              <a:cxnLst/>
              <a:rect l="l" t="t" r="r" b="b"/>
              <a:pathLst>
                <a:path w="478" h="507" extrusionOk="0">
                  <a:moveTo>
                    <a:pt x="309" y="1"/>
                  </a:moveTo>
                  <a:cubicBezTo>
                    <a:pt x="309" y="226"/>
                    <a:pt x="477" y="394"/>
                    <a:pt x="225" y="478"/>
                  </a:cubicBezTo>
                  <a:cubicBezTo>
                    <a:pt x="169" y="478"/>
                    <a:pt x="141" y="506"/>
                    <a:pt x="112" y="450"/>
                  </a:cubicBezTo>
                  <a:cubicBezTo>
                    <a:pt x="84" y="366"/>
                    <a:pt x="169" y="310"/>
                    <a:pt x="84" y="226"/>
                  </a:cubicBezTo>
                  <a:cubicBezTo>
                    <a:pt x="0" y="141"/>
                    <a:pt x="169" y="197"/>
                    <a:pt x="197" y="141"/>
                  </a:cubicBezTo>
                  <a:cubicBezTo>
                    <a:pt x="225" y="113"/>
                    <a:pt x="253" y="85"/>
                    <a:pt x="3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3" name="Google Shape;2223;p70"/>
            <p:cNvSpPr/>
            <p:nvPr/>
          </p:nvSpPr>
          <p:spPr>
            <a:xfrm>
              <a:off x="5007700" y="835400"/>
              <a:ext cx="4950" cy="10550"/>
            </a:xfrm>
            <a:custGeom>
              <a:avLst/>
              <a:gdLst/>
              <a:ahLst/>
              <a:cxnLst/>
              <a:rect l="l" t="t" r="r" b="b"/>
              <a:pathLst>
                <a:path w="198" h="422" extrusionOk="0">
                  <a:moveTo>
                    <a:pt x="113" y="422"/>
                  </a:moveTo>
                  <a:cubicBezTo>
                    <a:pt x="85" y="422"/>
                    <a:pt x="57" y="422"/>
                    <a:pt x="29" y="394"/>
                  </a:cubicBezTo>
                  <a:cubicBezTo>
                    <a:pt x="29" y="309"/>
                    <a:pt x="1" y="225"/>
                    <a:pt x="1" y="141"/>
                  </a:cubicBezTo>
                  <a:cubicBezTo>
                    <a:pt x="1" y="57"/>
                    <a:pt x="29" y="1"/>
                    <a:pt x="113" y="1"/>
                  </a:cubicBezTo>
                  <a:cubicBezTo>
                    <a:pt x="197" y="29"/>
                    <a:pt x="197" y="85"/>
                    <a:pt x="169" y="141"/>
                  </a:cubicBezTo>
                  <a:cubicBezTo>
                    <a:pt x="141" y="225"/>
                    <a:pt x="113" y="309"/>
                    <a:pt x="113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" name="Google Shape;2224;p70"/>
            <p:cNvSpPr/>
            <p:nvPr/>
          </p:nvSpPr>
          <p:spPr>
            <a:xfrm>
              <a:off x="5015425" y="841025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9" y="28"/>
                  </a:moveTo>
                  <a:cubicBezTo>
                    <a:pt x="29" y="28"/>
                    <a:pt x="29" y="56"/>
                    <a:pt x="1" y="56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29" y="0"/>
                    <a:pt x="29" y="0"/>
                    <a:pt x="29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" name="Google Shape;2225;p70"/>
            <p:cNvSpPr/>
            <p:nvPr/>
          </p:nvSpPr>
          <p:spPr>
            <a:xfrm>
              <a:off x="4982450" y="8220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8" y="0"/>
                    <a:pt x="28" y="0"/>
                    <a:pt x="0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6" name="Google Shape;2226;p70"/>
            <p:cNvSpPr/>
            <p:nvPr/>
          </p:nvSpPr>
          <p:spPr>
            <a:xfrm>
              <a:off x="5207750" y="846625"/>
              <a:ext cx="18975" cy="11975"/>
            </a:xfrm>
            <a:custGeom>
              <a:avLst/>
              <a:gdLst/>
              <a:ahLst/>
              <a:cxnLst/>
              <a:rect l="l" t="t" r="r" b="b"/>
              <a:pathLst>
                <a:path w="759" h="479" extrusionOk="0">
                  <a:moveTo>
                    <a:pt x="253" y="1"/>
                  </a:moveTo>
                  <a:cubicBezTo>
                    <a:pt x="337" y="1"/>
                    <a:pt x="421" y="1"/>
                    <a:pt x="506" y="1"/>
                  </a:cubicBezTo>
                  <a:cubicBezTo>
                    <a:pt x="590" y="85"/>
                    <a:pt x="477" y="141"/>
                    <a:pt x="477" y="225"/>
                  </a:cubicBezTo>
                  <a:cubicBezTo>
                    <a:pt x="562" y="310"/>
                    <a:pt x="674" y="169"/>
                    <a:pt x="758" y="310"/>
                  </a:cubicBezTo>
                  <a:cubicBezTo>
                    <a:pt x="590" y="478"/>
                    <a:pt x="365" y="422"/>
                    <a:pt x="141" y="450"/>
                  </a:cubicBezTo>
                  <a:cubicBezTo>
                    <a:pt x="84" y="478"/>
                    <a:pt x="0" y="366"/>
                    <a:pt x="84" y="310"/>
                  </a:cubicBezTo>
                  <a:cubicBezTo>
                    <a:pt x="225" y="253"/>
                    <a:pt x="225" y="113"/>
                    <a:pt x="25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7" name="Google Shape;2227;p70"/>
            <p:cNvSpPr/>
            <p:nvPr/>
          </p:nvSpPr>
          <p:spPr>
            <a:xfrm>
              <a:off x="5223875" y="834000"/>
              <a:ext cx="13375" cy="15475"/>
            </a:xfrm>
            <a:custGeom>
              <a:avLst/>
              <a:gdLst/>
              <a:ahLst/>
              <a:cxnLst/>
              <a:rect l="l" t="t" r="r" b="b"/>
              <a:pathLst>
                <a:path w="535" h="619" extrusionOk="0">
                  <a:moveTo>
                    <a:pt x="225" y="0"/>
                  </a:moveTo>
                  <a:cubicBezTo>
                    <a:pt x="254" y="197"/>
                    <a:pt x="478" y="281"/>
                    <a:pt x="534" y="506"/>
                  </a:cubicBezTo>
                  <a:cubicBezTo>
                    <a:pt x="366" y="618"/>
                    <a:pt x="254" y="534"/>
                    <a:pt x="141" y="422"/>
                  </a:cubicBezTo>
                  <a:cubicBezTo>
                    <a:pt x="1" y="281"/>
                    <a:pt x="85" y="113"/>
                    <a:pt x="22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8" name="Google Shape;2228;p70"/>
            <p:cNvSpPr/>
            <p:nvPr/>
          </p:nvSpPr>
          <p:spPr>
            <a:xfrm>
              <a:off x="5210550" y="841725"/>
              <a:ext cx="3525" cy="4925"/>
            </a:xfrm>
            <a:custGeom>
              <a:avLst/>
              <a:gdLst/>
              <a:ahLst/>
              <a:cxnLst/>
              <a:rect l="l" t="t" r="r" b="b"/>
              <a:pathLst>
                <a:path w="141" h="197" extrusionOk="0">
                  <a:moveTo>
                    <a:pt x="141" y="197"/>
                  </a:moveTo>
                  <a:cubicBezTo>
                    <a:pt x="85" y="197"/>
                    <a:pt x="57" y="197"/>
                    <a:pt x="0" y="197"/>
                  </a:cubicBezTo>
                  <a:cubicBezTo>
                    <a:pt x="0" y="141"/>
                    <a:pt x="0" y="113"/>
                    <a:pt x="29" y="85"/>
                  </a:cubicBezTo>
                  <a:cubicBezTo>
                    <a:pt x="29" y="56"/>
                    <a:pt x="57" y="0"/>
                    <a:pt x="113" y="28"/>
                  </a:cubicBezTo>
                  <a:cubicBezTo>
                    <a:pt x="113" y="28"/>
                    <a:pt x="141" y="56"/>
                    <a:pt x="141" y="85"/>
                  </a:cubicBezTo>
                  <a:cubicBezTo>
                    <a:pt x="141" y="141"/>
                    <a:pt x="141" y="169"/>
                    <a:pt x="141" y="1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9" name="Google Shape;2229;p70"/>
            <p:cNvSpPr/>
            <p:nvPr/>
          </p:nvSpPr>
          <p:spPr>
            <a:xfrm>
              <a:off x="5235125" y="850850"/>
              <a:ext cx="2825" cy="2125"/>
            </a:xfrm>
            <a:custGeom>
              <a:avLst/>
              <a:gdLst/>
              <a:ahLst/>
              <a:cxnLst/>
              <a:rect l="l" t="t" r="r" b="b"/>
              <a:pathLst>
                <a:path w="113" h="85" extrusionOk="0">
                  <a:moveTo>
                    <a:pt x="56" y="0"/>
                  </a:moveTo>
                  <a:cubicBezTo>
                    <a:pt x="56" y="0"/>
                    <a:pt x="84" y="0"/>
                    <a:pt x="84" y="28"/>
                  </a:cubicBezTo>
                  <a:cubicBezTo>
                    <a:pt x="112" y="28"/>
                    <a:pt x="84" y="56"/>
                    <a:pt x="84" y="84"/>
                  </a:cubicBezTo>
                  <a:cubicBezTo>
                    <a:pt x="56" y="56"/>
                    <a:pt x="28" y="56"/>
                    <a:pt x="28" y="56"/>
                  </a:cubicBezTo>
                  <a:cubicBezTo>
                    <a:pt x="0" y="28"/>
                    <a:pt x="28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0" name="Google Shape;2230;p70"/>
            <p:cNvSpPr/>
            <p:nvPr/>
          </p:nvSpPr>
          <p:spPr>
            <a:xfrm>
              <a:off x="4604125" y="761700"/>
              <a:ext cx="30225" cy="43550"/>
            </a:xfrm>
            <a:custGeom>
              <a:avLst/>
              <a:gdLst/>
              <a:ahLst/>
              <a:cxnLst/>
              <a:rect l="l" t="t" r="r" b="b"/>
              <a:pathLst>
                <a:path w="1209" h="1742" extrusionOk="0">
                  <a:moveTo>
                    <a:pt x="984" y="1601"/>
                  </a:moveTo>
                  <a:cubicBezTo>
                    <a:pt x="984" y="1629"/>
                    <a:pt x="984" y="1657"/>
                    <a:pt x="984" y="1685"/>
                  </a:cubicBezTo>
                  <a:cubicBezTo>
                    <a:pt x="899" y="1713"/>
                    <a:pt x="787" y="1741"/>
                    <a:pt x="703" y="1741"/>
                  </a:cubicBezTo>
                  <a:cubicBezTo>
                    <a:pt x="731" y="1657"/>
                    <a:pt x="759" y="1601"/>
                    <a:pt x="647" y="1573"/>
                  </a:cubicBezTo>
                  <a:cubicBezTo>
                    <a:pt x="591" y="1573"/>
                    <a:pt x="562" y="1489"/>
                    <a:pt x="562" y="1433"/>
                  </a:cubicBezTo>
                  <a:lnTo>
                    <a:pt x="562" y="1433"/>
                  </a:lnTo>
                  <a:cubicBezTo>
                    <a:pt x="422" y="1348"/>
                    <a:pt x="394" y="1208"/>
                    <a:pt x="338" y="1068"/>
                  </a:cubicBezTo>
                  <a:cubicBezTo>
                    <a:pt x="226" y="871"/>
                    <a:pt x="226" y="843"/>
                    <a:pt x="1" y="703"/>
                  </a:cubicBezTo>
                  <a:cubicBezTo>
                    <a:pt x="198" y="506"/>
                    <a:pt x="282" y="282"/>
                    <a:pt x="254" y="1"/>
                  </a:cubicBezTo>
                  <a:cubicBezTo>
                    <a:pt x="310" y="29"/>
                    <a:pt x="366" y="29"/>
                    <a:pt x="366" y="57"/>
                  </a:cubicBezTo>
                  <a:cubicBezTo>
                    <a:pt x="450" y="141"/>
                    <a:pt x="506" y="225"/>
                    <a:pt x="647" y="169"/>
                  </a:cubicBezTo>
                  <a:cubicBezTo>
                    <a:pt x="647" y="197"/>
                    <a:pt x="647" y="225"/>
                    <a:pt x="647" y="253"/>
                  </a:cubicBezTo>
                  <a:cubicBezTo>
                    <a:pt x="647" y="253"/>
                    <a:pt x="647" y="282"/>
                    <a:pt x="647" y="282"/>
                  </a:cubicBezTo>
                  <a:cubicBezTo>
                    <a:pt x="647" y="310"/>
                    <a:pt x="647" y="338"/>
                    <a:pt x="647" y="366"/>
                  </a:cubicBezTo>
                  <a:lnTo>
                    <a:pt x="647" y="394"/>
                  </a:lnTo>
                  <a:cubicBezTo>
                    <a:pt x="647" y="450"/>
                    <a:pt x="647" y="478"/>
                    <a:pt x="647" y="534"/>
                  </a:cubicBezTo>
                  <a:lnTo>
                    <a:pt x="647" y="562"/>
                  </a:lnTo>
                  <a:cubicBezTo>
                    <a:pt x="647" y="590"/>
                    <a:pt x="647" y="618"/>
                    <a:pt x="675" y="646"/>
                  </a:cubicBezTo>
                  <a:cubicBezTo>
                    <a:pt x="675" y="675"/>
                    <a:pt x="647" y="703"/>
                    <a:pt x="647" y="731"/>
                  </a:cubicBezTo>
                  <a:cubicBezTo>
                    <a:pt x="619" y="731"/>
                    <a:pt x="619" y="759"/>
                    <a:pt x="619" y="787"/>
                  </a:cubicBezTo>
                  <a:cubicBezTo>
                    <a:pt x="703" y="815"/>
                    <a:pt x="731" y="731"/>
                    <a:pt x="787" y="703"/>
                  </a:cubicBezTo>
                  <a:cubicBezTo>
                    <a:pt x="815" y="703"/>
                    <a:pt x="815" y="703"/>
                    <a:pt x="843" y="675"/>
                  </a:cubicBezTo>
                  <a:cubicBezTo>
                    <a:pt x="899" y="675"/>
                    <a:pt x="956" y="759"/>
                    <a:pt x="1040" y="703"/>
                  </a:cubicBezTo>
                  <a:cubicBezTo>
                    <a:pt x="1068" y="675"/>
                    <a:pt x="1068" y="534"/>
                    <a:pt x="1152" y="646"/>
                  </a:cubicBezTo>
                  <a:cubicBezTo>
                    <a:pt x="1208" y="675"/>
                    <a:pt x="1180" y="759"/>
                    <a:pt x="1124" y="815"/>
                  </a:cubicBezTo>
                  <a:cubicBezTo>
                    <a:pt x="1068" y="871"/>
                    <a:pt x="1012" y="955"/>
                    <a:pt x="1012" y="1040"/>
                  </a:cubicBezTo>
                  <a:cubicBezTo>
                    <a:pt x="984" y="1068"/>
                    <a:pt x="984" y="1096"/>
                    <a:pt x="956" y="1124"/>
                  </a:cubicBezTo>
                  <a:cubicBezTo>
                    <a:pt x="956" y="1180"/>
                    <a:pt x="984" y="1208"/>
                    <a:pt x="1012" y="1264"/>
                  </a:cubicBezTo>
                  <a:cubicBezTo>
                    <a:pt x="1096" y="1376"/>
                    <a:pt x="1096" y="1489"/>
                    <a:pt x="927" y="1545"/>
                  </a:cubicBezTo>
                  <a:cubicBezTo>
                    <a:pt x="871" y="1573"/>
                    <a:pt x="956" y="1601"/>
                    <a:pt x="984" y="160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1" name="Google Shape;2231;p70"/>
            <p:cNvSpPr/>
            <p:nvPr/>
          </p:nvSpPr>
          <p:spPr>
            <a:xfrm>
              <a:off x="4922075" y="539925"/>
              <a:ext cx="3550" cy="4225"/>
            </a:xfrm>
            <a:custGeom>
              <a:avLst/>
              <a:gdLst/>
              <a:ahLst/>
              <a:cxnLst/>
              <a:rect l="l" t="t" r="r" b="b"/>
              <a:pathLst>
                <a:path w="142" h="169" extrusionOk="0">
                  <a:moveTo>
                    <a:pt x="29" y="0"/>
                  </a:moveTo>
                  <a:cubicBezTo>
                    <a:pt x="85" y="0"/>
                    <a:pt x="113" y="28"/>
                    <a:pt x="113" y="56"/>
                  </a:cubicBezTo>
                  <a:cubicBezTo>
                    <a:pt x="113" y="112"/>
                    <a:pt x="141" y="169"/>
                    <a:pt x="85" y="169"/>
                  </a:cubicBezTo>
                  <a:cubicBezTo>
                    <a:pt x="85" y="169"/>
                    <a:pt x="57" y="141"/>
                    <a:pt x="29" y="84"/>
                  </a:cubicBezTo>
                  <a:cubicBezTo>
                    <a:pt x="1" y="56"/>
                    <a:pt x="1" y="28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2" name="Google Shape;2232;p70"/>
            <p:cNvSpPr/>
            <p:nvPr/>
          </p:nvSpPr>
          <p:spPr>
            <a:xfrm>
              <a:off x="5331275" y="755400"/>
              <a:ext cx="2125" cy="3525"/>
            </a:xfrm>
            <a:custGeom>
              <a:avLst/>
              <a:gdLst/>
              <a:ahLst/>
              <a:cxnLst/>
              <a:rect l="l" t="t" r="r" b="b"/>
              <a:pathLst>
                <a:path w="85" h="141" extrusionOk="0">
                  <a:moveTo>
                    <a:pt x="0" y="0"/>
                  </a:moveTo>
                  <a:cubicBezTo>
                    <a:pt x="28" y="0"/>
                    <a:pt x="56" y="0"/>
                    <a:pt x="85" y="0"/>
                  </a:cubicBezTo>
                  <a:cubicBezTo>
                    <a:pt x="85" y="28"/>
                    <a:pt x="85" y="84"/>
                    <a:pt x="85" y="140"/>
                  </a:cubicBezTo>
                  <a:cubicBezTo>
                    <a:pt x="28" y="84"/>
                    <a:pt x="0" y="56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3" name="Google Shape;2233;p70"/>
            <p:cNvSpPr/>
            <p:nvPr/>
          </p:nvSpPr>
          <p:spPr>
            <a:xfrm>
              <a:off x="5333375" y="75890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0"/>
                  </a:moveTo>
                  <a:cubicBezTo>
                    <a:pt x="57" y="29"/>
                    <a:pt x="57" y="57"/>
                    <a:pt x="57" y="57"/>
                  </a:cubicBezTo>
                  <a:cubicBezTo>
                    <a:pt x="29" y="29"/>
                    <a:pt x="1" y="29"/>
                    <a:pt x="1" y="0"/>
                  </a:cubicBezTo>
                  <a:cubicBezTo>
                    <a:pt x="1" y="0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4" name="Google Shape;2234;p70"/>
            <p:cNvSpPr/>
            <p:nvPr/>
          </p:nvSpPr>
          <p:spPr>
            <a:xfrm>
              <a:off x="5134050" y="859275"/>
              <a:ext cx="2125" cy="725"/>
            </a:xfrm>
            <a:custGeom>
              <a:avLst/>
              <a:gdLst/>
              <a:ahLst/>
              <a:cxnLst/>
              <a:rect l="l" t="t" r="r" b="b"/>
              <a:pathLst>
                <a:path w="85" h="29" extrusionOk="0">
                  <a:moveTo>
                    <a:pt x="0" y="28"/>
                  </a:moveTo>
                  <a:cubicBezTo>
                    <a:pt x="28" y="0"/>
                    <a:pt x="56" y="0"/>
                    <a:pt x="85" y="28"/>
                  </a:cubicBezTo>
                  <a:lnTo>
                    <a:pt x="28" y="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5" name="Google Shape;2235;p70"/>
            <p:cNvSpPr/>
            <p:nvPr/>
          </p:nvSpPr>
          <p:spPr>
            <a:xfrm>
              <a:off x="5014025" y="605200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57" y="0"/>
                  </a:moveTo>
                  <a:cubicBezTo>
                    <a:pt x="29" y="28"/>
                    <a:pt x="29" y="56"/>
                    <a:pt x="1" y="84"/>
                  </a:cubicBezTo>
                  <a:cubicBezTo>
                    <a:pt x="1" y="56"/>
                    <a:pt x="1" y="28"/>
                    <a:pt x="1" y="0"/>
                  </a:cubicBezTo>
                  <a:cubicBezTo>
                    <a:pt x="29" y="0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6" name="Google Shape;2236;p70"/>
            <p:cNvSpPr/>
            <p:nvPr/>
          </p:nvSpPr>
          <p:spPr>
            <a:xfrm>
              <a:off x="5121425" y="753975"/>
              <a:ext cx="35100" cy="44950"/>
            </a:xfrm>
            <a:custGeom>
              <a:avLst/>
              <a:gdLst/>
              <a:ahLst/>
              <a:cxnLst/>
              <a:rect l="l" t="t" r="r" b="b"/>
              <a:pathLst>
                <a:path w="1404" h="1798" extrusionOk="0">
                  <a:moveTo>
                    <a:pt x="0" y="1601"/>
                  </a:moveTo>
                  <a:cubicBezTo>
                    <a:pt x="0" y="1405"/>
                    <a:pt x="112" y="1264"/>
                    <a:pt x="309" y="1208"/>
                  </a:cubicBezTo>
                  <a:cubicBezTo>
                    <a:pt x="421" y="1152"/>
                    <a:pt x="449" y="1096"/>
                    <a:pt x="337" y="1012"/>
                  </a:cubicBezTo>
                  <a:cubicBezTo>
                    <a:pt x="281" y="955"/>
                    <a:pt x="337" y="955"/>
                    <a:pt x="337" y="899"/>
                  </a:cubicBezTo>
                  <a:cubicBezTo>
                    <a:pt x="393" y="703"/>
                    <a:pt x="393" y="506"/>
                    <a:pt x="140" y="394"/>
                  </a:cubicBezTo>
                  <a:cubicBezTo>
                    <a:pt x="0" y="310"/>
                    <a:pt x="28" y="226"/>
                    <a:pt x="168" y="141"/>
                  </a:cubicBezTo>
                  <a:cubicBezTo>
                    <a:pt x="225" y="113"/>
                    <a:pt x="281" y="85"/>
                    <a:pt x="337" y="1"/>
                  </a:cubicBezTo>
                  <a:cubicBezTo>
                    <a:pt x="449" y="29"/>
                    <a:pt x="561" y="29"/>
                    <a:pt x="674" y="29"/>
                  </a:cubicBezTo>
                  <a:cubicBezTo>
                    <a:pt x="702" y="57"/>
                    <a:pt x="730" y="85"/>
                    <a:pt x="730" y="113"/>
                  </a:cubicBezTo>
                  <a:cubicBezTo>
                    <a:pt x="702" y="197"/>
                    <a:pt x="646" y="282"/>
                    <a:pt x="674" y="366"/>
                  </a:cubicBezTo>
                  <a:cubicBezTo>
                    <a:pt x="842" y="282"/>
                    <a:pt x="842" y="282"/>
                    <a:pt x="898" y="113"/>
                  </a:cubicBezTo>
                  <a:cubicBezTo>
                    <a:pt x="983" y="197"/>
                    <a:pt x="1011" y="282"/>
                    <a:pt x="983" y="394"/>
                  </a:cubicBezTo>
                  <a:cubicBezTo>
                    <a:pt x="955" y="422"/>
                    <a:pt x="983" y="450"/>
                    <a:pt x="1011" y="450"/>
                  </a:cubicBezTo>
                  <a:cubicBezTo>
                    <a:pt x="1039" y="450"/>
                    <a:pt x="1067" y="422"/>
                    <a:pt x="1095" y="394"/>
                  </a:cubicBezTo>
                  <a:cubicBezTo>
                    <a:pt x="1123" y="338"/>
                    <a:pt x="1039" y="254"/>
                    <a:pt x="1151" y="197"/>
                  </a:cubicBezTo>
                  <a:cubicBezTo>
                    <a:pt x="1207" y="226"/>
                    <a:pt x="1207" y="310"/>
                    <a:pt x="1207" y="366"/>
                  </a:cubicBezTo>
                  <a:cubicBezTo>
                    <a:pt x="1179" y="534"/>
                    <a:pt x="1207" y="647"/>
                    <a:pt x="1291" y="787"/>
                  </a:cubicBezTo>
                  <a:cubicBezTo>
                    <a:pt x="1376" y="899"/>
                    <a:pt x="1404" y="984"/>
                    <a:pt x="1207" y="955"/>
                  </a:cubicBezTo>
                  <a:cubicBezTo>
                    <a:pt x="1151" y="927"/>
                    <a:pt x="1095" y="984"/>
                    <a:pt x="1095" y="1012"/>
                  </a:cubicBezTo>
                  <a:cubicBezTo>
                    <a:pt x="1263" y="1292"/>
                    <a:pt x="926" y="1433"/>
                    <a:pt x="955" y="1685"/>
                  </a:cubicBezTo>
                  <a:cubicBezTo>
                    <a:pt x="983" y="1770"/>
                    <a:pt x="870" y="1798"/>
                    <a:pt x="786" y="1714"/>
                  </a:cubicBezTo>
                  <a:cubicBezTo>
                    <a:pt x="730" y="1685"/>
                    <a:pt x="674" y="1657"/>
                    <a:pt x="618" y="1657"/>
                  </a:cubicBezTo>
                  <a:cubicBezTo>
                    <a:pt x="533" y="1545"/>
                    <a:pt x="590" y="1461"/>
                    <a:pt x="674" y="1377"/>
                  </a:cubicBezTo>
                  <a:cubicBezTo>
                    <a:pt x="365" y="1292"/>
                    <a:pt x="281" y="1685"/>
                    <a:pt x="0" y="160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7" name="Google Shape;2237;p70"/>
            <p:cNvSpPr/>
            <p:nvPr/>
          </p:nvSpPr>
          <p:spPr>
            <a:xfrm>
              <a:off x="5121425" y="783475"/>
              <a:ext cx="22475" cy="18975"/>
            </a:xfrm>
            <a:custGeom>
              <a:avLst/>
              <a:gdLst/>
              <a:ahLst/>
              <a:cxnLst/>
              <a:rect l="l" t="t" r="r" b="b"/>
              <a:pathLst>
                <a:path w="899" h="759" extrusionOk="0">
                  <a:moveTo>
                    <a:pt x="0" y="421"/>
                  </a:moveTo>
                  <a:cubicBezTo>
                    <a:pt x="140" y="365"/>
                    <a:pt x="253" y="281"/>
                    <a:pt x="365" y="169"/>
                  </a:cubicBezTo>
                  <a:cubicBezTo>
                    <a:pt x="421" y="84"/>
                    <a:pt x="533" y="0"/>
                    <a:pt x="674" y="112"/>
                  </a:cubicBezTo>
                  <a:cubicBezTo>
                    <a:pt x="730" y="169"/>
                    <a:pt x="898" y="225"/>
                    <a:pt x="674" y="309"/>
                  </a:cubicBezTo>
                  <a:cubicBezTo>
                    <a:pt x="646" y="337"/>
                    <a:pt x="646" y="421"/>
                    <a:pt x="618" y="477"/>
                  </a:cubicBezTo>
                  <a:cubicBezTo>
                    <a:pt x="561" y="702"/>
                    <a:pt x="393" y="758"/>
                    <a:pt x="253" y="646"/>
                  </a:cubicBezTo>
                  <a:cubicBezTo>
                    <a:pt x="140" y="590"/>
                    <a:pt x="28" y="562"/>
                    <a:pt x="0" y="42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8" name="Google Shape;2238;p70"/>
            <p:cNvSpPr/>
            <p:nvPr/>
          </p:nvSpPr>
          <p:spPr>
            <a:xfrm>
              <a:off x="5135450" y="749075"/>
              <a:ext cx="4950" cy="7750"/>
            </a:xfrm>
            <a:custGeom>
              <a:avLst/>
              <a:gdLst/>
              <a:ahLst/>
              <a:cxnLst/>
              <a:rect l="l" t="t" r="r" b="b"/>
              <a:pathLst>
                <a:path w="198" h="310" extrusionOk="0">
                  <a:moveTo>
                    <a:pt x="169" y="309"/>
                  </a:moveTo>
                  <a:cubicBezTo>
                    <a:pt x="169" y="281"/>
                    <a:pt x="141" y="253"/>
                    <a:pt x="113" y="225"/>
                  </a:cubicBezTo>
                  <a:cubicBezTo>
                    <a:pt x="0" y="85"/>
                    <a:pt x="0" y="0"/>
                    <a:pt x="141" y="0"/>
                  </a:cubicBezTo>
                  <a:cubicBezTo>
                    <a:pt x="197" y="0"/>
                    <a:pt x="197" y="57"/>
                    <a:pt x="197" y="113"/>
                  </a:cubicBezTo>
                  <a:cubicBezTo>
                    <a:pt x="197" y="141"/>
                    <a:pt x="197" y="197"/>
                    <a:pt x="197" y="253"/>
                  </a:cubicBezTo>
                  <a:cubicBezTo>
                    <a:pt x="197" y="253"/>
                    <a:pt x="197" y="281"/>
                    <a:pt x="197" y="281"/>
                  </a:cubicBezTo>
                  <a:cubicBezTo>
                    <a:pt x="197" y="309"/>
                    <a:pt x="197" y="309"/>
                    <a:pt x="169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9" name="Google Shape;2239;p70"/>
            <p:cNvSpPr/>
            <p:nvPr/>
          </p:nvSpPr>
          <p:spPr>
            <a:xfrm>
              <a:off x="5148075" y="753975"/>
              <a:ext cx="1425" cy="1450"/>
            </a:xfrm>
            <a:custGeom>
              <a:avLst/>
              <a:gdLst/>
              <a:ahLst/>
              <a:cxnLst/>
              <a:rect l="l" t="t" r="r" b="b"/>
              <a:pathLst>
                <a:path w="57" h="58" extrusionOk="0">
                  <a:moveTo>
                    <a:pt x="57" y="57"/>
                  </a:moveTo>
                  <a:cubicBezTo>
                    <a:pt x="29" y="57"/>
                    <a:pt x="29" y="57"/>
                    <a:pt x="29" y="57"/>
                  </a:cubicBezTo>
                  <a:cubicBezTo>
                    <a:pt x="29" y="29"/>
                    <a:pt x="1" y="29"/>
                    <a:pt x="1" y="29"/>
                  </a:cubicBezTo>
                  <a:cubicBezTo>
                    <a:pt x="29" y="1"/>
                    <a:pt x="57" y="29"/>
                    <a:pt x="57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0" name="Google Shape;2240;p70"/>
            <p:cNvSpPr/>
            <p:nvPr/>
          </p:nvSpPr>
          <p:spPr>
            <a:xfrm>
              <a:off x="5150200" y="78837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0" y="57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28" y="1"/>
                    <a:pt x="28" y="29"/>
                  </a:cubicBezTo>
                  <a:cubicBezTo>
                    <a:pt x="56" y="57"/>
                    <a:pt x="28" y="57"/>
                    <a:pt x="0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1" name="Google Shape;2241;p70"/>
            <p:cNvSpPr/>
            <p:nvPr/>
          </p:nvSpPr>
          <p:spPr>
            <a:xfrm>
              <a:off x="5139650" y="755400"/>
              <a:ext cx="1450" cy="1425"/>
            </a:xfrm>
            <a:custGeom>
              <a:avLst/>
              <a:gdLst/>
              <a:ahLst/>
              <a:cxnLst/>
              <a:rect l="l" t="t" r="r" b="b"/>
              <a:pathLst>
                <a:path w="58" h="57" extrusionOk="0">
                  <a:moveTo>
                    <a:pt x="1" y="56"/>
                  </a:moveTo>
                  <a:cubicBezTo>
                    <a:pt x="1" y="28"/>
                    <a:pt x="1" y="0"/>
                    <a:pt x="29" y="0"/>
                  </a:cubicBezTo>
                  <a:cubicBezTo>
                    <a:pt x="57" y="0"/>
                    <a:pt x="57" y="28"/>
                    <a:pt x="1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2" name="Google Shape;2242;p70"/>
            <p:cNvSpPr/>
            <p:nvPr/>
          </p:nvSpPr>
          <p:spPr>
            <a:xfrm>
              <a:off x="5165625" y="7940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0"/>
                  </a:moveTo>
                  <a:cubicBezTo>
                    <a:pt x="1" y="0"/>
                    <a:pt x="29" y="0"/>
                    <a:pt x="1" y="0"/>
                  </a:cubicBezTo>
                  <a:cubicBezTo>
                    <a:pt x="1" y="28"/>
                    <a:pt x="1" y="2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3" name="Google Shape;2243;p70"/>
            <p:cNvSpPr/>
            <p:nvPr/>
          </p:nvSpPr>
          <p:spPr>
            <a:xfrm>
              <a:off x="5243525" y="732925"/>
              <a:ext cx="14075" cy="14075"/>
            </a:xfrm>
            <a:custGeom>
              <a:avLst/>
              <a:gdLst/>
              <a:ahLst/>
              <a:cxnLst/>
              <a:rect l="l" t="t" r="r" b="b"/>
              <a:pathLst>
                <a:path w="563" h="563" extrusionOk="0">
                  <a:moveTo>
                    <a:pt x="562" y="450"/>
                  </a:moveTo>
                  <a:cubicBezTo>
                    <a:pt x="562" y="534"/>
                    <a:pt x="506" y="534"/>
                    <a:pt x="450" y="534"/>
                  </a:cubicBezTo>
                  <a:cubicBezTo>
                    <a:pt x="254" y="562"/>
                    <a:pt x="169" y="394"/>
                    <a:pt x="29" y="310"/>
                  </a:cubicBezTo>
                  <a:cubicBezTo>
                    <a:pt x="1" y="281"/>
                    <a:pt x="1" y="169"/>
                    <a:pt x="85" y="85"/>
                  </a:cubicBezTo>
                  <a:cubicBezTo>
                    <a:pt x="141" y="29"/>
                    <a:pt x="226" y="1"/>
                    <a:pt x="338" y="57"/>
                  </a:cubicBezTo>
                  <a:cubicBezTo>
                    <a:pt x="478" y="141"/>
                    <a:pt x="478" y="338"/>
                    <a:pt x="562" y="4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4" name="Google Shape;2244;p70"/>
            <p:cNvSpPr/>
            <p:nvPr/>
          </p:nvSpPr>
          <p:spPr>
            <a:xfrm>
              <a:off x="5211950" y="788375"/>
              <a:ext cx="5650" cy="7750"/>
            </a:xfrm>
            <a:custGeom>
              <a:avLst/>
              <a:gdLst/>
              <a:ahLst/>
              <a:cxnLst/>
              <a:rect l="l" t="t" r="r" b="b"/>
              <a:pathLst>
                <a:path w="226" h="310" extrusionOk="0">
                  <a:moveTo>
                    <a:pt x="169" y="1"/>
                  </a:moveTo>
                  <a:cubicBezTo>
                    <a:pt x="225" y="169"/>
                    <a:pt x="169" y="253"/>
                    <a:pt x="113" y="309"/>
                  </a:cubicBezTo>
                  <a:cubicBezTo>
                    <a:pt x="85" y="309"/>
                    <a:pt x="57" y="309"/>
                    <a:pt x="57" y="309"/>
                  </a:cubicBezTo>
                  <a:cubicBezTo>
                    <a:pt x="1" y="309"/>
                    <a:pt x="1" y="253"/>
                    <a:pt x="29" y="225"/>
                  </a:cubicBezTo>
                  <a:cubicBezTo>
                    <a:pt x="85" y="197"/>
                    <a:pt x="113" y="113"/>
                    <a:pt x="1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5" name="Google Shape;2245;p70"/>
            <p:cNvSpPr/>
            <p:nvPr/>
          </p:nvSpPr>
          <p:spPr>
            <a:xfrm>
              <a:off x="5221775" y="78907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29" y="29"/>
                  </a:moveTo>
                  <a:cubicBezTo>
                    <a:pt x="1" y="1"/>
                    <a:pt x="29" y="1"/>
                    <a:pt x="57" y="1"/>
                  </a:cubicBezTo>
                  <a:cubicBezTo>
                    <a:pt x="57" y="1"/>
                    <a:pt x="57" y="1"/>
                    <a:pt x="57" y="29"/>
                  </a:cubicBezTo>
                  <a:cubicBezTo>
                    <a:pt x="57" y="29"/>
                    <a:pt x="57" y="57"/>
                    <a:pt x="57" y="85"/>
                  </a:cubicBezTo>
                  <a:cubicBezTo>
                    <a:pt x="57" y="57"/>
                    <a:pt x="29" y="57"/>
                    <a:pt x="29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6" name="Google Shape;2246;p70"/>
            <p:cNvSpPr/>
            <p:nvPr/>
          </p:nvSpPr>
          <p:spPr>
            <a:xfrm>
              <a:off x="5018250" y="706950"/>
              <a:ext cx="21775" cy="17575"/>
            </a:xfrm>
            <a:custGeom>
              <a:avLst/>
              <a:gdLst/>
              <a:ahLst/>
              <a:cxnLst/>
              <a:rect l="l" t="t" r="r" b="b"/>
              <a:pathLst>
                <a:path w="871" h="703" extrusionOk="0">
                  <a:moveTo>
                    <a:pt x="842" y="226"/>
                  </a:moveTo>
                  <a:cubicBezTo>
                    <a:pt x="842" y="282"/>
                    <a:pt x="870" y="394"/>
                    <a:pt x="758" y="394"/>
                  </a:cubicBezTo>
                  <a:cubicBezTo>
                    <a:pt x="674" y="394"/>
                    <a:pt x="730" y="282"/>
                    <a:pt x="618" y="226"/>
                  </a:cubicBezTo>
                  <a:cubicBezTo>
                    <a:pt x="449" y="338"/>
                    <a:pt x="365" y="562"/>
                    <a:pt x="197" y="703"/>
                  </a:cubicBezTo>
                  <a:cubicBezTo>
                    <a:pt x="0" y="254"/>
                    <a:pt x="0" y="254"/>
                    <a:pt x="253" y="85"/>
                  </a:cubicBezTo>
                  <a:cubicBezTo>
                    <a:pt x="337" y="169"/>
                    <a:pt x="225" y="254"/>
                    <a:pt x="225" y="366"/>
                  </a:cubicBezTo>
                  <a:cubicBezTo>
                    <a:pt x="393" y="226"/>
                    <a:pt x="590" y="169"/>
                    <a:pt x="730" y="1"/>
                  </a:cubicBezTo>
                  <a:cubicBezTo>
                    <a:pt x="814" y="57"/>
                    <a:pt x="758" y="169"/>
                    <a:pt x="842" y="22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7" name="Google Shape;2247;p70"/>
            <p:cNvSpPr/>
            <p:nvPr/>
          </p:nvSpPr>
          <p:spPr>
            <a:xfrm>
              <a:off x="5039300" y="704850"/>
              <a:ext cx="7025" cy="13375"/>
            </a:xfrm>
            <a:custGeom>
              <a:avLst/>
              <a:gdLst/>
              <a:ahLst/>
              <a:cxnLst/>
              <a:rect l="l" t="t" r="r" b="b"/>
              <a:pathLst>
                <a:path w="281" h="535" extrusionOk="0">
                  <a:moveTo>
                    <a:pt x="281" y="478"/>
                  </a:moveTo>
                  <a:cubicBezTo>
                    <a:pt x="113" y="534"/>
                    <a:pt x="84" y="450"/>
                    <a:pt x="84" y="310"/>
                  </a:cubicBezTo>
                  <a:cubicBezTo>
                    <a:pt x="253" y="197"/>
                    <a:pt x="0" y="113"/>
                    <a:pt x="84" y="1"/>
                  </a:cubicBezTo>
                  <a:cubicBezTo>
                    <a:pt x="253" y="113"/>
                    <a:pt x="225" y="310"/>
                    <a:pt x="281" y="47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8" name="Google Shape;2248;p70"/>
            <p:cNvSpPr/>
            <p:nvPr/>
          </p:nvSpPr>
          <p:spPr>
            <a:xfrm>
              <a:off x="4950150" y="760300"/>
              <a:ext cx="7050" cy="6350"/>
            </a:xfrm>
            <a:custGeom>
              <a:avLst/>
              <a:gdLst/>
              <a:ahLst/>
              <a:cxnLst/>
              <a:rect l="l" t="t" r="r" b="b"/>
              <a:pathLst>
                <a:path w="282" h="254" extrusionOk="0">
                  <a:moveTo>
                    <a:pt x="141" y="253"/>
                  </a:moveTo>
                  <a:cubicBezTo>
                    <a:pt x="29" y="197"/>
                    <a:pt x="1" y="85"/>
                    <a:pt x="1" y="1"/>
                  </a:cubicBezTo>
                  <a:cubicBezTo>
                    <a:pt x="282" y="57"/>
                    <a:pt x="282" y="57"/>
                    <a:pt x="141" y="25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9" name="Google Shape;2249;p70"/>
            <p:cNvSpPr/>
            <p:nvPr/>
          </p:nvSpPr>
          <p:spPr>
            <a:xfrm>
              <a:off x="5032975" y="695025"/>
              <a:ext cx="7750" cy="10550"/>
            </a:xfrm>
            <a:custGeom>
              <a:avLst/>
              <a:gdLst/>
              <a:ahLst/>
              <a:cxnLst/>
              <a:rect l="l" t="t" r="r" b="b"/>
              <a:pathLst>
                <a:path w="310" h="422" extrusionOk="0">
                  <a:moveTo>
                    <a:pt x="141" y="422"/>
                  </a:moveTo>
                  <a:cubicBezTo>
                    <a:pt x="29" y="281"/>
                    <a:pt x="1" y="169"/>
                    <a:pt x="197" y="85"/>
                  </a:cubicBezTo>
                  <a:cubicBezTo>
                    <a:pt x="225" y="85"/>
                    <a:pt x="225" y="29"/>
                    <a:pt x="253" y="1"/>
                  </a:cubicBezTo>
                  <a:cubicBezTo>
                    <a:pt x="309" y="57"/>
                    <a:pt x="309" y="141"/>
                    <a:pt x="225" y="197"/>
                  </a:cubicBezTo>
                  <a:cubicBezTo>
                    <a:pt x="141" y="253"/>
                    <a:pt x="141" y="338"/>
                    <a:pt x="141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0" name="Google Shape;2250;p70"/>
            <p:cNvSpPr/>
            <p:nvPr/>
          </p:nvSpPr>
          <p:spPr>
            <a:xfrm>
              <a:off x="5059650" y="695725"/>
              <a:ext cx="4925" cy="4950"/>
            </a:xfrm>
            <a:custGeom>
              <a:avLst/>
              <a:gdLst/>
              <a:ahLst/>
              <a:cxnLst/>
              <a:rect l="l" t="t" r="r" b="b"/>
              <a:pathLst>
                <a:path w="197" h="198" extrusionOk="0">
                  <a:moveTo>
                    <a:pt x="113" y="1"/>
                  </a:moveTo>
                  <a:cubicBezTo>
                    <a:pt x="169" y="1"/>
                    <a:pt x="197" y="57"/>
                    <a:pt x="197" y="85"/>
                  </a:cubicBezTo>
                  <a:cubicBezTo>
                    <a:pt x="197" y="169"/>
                    <a:pt x="169" y="197"/>
                    <a:pt x="85" y="197"/>
                  </a:cubicBezTo>
                  <a:cubicBezTo>
                    <a:pt x="57" y="197"/>
                    <a:pt x="0" y="197"/>
                    <a:pt x="0" y="141"/>
                  </a:cubicBezTo>
                  <a:cubicBezTo>
                    <a:pt x="29" y="85"/>
                    <a:pt x="57" y="29"/>
                    <a:pt x="1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1" name="Google Shape;2251;p70"/>
            <p:cNvSpPr/>
            <p:nvPr/>
          </p:nvSpPr>
          <p:spPr>
            <a:xfrm>
              <a:off x="4942425" y="782775"/>
              <a:ext cx="5650" cy="4925"/>
            </a:xfrm>
            <a:custGeom>
              <a:avLst/>
              <a:gdLst/>
              <a:ahLst/>
              <a:cxnLst/>
              <a:rect l="l" t="t" r="r" b="b"/>
              <a:pathLst>
                <a:path w="226" h="197" extrusionOk="0">
                  <a:moveTo>
                    <a:pt x="85" y="28"/>
                  </a:moveTo>
                  <a:cubicBezTo>
                    <a:pt x="169" y="0"/>
                    <a:pt x="197" y="56"/>
                    <a:pt x="226" y="112"/>
                  </a:cubicBezTo>
                  <a:cubicBezTo>
                    <a:pt x="226" y="140"/>
                    <a:pt x="197" y="197"/>
                    <a:pt x="141" y="168"/>
                  </a:cubicBezTo>
                  <a:cubicBezTo>
                    <a:pt x="113" y="140"/>
                    <a:pt x="57" y="112"/>
                    <a:pt x="1" y="84"/>
                  </a:cubicBezTo>
                  <a:cubicBezTo>
                    <a:pt x="29" y="56"/>
                    <a:pt x="57" y="28"/>
                    <a:pt x="85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2" name="Google Shape;2252;p70"/>
            <p:cNvSpPr/>
            <p:nvPr/>
          </p:nvSpPr>
          <p:spPr>
            <a:xfrm>
              <a:off x="4985950" y="697825"/>
              <a:ext cx="4250" cy="3550"/>
            </a:xfrm>
            <a:custGeom>
              <a:avLst/>
              <a:gdLst/>
              <a:ahLst/>
              <a:cxnLst/>
              <a:rect l="l" t="t" r="r" b="b"/>
              <a:pathLst>
                <a:path w="170" h="142" extrusionOk="0">
                  <a:moveTo>
                    <a:pt x="169" y="113"/>
                  </a:moveTo>
                  <a:cubicBezTo>
                    <a:pt x="141" y="113"/>
                    <a:pt x="113" y="141"/>
                    <a:pt x="113" y="141"/>
                  </a:cubicBezTo>
                  <a:cubicBezTo>
                    <a:pt x="29" y="141"/>
                    <a:pt x="29" y="113"/>
                    <a:pt x="1" y="57"/>
                  </a:cubicBezTo>
                  <a:cubicBezTo>
                    <a:pt x="1" y="1"/>
                    <a:pt x="1" y="1"/>
                    <a:pt x="29" y="29"/>
                  </a:cubicBezTo>
                  <a:cubicBezTo>
                    <a:pt x="85" y="29"/>
                    <a:pt x="141" y="57"/>
                    <a:pt x="169" y="1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3" name="Google Shape;2253;p70"/>
            <p:cNvSpPr/>
            <p:nvPr/>
          </p:nvSpPr>
          <p:spPr>
            <a:xfrm>
              <a:off x="5048425" y="72802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41" y="84"/>
                  </a:moveTo>
                  <a:cubicBezTo>
                    <a:pt x="113" y="84"/>
                    <a:pt x="84" y="112"/>
                    <a:pt x="56" y="141"/>
                  </a:cubicBezTo>
                  <a:cubicBezTo>
                    <a:pt x="28" y="141"/>
                    <a:pt x="0" y="112"/>
                    <a:pt x="28" y="84"/>
                  </a:cubicBezTo>
                  <a:cubicBezTo>
                    <a:pt x="28" y="56"/>
                    <a:pt x="56" y="0"/>
                    <a:pt x="84" y="0"/>
                  </a:cubicBezTo>
                  <a:cubicBezTo>
                    <a:pt x="113" y="0"/>
                    <a:pt x="141" y="28"/>
                    <a:pt x="141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4" name="Google Shape;2254;p70"/>
            <p:cNvSpPr/>
            <p:nvPr/>
          </p:nvSpPr>
          <p:spPr>
            <a:xfrm>
              <a:off x="5056850" y="703450"/>
              <a:ext cx="3525" cy="2825"/>
            </a:xfrm>
            <a:custGeom>
              <a:avLst/>
              <a:gdLst/>
              <a:ahLst/>
              <a:cxnLst/>
              <a:rect l="l" t="t" r="r" b="b"/>
              <a:pathLst>
                <a:path w="141" h="113" extrusionOk="0">
                  <a:moveTo>
                    <a:pt x="141" y="57"/>
                  </a:moveTo>
                  <a:cubicBezTo>
                    <a:pt x="141" y="85"/>
                    <a:pt x="112" y="113"/>
                    <a:pt x="112" y="113"/>
                  </a:cubicBezTo>
                  <a:cubicBezTo>
                    <a:pt x="84" y="113"/>
                    <a:pt x="56" y="85"/>
                    <a:pt x="56" y="57"/>
                  </a:cubicBezTo>
                  <a:cubicBezTo>
                    <a:pt x="56" y="57"/>
                    <a:pt x="0" y="1"/>
                    <a:pt x="56" y="1"/>
                  </a:cubicBezTo>
                  <a:cubicBezTo>
                    <a:pt x="84" y="1"/>
                    <a:pt x="112" y="29"/>
                    <a:pt x="141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5" name="Google Shape;2255;p70"/>
            <p:cNvSpPr/>
            <p:nvPr/>
          </p:nvSpPr>
          <p:spPr>
            <a:xfrm>
              <a:off x="5055425" y="699950"/>
              <a:ext cx="4250" cy="3525"/>
            </a:xfrm>
            <a:custGeom>
              <a:avLst/>
              <a:gdLst/>
              <a:ahLst/>
              <a:cxnLst/>
              <a:rect l="l" t="t" r="r" b="b"/>
              <a:pathLst>
                <a:path w="170" h="141" extrusionOk="0">
                  <a:moveTo>
                    <a:pt x="85" y="141"/>
                  </a:moveTo>
                  <a:cubicBezTo>
                    <a:pt x="1" y="28"/>
                    <a:pt x="85" y="0"/>
                    <a:pt x="1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6" name="Google Shape;2256;p70"/>
            <p:cNvSpPr/>
            <p:nvPr/>
          </p:nvSpPr>
          <p:spPr>
            <a:xfrm>
              <a:off x="4955775" y="756800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8" y="28"/>
                  </a:moveTo>
                  <a:cubicBezTo>
                    <a:pt x="28" y="28"/>
                    <a:pt x="28" y="56"/>
                    <a:pt x="0" y="56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0"/>
                    <a:pt x="0" y="0"/>
                    <a:pt x="28" y="0"/>
                  </a:cubicBezTo>
                  <a:cubicBezTo>
                    <a:pt x="28" y="0"/>
                    <a:pt x="28" y="28"/>
                    <a:pt x="28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7" name="Google Shape;2257;p70"/>
            <p:cNvSpPr/>
            <p:nvPr/>
          </p:nvSpPr>
          <p:spPr>
            <a:xfrm>
              <a:off x="4935425" y="787675"/>
              <a:ext cx="2125" cy="3525"/>
            </a:xfrm>
            <a:custGeom>
              <a:avLst/>
              <a:gdLst/>
              <a:ahLst/>
              <a:cxnLst/>
              <a:rect l="l" t="t" r="r" b="b"/>
              <a:pathLst>
                <a:path w="85" h="141" extrusionOk="0">
                  <a:moveTo>
                    <a:pt x="0" y="141"/>
                  </a:moveTo>
                  <a:cubicBezTo>
                    <a:pt x="0" y="85"/>
                    <a:pt x="0" y="29"/>
                    <a:pt x="0" y="1"/>
                  </a:cubicBezTo>
                  <a:cubicBezTo>
                    <a:pt x="84" y="57"/>
                    <a:pt x="56" y="85"/>
                    <a:pt x="0" y="14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8" name="Google Shape;2258;p70"/>
            <p:cNvSpPr/>
            <p:nvPr/>
          </p:nvSpPr>
          <p:spPr>
            <a:xfrm>
              <a:off x="5037200" y="692225"/>
              <a:ext cx="2125" cy="725"/>
            </a:xfrm>
            <a:custGeom>
              <a:avLst/>
              <a:gdLst/>
              <a:ahLst/>
              <a:cxnLst/>
              <a:rect l="l" t="t" r="r" b="b"/>
              <a:pathLst>
                <a:path w="85" h="29" extrusionOk="0">
                  <a:moveTo>
                    <a:pt x="84" y="28"/>
                  </a:moveTo>
                  <a:cubicBezTo>
                    <a:pt x="56" y="28"/>
                    <a:pt x="28" y="28"/>
                    <a:pt x="0" y="28"/>
                  </a:cubicBezTo>
                  <a:cubicBezTo>
                    <a:pt x="28" y="0"/>
                    <a:pt x="56" y="0"/>
                    <a:pt x="84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9" name="Google Shape;2259;p70"/>
            <p:cNvSpPr/>
            <p:nvPr/>
          </p:nvSpPr>
          <p:spPr>
            <a:xfrm>
              <a:off x="4738200" y="756100"/>
              <a:ext cx="72300" cy="61775"/>
            </a:xfrm>
            <a:custGeom>
              <a:avLst/>
              <a:gdLst/>
              <a:ahLst/>
              <a:cxnLst/>
              <a:rect l="l" t="t" r="r" b="b"/>
              <a:pathLst>
                <a:path w="2892" h="2471" extrusionOk="0">
                  <a:moveTo>
                    <a:pt x="1629" y="449"/>
                  </a:moveTo>
                  <a:cubicBezTo>
                    <a:pt x="1629" y="477"/>
                    <a:pt x="1629" y="506"/>
                    <a:pt x="1629" y="506"/>
                  </a:cubicBezTo>
                  <a:cubicBezTo>
                    <a:pt x="1657" y="646"/>
                    <a:pt x="1881" y="618"/>
                    <a:pt x="1853" y="758"/>
                  </a:cubicBezTo>
                  <a:cubicBezTo>
                    <a:pt x="1825" y="899"/>
                    <a:pt x="1769" y="1039"/>
                    <a:pt x="1657" y="1179"/>
                  </a:cubicBezTo>
                  <a:cubicBezTo>
                    <a:pt x="1629" y="1179"/>
                    <a:pt x="1600" y="1207"/>
                    <a:pt x="1629" y="1264"/>
                  </a:cubicBezTo>
                  <a:cubicBezTo>
                    <a:pt x="1685" y="1292"/>
                    <a:pt x="1713" y="1235"/>
                    <a:pt x="1769" y="1235"/>
                  </a:cubicBezTo>
                  <a:cubicBezTo>
                    <a:pt x="1741" y="1404"/>
                    <a:pt x="1853" y="1488"/>
                    <a:pt x="1994" y="1488"/>
                  </a:cubicBezTo>
                  <a:cubicBezTo>
                    <a:pt x="2218" y="1488"/>
                    <a:pt x="2443" y="1460"/>
                    <a:pt x="2611" y="1600"/>
                  </a:cubicBezTo>
                  <a:cubicBezTo>
                    <a:pt x="2695" y="1685"/>
                    <a:pt x="2752" y="1516"/>
                    <a:pt x="2864" y="1572"/>
                  </a:cubicBezTo>
                  <a:cubicBezTo>
                    <a:pt x="2892" y="1713"/>
                    <a:pt x="2836" y="1853"/>
                    <a:pt x="2836" y="2022"/>
                  </a:cubicBezTo>
                  <a:cubicBezTo>
                    <a:pt x="2780" y="1993"/>
                    <a:pt x="2723" y="2274"/>
                    <a:pt x="2639" y="2022"/>
                  </a:cubicBezTo>
                  <a:cubicBezTo>
                    <a:pt x="2611" y="1965"/>
                    <a:pt x="2555" y="1965"/>
                    <a:pt x="2527" y="2022"/>
                  </a:cubicBezTo>
                  <a:cubicBezTo>
                    <a:pt x="2387" y="2246"/>
                    <a:pt x="2162" y="2358"/>
                    <a:pt x="1881" y="2302"/>
                  </a:cubicBezTo>
                  <a:cubicBezTo>
                    <a:pt x="1769" y="2274"/>
                    <a:pt x="1685" y="2274"/>
                    <a:pt x="1600" y="2387"/>
                  </a:cubicBezTo>
                  <a:cubicBezTo>
                    <a:pt x="1544" y="2471"/>
                    <a:pt x="1432" y="2443"/>
                    <a:pt x="1348" y="2443"/>
                  </a:cubicBezTo>
                  <a:cubicBezTo>
                    <a:pt x="1207" y="2471"/>
                    <a:pt x="1207" y="2358"/>
                    <a:pt x="1207" y="2274"/>
                  </a:cubicBezTo>
                  <a:cubicBezTo>
                    <a:pt x="1179" y="2106"/>
                    <a:pt x="983" y="2190"/>
                    <a:pt x="927" y="2106"/>
                  </a:cubicBezTo>
                  <a:cubicBezTo>
                    <a:pt x="871" y="2050"/>
                    <a:pt x="927" y="1965"/>
                    <a:pt x="955" y="1909"/>
                  </a:cubicBezTo>
                  <a:cubicBezTo>
                    <a:pt x="1011" y="1797"/>
                    <a:pt x="1067" y="1657"/>
                    <a:pt x="1039" y="1516"/>
                  </a:cubicBezTo>
                  <a:cubicBezTo>
                    <a:pt x="1039" y="1432"/>
                    <a:pt x="955" y="1320"/>
                    <a:pt x="1067" y="1235"/>
                  </a:cubicBezTo>
                  <a:cubicBezTo>
                    <a:pt x="1151" y="1123"/>
                    <a:pt x="1151" y="1067"/>
                    <a:pt x="1011" y="1039"/>
                  </a:cubicBezTo>
                  <a:cubicBezTo>
                    <a:pt x="927" y="1039"/>
                    <a:pt x="983" y="983"/>
                    <a:pt x="1011" y="955"/>
                  </a:cubicBezTo>
                  <a:cubicBezTo>
                    <a:pt x="1039" y="870"/>
                    <a:pt x="1039" y="786"/>
                    <a:pt x="1039" y="702"/>
                  </a:cubicBezTo>
                  <a:cubicBezTo>
                    <a:pt x="1039" y="646"/>
                    <a:pt x="1039" y="590"/>
                    <a:pt x="983" y="562"/>
                  </a:cubicBezTo>
                  <a:cubicBezTo>
                    <a:pt x="955" y="562"/>
                    <a:pt x="927" y="534"/>
                    <a:pt x="899" y="562"/>
                  </a:cubicBezTo>
                  <a:cubicBezTo>
                    <a:pt x="842" y="618"/>
                    <a:pt x="983" y="674"/>
                    <a:pt x="927" y="786"/>
                  </a:cubicBezTo>
                  <a:cubicBezTo>
                    <a:pt x="786" y="646"/>
                    <a:pt x="590" y="674"/>
                    <a:pt x="421" y="590"/>
                  </a:cubicBezTo>
                  <a:cubicBezTo>
                    <a:pt x="281" y="674"/>
                    <a:pt x="421" y="814"/>
                    <a:pt x="309" y="870"/>
                  </a:cubicBezTo>
                  <a:cubicBezTo>
                    <a:pt x="197" y="927"/>
                    <a:pt x="113" y="814"/>
                    <a:pt x="0" y="758"/>
                  </a:cubicBezTo>
                  <a:cubicBezTo>
                    <a:pt x="56" y="618"/>
                    <a:pt x="225" y="562"/>
                    <a:pt x="281" y="421"/>
                  </a:cubicBezTo>
                  <a:cubicBezTo>
                    <a:pt x="449" y="393"/>
                    <a:pt x="646" y="393"/>
                    <a:pt x="674" y="141"/>
                  </a:cubicBezTo>
                  <a:cubicBezTo>
                    <a:pt x="674" y="112"/>
                    <a:pt x="674" y="56"/>
                    <a:pt x="730" y="84"/>
                  </a:cubicBezTo>
                  <a:cubicBezTo>
                    <a:pt x="871" y="169"/>
                    <a:pt x="983" y="56"/>
                    <a:pt x="1095" y="28"/>
                  </a:cubicBezTo>
                  <a:cubicBezTo>
                    <a:pt x="1207" y="0"/>
                    <a:pt x="1264" y="0"/>
                    <a:pt x="1320" y="84"/>
                  </a:cubicBezTo>
                  <a:cubicBezTo>
                    <a:pt x="1376" y="169"/>
                    <a:pt x="1376" y="281"/>
                    <a:pt x="1292" y="337"/>
                  </a:cubicBezTo>
                  <a:cubicBezTo>
                    <a:pt x="1151" y="421"/>
                    <a:pt x="1095" y="534"/>
                    <a:pt x="1123" y="702"/>
                  </a:cubicBezTo>
                  <a:cubicBezTo>
                    <a:pt x="1292" y="590"/>
                    <a:pt x="1432" y="449"/>
                    <a:pt x="1629" y="44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0" name="Google Shape;2260;p70"/>
            <p:cNvSpPr/>
            <p:nvPr/>
          </p:nvSpPr>
          <p:spPr>
            <a:xfrm>
              <a:off x="4793650" y="775750"/>
              <a:ext cx="9150" cy="8450"/>
            </a:xfrm>
            <a:custGeom>
              <a:avLst/>
              <a:gdLst/>
              <a:ahLst/>
              <a:cxnLst/>
              <a:rect l="l" t="t" r="r" b="b"/>
              <a:pathLst>
                <a:path w="366" h="338" extrusionOk="0">
                  <a:moveTo>
                    <a:pt x="0" y="337"/>
                  </a:moveTo>
                  <a:cubicBezTo>
                    <a:pt x="56" y="0"/>
                    <a:pt x="56" y="0"/>
                    <a:pt x="365" y="84"/>
                  </a:cubicBezTo>
                  <a:cubicBezTo>
                    <a:pt x="337" y="309"/>
                    <a:pt x="169" y="337"/>
                    <a:pt x="0" y="33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1" name="Google Shape;2261;p70"/>
            <p:cNvSpPr/>
            <p:nvPr/>
          </p:nvSpPr>
          <p:spPr>
            <a:xfrm>
              <a:off x="4894000" y="765225"/>
              <a:ext cx="7050" cy="8450"/>
            </a:xfrm>
            <a:custGeom>
              <a:avLst/>
              <a:gdLst/>
              <a:ahLst/>
              <a:cxnLst/>
              <a:rect l="l" t="t" r="r" b="b"/>
              <a:pathLst>
                <a:path w="282" h="338" extrusionOk="0">
                  <a:moveTo>
                    <a:pt x="253" y="337"/>
                  </a:moveTo>
                  <a:cubicBezTo>
                    <a:pt x="141" y="309"/>
                    <a:pt x="113" y="225"/>
                    <a:pt x="29" y="169"/>
                  </a:cubicBezTo>
                  <a:cubicBezTo>
                    <a:pt x="1" y="141"/>
                    <a:pt x="1" y="84"/>
                    <a:pt x="29" y="56"/>
                  </a:cubicBezTo>
                  <a:cubicBezTo>
                    <a:pt x="57" y="28"/>
                    <a:pt x="113" y="0"/>
                    <a:pt x="141" y="56"/>
                  </a:cubicBezTo>
                  <a:cubicBezTo>
                    <a:pt x="253" y="112"/>
                    <a:pt x="282" y="225"/>
                    <a:pt x="253" y="33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2" name="Google Shape;2262;p70"/>
            <p:cNvSpPr/>
            <p:nvPr/>
          </p:nvSpPr>
          <p:spPr>
            <a:xfrm>
              <a:off x="4785225" y="78627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4" y="28"/>
                  </a:moveTo>
                  <a:cubicBezTo>
                    <a:pt x="84" y="57"/>
                    <a:pt x="56" y="85"/>
                    <a:pt x="56" y="85"/>
                  </a:cubicBezTo>
                  <a:cubicBezTo>
                    <a:pt x="28" y="85"/>
                    <a:pt x="0" y="57"/>
                    <a:pt x="28" y="28"/>
                  </a:cubicBezTo>
                  <a:cubicBezTo>
                    <a:pt x="28" y="28"/>
                    <a:pt x="28" y="28"/>
                    <a:pt x="28" y="28"/>
                  </a:cubicBezTo>
                  <a:cubicBezTo>
                    <a:pt x="56" y="0"/>
                    <a:pt x="84" y="0"/>
                    <a:pt x="84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3" name="Google Shape;2263;p70"/>
            <p:cNvSpPr/>
            <p:nvPr/>
          </p:nvSpPr>
          <p:spPr>
            <a:xfrm>
              <a:off x="4931900" y="791875"/>
              <a:ext cx="725" cy="750"/>
            </a:xfrm>
            <a:custGeom>
              <a:avLst/>
              <a:gdLst/>
              <a:ahLst/>
              <a:cxnLst/>
              <a:rect l="l" t="t" r="r" b="b"/>
              <a:pathLst>
                <a:path w="29" h="30" extrusionOk="0">
                  <a:moveTo>
                    <a:pt x="1" y="29"/>
                  </a:moveTo>
                  <a:cubicBezTo>
                    <a:pt x="1" y="29"/>
                    <a:pt x="1" y="1"/>
                    <a:pt x="1" y="1"/>
                  </a:cubicBezTo>
                  <a:cubicBezTo>
                    <a:pt x="29" y="1"/>
                    <a:pt x="29" y="29"/>
                    <a:pt x="1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4" name="Google Shape;2264;p70"/>
            <p:cNvSpPr/>
            <p:nvPr/>
          </p:nvSpPr>
          <p:spPr>
            <a:xfrm>
              <a:off x="4844875" y="80452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56"/>
                  </a:moveTo>
                  <a:cubicBezTo>
                    <a:pt x="29" y="28"/>
                    <a:pt x="1" y="28"/>
                    <a:pt x="1" y="28"/>
                  </a:cubicBezTo>
                  <a:cubicBezTo>
                    <a:pt x="29" y="0"/>
                    <a:pt x="29" y="0"/>
                    <a:pt x="57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5" name="Google Shape;2265;p70"/>
            <p:cNvSpPr/>
            <p:nvPr/>
          </p:nvSpPr>
          <p:spPr>
            <a:xfrm>
              <a:off x="4731175" y="728725"/>
              <a:ext cx="23900" cy="42125"/>
            </a:xfrm>
            <a:custGeom>
              <a:avLst/>
              <a:gdLst/>
              <a:ahLst/>
              <a:cxnLst/>
              <a:rect l="l" t="t" r="r" b="b"/>
              <a:pathLst>
                <a:path w="956" h="1685" extrusionOk="0">
                  <a:moveTo>
                    <a:pt x="394" y="309"/>
                  </a:moveTo>
                  <a:cubicBezTo>
                    <a:pt x="478" y="337"/>
                    <a:pt x="590" y="337"/>
                    <a:pt x="702" y="365"/>
                  </a:cubicBezTo>
                  <a:cubicBezTo>
                    <a:pt x="759" y="253"/>
                    <a:pt x="646" y="0"/>
                    <a:pt x="955" y="28"/>
                  </a:cubicBezTo>
                  <a:cubicBezTo>
                    <a:pt x="730" y="281"/>
                    <a:pt x="871" y="590"/>
                    <a:pt x="843" y="871"/>
                  </a:cubicBezTo>
                  <a:cubicBezTo>
                    <a:pt x="702" y="843"/>
                    <a:pt x="674" y="702"/>
                    <a:pt x="562" y="646"/>
                  </a:cubicBezTo>
                  <a:cubicBezTo>
                    <a:pt x="534" y="618"/>
                    <a:pt x="478" y="618"/>
                    <a:pt x="422" y="646"/>
                  </a:cubicBezTo>
                  <a:cubicBezTo>
                    <a:pt x="394" y="674"/>
                    <a:pt x="394" y="702"/>
                    <a:pt x="422" y="758"/>
                  </a:cubicBezTo>
                  <a:cubicBezTo>
                    <a:pt x="506" y="814"/>
                    <a:pt x="562" y="927"/>
                    <a:pt x="618" y="983"/>
                  </a:cubicBezTo>
                  <a:cubicBezTo>
                    <a:pt x="787" y="1151"/>
                    <a:pt x="787" y="1292"/>
                    <a:pt x="618" y="1432"/>
                  </a:cubicBezTo>
                  <a:cubicBezTo>
                    <a:pt x="590" y="1432"/>
                    <a:pt x="590" y="1488"/>
                    <a:pt x="562" y="1516"/>
                  </a:cubicBezTo>
                  <a:cubicBezTo>
                    <a:pt x="450" y="1544"/>
                    <a:pt x="309" y="1516"/>
                    <a:pt x="197" y="1601"/>
                  </a:cubicBezTo>
                  <a:cubicBezTo>
                    <a:pt x="57" y="1685"/>
                    <a:pt x="0" y="1544"/>
                    <a:pt x="0" y="1460"/>
                  </a:cubicBezTo>
                  <a:cubicBezTo>
                    <a:pt x="0" y="1348"/>
                    <a:pt x="29" y="1179"/>
                    <a:pt x="85" y="1151"/>
                  </a:cubicBezTo>
                  <a:cubicBezTo>
                    <a:pt x="281" y="1067"/>
                    <a:pt x="225" y="899"/>
                    <a:pt x="253" y="786"/>
                  </a:cubicBezTo>
                  <a:cubicBezTo>
                    <a:pt x="309" y="674"/>
                    <a:pt x="225" y="506"/>
                    <a:pt x="422" y="478"/>
                  </a:cubicBezTo>
                  <a:cubicBezTo>
                    <a:pt x="534" y="449"/>
                    <a:pt x="394" y="365"/>
                    <a:pt x="394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6" name="Google Shape;2266;p70"/>
            <p:cNvSpPr/>
            <p:nvPr/>
          </p:nvSpPr>
          <p:spPr>
            <a:xfrm>
              <a:off x="4723450" y="760300"/>
              <a:ext cx="5650" cy="9850"/>
            </a:xfrm>
            <a:custGeom>
              <a:avLst/>
              <a:gdLst/>
              <a:ahLst/>
              <a:cxnLst/>
              <a:rect l="l" t="t" r="r" b="b"/>
              <a:pathLst>
                <a:path w="226" h="394" extrusionOk="0">
                  <a:moveTo>
                    <a:pt x="29" y="394"/>
                  </a:moveTo>
                  <a:cubicBezTo>
                    <a:pt x="29" y="309"/>
                    <a:pt x="29" y="197"/>
                    <a:pt x="1" y="85"/>
                  </a:cubicBezTo>
                  <a:cubicBezTo>
                    <a:pt x="1" y="57"/>
                    <a:pt x="29" y="1"/>
                    <a:pt x="85" y="1"/>
                  </a:cubicBezTo>
                  <a:cubicBezTo>
                    <a:pt x="113" y="1"/>
                    <a:pt x="141" y="29"/>
                    <a:pt x="169" y="57"/>
                  </a:cubicBezTo>
                  <a:cubicBezTo>
                    <a:pt x="225" y="169"/>
                    <a:pt x="169" y="309"/>
                    <a:pt x="29" y="39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7" name="Google Shape;2267;p70"/>
            <p:cNvSpPr/>
            <p:nvPr/>
          </p:nvSpPr>
          <p:spPr>
            <a:xfrm>
              <a:off x="4731175" y="801000"/>
              <a:ext cx="1425" cy="750"/>
            </a:xfrm>
            <a:custGeom>
              <a:avLst/>
              <a:gdLst/>
              <a:ahLst/>
              <a:cxnLst/>
              <a:rect l="l" t="t" r="r" b="b"/>
              <a:pathLst>
                <a:path w="57" h="30" extrusionOk="0">
                  <a:moveTo>
                    <a:pt x="57" y="1"/>
                  </a:moveTo>
                  <a:cubicBezTo>
                    <a:pt x="57" y="1"/>
                    <a:pt x="29" y="29"/>
                    <a:pt x="29" y="29"/>
                  </a:cubicBezTo>
                  <a:cubicBezTo>
                    <a:pt x="0" y="1"/>
                    <a:pt x="29" y="1"/>
                    <a:pt x="5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8" name="Google Shape;2268;p70"/>
            <p:cNvSpPr/>
            <p:nvPr/>
          </p:nvSpPr>
          <p:spPr>
            <a:xfrm>
              <a:off x="4823125" y="749775"/>
              <a:ext cx="11250" cy="13350"/>
            </a:xfrm>
            <a:custGeom>
              <a:avLst/>
              <a:gdLst/>
              <a:ahLst/>
              <a:cxnLst/>
              <a:rect l="l" t="t" r="r" b="b"/>
              <a:pathLst>
                <a:path w="450" h="534" extrusionOk="0">
                  <a:moveTo>
                    <a:pt x="421" y="309"/>
                  </a:moveTo>
                  <a:cubicBezTo>
                    <a:pt x="365" y="394"/>
                    <a:pt x="253" y="534"/>
                    <a:pt x="169" y="534"/>
                  </a:cubicBezTo>
                  <a:cubicBezTo>
                    <a:pt x="84" y="534"/>
                    <a:pt x="0" y="394"/>
                    <a:pt x="28" y="253"/>
                  </a:cubicBezTo>
                  <a:cubicBezTo>
                    <a:pt x="28" y="113"/>
                    <a:pt x="169" y="1"/>
                    <a:pt x="337" y="1"/>
                  </a:cubicBezTo>
                  <a:cubicBezTo>
                    <a:pt x="421" y="29"/>
                    <a:pt x="449" y="85"/>
                    <a:pt x="421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9" name="Google Shape;2269;p70"/>
            <p:cNvSpPr/>
            <p:nvPr/>
          </p:nvSpPr>
          <p:spPr>
            <a:xfrm>
              <a:off x="4776100" y="754700"/>
              <a:ext cx="11250" cy="13350"/>
            </a:xfrm>
            <a:custGeom>
              <a:avLst/>
              <a:gdLst/>
              <a:ahLst/>
              <a:cxnLst/>
              <a:rect l="l" t="t" r="r" b="b"/>
              <a:pathLst>
                <a:path w="450" h="534" extrusionOk="0">
                  <a:moveTo>
                    <a:pt x="337" y="0"/>
                  </a:moveTo>
                  <a:cubicBezTo>
                    <a:pt x="449" y="140"/>
                    <a:pt x="393" y="281"/>
                    <a:pt x="393" y="393"/>
                  </a:cubicBezTo>
                  <a:cubicBezTo>
                    <a:pt x="393" y="505"/>
                    <a:pt x="309" y="505"/>
                    <a:pt x="225" y="505"/>
                  </a:cubicBezTo>
                  <a:cubicBezTo>
                    <a:pt x="28" y="533"/>
                    <a:pt x="169" y="421"/>
                    <a:pt x="141" y="365"/>
                  </a:cubicBezTo>
                  <a:cubicBezTo>
                    <a:pt x="113" y="309"/>
                    <a:pt x="0" y="281"/>
                    <a:pt x="56" y="168"/>
                  </a:cubicBezTo>
                  <a:cubicBezTo>
                    <a:pt x="84" y="140"/>
                    <a:pt x="113" y="112"/>
                    <a:pt x="3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0" name="Google Shape;2270;p70"/>
            <p:cNvSpPr/>
            <p:nvPr/>
          </p:nvSpPr>
          <p:spPr>
            <a:xfrm>
              <a:off x="5006300" y="718200"/>
              <a:ext cx="7750" cy="8450"/>
            </a:xfrm>
            <a:custGeom>
              <a:avLst/>
              <a:gdLst/>
              <a:ahLst/>
              <a:cxnLst/>
              <a:rect l="l" t="t" r="r" b="b"/>
              <a:pathLst>
                <a:path w="310" h="338" extrusionOk="0">
                  <a:moveTo>
                    <a:pt x="29" y="28"/>
                  </a:moveTo>
                  <a:cubicBezTo>
                    <a:pt x="113" y="0"/>
                    <a:pt x="113" y="84"/>
                    <a:pt x="169" y="112"/>
                  </a:cubicBezTo>
                  <a:cubicBezTo>
                    <a:pt x="225" y="112"/>
                    <a:pt x="310" y="141"/>
                    <a:pt x="282" y="225"/>
                  </a:cubicBezTo>
                  <a:cubicBezTo>
                    <a:pt x="282" y="253"/>
                    <a:pt x="253" y="281"/>
                    <a:pt x="225" y="281"/>
                  </a:cubicBezTo>
                  <a:cubicBezTo>
                    <a:pt x="141" y="337"/>
                    <a:pt x="85" y="281"/>
                    <a:pt x="57" y="197"/>
                  </a:cubicBezTo>
                  <a:cubicBezTo>
                    <a:pt x="29" y="169"/>
                    <a:pt x="1" y="112"/>
                    <a:pt x="29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1" name="Google Shape;2271;p70"/>
            <p:cNvSpPr/>
            <p:nvPr/>
          </p:nvSpPr>
          <p:spPr>
            <a:xfrm>
              <a:off x="4789425" y="765925"/>
              <a:ext cx="4950" cy="8450"/>
            </a:xfrm>
            <a:custGeom>
              <a:avLst/>
              <a:gdLst/>
              <a:ahLst/>
              <a:cxnLst/>
              <a:rect l="l" t="t" r="r" b="b"/>
              <a:pathLst>
                <a:path w="198" h="338" extrusionOk="0">
                  <a:moveTo>
                    <a:pt x="197" y="0"/>
                  </a:moveTo>
                  <a:cubicBezTo>
                    <a:pt x="169" y="113"/>
                    <a:pt x="113" y="225"/>
                    <a:pt x="85" y="337"/>
                  </a:cubicBezTo>
                  <a:cubicBezTo>
                    <a:pt x="1" y="141"/>
                    <a:pt x="1" y="141"/>
                    <a:pt x="1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2" name="Google Shape;2272;p70"/>
            <p:cNvSpPr/>
            <p:nvPr/>
          </p:nvSpPr>
          <p:spPr>
            <a:xfrm>
              <a:off x="4778900" y="746275"/>
              <a:ext cx="4250" cy="4225"/>
            </a:xfrm>
            <a:custGeom>
              <a:avLst/>
              <a:gdLst/>
              <a:ahLst/>
              <a:cxnLst/>
              <a:rect l="l" t="t" r="r" b="b"/>
              <a:pathLst>
                <a:path w="170" h="169" extrusionOk="0">
                  <a:moveTo>
                    <a:pt x="169" y="84"/>
                  </a:moveTo>
                  <a:cubicBezTo>
                    <a:pt x="141" y="141"/>
                    <a:pt x="113" y="169"/>
                    <a:pt x="85" y="169"/>
                  </a:cubicBezTo>
                  <a:cubicBezTo>
                    <a:pt x="29" y="169"/>
                    <a:pt x="1" y="112"/>
                    <a:pt x="1" y="56"/>
                  </a:cubicBezTo>
                  <a:cubicBezTo>
                    <a:pt x="29" y="28"/>
                    <a:pt x="57" y="0"/>
                    <a:pt x="85" y="0"/>
                  </a:cubicBezTo>
                  <a:cubicBezTo>
                    <a:pt x="141" y="28"/>
                    <a:pt x="169" y="28"/>
                    <a:pt x="169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2273;p70"/>
            <p:cNvSpPr/>
            <p:nvPr/>
          </p:nvSpPr>
          <p:spPr>
            <a:xfrm>
              <a:off x="4794350" y="756800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4" y="28"/>
                  </a:moveTo>
                  <a:cubicBezTo>
                    <a:pt x="84" y="56"/>
                    <a:pt x="56" y="84"/>
                    <a:pt x="56" y="84"/>
                  </a:cubicBezTo>
                  <a:cubicBezTo>
                    <a:pt x="28" y="84"/>
                    <a:pt x="28" y="56"/>
                    <a:pt x="0" y="56"/>
                  </a:cubicBezTo>
                  <a:cubicBezTo>
                    <a:pt x="0" y="28"/>
                    <a:pt x="28" y="0"/>
                    <a:pt x="28" y="0"/>
                  </a:cubicBezTo>
                  <a:cubicBezTo>
                    <a:pt x="56" y="0"/>
                    <a:pt x="56" y="28"/>
                    <a:pt x="84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2274;p70"/>
            <p:cNvSpPr/>
            <p:nvPr/>
          </p:nvSpPr>
          <p:spPr>
            <a:xfrm>
              <a:off x="5014725" y="612200"/>
              <a:ext cx="2825" cy="2150"/>
            </a:xfrm>
            <a:custGeom>
              <a:avLst/>
              <a:gdLst/>
              <a:ahLst/>
              <a:cxnLst/>
              <a:rect l="l" t="t" r="r" b="b"/>
              <a:pathLst>
                <a:path w="113" h="86" extrusionOk="0">
                  <a:moveTo>
                    <a:pt x="113" y="57"/>
                  </a:moveTo>
                  <a:cubicBezTo>
                    <a:pt x="85" y="57"/>
                    <a:pt x="57" y="85"/>
                    <a:pt x="57" y="57"/>
                  </a:cubicBezTo>
                  <a:cubicBezTo>
                    <a:pt x="29" y="57"/>
                    <a:pt x="1" y="57"/>
                    <a:pt x="1" y="29"/>
                  </a:cubicBezTo>
                  <a:cubicBezTo>
                    <a:pt x="29" y="29"/>
                    <a:pt x="29" y="1"/>
                    <a:pt x="57" y="29"/>
                  </a:cubicBezTo>
                  <a:cubicBezTo>
                    <a:pt x="85" y="29"/>
                    <a:pt x="85" y="29"/>
                    <a:pt x="113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5" name="Google Shape;2275;p70"/>
            <p:cNvSpPr/>
            <p:nvPr/>
          </p:nvSpPr>
          <p:spPr>
            <a:xfrm>
              <a:off x="4826625" y="76802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57" y="0"/>
                  </a:moveTo>
                  <a:cubicBezTo>
                    <a:pt x="85" y="0"/>
                    <a:pt x="85" y="29"/>
                    <a:pt x="57" y="57"/>
                  </a:cubicBezTo>
                  <a:cubicBezTo>
                    <a:pt x="57" y="57"/>
                    <a:pt x="29" y="57"/>
                    <a:pt x="29" y="57"/>
                  </a:cubicBezTo>
                  <a:cubicBezTo>
                    <a:pt x="1" y="57"/>
                    <a:pt x="1" y="29"/>
                    <a:pt x="1" y="29"/>
                  </a:cubicBezTo>
                  <a:cubicBezTo>
                    <a:pt x="29" y="0"/>
                    <a:pt x="57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6" name="Google Shape;2276;p70"/>
            <p:cNvSpPr/>
            <p:nvPr/>
          </p:nvSpPr>
          <p:spPr>
            <a:xfrm>
              <a:off x="4989450" y="721000"/>
              <a:ext cx="1450" cy="2125"/>
            </a:xfrm>
            <a:custGeom>
              <a:avLst/>
              <a:gdLst/>
              <a:ahLst/>
              <a:cxnLst/>
              <a:rect l="l" t="t" r="r" b="b"/>
              <a:pathLst>
                <a:path w="58" h="85" extrusionOk="0">
                  <a:moveTo>
                    <a:pt x="57" y="0"/>
                  </a:moveTo>
                  <a:cubicBezTo>
                    <a:pt x="57" y="0"/>
                    <a:pt x="57" y="29"/>
                    <a:pt x="57" y="57"/>
                  </a:cubicBezTo>
                  <a:cubicBezTo>
                    <a:pt x="57" y="57"/>
                    <a:pt x="57" y="85"/>
                    <a:pt x="29" y="85"/>
                  </a:cubicBezTo>
                  <a:cubicBezTo>
                    <a:pt x="29" y="85"/>
                    <a:pt x="1" y="57"/>
                    <a:pt x="1" y="29"/>
                  </a:cubicBezTo>
                  <a:cubicBezTo>
                    <a:pt x="1" y="29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7" name="Google Shape;2277;p70"/>
            <p:cNvSpPr/>
            <p:nvPr/>
          </p:nvSpPr>
          <p:spPr>
            <a:xfrm>
              <a:off x="5017525" y="629750"/>
              <a:ext cx="1450" cy="725"/>
            </a:xfrm>
            <a:custGeom>
              <a:avLst/>
              <a:gdLst/>
              <a:ahLst/>
              <a:cxnLst/>
              <a:rect l="l" t="t" r="r" b="b"/>
              <a:pathLst>
                <a:path w="58" h="29" extrusionOk="0">
                  <a:moveTo>
                    <a:pt x="29" y="1"/>
                  </a:moveTo>
                  <a:cubicBezTo>
                    <a:pt x="29" y="1"/>
                    <a:pt x="57" y="1"/>
                    <a:pt x="57" y="1"/>
                  </a:cubicBezTo>
                  <a:cubicBezTo>
                    <a:pt x="57" y="29"/>
                    <a:pt x="29" y="29"/>
                    <a:pt x="29" y="29"/>
                  </a:cubicBezTo>
                  <a:cubicBezTo>
                    <a:pt x="29" y="29"/>
                    <a:pt x="1" y="29"/>
                    <a:pt x="1" y="29"/>
                  </a:cubicBezTo>
                  <a:cubicBezTo>
                    <a:pt x="1" y="29"/>
                    <a:pt x="29" y="1"/>
                    <a:pt x="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8" name="Google Shape;2278;p70"/>
            <p:cNvSpPr/>
            <p:nvPr/>
          </p:nvSpPr>
          <p:spPr>
            <a:xfrm>
              <a:off x="5012625" y="7111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29" y="28"/>
                    <a:pt x="0" y="28"/>
                    <a:pt x="0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9" name="Google Shape;2279;p70"/>
            <p:cNvSpPr/>
            <p:nvPr/>
          </p:nvSpPr>
          <p:spPr>
            <a:xfrm>
              <a:off x="5013325" y="716775"/>
              <a:ext cx="725" cy="1450"/>
            </a:xfrm>
            <a:custGeom>
              <a:avLst/>
              <a:gdLst/>
              <a:ahLst/>
              <a:cxnLst/>
              <a:rect l="l" t="t" r="r" b="b"/>
              <a:pathLst>
                <a:path w="29" h="58" extrusionOk="0">
                  <a:moveTo>
                    <a:pt x="29" y="29"/>
                  </a:moveTo>
                  <a:cubicBezTo>
                    <a:pt x="29" y="57"/>
                    <a:pt x="1" y="57"/>
                    <a:pt x="1" y="57"/>
                  </a:cubicBezTo>
                  <a:cubicBezTo>
                    <a:pt x="1" y="57"/>
                    <a:pt x="1" y="29"/>
                    <a:pt x="1" y="29"/>
                  </a:cubicBezTo>
                  <a:cubicBezTo>
                    <a:pt x="1" y="29"/>
                    <a:pt x="1" y="29"/>
                    <a:pt x="29" y="1"/>
                  </a:cubicBezTo>
                  <a:cubicBezTo>
                    <a:pt x="29" y="29"/>
                    <a:pt x="29" y="29"/>
                    <a:pt x="29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0" name="Google Shape;2280;p70"/>
            <p:cNvSpPr/>
            <p:nvPr/>
          </p:nvSpPr>
          <p:spPr>
            <a:xfrm>
              <a:off x="4788025" y="763800"/>
              <a:ext cx="1425" cy="1450"/>
            </a:xfrm>
            <a:custGeom>
              <a:avLst/>
              <a:gdLst/>
              <a:ahLst/>
              <a:cxnLst/>
              <a:rect l="l" t="t" r="r" b="b"/>
              <a:pathLst>
                <a:path w="57" h="58" extrusionOk="0">
                  <a:moveTo>
                    <a:pt x="29" y="1"/>
                  </a:moveTo>
                  <a:cubicBezTo>
                    <a:pt x="29" y="1"/>
                    <a:pt x="57" y="29"/>
                    <a:pt x="57" y="29"/>
                  </a:cubicBezTo>
                  <a:cubicBezTo>
                    <a:pt x="29" y="29"/>
                    <a:pt x="29" y="57"/>
                    <a:pt x="29" y="57"/>
                  </a:cubicBezTo>
                  <a:cubicBezTo>
                    <a:pt x="1" y="29"/>
                    <a:pt x="1" y="1"/>
                    <a:pt x="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1" name="Google Shape;2281;p70"/>
            <p:cNvSpPr/>
            <p:nvPr/>
          </p:nvSpPr>
          <p:spPr>
            <a:xfrm>
              <a:off x="4879975" y="6564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9"/>
                  </a:moveTo>
                  <a:lnTo>
                    <a:pt x="28" y="1"/>
                  </a:lnTo>
                  <a:lnTo>
                    <a:pt x="2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" name="Google Shape;2282;p70"/>
            <p:cNvSpPr/>
            <p:nvPr/>
          </p:nvSpPr>
          <p:spPr>
            <a:xfrm>
              <a:off x="5013325" y="7294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8"/>
                  </a:moveTo>
                  <a:lnTo>
                    <a:pt x="29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2283;p70"/>
            <p:cNvSpPr/>
            <p:nvPr/>
          </p:nvSpPr>
          <p:spPr>
            <a:xfrm>
              <a:off x="5012625" y="7301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0"/>
                  </a:moveTo>
                  <a:lnTo>
                    <a:pt x="29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70"/>
            <p:cNvSpPr/>
            <p:nvPr/>
          </p:nvSpPr>
          <p:spPr>
            <a:xfrm>
              <a:off x="4871550" y="7841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lnTo>
                    <a:pt x="0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70"/>
            <p:cNvSpPr/>
            <p:nvPr/>
          </p:nvSpPr>
          <p:spPr>
            <a:xfrm>
              <a:off x="4738200" y="60027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13" y="57"/>
                  </a:moveTo>
                  <a:cubicBezTo>
                    <a:pt x="141" y="85"/>
                    <a:pt x="113" y="141"/>
                    <a:pt x="84" y="113"/>
                  </a:cubicBezTo>
                  <a:cubicBezTo>
                    <a:pt x="56" y="113"/>
                    <a:pt x="28" y="85"/>
                    <a:pt x="28" y="57"/>
                  </a:cubicBezTo>
                  <a:cubicBezTo>
                    <a:pt x="0" y="29"/>
                    <a:pt x="28" y="1"/>
                    <a:pt x="56" y="1"/>
                  </a:cubicBezTo>
                  <a:cubicBezTo>
                    <a:pt x="84" y="1"/>
                    <a:pt x="113" y="29"/>
                    <a:pt x="113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70"/>
            <p:cNvSpPr/>
            <p:nvPr/>
          </p:nvSpPr>
          <p:spPr>
            <a:xfrm>
              <a:off x="4728375" y="6080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0"/>
                    <a:pt x="0" y="0"/>
                    <a:pt x="28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70"/>
            <p:cNvSpPr/>
            <p:nvPr/>
          </p:nvSpPr>
          <p:spPr>
            <a:xfrm>
              <a:off x="4715725" y="6466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1"/>
                  </a:moveTo>
                  <a:cubicBezTo>
                    <a:pt x="1" y="1"/>
                    <a:pt x="29" y="29"/>
                    <a:pt x="29" y="29"/>
                  </a:cubicBezTo>
                  <a:cubicBezTo>
                    <a:pt x="29" y="29"/>
                    <a:pt x="1" y="29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" name="Google Shape;2288;p70"/>
            <p:cNvSpPr/>
            <p:nvPr/>
          </p:nvSpPr>
          <p:spPr>
            <a:xfrm>
              <a:off x="4642750" y="763100"/>
              <a:ext cx="8425" cy="9150"/>
            </a:xfrm>
            <a:custGeom>
              <a:avLst/>
              <a:gdLst/>
              <a:ahLst/>
              <a:cxnLst/>
              <a:rect l="l" t="t" r="r" b="b"/>
              <a:pathLst>
                <a:path w="337" h="366" extrusionOk="0">
                  <a:moveTo>
                    <a:pt x="309" y="141"/>
                  </a:moveTo>
                  <a:cubicBezTo>
                    <a:pt x="309" y="226"/>
                    <a:pt x="337" y="366"/>
                    <a:pt x="169" y="282"/>
                  </a:cubicBezTo>
                  <a:cubicBezTo>
                    <a:pt x="56" y="226"/>
                    <a:pt x="0" y="141"/>
                    <a:pt x="84" y="29"/>
                  </a:cubicBezTo>
                  <a:cubicBezTo>
                    <a:pt x="197" y="1"/>
                    <a:pt x="197" y="141"/>
                    <a:pt x="309" y="14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70"/>
            <p:cNvSpPr/>
            <p:nvPr/>
          </p:nvSpPr>
          <p:spPr>
            <a:xfrm>
              <a:off x="4689775" y="777150"/>
              <a:ext cx="7025" cy="6350"/>
            </a:xfrm>
            <a:custGeom>
              <a:avLst/>
              <a:gdLst/>
              <a:ahLst/>
              <a:cxnLst/>
              <a:rect l="l" t="t" r="r" b="b"/>
              <a:pathLst>
                <a:path w="281" h="254" extrusionOk="0">
                  <a:moveTo>
                    <a:pt x="281" y="0"/>
                  </a:moveTo>
                  <a:cubicBezTo>
                    <a:pt x="197" y="85"/>
                    <a:pt x="197" y="253"/>
                    <a:pt x="56" y="197"/>
                  </a:cubicBezTo>
                  <a:cubicBezTo>
                    <a:pt x="28" y="197"/>
                    <a:pt x="0" y="141"/>
                    <a:pt x="0" y="113"/>
                  </a:cubicBezTo>
                  <a:cubicBezTo>
                    <a:pt x="28" y="0"/>
                    <a:pt x="112" y="0"/>
                    <a:pt x="2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70"/>
            <p:cNvSpPr/>
            <p:nvPr/>
          </p:nvSpPr>
          <p:spPr>
            <a:xfrm>
              <a:off x="4714325" y="813650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7" y="0"/>
                  </a:moveTo>
                  <a:cubicBezTo>
                    <a:pt x="57" y="0"/>
                    <a:pt x="29" y="28"/>
                    <a:pt x="29" y="28"/>
                  </a:cubicBezTo>
                  <a:cubicBezTo>
                    <a:pt x="1" y="28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70"/>
            <p:cNvSpPr/>
            <p:nvPr/>
          </p:nvSpPr>
          <p:spPr>
            <a:xfrm>
              <a:off x="4619575" y="775050"/>
              <a:ext cx="5650" cy="8450"/>
            </a:xfrm>
            <a:custGeom>
              <a:avLst/>
              <a:gdLst/>
              <a:ahLst/>
              <a:cxnLst/>
              <a:rect l="l" t="t" r="r" b="b"/>
              <a:pathLst>
                <a:path w="226" h="338" extrusionOk="0">
                  <a:moveTo>
                    <a:pt x="29" y="0"/>
                  </a:moveTo>
                  <a:cubicBezTo>
                    <a:pt x="113" y="0"/>
                    <a:pt x="197" y="56"/>
                    <a:pt x="225" y="141"/>
                  </a:cubicBezTo>
                  <a:lnTo>
                    <a:pt x="225" y="141"/>
                  </a:lnTo>
                  <a:cubicBezTo>
                    <a:pt x="57" y="337"/>
                    <a:pt x="57" y="141"/>
                    <a:pt x="29" y="56"/>
                  </a:cubicBezTo>
                  <a:lnTo>
                    <a:pt x="29" y="56"/>
                  </a:lnTo>
                  <a:cubicBezTo>
                    <a:pt x="1" y="56"/>
                    <a:pt x="1" y="28"/>
                    <a:pt x="1" y="28"/>
                  </a:cubicBezTo>
                  <a:cubicBezTo>
                    <a:pt x="1" y="0"/>
                    <a:pt x="29" y="0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70"/>
            <p:cNvSpPr/>
            <p:nvPr/>
          </p:nvSpPr>
          <p:spPr>
            <a:xfrm>
              <a:off x="4619575" y="76802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29" y="0"/>
                  </a:moveTo>
                  <a:cubicBezTo>
                    <a:pt x="57" y="0"/>
                    <a:pt x="113" y="29"/>
                    <a:pt x="113" y="29"/>
                  </a:cubicBezTo>
                  <a:cubicBezTo>
                    <a:pt x="141" y="113"/>
                    <a:pt x="85" y="113"/>
                    <a:pt x="29" y="141"/>
                  </a:cubicBezTo>
                  <a:lnTo>
                    <a:pt x="29" y="141"/>
                  </a:lnTo>
                  <a:cubicBezTo>
                    <a:pt x="1" y="85"/>
                    <a:pt x="1" y="29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70"/>
            <p:cNvSpPr/>
            <p:nvPr/>
          </p:nvSpPr>
          <p:spPr>
            <a:xfrm>
              <a:off x="4628000" y="78767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1" y="85"/>
                  </a:moveTo>
                  <a:cubicBezTo>
                    <a:pt x="29" y="57"/>
                    <a:pt x="29" y="29"/>
                    <a:pt x="57" y="1"/>
                  </a:cubicBezTo>
                  <a:cubicBezTo>
                    <a:pt x="29" y="29"/>
                    <a:pt x="29" y="57"/>
                    <a:pt x="1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70"/>
            <p:cNvSpPr/>
            <p:nvPr/>
          </p:nvSpPr>
          <p:spPr>
            <a:xfrm>
              <a:off x="5148075" y="842425"/>
              <a:ext cx="2150" cy="2125"/>
            </a:xfrm>
            <a:custGeom>
              <a:avLst/>
              <a:gdLst/>
              <a:ahLst/>
              <a:cxnLst/>
              <a:rect l="l" t="t" r="r" b="b"/>
              <a:pathLst>
                <a:path w="86" h="85" extrusionOk="0">
                  <a:moveTo>
                    <a:pt x="57" y="0"/>
                  </a:moveTo>
                  <a:cubicBezTo>
                    <a:pt x="85" y="0"/>
                    <a:pt x="85" y="28"/>
                    <a:pt x="57" y="57"/>
                  </a:cubicBezTo>
                  <a:cubicBezTo>
                    <a:pt x="57" y="57"/>
                    <a:pt x="29" y="57"/>
                    <a:pt x="29" y="85"/>
                  </a:cubicBezTo>
                  <a:cubicBezTo>
                    <a:pt x="1" y="57"/>
                    <a:pt x="1" y="28"/>
                    <a:pt x="1" y="28"/>
                  </a:cubicBezTo>
                  <a:cubicBezTo>
                    <a:pt x="29" y="0"/>
                    <a:pt x="57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70"/>
            <p:cNvSpPr/>
            <p:nvPr/>
          </p:nvSpPr>
          <p:spPr>
            <a:xfrm>
              <a:off x="5145275" y="853650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7" y="29"/>
                  </a:moveTo>
                  <a:cubicBezTo>
                    <a:pt x="29" y="29"/>
                    <a:pt x="29" y="29"/>
                    <a:pt x="29" y="29"/>
                  </a:cubicBezTo>
                  <a:cubicBezTo>
                    <a:pt x="1" y="29"/>
                    <a:pt x="1" y="1"/>
                    <a:pt x="1" y="1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9" y="1"/>
                    <a:pt x="29" y="1"/>
                    <a:pt x="57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70"/>
            <p:cNvSpPr/>
            <p:nvPr/>
          </p:nvSpPr>
          <p:spPr>
            <a:xfrm>
              <a:off x="5144575" y="8396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0"/>
                  </a:moveTo>
                  <a:lnTo>
                    <a:pt x="29" y="28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70"/>
            <p:cNvSpPr/>
            <p:nvPr/>
          </p:nvSpPr>
          <p:spPr>
            <a:xfrm>
              <a:off x="5275125" y="775050"/>
              <a:ext cx="2125" cy="2825"/>
            </a:xfrm>
            <a:custGeom>
              <a:avLst/>
              <a:gdLst/>
              <a:ahLst/>
              <a:cxnLst/>
              <a:rect l="l" t="t" r="r" b="b"/>
              <a:pathLst>
                <a:path w="85" h="113" extrusionOk="0">
                  <a:moveTo>
                    <a:pt x="56" y="0"/>
                  </a:moveTo>
                  <a:cubicBezTo>
                    <a:pt x="56" y="0"/>
                    <a:pt x="85" y="28"/>
                    <a:pt x="85" y="28"/>
                  </a:cubicBezTo>
                  <a:cubicBezTo>
                    <a:pt x="56" y="28"/>
                    <a:pt x="56" y="56"/>
                    <a:pt x="56" y="84"/>
                  </a:cubicBezTo>
                  <a:cubicBezTo>
                    <a:pt x="28" y="112"/>
                    <a:pt x="0" y="84"/>
                    <a:pt x="28" y="56"/>
                  </a:cubicBezTo>
                  <a:cubicBezTo>
                    <a:pt x="28" y="28"/>
                    <a:pt x="28" y="28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70"/>
            <p:cNvSpPr/>
            <p:nvPr/>
          </p:nvSpPr>
          <p:spPr>
            <a:xfrm>
              <a:off x="4613975" y="776450"/>
              <a:ext cx="11250" cy="8450"/>
            </a:xfrm>
            <a:custGeom>
              <a:avLst/>
              <a:gdLst/>
              <a:ahLst/>
              <a:cxnLst/>
              <a:rect l="l" t="t" r="r" b="b"/>
              <a:pathLst>
                <a:path w="450" h="338" extrusionOk="0">
                  <a:moveTo>
                    <a:pt x="253" y="0"/>
                  </a:moveTo>
                  <a:cubicBezTo>
                    <a:pt x="309" y="56"/>
                    <a:pt x="337" y="169"/>
                    <a:pt x="449" y="85"/>
                  </a:cubicBezTo>
                  <a:cubicBezTo>
                    <a:pt x="421" y="169"/>
                    <a:pt x="421" y="253"/>
                    <a:pt x="337" y="253"/>
                  </a:cubicBezTo>
                  <a:cubicBezTo>
                    <a:pt x="225" y="309"/>
                    <a:pt x="112" y="337"/>
                    <a:pt x="56" y="225"/>
                  </a:cubicBezTo>
                  <a:cubicBezTo>
                    <a:pt x="0" y="85"/>
                    <a:pt x="168" y="141"/>
                    <a:pt x="225" y="85"/>
                  </a:cubicBezTo>
                  <a:cubicBezTo>
                    <a:pt x="225" y="56"/>
                    <a:pt x="225" y="28"/>
                    <a:pt x="2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9" name="Google Shape;2299;p70"/>
            <p:cNvSpPr/>
            <p:nvPr/>
          </p:nvSpPr>
          <p:spPr>
            <a:xfrm>
              <a:off x="4618175" y="794700"/>
              <a:ext cx="2825" cy="2825"/>
            </a:xfrm>
            <a:custGeom>
              <a:avLst/>
              <a:gdLst/>
              <a:ahLst/>
              <a:cxnLst/>
              <a:rect l="l" t="t" r="r" b="b"/>
              <a:pathLst>
                <a:path w="113" h="113" extrusionOk="0">
                  <a:moveTo>
                    <a:pt x="0" y="113"/>
                  </a:moveTo>
                  <a:cubicBezTo>
                    <a:pt x="29" y="56"/>
                    <a:pt x="29" y="0"/>
                    <a:pt x="113" y="28"/>
                  </a:cubicBezTo>
                  <a:cubicBezTo>
                    <a:pt x="113" y="28"/>
                    <a:pt x="113" y="28"/>
                    <a:pt x="113" y="56"/>
                  </a:cubicBezTo>
                  <a:cubicBezTo>
                    <a:pt x="113" y="113"/>
                    <a:pt x="57" y="113"/>
                    <a:pt x="0" y="1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0" name="Google Shape;2300;p70"/>
            <p:cNvSpPr/>
            <p:nvPr/>
          </p:nvSpPr>
          <p:spPr>
            <a:xfrm>
              <a:off x="4618875" y="768025"/>
              <a:ext cx="1425" cy="3525"/>
            </a:xfrm>
            <a:custGeom>
              <a:avLst/>
              <a:gdLst/>
              <a:ahLst/>
              <a:cxnLst/>
              <a:rect l="l" t="t" r="r" b="b"/>
              <a:pathLst>
                <a:path w="57" h="141" extrusionOk="0">
                  <a:moveTo>
                    <a:pt x="57" y="0"/>
                  </a:moveTo>
                  <a:cubicBezTo>
                    <a:pt x="57" y="57"/>
                    <a:pt x="57" y="85"/>
                    <a:pt x="57" y="141"/>
                  </a:cubicBezTo>
                  <a:cubicBezTo>
                    <a:pt x="1" y="85"/>
                    <a:pt x="1" y="29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Google Shape;2301;p70"/>
            <p:cNvSpPr/>
            <p:nvPr/>
          </p:nvSpPr>
          <p:spPr>
            <a:xfrm>
              <a:off x="4618875" y="7750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0"/>
                  </a:moveTo>
                  <a:cubicBezTo>
                    <a:pt x="57" y="28"/>
                    <a:pt x="57" y="56"/>
                    <a:pt x="57" y="56"/>
                  </a:cubicBezTo>
                  <a:cubicBezTo>
                    <a:pt x="1" y="28"/>
                    <a:pt x="1" y="28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70"/>
            <p:cNvSpPr/>
            <p:nvPr/>
          </p:nvSpPr>
          <p:spPr>
            <a:xfrm>
              <a:off x="4766275" y="80592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28" y="0"/>
                  </a:moveTo>
                  <a:cubicBezTo>
                    <a:pt x="56" y="0"/>
                    <a:pt x="84" y="29"/>
                    <a:pt x="84" y="29"/>
                  </a:cubicBezTo>
                  <a:cubicBezTo>
                    <a:pt x="84" y="57"/>
                    <a:pt x="56" y="57"/>
                    <a:pt x="28" y="57"/>
                  </a:cubicBezTo>
                  <a:cubicBezTo>
                    <a:pt x="28" y="57"/>
                    <a:pt x="28" y="57"/>
                    <a:pt x="0" y="29"/>
                  </a:cubicBezTo>
                  <a:cubicBezTo>
                    <a:pt x="0" y="0"/>
                    <a:pt x="0" y="0"/>
                    <a:pt x="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310" name="Google Shape;2310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04648" y="3416422"/>
            <a:ext cx="226250" cy="190429"/>
          </a:xfrm>
          <a:prstGeom prst="rect">
            <a:avLst/>
          </a:prstGeom>
          <a:noFill/>
          <a:ln>
            <a:noFill/>
          </a:ln>
        </p:spPr>
      </p:pic>
      <p:sp>
        <p:nvSpPr>
          <p:cNvPr id="460" name="Rounded Rectangular Callout 459"/>
          <p:cNvSpPr/>
          <p:nvPr/>
        </p:nvSpPr>
        <p:spPr>
          <a:xfrm>
            <a:off x="590403" y="1227898"/>
            <a:ext cx="7812911" cy="838752"/>
          </a:xfrm>
          <a:prstGeom prst="wedgeRoundRectCallout">
            <a:avLst>
              <a:gd name="adj1" fmla="val -50506"/>
              <a:gd name="adj2" fmla="val 110979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What </a:t>
            </a:r>
            <a:r>
              <a:rPr lang="en-US" sz="4000" dirty="0" err="1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colour</a:t>
            </a:r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 is it?</a:t>
            </a:r>
          </a:p>
        </p:txBody>
      </p:sp>
      <p:sp>
        <p:nvSpPr>
          <p:cNvPr id="461" name="Rounded Rectangular Callout 460"/>
          <p:cNvSpPr/>
          <p:nvPr/>
        </p:nvSpPr>
        <p:spPr>
          <a:xfrm>
            <a:off x="788800" y="4134633"/>
            <a:ext cx="7812911" cy="765340"/>
          </a:xfrm>
          <a:prstGeom prst="wedgeRoundRectCallout">
            <a:avLst>
              <a:gd name="adj1" fmla="val 43060"/>
              <a:gd name="adj2" fmla="val 74339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___________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Script MT Bold" panose="03040602040607080904" pitchFamily="66" charset="0"/>
              </a:rPr>
              <a:t>brown.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262538" y="450289"/>
            <a:ext cx="48654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#9Slide07 IcielCrocante" panose="02000000000000000000" pitchFamily="2" charset="0"/>
              </a:rPr>
              <a:t>Read and complete.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21875" y="4179949"/>
            <a:ext cx="9701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i="1" dirty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  <a:ea typeface="+mn-ea"/>
                <a:cs typeface="+mn-cs"/>
              </a:rPr>
              <a:t>It’s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44520" y="2104683"/>
            <a:ext cx="2094983" cy="1973886"/>
          </a:xfrm>
          <a:prstGeom prst="rect">
            <a:avLst/>
          </a:prstGeom>
        </p:spPr>
      </p:pic>
      <p:sp>
        <p:nvSpPr>
          <p:cNvPr id="465" name="Action Button: Go Home 464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3F26BC1E-7825-46C6-8487-C2AC14745D49}"/>
              </a:ext>
            </a:extLst>
          </p:cNvPr>
          <p:cNvSpPr/>
          <p:nvPr/>
        </p:nvSpPr>
        <p:spPr>
          <a:xfrm>
            <a:off x="108744" y="4327424"/>
            <a:ext cx="573077" cy="603785"/>
          </a:xfrm>
          <a:prstGeom prst="actionButtonHom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415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" grpId="0" animBg="1"/>
      <p:bldP spid="46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6" name="Google Shape;1676;p70"/>
          <p:cNvGrpSpPr/>
          <p:nvPr/>
        </p:nvGrpSpPr>
        <p:grpSpPr>
          <a:xfrm>
            <a:off x="0" y="3035694"/>
            <a:ext cx="690275" cy="874262"/>
            <a:chOff x="2561700" y="588350"/>
            <a:chExt cx="423950" cy="536950"/>
          </a:xfrm>
        </p:grpSpPr>
        <p:sp>
          <p:nvSpPr>
            <p:cNvPr id="1677" name="Google Shape;1677;p70"/>
            <p:cNvSpPr/>
            <p:nvPr/>
          </p:nvSpPr>
          <p:spPr>
            <a:xfrm>
              <a:off x="2616450" y="903475"/>
              <a:ext cx="103200" cy="105325"/>
            </a:xfrm>
            <a:custGeom>
              <a:avLst/>
              <a:gdLst/>
              <a:ahLst/>
              <a:cxnLst/>
              <a:rect l="l" t="t" r="r" b="b"/>
              <a:pathLst>
                <a:path w="4128" h="4213" extrusionOk="0">
                  <a:moveTo>
                    <a:pt x="1938" y="338"/>
                  </a:moveTo>
                  <a:cubicBezTo>
                    <a:pt x="1938" y="310"/>
                    <a:pt x="1938" y="282"/>
                    <a:pt x="1938" y="254"/>
                  </a:cubicBezTo>
                  <a:cubicBezTo>
                    <a:pt x="1966" y="225"/>
                    <a:pt x="1994" y="225"/>
                    <a:pt x="2022" y="254"/>
                  </a:cubicBezTo>
                  <a:cubicBezTo>
                    <a:pt x="2078" y="338"/>
                    <a:pt x="2106" y="422"/>
                    <a:pt x="2162" y="506"/>
                  </a:cubicBezTo>
                  <a:cubicBezTo>
                    <a:pt x="2190" y="534"/>
                    <a:pt x="2218" y="562"/>
                    <a:pt x="2218" y="562"/>
                  </a:cubicBezTo>
                  <a:cubicBezTo>
                    <a:pt x="2583" y="254"/>
                    <a:pt x="2555" y="675"/>
                    <a:pt x="2668" y="815"/>
                  </a:cubicBezTo>
                  <a:cubicBezTo>
                    <a:pt x="2780" y="927"/>
                    <a:pt x="2864" y="843"/>
                    <a:pt x="2948" y="787"/>
                  </a:cubicBezTo>
                  <a:cubicBezTo>
                    <a:pt x="3033" y="731"/>
                    <a:pt x="3145" y="675"/>
                    <a:pt x="3173" y="534"/>
                  </a:cubicBezTo>
                  <a:cubicBezTo>
                    <a:pt x="3173" y="506"/>
                    <a:pt x="3173" y="478"/>
                    <a:pt x="3201" y="450"/>
                  </a:cubicBezTo>
                  <a:cubicBezTo>
                    <a:pt x="3341" y="394"/>
                    <a:pt x="3454" y="450"/>
                    <a:pt x="3454" y="562"/>
                  </a:cubicBezTo>
                  <a:cubicBezTo>
                    <a:pt x="3482" y="843"/>
                    <a:pt x="3650" y="787"/>
                    <a:pt x="3847" y="815"/>
                  </a:cubicBezTo>
                  <a:cubicBezTo>
                    <a:pt x="4043" y="815"/>
                    <a:pt x="4071" y="983"/>
                    <a:pt x="4099" y="1124"/>
                  </a:cubicBezTo>
                  <a:cubicBezTo>
                    <a:pt x="4128" y="1264"/>
                    <a:pt x="4128" y="1405"/>
                    <a:pt x="3931" y="1377"/>
                  </a:cubicBezTo>
                  <a:cubicBezTo>
                    <a:pt x="3903" y="1377"/>
                    <a:pt x="3875" y="1377"/>
                    <a:pt x="3847" y="1377"/>
                  </a:cubicBezTo>
                  <a:cubicBezTo>
                    <a:pt x="3791" y="1348"/>
                    <a:pt x="3763" y="1348"/>
                    <a:pt x="3706" y="1377"/>
                  </a:cubicBezTo>
                  <a:cubicBezTo>
                    <a:pt x="3650" y="1461"/>
                    <a:pt x="3454" y="1433"/>
                    <a:pt x="3482" y="1657"/>
                  </a:cubicBezTo>
                  <a:cubicBezTo>
                    <a:pt x="3510" y="1770"/>
                    <a:pt x="3370" y="1770"/>
                    <a:pt x="3285" y="1770"/>
                  </a:cubicBezTo>
                  <a:cubicBezTo>
                    <a:pt x="3033" y="1770"/>
                    <a:pt x="3089" y="1966"/>
                    <a:pt x="3145" y="2078"/>
                  </a:cubicBezTo>
                  <a:cubicBezTo>
                    <a:pt x="3398" y="2528"/>
                    <a:pt x="3398" y="2528"/>
                    <a:pt x="3089" y="2921"/>
                  </a:cubicBezTo>
                  <a:cubicBezTo>
                    <a:pt x="3061" y="2977"/>
                    <a:pt x="3005" y="3005"/>
                    <a:pt x="2948" y="3033"/>
                  </a:cubicBezTo>
                  <a:cubicBezTo>
                    <a:pt x="3061" y="3145"/>
                    <a:pt x="2948" y="3173"/>
                    <a:pt x="2892" y="3258"/>
                  </a:cubicBezTo>
                  <a:cubicBezTo>
                    <a:pt x="2780" y="3342"/>
                    <a:pt x="2724" y="3482"/>
                    <a:pt x="2583" y="3538"/>
                  </a:cubicBezTo>
                  <a:cubicBezTo>
                    <a:pt x="2527" y="3566"/>
                    <a:pt x="2471" y="3566"/>
                    <a:pt x="2443" y="3594"/>
                  </a:cubicBezTo>
                  <a:cubicBezTo>
                    <a:pt x="2471" y="3651"/>
                    <a:pt x="2499" y="3594"/>
                    <a:pt x="2555" y="3594"/>
                  </a:cubicBezTo>
                  <a:cubicBezTo>
                    <a:pt x="2640" y="3594"/>
                    <a:pt x="2724" y="3623"/>
                    <a:pt x="2808" y="3594"/>
                  </a:cubicBezTo>
                  <a:cubicBezTo>
                    <a:pt x="2836" y="3594"/>
                    <a:pt x="2864" y="3594"/>
                    <a:pt x="2892" y="3623"/>
                  </a:cubicBezTo>
                  <a:cubicBezTo>
                    <a:pt x="2976" y="3735"/>
                    <a:pt x="2892" y="3819"/>
                    <a:pt x="2864" y="3903"/>
                  </a:cubicBezTo>
                  <a:cubicBezTo>
                    <a:pt x="2780" y="4016"/>
                    <a:pt x="2752" y="4156"/>
                    <a:pt x="2611" y="4212"/>
                  </a:cubicBezTo>
                  <a:cubicBezTo>
                    <a:pt x="2583" y="4212"/>
                    <a:pt x="2555" y="4184"/>
                    <a:pt x="2527" y="4184"/>
                  </a:cubicBezTo>
                  <a:cubicBezTo>
                    <a:pt x="2471" y="4156"/>
                    <a:pt x="2443" y="4128"/>
                    <a:pt x="2387" y="4128"/>
                  </a:cubicBezTo>
                  <a:cubicBezTo>
                    <a:pt x="2218" y="4044"/>
                    <a:pt x="2162" y="3819"/>
                    <a:pt x="1938" y="3735"/>
                  </a:cubicBezTo>
                  <a:cubicBezTo>
                    <a:pt x="1797" y="3651"/>
                    <a:pt x="1938" y="3370"/>
                    <a:pt x="2022" y="3258"/>
                  </a:cubicBezTo>
                  <a:cubicBezTo>
                    <a:pt x="2218" y="3005"/>
                    <a:pt x="2134" y="2696"/>
                    <a:pt x="2303" y="2443"/>
                  </a:cubicBezTo>
                  <a:cubicBezTo>
                    <a:pt x="2359" y="2359"/>
                    <a:pt x="2303" y="2247"/>
                    <a:pt x="2190" y="2191"/>
                  </a:cubicBezTo>
                  <a:cubicBezTo>
                    <a:pt x="2106" y="2163"/>
                    <a:pt x="2050" y="2135"/>
                    <a:pt x="1910" y="2219"/>
                  </a:cubicBezTo>
                  <a:cubicBezTo>
                    <a:pt x="1629" y="2415"/>
                    <a:pt x="1432" y="2668"/>
                    <a:pt x="1376" y="3005"/>
                  </a:cubicBezTo>
                  <a:cubicBezTo>
                    <a:pt x="1348" y="3117"/>
                    <a:pt x="1348" y="3201"/>
                    <a:pt x="1376" y="3314"/>
                  </a:cubicBezTo>
                  <a:cubicBezTo>
                    <a:pt x="1489" y="3707"/>
                    <a:pt x="1404" y="3847"/>
                    <a:pt x="1011" y="3847"/>
                  </a:cubicBezTo>
                  <a:cubicBezTo>
                    <a:pt x="955" y="3847"/>
                    <a:pt x="899" y="3875"/>
                    <a:pt x="815" y="3847"/>
                  </a:cubicBezTo>
                  <a:cubicBezTo>
                    <a:pt x="702" y="3791"/>
                    <a:pt x="618" y="3707"/>
                    <a:pt x="590" y="3566"/>
                  </a:cubicBezTo>
                  <a:cubicBezTo>
                    <a:pt x="646" y="3510"/>
                    <a:pt x="702" y="3482"/>
                    <a:pt x="787" y="3482"/>
                  </a:cubicBezTo>
                  <a:cubicBezTo>
                    <a:pt x="787" y="3482"/>
                    <a:pt x="815" y="3482"/>
                    <a:pt x="815" y="3482"/>
                  </a:cubicBezTo>
                  <a:cubicBezTo>
                    <a:pt x="815" y="3482"/>
                    <a:pt x="787" y="3482"/>
                    <a:pt x="787" y="3482"/>
                  </a:cubicBezTo>
                  <a:cubicBezTo>
                    <a:pt x="702" y="3482"/>
                    <a:pt x="646" y="3510"/>
                    <a:pt x="590" y="3566"/>
                  </a:cubicBezTo>
                  <a:cubicBezTo>
                    <a:pt x="450" y="3623"/>
                    <a:pt x="450" y="3510"/>
                    <a:pt x="450" y="3426"/>
                  </a:cubicBezTo>
                  <a:cubicBezTo>
                    <a:pt x="450" y="3342"/>
                    <a:pt x="534" y="3258"/>
                    <a:pt x="450" y="3173"/>
                  </a:cubicBezTo>
                  <a:cubicBezTo>
                    <a:pt x="422" y="3145"/>
                    <a:pt x="394" y="3145"/>
                    <a:pt x="394" y="3117"/>
                  </a:cubicBezTo>
                  <a:cubicBezTo>
                    <a:pt x="113" y="3033"/>
                    <a:pt x="1" y="2864"/>
                    <a:pt x="1" y="2584"/>
                  </a:cubicBezTo>
                  <a:cubicBezTo>
                    <a:pt x="169" y="2135"/>
                    <a:pt x="590" y="1994"/>
                    <a:pt x="1067" y="2247"/>
                  </a:cubicBezTo>
                  <a:cubicBezTo>
                    <a:pt x="1067" y="2219"/>
                    <a:pt x="1095" y="2191"/>
                    <a:pt x="1095" y="2163"/>
                  </a:cubicBezTo>
                  <a:cubicBezTo>
                    <a:pt x="1124" y="2050"/>
                    <a:pt x="1039" y="2022"/>
                    <a:pt x="983" y="1966"/>
                  </a:cubicBezTo>
                  <a:cubicBezTo>
                    <a:pt x="871" y="1882"/>
                    <a:pt x="759" y="1798"/>
                    <a:pt x="843" y="1629"/>
                  </a:cubicBezTo>
                  <a:cubicBezTo>
                    <a:pt x="899" y="1405"/>
                    <a:pt x="1067" y="1517"/>
                    <a:pt x="1180" y="1489"/>
                  </a:cubicBezTo>
                  <a:cubicBezTo>
                    <a:pt x="1264" y="1489"/>
                    <a:pt x="1320" y="1489"/>
                    <a:pt x="1348" y="1433"/>
                  </a:cubicBezTo>
                  <a:cubicBezTo>
                    <a:pt x="1460" y="1236"/>
                    <a:pt x="1404" y="1068"/>
                    <a:pt x="1236" y="955"/>
                  </a:cubicBezTo>
                  <a:cubicBezTo>
                    <a:pt x="1095" y="843"/>
                    <a:pt x="1039" y="703"/>
                    <a:pt x="983" y="562"/>
                  </a:cubicBezTo>
                  <a:cubicBezTo>
                    <a:pt x="843" y="254"/>
                    <a:pt x="1124" y="169"/>
                    <a:pt x="1292" y="29"/>
                  </a:cubicBezTo>
                  <a:cubicBezTo>
                    <a:pt x="1320" y="1"/>
                    <a:pt x="1348" y="29"/>
                    <a:pt x="1376" y="57"/>
                  </a:cubicBezTo>
                  <a:lnTo>
                    <a:pt x="1376" y="57"/>
                  </a:lnTo>
                  <a:cubicBezTo>
                    <a:pt x="1404" y="57"/>
                    <a:pt x="1432" y="85"/>
                    <a:pt x="1432" y="113"/>
                  </a:cubicBezTo>
                  <a:lnTo>
                    <a:pt x="1432" y="113"/>
                  </a:lnTo>
                  <a:cubicBezTo>
                    <a:pt x="1460" y="141"/>
                    <a:pt x="1489" y="169"/>
                    <a:pt x="1517" y="197"/>
                  </a:cubicBezTo>
                  <a:lnTo>
                    <a:pt x="1517" y="197"/>
                  </a:lnTo>
                  <a:cubicBezTo>
                    <a:pt x="1545" y="197"/>
                    <a:pt x="1545" y="254"/>
                    <a:pt x="1573" y="282"/>
                  </a:cubicBezTo>
                  <a:cubicBezTo>
                    <a:pt x="1573" y="282"/>
                    <a:pt x="1601" y="310"/>
                    <a:pt x="1629" y="338"/>
                  </a:cubicBezTo>
                  <a:cubicBezTo>
                    <a:pt x="1629" y="338"/>
                    <a:pt x="1657" y="366"/>
                    <a:pt x="1657" y="366"/>
                  </a:cubicBezTo>
                  <a:cubicBezTo>
                    <a:pt x="1685" y="366"/>
                    <a:pt x="1685" y="394"/>
                    <a:pt x="1685" y="394"/>
                  </a:cubicBezTo>
                  <a:cubicBezTo>
                    <a:pt x="1713" y="394"/>
                    <a:pt x="1741" y="422"/>
                    <a:pt x="1741" y="422"/>
                  </a:cubicBezTo>
                  <a:cubicBezTo>
                    <a:pt x="1741" y="422"/>
                    <a:pt x="1769" y="450"/>
                    <a:pt x="1769" y="450"/>
                  </a:cubicBezTo>
                  <a:cubicBezTo>
                    <a:pt x="1797" y="478"/>
                    <a:pt x="1797" y="478"/>
                    <a:pt x="1825" y="478"/>
                  </a:cubicBezTo>
                  <a:cubicBezTo>
                    <a:pt x="1825" y="478"/>
                    <a:pt x="1853" y="478"/>
                    <a:pt x="1853" y="478"/>
                  </a:cubicBezTo>
                  <a:cubicBezTo>
                    <a:pt x="1882" y="450"/>
                    <a:pt x="1882" y="422"/>
                    <a:pt x="1882" y="394"/>
                  </a:cubicBezTo>
                  <a:cubicBezTo>
                    <a:pt x="1910" y="366"/>
                    <a:pt x="1910" y="338"/>
                    <a:pt x="1938" y="3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70"/>
            <p:cNvSpPr/>
            <p:nvPr/>
          </p:nvSpPr>
          <p:spPr>
            <a:xfrm>
              <a:off x="2679625" y="934375"/>
              <a:ext cx="77925" cy="82825"/>
            </a:xfrm>
            <a:custGeom>
              <a:avLst/>
              <a:gdLst/>
              <a:ahLst/>
              <a:cxnLst/>
              <a:rect l="l" t="t" r="r" b="b"/>
              <a:pathLst>
                <a:path w="3117" h="3313" extrusionOk="0">
                  <a:moveTo>
                    <a:pt x="534" y="1685"/>
                  </a:moveTo>
                  <a:cubicBezTo>
                    <a:pt x="534" y="1600"/>
                    <a:pt x="562" y="1460"/>
                    <a:pt x="646" y="1432"/>
                  </a:cubicBezTo>
                  <a:cubicBezTo>
                    <a:pt x="871" y="1348"/>
                    <a:pt x="786" y="1235"/>
                    <a:pt x="702" y="1123"/>
                  </a:cubicBezTo>
                  <a:cubicBezTo>
                    <a:pt x="618" y="1011"/>
                    <a:pt x="618" y="814"/>
                    <a:pt x="393" y="842"/>
                  </a:cubicBezTo>
                  <a:cubicBezTo>
                    <a:pt x="393" y="730"/>
                    <a:pt x="702" y="814"/>
                    <a:pt x="478" y="646"/>
                  </a:cubicBezTo>
                  <a:cubicBezTo>
                    <a:pt x="393" y="562"/>
                    <a:pt x="478" y="534"/>
                    <a:pt x="506" y="477"/>
                  </a:cubicBezTo>
                  <a:cubicBezTo>
                    <a:pt x="646" y="365"/>
                    <a:pt x="786" y="449"/>
                    <a:pt x="899" y="477"/>
                  </a:cubicBezTo>
                  <a:cubicBezTo>
                    <a:pt x="955" y="337"/>
                    <a:pt x="814" y="365"/>
                    <a:pt x="786" y="309"/>
                  </a:cubicBezTo>
                  <a:cubicBezTo>
                    <a:pt x="955" y="253"/>
                    <a:pt x="1067" y="56"/>
                    <a:pt x="1236" y="0"/>
                  </a:cubicBezTo>
                  <a:cubicBezTo>
                    <a:pt x="1264" y="28"/>
                    <a:pt x="1292" y="56"/>
                    <a:pt x="1292" y="84"/>
                  </a:cubicBezTo>
                  <a:lnTo>
                    <a:pt x="1292" y="84"/>
                  </a:lnTo>
                  <a:cubicBezTo>
                    <a:pt x="1460" y="141"/>
                    <a:pt x="1292" y="393"/>
                    <a:pt x="1516" y="449"/>
                  </a:cubicBezTo>
                  <a:cubicBezTo>
                    <a:pt x="1544" y="449"/>
                    <a:pt x="1488" y="562"/>
                    <a:pt x="1432" y="590"/>
                  </a:cubicBezTo>
                  <a:cubicBezTo>
                    <a:pt x="1207" y="646"/>
                    <a:pt x="1236" y="814"/>
                    <a:pt x="1236" y="1011"/>
                  </a:cubicBezTo>
                  <a:cubicBezTo>
                    <a:pt x="1488" y="1011"/>
                    <a:pt x="1685" y="899"/>
                    <a:pt x="1853" y="730"/>
                  </a:cubicBezTo>
                  <a:cubicBezTo>
                    <a:pt x="1965" y="618"/>
                    <a:pt x="2050" y="534"/>
                    <a:pt x="2190" y="590"/>
                  </a:cubicBezTo>
                  <a:cubicBezTo>
                    <a:pt x="2218" y="618"/>
                    <a:pt x="2246" y="646"/>
                    <a:pt x="2246" y="674"/>
                  </a:cubicBezTo>
                  <a:cubicBezTo>
                    <a:pt x="2274" y="758"/>
                    <a:pt x="2190" y="899"/>
                    <a:pt x="2330" y="983"/>
                  </a:cubicBezTo>
                  <a:cubicBezTo>
                    <a:pt x="2471" y="1235"/>
                    <a:pt x="2583" y="1516"/>
                    <a:pt x="2695" y="1797"/>
                  </a:cubicBezTo>
                  <a:cubicBezTo>
                    <a:pt x="2808" y="1713"/>
                    <a:pt x="2752" y="1628"/>
                    <a:pt x="2724" y="1544"/>
                  </a:cubicBezTo>
                  <a:cubicBezTo>
                    <a:pt x="2667" y="1460"/>
                    <a:pt x="2527" y="1348"/>
                    <a:pt x="2639" y="1292"/>
                  </a:cubicBezTo>
                  <a:cubicBezTo>
                    <a:pt x="2752" y="1179"/>
                    <a:pt x="2892" y="1039"/>
                    <a:pt x="3088" y="1151"/>
                  </a:cubicBezTo>
                  <a:cubicBezTo>
                    <a:pt x="3088" y="1235"/>
                    <a:pt x="3117" y="1320"/>
                    <a:pt x="3060" y="1404"/>
                  </a:cubicBezTo>
                  <a:cubicBezTo>
                    <a:pt x="3060" y="1460"/>
                    <a:pt x="3060" y="1488"/>
                    <a:pt x="3060" y="1544"/>
                  </a:cubicBezTo>
                  <a:cubicBezTo>
                    <a:pt x="2976" y="1657"/>
                    <a:pt x="3060" y="1825"/>
                    <a:pt x="2976" y="1965"/>
                  </a:cubicBezTo>
                  <a:cubicBezTo>
                    <a:pt x="2976" y="1993"/>
                    <a:pt x="2976" y="2022"/>
                    <a:pt x="2976" y="2022"/>
                  </a:cubicBezTo>
                  <a:cubicBezTo>
                    <a:pt x="2920" y="2106"/>
                    <a:pt x="2976" y="2218"/>
                    <a:pt x="2920" y="2302"/>
                  </a:cubicBezTo>
                  <a:cubicBezTo>
                    <a:pt x="2920" y="2330"/>
                    <a:pt x="2920" y="2358"/>
                    <a:pt x="2920" y="2387"/>
                  </a:cubicBezTo>
                  <a:cubicBezTo>
                    <a:pt x="2892" y="2415"/>
                    <a:pt x="2864" y="2415"/>
                    <a:pt x="2836" y="2415"/>
                  </a:cubicBezTo>
                  <a:cubicBezTo>
                    <a:pt x="2752" y="2415"/>
                    <a:pt x="2667" y="2415"/>
                    <a:pt x="2639" y="2555"/>
                  </a:cubicBezTo>
                  <a:cubicBezTo>
                    <a:pt x="2639" y="2667"/>
                    <a:pt x="2639" y="2808"/>
                    <a:pt x="2499" y="2864"/>
                  </a:cubicBezTo>
                  <a:cubicBezTo>
                    <a:pt x="2274" y="2836"/>
                    <a:pt x="2078" y="3004"/>
                    <a:pt x="1853" y="2920"/>
                  </a:cubicBezTo>
                  <a:cubicBezTo>
                    <a:pt x="1825" y="2920"/>
                    <a:pt x="1797" y="2892"/>
                    <a:pt x="1769" y="2864"/>
                  </a:cubicBezTo>
                  <a:cubicBezTo>
                    <a:pt x="1797" y="2892"/>
                    <a:pt x="1825" y="2892"/>
                    <a:pt x="1825" y="2948"/>
                  </a:cubicBezTo>
                  <a:cubicBezTo>
                    <a:pt x="1797" y="3173"/>
                    <a:pt x="1713" y="3313"/>
                    <a:pt x="1432" y="3173"/>
                  </a:cubicBezTo>
                  <a:cubicBezTo>
                    <a:pt x="1348" y="3116"/>
                    <a:pt x="1264" y="3145"/>
                    <a:pt x="1179" y="3145"/>
                  </a:cubicBezTo>
                  <a:cubicBezTo>
                    <a:pt x="1095" y="3145"/>
                    <a:pt x="955" y="3173"/>
                    <a:pt x="955" y="3088"/>
                  </a:cubicBezTo>
                  <a:cubicBezTo>
                    <a:pt x="814" y="2751"/>
                    <a:pt x="449" y="2808"/>
                    <a:pt x="253" y="2583"/>
                  </a:cubicBezTo>
                  <a:cubicBezTo>
                    <a:pt x="309" y="2527"/>
                    <a:pt x="393" y="2499"/>
                    <a:pt x="337" y="2387"/>
                  </a:cubicBezTo>
                  <a:cubicBezTo>
                    <a:pt x="225" y="2443"/>
                    <a:pt x="141" y="2527"/>
                    <a:pt x="56" y="2387"/>
                  </a:cubicBezTo>
                  <a:cubicBezTo>
                    <a:pt x="0" y="2330"/>
                    <a:pt x="0" y="2302"/>
                    <a:pt x="56" y="2246"/>
                  </a:cubicBezTo>
                  <a:cubicBezTo>
                    <a:pt x="141" y="2162"/>
                    <a:pt x="197" y="2022"/>
                    <a:pt x="337" y="1965"/>
                  </a:cubicBezTo>
                  <a:cubicBezTo>
                    <a:pt x="337" y="1965"/>
                    <a:pt x="365" y="1965"/>
                    <a:pt x="365" y="1965"/>
                  </a:cubicBezTo>
                  <a:cubicBezTo>
                    <a:pt x="478" y="2050"/>
                    <a:pt x="506" y="2162"/>
                    <a:pt x="534" y="2246"/>
                  </a:cubicBezTo>
                  <a:cubicBezTo>
                    <a:pt x="590" y="2387"/>
                    <a:pt x="646" y="2443"/>
                    <a:pt x="786" y="2443"/>
                  </a:cubicBezTo>
                  <a:cubicBezTo>
                    <a:pt x="843" y="2443"/>
                    <a:pt x="814" y="2499"/>
                    <a:pt x="843" y="2527"/>
                  </a:cubicBezTo>
                  <a:cubicBezTo>
                    <a:pt x="843" y="2471"/>
                    <a:pt x="786" y="2443"/>
                    <a:pt x="786" y="2415"/>
                  </a:cubicBezTo>
                  <a:cubicBezTo>
                    <a:pt x="758" y="2274"/>
                    <a:pt x="814" y="2134"/>
                    <a:pt x="899" y="2190"/>
                  </a:cubicBezTo>
                  <a:cubicBezTo>
                    <a:pt x="1179" y="2302"/>
                    <a:pt x="1207" y="2078"/>
                    <a:pt x="1292" y="1937"/>
                  </a:cubicBezTo>
                  <a:cubicBezTo>
                    <a:pt x="1320" y="1881"/>
                    <a:pt x="1404" y="1881"/>
                    <a:pt x="1460" y="1769"/>
                  </a:cubicBezTo>
                  <a:cubicBezTo>
                    <a:pt x="1264" y="1853"/>
                    <a:pt x="1067" y="1909"/>
                    <a:pt x="927" y="1713"/>
                  </a:cubicBezTo>
                  <a:cubicBezTo>
                    <a:pt x="927" y="1657"/>
                    <a:pt x="871" y="1713"/>
                    <a:pt x="899" y="1713"/>
                  </a:cubicBezTo>
                  <a:cubicBezTo>
                    <a:pt x="927" y="1685"/>
                    <a:pt x="927" y="1713"/>
                    <a:pt x="927" y="1713"/>
                  </a:cubicBezTo>
                  <a:cubicBezTo>
                    <a:pt x="983" y="1797"/>
                    <a:pt x="1039" y="1881"/>
                    <a:pt x="927" y="1965"/>
                  </a:cubicBezTo>
                  <a:cubicBezTo>
                    <a:pt x="871" y="2022"/>
                    <a:pt x="786" y="1937"/>
                    <a:pt x="730" y="1909"/>
                  </a:cubicBezTo>
                  <a:cubicBezTo>
                    <a:pt x="646" y="1853"/>
                    <a:pt x="590" y="1797"/>
                    <a:pt x="534" y="1741"/>
                  </a:cubicBezTo>
                  <a:cubicBezTo>
                    <a:pt x="534" y="1713"/>
                    <a:pt x="534" y="1713"/>
                    <a:pt x="534" y="16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70"/>
            <p:cNvSpPr/>
            <p:nvPr/>
          </p:nvSpPr>
          <p:spPr>
            <a:xfrm>
              <a:off x="2691550" y="873300"/>
              <a:ext cx="70200" cy="110925"/>
            </a:xfrm>
            <a:custGeom>
              <a:avLst/>
              <a:gdLst/>
              <a:ahLst/>
              <a:cxnLst/>
              <a:rect l="l" t="t" r="r" b="b"/>
              <a:pathLst>
                <a:path w="2808" h="4437" extrusionOk="0">
                  <a:moveTo>
                    <a:pt x="2583" y="3566"/>
                  </a:moveTo>
                  <a:cubicBezTo>
                    <a:pt x="2415" y="3594"/>
                    <a:pt x="2359" y="3791"/>
                    <a:pt x="2162" y="3763"/>
                  </a:cubicBezTo>
                  <a:cubicBezTo>
                    <a:pt x="2471" y="4071"/>
                    <a:pt x="2443" y="4100"/>
                    <a:pt x="2247" y="4436"/>
                  </a:cubicBezTo>
                  <a:cubicBezTo>
                    <a:pt x="2050" y="4128"/>
                    <a:pt x="1910" y="3763"/>
                    <a:pt x="1797" y="3426"/>
                  </a:cubicBezTo>
                  <a:cubicBezTo>
                    <a:pt x="1797" y="3342"/>
                    <a:pt x="1797" y="3229"/>
                    <a:pt x="1741" y="3145"/>
                  </a:cubicBezTo>
                  <a:lnTo>
                    <a:pt x="1741" y="3089"/>
                  </a:lnTo>
                  <a:cubicBezTo>
                    <a:pt x="1713" y="3033"/>
                    <a:pt x="1910" y="2892"/>
                    <a:pt x="1741" y="2920"/>
                  </a:cubicBezTo>
                  <a:cubicBezTo>
                    <a:pt x="1573" y="2949"/>
                    <a:pt x="1488" y="2920"/>
                    <a:pt x="1488" y="2780"/>
                  </a:cubicBezTo>
                  <a:cubicBezTo>
                    <a:pt x="1460" y="2640"/>
                    <a:pt x="1545" y="2527"/>
                    <a:pt x="1685" y="2527"/>
                  </a:cubicBezTo>
                  <a:cubicBezTo>
                    <a:pt x="1853" y="2555"/>
                    <a:pt x="1994" y="2471"/>
                    <a:pt x="2134" y="2387"/>
                  </a:cubicBezTo>
                  <a:cubicBezTo>
                    <a:pt x="1769" y="2190"/>
                    <a:pt x="1404" y="1994"/>
                    <a:pt x="1348" y="1517"/>
                  </a:cubicBezTo>
                  <a:cubicBezTo>
                    <a:pt x="1320" y="1320"/>
                    <a:pt x="1180" y="1067"/>
                    <a:pt x="1348" y="843"/>
                  </a:cubicBezTo>
                  <a:cubicBezTo>
                    <a:pt x="1208" y="871"/>
                    <a:pt x="1067" y="787"/>
                    <a:pt x="983" y="674"/>
                  </a:cubicBezTo>
                  <a:cubicBezTo>
                    <a:pt x="927" y="590"/>
                    <a:pt x="899" y="478"/>
                    <a:pt x="787" y="450"/>
                  </a:cubicBezTo>
                  <a:cubicBezTo>
                    <a:pt x="702" y="394"/>
                    <a:pt x="590" y="450"/>
                    <a:pt x="506" y="450"/>
                  </a:cubicBezTo>
                  <a:cubicBezTo>
                    <a:pt x="478" y="450"/>
                    <a:pt x="450" y="450"/>
                    <a:pt x="450" y="478"/>
                  </a:cubicBezTo>
                  <a:cubicBezTo>
                    <a:pt x="478" y="562"/>
                    <a:pt x="450" y="646"/>
                    <a:pt x="422" y="703"/>
                  </a:cubicBezTo>
                  <a:cubicBezTo>
                    <a:pt x="422" y="731"/>
                    <a:pt x="394" y="759"/>
                    <a:pt x="394" y="787"/>
                  </a:cubicBezTo>
                  <a:cubicBezTo>
                    <a:pt x="366" y="815"/>
                    <a:pt x="366" y="815"/>
                    <a:pt x="366" y="843"/>
                  </a:cubicBezTo>
                  <a:cubicBezTo>
                    <a:pt x="337" y="843"/>
                    <a:pt x="309" y="871"/>
                    <a:pt x="281" y="871"/>
                  </a:cubicBezTo>
                  <a:cubicBezTo>
                    <a:pt x="1" y="674"/>
                    <a:pt x="141" y="450"/>
                    <a:pt x="225" y="225"/>
                  </a:cubicBezTo>
                  <a:cubicBezTo>
                    <a:pt x="281" y="85"/>
                    <a:pt x="366" y="1"/>
                    <a:pt x="534" y="57"/>
                  </a:cubicBezTo>
                  <a:cubicBezTo>
                    <a:pt x="562" y="85"/>
                    <a:pt x="618" y="85"/>
                    <a:pt x="674" y="85"/>
                  </a:cubicBezTo>
                  <a:cubicBezTo>
                    <a:pt x="730" y="57"/>
                    <a:pt x="815" y="29"/>
                    <a:pt x="871" y="85"/>
                  </a:cubicBezTo>
                  <a:cubicBezTo>
                    <a:pt x="899" y="113"/>
                    <a:pt x="927" y="141"/>
                    <a:pt x="983" y="169"/>
                  </a:cubicBezTo>
                  <a:cubicBezTo>
                    <a:pt x="1124" y="197"/>
                    <a:pt x="1292" y="309"/>
                    <a:pt x="1432" y="141"/>
                  </a:cubicBezTo>
                  <a:cubicBezTo>
                    <a:pt x="1432" y="141"/>
                    <a:pt x="1460" y="141"/>
                    <a:pt x="1460" y="141"/>
                  </a:cubicBezTo>
                  <a:cubicBezTo>
                    <a:pt x="1629" y="113"/>
                    <a:pt x="1741" y="394"/>
                    <a:pt x="1966" y="169"/>
                  </a:cubicBezTo>
                  <a:cubicBezTo>
                    <a:pt x="2050" y="85"/>
                    <a:pt x="2359" y="85"/>
                    <a:pt x="2555" y="113"/>
                  </a:cubicBezTo>
                  <a:cubicBezTo>
                    <a:pt x="2611" y="85"/>
                    <a:pt x="2640" y="113"/>
                    <a:pt x="2640" y="141"/>
                  </a:cubicBezTo>
                  <a:cubicBezTo>
                    <a:pt x="2640" y="169"/>
                    <a:pt x="2640" y="169"/>
                    <a:pt x="2640" y="197"/>
                  </a:cubicBezTo>
                  <a:cubicBezTo>
                    <a:pt x="2724" y="253"/>
                    <a:pt x="2668" y="366"/>
                    <a:pt x="2724" y="422"/>
                  </a:cubicBezTo>
                  <a:cubicBezTo>
                    <a:pt x="2724" y="450"/>
                    <a:pt x="2724" y="450"/>
                    <a:pt x="2724" y="478"/>
                  </a:cubicBezTo>
                  <a:cubicBezTo>
                    <a:pt x="2808" y="1124"/>
                    <a:pt x="2724" y="1769"/>
                    <a:pt x="2752" y="2415"/>
                  </a:cubicBezTo>
                  <a:cubicBezTo>
                    <a:pt x="2752" y="2555"/>
                    <a:pt x="2752" y="2668"/>
                    <a:pt x="2752" y="2808"/>
                  </a:cubicBezTo>
                  <a:cubicBezTo>
                    <a:pt x="2752" y="2864"/>
                    <a:pt x="2752" y="2892"/>
                    <a:pt x="2724" y="2920"/>
                  </a:cubicBezTo>
                  <a:lnTo>
                    <a:pt x="2724" y="2920"/>
                  </a:lnTo>
                  <a:cubicBezTo>
                    <a:pt x="2640" y="3061"/>
                    <a:pt x="2752" y="3229"/>
                    <a:pt x="2640" y="3342"/>
                  </a:cubicBezTo>
                  <a:lnTo>
                    <a:pt x="2640" y="3342"/>
                  </a:lnTo>
                  <a:cubicBezTo>
                    <a:pt x="2583" y="3398"/>
                    <a:pt x="2640" y="3510"/>
                    <a:pt x="2583" y="356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70"/>
            <p:cNvSpPr/>
            <p:nvPr/>
          </p:nvSpPr>
          <p:spPr>
            <a:xfrm>
              <a:off x="2565925" y="886650"/>
              <a:ext cx="44925" cy="81425"/>
            </a:xfrm>
            <a:custGeom>
              <a:avLst/>
              <a:gdLst/>
              <a:ahLst/>
              <a:cxnLst/>
              <a:rect l="l" t="t" r="r" b="b"/>
              <a:pathLst>
                <a:path w="1797" h="3257" extrusionOk="0">
                  <a:moveTo>
                    <a:pt x="112" y="2667"/>
                  </a:moveTo>
                  <a:cubicBezTo>
                    <a:pt x="112" y="2639"/>
                    <a:pt x="112" y="2639"/>
                    <a:pt x="112" y="2611"/>
                  </a:cubicBezTo>
                  <a:cubicBezTo>
                    <a:pt x="28" y="2555"/>
                    <a:pt x="84" y="2443"/>
                    <a:pt x="28" y="2386"/>
                  </a:cubicBezTo>
                  <a:cubicBezTo>
                    <a:pt x="28" y="2358"/>
                    <a:pt x="28" y="2358"/>
                    <a:pt x="28" y="2330"/>
                  </a:cubicBezTo>
                  <a:cubicBezTo>
                    <a:pt x="0" y="2302"/>
                    <a:pt x="0" y="2302"/>
                    <a:pt x="0" y="2274"/>
                  </a:cubicBezTo>
                  <a:cubicBezTo>
                    <a:pt x="28" y="2246"/>
                    <a:pt x="28" y="2246"/>
                    <a:pt x="28" y="2246"/>
                  </a:cubicBezTo>
                  <a:cubicBezTo>
                    <a:pt x="309" y="2078"/>
                    <a:pt x="225" y="1797"/>
                    <a:pt x="197" y="1572"/>
                  </a:cubicBezTo>
                  <a:cubicBezTo>
                    <a:pt x="197" y="1348"/>
                    <a:pt x="197" y="1151"/>
                    <a:pt x="309" y="955"/>
                  </a:cubicBezTo>
                  <a:cubicBezTo>
                    <a:pt x="337" y="955"/>
                    <a:pt x="365" y="1011"/>
                    <a:pt x="365" y="983"/>
                  </a:cubicBezTo>
                  <a:cubicBezTo>
                    <a:pt x="393" y="955"/>
                    <a:pt x="337" y="955"/>
                    <a:pt x="337" y="927"/>
                  </a:cubicBezTo>
                  <a:cubicBezTo>
                    <a:pt x="281" y="674"/>
                    <a:pt x="421" y="449"/>
                    <a:pt x="506" y="225"/>
                  </a:cubicBezTo>
                  <a:cubicBezTo>
                    <a:pt x="590" y="0"/>
                    <a:pt x="702" y="281"/>
                    <a:pt x="814" y="309"/>
                  </a:cubicBezTo>
                  <a:cubicBezTo>
                    <a:pt x="1011" y="421"/>
                    <a:pt x="1123" y="646"/>
                    <a:pt x="1348" y="730"/>
                  </a:cubicBezTo>
                  <a:cubicBezTo>
                    <a:pt x="1376" y="758"/>
                    <a:pt x="1404" y="758"/>
                    <a:pt x="1404" y="786"/>
                  </a:cubicBezTo>
                  <a:cubicBezTo>
                    <a:pt x="1516" y="898"/>
                    <a:pt x="1516" y="1011"/>
                    <a:pt x="1404" y="1123"/>
                  </a:cubicBezTo>
                  <a:cubicBezTo>
                    <a:pt x="1235" y="1292"/>
                    <a:pt x="1488" y="1207"/>
                    <a:pt x="1488" y="1292"/>
                  </a:cubicBezTo>
                  <a:cubicBezTo>
                    <a:pt x="1685" y="1572"/>
                    <a:pt x="1544" y="1769"/>
                    <a:pt x="1320" y="1909"/>
                  </a:cubicBezTo>
                  <a:cubicBezTo>
                    <a:pt x="1292" y="1937"/>
                    <a:pt x="1264" y="1909"/>
                    <a:pt x="1264" y="1937"/>
                  </a:cubicBezTo>
                  <a:cubicBezTo>
                    <a:pt x="1235" y="1993"/>
                    <a:pt x="1264" y="1909"/>
                    <a:pt x="1292" y="1937"/>
                  </a:cubicBezTo>
                  <a:cubicBezTo>
                    <a:pt x="1404" y="2050"/>
                    <a:pt x="1516" y="2106"/>
                    <a:pt x="1600" y="2246"/>
                  </a:cubicBezTo>
                  <a:cubicBezTo>
                    <a:pt x="1657" y="2330"/>
                    <a:pt x="1741" y="2386"/>
                    <a:pt x="1797" y="2499"/>
                  </a:cubicBezTo>
                  <a:cubicBezTo>
                    <a:pt x="1797" y="2527"/>
                    <a:pt x="1797" y="2555"/>
                    <a:pt x="1797" y="2583"/>
                  </a:cubicBezTo>
                  <a:cubicBezTo>
                    <a:pt x="1741" y="2667"/>
                    <a:pt x="1685" y="2751"/>
                    <a:pt x="1600" y="2808"/>
                  </a:cubicBezTo>
                  <a:cubicBezTo>
                    <a:pt x="1488" y="2892"/>
                    <a:pt x="1376" y="2976"/>
                    <a:pt x="1235" y="2920"/>
                  </a:cubicBezTo>
                  <a:cubicBezTo>
                    <a:pt x="1095" y="2808"/>
                    <a:pt x="1067" y="2667"/>
                    <a:pt x="1151" y="2527"/>
                  </a:cubicBezTo>
                  <a:cubicBezTo>
                    <a:pt x="1179" y="2471"/>
                    <a:pt x="1235" y="2443"/>
                    <a:pt x="1292" y="2443"/>
                  </a:cubicBezTo>
                  <a:cubicBezTo>
                    <a:pt x="1320" y="2443"/>
                    <a:pt x="1348" y="2415"/>
                    <a:pt x="1376" y="2415"/>
                  </a:cubicBezTo>
                  <a:cubicBezTo>
                    <a:pt x="1404" y="2386"/>
                    <a:pt x="1404" y="2358"/>
                    <a:pt x="1432" y="2358"/>
                  </a:cubicBezTo>
                  <a:cubicBezTo>
                    <a:pt x="1432" y="2358"/>
                    <a:pt x="1404" y="2330"/>
                    <a:pt x="1404" y="2330"/>
                  </a:cubicBezTo>
                  <a:cubicBezTo>
                    <a:pt x="1404" y="2330"/>
                    <a:pt x="1376" y="2330"/>
                    <a:pt x="1376" y="2330"/>
                  </a:cubicBezTo>
                  <a:cubicBezTo>
                    <a:pt x="1348" y="2330"/>
                    <a:pt x="1320" y="2330"/>
                    <a:pt x="1292" y="2302"/>
                  </a:cubicBezTo>
                  <a:cubicBezTo>
                    <a:pt x="1151" y="2302"/>
                    <a:pt x="1011" y="2358"/>
                    <a:pt x="814" y="2358"/>
                  </a:cubicBezTo>
                  <a:cubicBezTo>
                    <a:pt x="870" y="2555"/>
                    <a:pt x="899" y="2751"/>
                    <a:pt x="758" y="2948"/>
                  </a:cubicBezTo>
                  <a:cubicBezTo>
                    <a:pt x="562" y="3257"/>
                    <a:pt x="534" y="3257"/>
                    <a:pt x="253" y="3004"/>
                  </a:cubicBezTo>
                  <a:cubicBezTo>
                    <a:pt x="225" y="2976"/>
                    <a:pt x="197" y="2920"/>
                    <a:pt x="169" y="2892"/>
                  </a:cubicBezTo>
                  <a:lnTo>
                    <a:pt x="169" y="2892"/>
                  </a:lnTo>
                  <a:cubicBezTo>
                    <a:pt x="169" y="2864"/>
                    <a:pt x="141" y="2836"/>
                    <a:pt x="141" y="2836"/>
                  </a:cubicBezTo>
                  <a:cubicBezTo>
                    <a:pt x="141" y="2779"/>
                    <a:pt x="141" y="2723"/>
                    <a:pt x="112" y="266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70"/>
            <p:cNvSpPr/>
            <p:nvPr/>
          </p:nvSpPr>
          <p:spPr>
            <a:xfrm>
              <a:off x="2561700" y="866275"/>
              <a:ext cx="72325" cy="39350"/>
            </a:xfrm>
            <a:custGeom>
              <a:avLst/>
              <a:gdLst/>
              <a:ahLst/>
              <a:cxnLst/>
              <a:rect l="l" t="t" r="r" b="b"/>
              <a:pathLst>
                <a:path w="2893" h="1574" extrusionOk="0">
                  <a:moveTo>
                    <a:pt x="1685" y="57"/>
                  </a:moveTo>
                  <a:cubicBezTo>
                    <a:pt x="1685" y="57"/>
                    <a:pt x="1713" y="57"/>
                    <a:pt x="1741" y="57"/>
                  </a:cubicBezTo>
                  <a:cubicBezTo>
                    <a:pt x="1798" y="113"/>
                    <a:pt x="1882" y="57"/>
                    <a:pt x="1966" y="141"/>
                  </a:cubicBezTo>
                  <a:lnTo>
                    <a:pt x="1938" y="141"/>
                  </a:lnTo>
                  <a:cubicBezTo>
                    <a:pt x="2022" y="169"/>
                    <a:pt x="2106" y="226"/>
                    <a:pt x="2162" y="282"/>
                  </a:cubicBezTo>
                  <a:lnTo>
                    <a:pt x="2162" y="282"/>
                  </a:lnTo>
                  <a:cubicBezTo>
                    <a:pt x="2191" y="310"/>
                    <a:pt x="2247" y="310"/>
                    <a:pt x="2275" y="338"/>
                  </a:cubicBezTo>
                  <a:cubicBezTo>
                    <a:pt x="2303" y="366"/>
                    <a:pt x="2331" y="394"/>
                    <a:pt x="2387" y="422"/>
                  </a:cubicBezTo>
                  <a:lnTo>
                    <a:pt x="2359" y="422"/>
                  </a:lnTo>
                  <a:cubicBezTo>
                    <a:pt x="2387" y="422"/>
                    <a:pt x="2415" y="450"/>
                    <a:pt x="2443" y="450"/>
                  </a:cubicBezTo>
                  <a:cubicBezTo>
                    <a:pt x="2471" y="450"/>
                    <a:pt x="2499" y="478"/>
                    <a:pt x="2499" y="478"/>
                  </a:cubicBezTo>
                  <a:lnTo>
                    <a:pt x="2499" y="478"/>
                  </a:lnTo>
                  <a:cubicBezTo>
                    <a:pt x="2527" y="506"/>
                    <a:pt x="2556" y="534"/>
                    <a:pt x="2584" y="562"/>
                  </a:cubicBezTo>
                  <a:lnTo>
                    <a:pt x="2584" y="562"/>
                  </a:lnTo>
                  <a:cubicBezTo>
                    <a:pt x="2612" y="562"/>
                    <a:pt x="2640" y="590"/>
                    <a:pt x="2668" y="619"/>
                  </a:cubicBezTo>
                  <a:lnTo>
                    <a:pt x="2668" y="619"/>
                  </a:lnTo>
                  <a:cubicBezTo>
                    <a:pt x="2668" y="647"/>
                    <a:pt x="2696" y="647"/>
                    <a:pt x="2724" y="675"/>
                  </a:cubicBezTo>
                  <a:lnTo>
                    <a:pt x="2752" y="675"/>
                  </a:lnTo>
                  <a:cubicBezTo>
                    <a:pt x="2780" y="703"/>
                    <a:pt x="2780" y="731"/>
                    <a:pt x="2808" y="731"/>
                  </a:cubicBezTo>
                  <a:cubicBezTo>
                    <a:pt x="2808" y="759"/>
                    <a:pt x="2836" y="759"/>
                    <a:pt x="2836" y="787"/>
                  </a:cubicBezTo>
                  <a:cubicBezTo>
                    <a:pt x="2836" y="815"/>
                    <a:pt x="2864" y="815"/>
                    <a:pt x="2864" y="843"/>
                  </a:cubicBezTo>
                  <a:cubicBezTo>
                    <a:pt x="2892" y="899"/>
                    <a:pt x="2892" y="955"/>
                    <a:pt x="2892" y="984"/>
                  </a:cubicBezTo>
                  <a:cubicBezTo>
                    <a:pt x="2780" y="1208"/>
                    <a:pt x="2668" y="1180"/>
                    <a:pt x="2499" y="1068"/>
                  </a:cubicBezTo>
                  <a:cubicBezTo>
                    <a:pt x="2471" y="1040"/>
                    <a:pt x="2471" y="984"/>
                    <a:pt x="2471" y="1012"/>
                  </a:cubicBezTo>
                  <a:cubicBezTo>
                    <a:pt x="2443" y="1124"/>
                    <a:pt x="2443" y="1236"/>
                    <a:pt x="2415" y="1348"/>
                  </a:cubicBezTo>
                  <a:cubicBezTo>
                    <a:pt x="2387" y="1489"/>
                    <a:pt x="2331" y="1573"/>
                    <a:pt x="2162" y="1517"/>
                  </a:cubicBezTo>
                  <a:cubicBezTo>
                    <a:pt x="2078" y="1405"/>
                    <a:pt x="2106" y="1124"/>
                    <a:pt x="1769" y="1236"/>
                  </a:cubicBezTo>
                  <a:cubicBezTo>
                    <a:pt x="1685" y="1292"/>
                    <a:pt x="1657" y="1096"/>
                    <a:pt x="1685" y="955"/>
                  </a:cubicBezTo>
                  <a:cubicBezTo>
                    <a:pt x="1517" y="984"/>
                    <a:pt x="1376" y="1040"/>
                    <a:pt x="1292" y="1124"/>
                  </a:cubicBezTo>
                  <a:cubicBezTo>
                    <a:pt x="1124" y="1348"/>
                    <a:pt x="1039" y="1208"/>
                    <a:pt x="927" y="1096"/>
                  </a:cubicBezTo>
                  <a:cubicBezTo>
                    <a:pt x="843" y="843"/>
                    <a:pt x="1011" y="619"/>
                    <a:pt x="1039" y="366"/>
                  </a:cubicBezTo>
                  <a:cubicBezTo>
                    <a:pt x="871" y="759"/>
                    <a:pt x="450" y="955"/>
                    <a:pt x="197" y="1320"/>
                  </a:cubicBezTo>
                  <a:cubicBezTo>
                    <a:pt x="169" y="1377"/>
                    <a:pt x="113" y="1489"/>
                    <a:pt x="29" y="1348"/>
                  </a:cubicBezTo>
                  <a:cubicBezTo>
                    <a:pt x="29" y="1264"/>
                    <a:pt x="1" y="1152"/>
                    <a:pt x="57" y="1040"/>
                  </a:cubicBezTo>
                  <a:lnTo>
                    <a:pt x="57" y="1040"/>
                  </a:lnTo>
                  <a:cubicBezTo>
                    <a:pt x="141" y="955"/>
                    <a:pt x="57" y="843"/>
                    <a:pt x="141" y="759"/>
                  </a:cubicBezTo>
                  <a:lnTo>
                    <a:pt x="141" y="759"/>
                  </a:lnTo>
                  <a:cubicBezTo>
                    <a:pt x="169" y="731"/>
                    <a:pt x="169" y="647"/>
                    <a:pt x="197" y="619"/>
                  </a:cubicBezTo>
                  <a:lnTo>
                    <a:pt x="197" y="619"/>
                  </a:lnTo>
                  <a:cubicBezTo>
                    <a:pt x="225" y="590"/>
                    <a:pt x="253" y="562"/>
                    <a:pt x="281" y="562"/>
                  </a:cubicBezTo>
                  <a:lnTo>
                    <a:pt x="281" y="562"/>
                  </a:lnTo>
                  <a:cubicBezTo>
                    <a:pt x="310" y="506"/>
                    <a:pt x="310" y="450"/>
                    <a:pt x="338" y="422"/>
                  </a:cubicBezTo>
                  <a:lnTo>
                    <a:pt x="338" y="422"/>
                  </a:lnTo>
                  <a:cubicBezTo>
                    <a:pt x="366" y="394"/>
                    <a:pt x="394" y="366"/>
                    <a:pt x="422" y="338"/>
                  </a:cubicBezTo>
                  <a:lnTo>
                    <a:pt x="422" y="338"/>
                  </a:lnTo>
                  <a:cubicBezTo>
                    <a:pt x="450" y="310"/>
                    <a:pt x="506" y="310"/>
                    <a:pt x="562" y="282"/>
                  </a:cubicBezTo>
                  <a:lnTo>
                    <a:pt x="562" y="282"/>
                  </a:lnTo>
                  <a:cubicBezTo>
                    <a:pt x="590" y="254"/>
                    <a:pt x="590" y="226"/>
                    <a:pt x="618" y="197"/>
                  </a:cubicBezTo>
                  <a:lnTo>
                    <a:pt x="618" y="197"/>
                  </a:lnTo>
                  <a:cubicBezTo>
                    <a:pt x="646" y="169"/>
                    <a:pt x="731" y="169"/>
                    <a:pt x="759" y="141"/>
                  </a:cubicBezTo>
                  <a:lnTo>
                    <a:pt x="759" y="141"/>
                  </a:lnTo>
                  <a:cubicBezTo>
                    <a:pt x="815" y="57"/>
                    <a:pt x="927" y="113"/>
                    <a:pt x="983" y="57"/>
                  </a:cubicBezTo>
                  <a:lnTo>
                    <a:pt x="983" y="57"/>
                  </a:lnTo>
                  <a:cubicBezTo>
                    <a:pt x="1208" y="1"/>
                    <a:pt x="1433" y="1"/>
                    <a:pt x="16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70"/>
            <p:cNvSpPr/>
            <p:nvPr/>
          </p:nvSpPr>
          <p:spPr>
            <a:xfrm>
              <a:off x="2700675" y="1012975"/>
              <a:ext cx="42850" cy="57575"/>
            </a:xfrm>
            <a:custGeom>
              <a:avLst/>
              <a:gdLst/>
              <a:ahLst/>
              <a:cxnLst/>
              <a:rect l="l" t="t" r="r" b="b"/>
              <a:pathLst>
                <a:path w="1714" h="2303" extrusionOk="0">
                  <a:moveTo>
                    <a:pt x="1573" y="1348"/>
                  </a:moveTo>
                  <a:cubicBezTo>
                    <a:pt x="1573" y="1376"/>
                    <a:pt x="1573" y="1376"/>
                    <a:pt x="1573" y="1404"/>
                  </a:cubicBezTo>
                  <a:cubicBezTo>
                    <a:pt x="1517" y="1460"/>
                    <a:pt x="1573" y="1573"/>
                    <a:pt x="1517" y="1629"/>
                  </a:cubicBezTo>
                  <a:lnTo>
                    <a:pt x="1517" y="1629"/>
                  </a:lnTo>
                  <a:cubicBezTo>
                    <a:pt x="1460" y="1685"/>
                    <a:pt x="1517" y="1769"/>
                    <a:pt x="1432" y="1825"/>
                  </a:cubicBezTo>
                  <a:cubicBezTo>
                    <a:pt x="1432" y="1853"/>
                    <a:pt x="1432" y="1882"/>
                    <a:pt x="1432" y="1882"/>
                  </a:cubicBezTo>
                  <a:cubicBezTo>
                    <a:pt x="1404" y="1910"/>
                    <a:pt x="1404" y="1910"/>
                    <a:pt x="1376" y="1910"/>
                  </a:cubicBezTo>
                  <a:cubicBezTo>
                    <a:pt x="1208" y="1882"/>
                    <a:pt x="1152" y="1994"/>
                    <a:pt x="1039" y="2078"/>
                  </a:cubicBezTo>
                  <a:cubicBezTo>
                    <a:pt x="702" y="2303"/>
                    <a:pt x="337" y="2275"/>
                    <a:pt x="1" y="2106"/>
                  </a:cubicBezTo>
                  <a:cubicBezTo>
                    <a:pt x="1" y="2078"/>
                    <a:pt x="1" y="2050"/>
                    <a:pt x="1" y="2022"/>
                  </a:cubicBezTo>
                  <a:cubicBezTo>
                    <a:pt x="1" y="1938"/>
                    <a:pt x="29" y="1882"/>
                    <a:pt x="85" y="1853"/>
                  </a:cubicBezTo>
                  <a:cubicBezTo>
                    <a:pt x="85" y="1825"/>
                    <a:pt x="113" y="1797"/>
                    <a:pt x="141" y="1797"/>
                  </a:cubicBezTo>
                  <a:cubicBezTo>
                    <a:pt x="309" y="1629"/>
                    <a:pt x="618" y="1657"/>
                    <a:pt x="674" y="1376"/>
                  </a:cubicBezTo>
                  <a:cubicBezTo>
                    <a:pt x="702" y="1320"/>
                    <a:pt x="843" y="1264"/>
                    <a:pt x="702" y="1180"/>
                  </a:cubicBezTo>
                  <a:cubicBezTo>
                    <a:pt x="618" y="1124"/>
                    <a:pt x="562" y="1067"/>
                    <a:pt x="478" y="1039"/>
                  </a:cubicBezTo>
                  <a:cubicBezTo>
                    <a:pt x="365" y="955"/>
                    <a:pt x="113" y="1039"/>
                    <a:pt x="169" y="787"/>
                  </a:cubicBezTo>
                  <a:cubicBezTo>
                    <a:pt x="197" y="618"/>
                    <a:pt x="365" y="478"/>
                    <a:pt x="562" y="450"/>
                  </a:cubicBezTo>
                  <a:cubicBezTo>
                    <a:pt x="618" y="422"/>
                    <a:pt x="646" y="450"/>
                    <a:pt x="702" y="450"/>
                  </a:cubicBezTo>
                  <a:cubicBezTo>
                    <a:pt x="983" y="450"/>
                    <a:pt x="1264" y="562"/>
                    <a:pt x="1376" y="141"/>
                  </a:cubicBezTo>
                  <a:cubicBezTo>
                    <a:pt x="1404" y="57"/>
                    <a:pt x="1517" y="1"/>
                    <a:pt x="1601" y="57"/>
                  </a:cubicBezTo>
                  <a:cubicBezTo>
                    <a:pt x="1713" y="113"/>
                    <a:pt x="1713" y="225"/>
                    <a:pt x="1629" y="281"/>
                  </a:cubicBezTo>
                  <a:cubicBezTo>
                    <a:pt x="1488" y="478"/>
                    <a:pt x="1713" y="590"/>
                    <a:pt x="1685" y="759"/>
                  </a:cubicBezTo>
                  <a:cubicBezTo>
                    <a:pt x="1685" y="815"/>
                    <a:pt x="1713" y="927"/>
                    <a:pt x="1657" y="983"/>
                  </a:cubicBezTo>
                  <a:cubicBezTo>
                    <a:pt x="1657" y="1011"/>
                    <a:pt x="1657" y="1039"/>
                    <a:pt x="1657" y="1039"/>
                  </a:cubicBezTo>
                  <a:cubicBezTo>
                    <a:pt x="1573" y="1152"/>
                    <a:pt x="1657" y="1264"/>
                    <a:pt x="1573" y="134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70"/>
            <p:cNvSpPr/>
            <p:nvPr/>
          </p:nvSpPr>
          <p:spPr>
            <a:xfrm>
              <a:off x="2561700" y="871900"/>
              <a:ext cx="29500" cy="72325"/>
            </a:xfrm>
            <a:custGeom>
              <a:avLst/>
              <a:gdLst/>
              <a:ahLst/>
              <a:cxnLst/>
              <a:rect l="l" t="t" r="r" b="b"/>
              <a:pathLst>
                <a:path w="1180" h="2893" extrusionOk="0">
                  <a:moveTo>
                    <a:pt x="57" y="1180"/>
                  </a:moveTo>
                  <a:cubicBezTo>
                    <a:pt x="197" y="927"/>
                    <a:pt x="338" y="730"/>
                    <a:pt x="590" y="590"/>
                  </a:cubicBezTo>
                  <a:cubicBezTo>
                    <a:pt x="731" y="534"/>
                    <a:pt x="787" y="337"/>
                    <a:pt x="871" y="225"/>
                  </a:cubicBezTo>
                  <a:cubicBezTo>
                    <a:pt x="955" y="85"/>
                    <a:pt x="1039" y="29"/>
                    <a:pt x="1180" y="1"/>
                  </a:cubicBezTo>
                  <a:cubicBezTo>
                    <a:pt x="1152" y="309"/>
                    <a:pt x="955" y="562"/>
                    <a:pt x="983" y="899"/>
                  </a:cubicBezTo>
                  <a:cubicBezTo>
                    <a:pt x="983" y="899"/>
                    <a:pt x="1011" y="927"/>
                    <a:pt x="983" y="927"/>
                  </a:cubicBezTo>
                  <a:cubicBezTo>
                    <a:pt x="983" y="955"/>
                    <a:pt x="983" y="955"/>
                    <a:pt x="983" y="955"/>
                  </a:cubicBezTo>
                  <a:cubicBezTo>
                    <a:pt x="843" y="983"/>
                    <a:pt x="843" y="815"/>
                    <a:pt x="703" y="787"/>
                  </a:cubicBezTo>
                  <a:cubicBezTo>
                    <a:pt x="787" y="1095"/>
                    <a:pt x="506" y="1292"/>
                    <a:pt x="562" y="1601"/>
                  </a:cubicBezTo>
                  <a:cubicBezTo>
                    <a:pt x="534" y="1601"/>
                    <a:pt x="478" y="1601"/>
                    <a:pt x="450" y="1629"/>
                  </a:cubicBezTo>
                  <a:cubicBezTo>
                    <a:pt x="534" y="1741"/>
                    <a:pt x="506" y="1853"/>
                    <a:pt x="422" y="1966"/>
                  </a:cubicBezTo>
                  <a:cubicBezTo>
                    <a:pt x="310" y="2078"/>
                    <a:pt x="506" y="2078"/>
                    <a:pt x="506" y="2134"/>
                  </a:cubicBezTo>
                  <a:cubicBezTo>
                    <a:pt x="450" y="2331"/>
                    <a:pt x="478" y="2555"/>
                    <a:pt x="478" y="2752"/>
                  </a:cubicBezTo>
                  <a:cubicBezTo>
                    <a:pt x="450" y="2892"/>
                    <a:pt x="310" y="2836"/>
                    <a:pt x="197" y="2836"/>
                  </a:cubicBezTo>
                  <a:cubicBezTo>
                    <a:pt x="141" y="2808"/>
                    <a:pt x="169" y="2752"/>
                    <a:pt x="141" y="2696"/>
                  </a:cubicBezTo>
                  <a:cubicBezTo>
                    <a:pt x="141" y="2668"/>
                    <a:pt x="141" y="2668"/>
                    <a:pt x="141" y="2640"/>
                  </a:cubicBezTo>
                  <a:cubicBezTo>
                    <a:pt x="57" y="2555"/>
                    <a:pt x="141" y="2443"/>
                    <a:pt x="57" y="2359"/>
                  </a:cubicBezTo>
                  <a:cubicBezTo>
                    <a:pt x="57" y="2331"/>
                    <a:pt x="57" y="2303"/>
                    <a:pt x="57" y="2303"/>
                  </a:cubicBezTo>
                  <a:cubicBezTo>
                    <a:pt x="1" y="1910"/>
                    <a:pt x="1" y="1545"/>
                    <a:pt x="57" y="11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70"/>
            <p:cNvSpPr/>
            <p:nvPr/>
          </p:nvSpPr>
          <p:spPr>
            <a:xfrm>
              <a:off x="2698575" y="992625"/>
              <a:ext cx="53350" cy="55475"/>
            </a:xfrm>
            <a:custGeom>
              <a:avLst/>
              <a:gdLst/>
              <a:ahLst/>
              <a:cxnLst/>
              <a:rect l="l" t="t" r="r" b="b"/>
              <a:pathLst>
                <a:path w="2134" h="2219" extrusionOk="0">
                  <a:moveTo>
                    <a:pt x="1741" y="1544"/>
                  </a:moveTo>
                  <a:cubicBezTo>
                    <a:pt x="1544" y="1292"/>
                    <a:pt x="1544" y="1292"/>
                    <a:pt x="1685" y="1039"/>
                  </a:cubicBezTo>
                  <a:cubicBezTo>
                    <a:pt x="1713" y="1011"/>
                    <a:pt x="1741" y="955"/>
                    <a:pt x="1685" y="927"/>
                  </a:cubicBezTo>
                  <a:cubicBezTo>
                    <a:pt x="1657" y="899"/>
                    <a:pt x="1601" y="899"/>
                    <a:pt x="1601" y="927"/>
                  </a:cubicBezTo>
                  <a:cubicBezTo>
                    <a:pt x="1516" y="983"/>
                    <a:pt x="1488" y="1095"/>
                    <a:pt x="1404" y="1151"/>
                  </a:cubicBezTo>
                  <a:cubicBezTo>
                    <a:pt x="1292" y="1236"/>
                    <a:pt x="1460" y="1292"/>
                    <a:pt x="1432" y="1404"/>
                  </a:cubicBezTo>
                  <a:cubicBezTo>
                    <a:pt x="1348" y="1432"/>
                    <a:pt x="1236" y="1348"/>
                    <a:pt x="1179" y="1460"/>
                  </a:cubicBezTo>
                  <a:cubicBezTo>
                    <a:pt x="1151" y="1488"/>
                    <a:pt x="1123" y="1488"/>
                    <a:pt x="1095" y="1460"/>
                  </a:cubicBezTo>
                  <a:cubicBezTo>
                    <a:pt x="702" y="1236"/>
                    <a:pt x="562" y="1264"/>
                    <a:pt x="281" y="1685"/>
                  </a:cubicBezTo>
                  <a:cubicBezTo>
                    <a:pt x="421" y="1713"/>
                    <a:pt x="534" y="1741"/>
                    <a:pt x="646" y="1769"/>
                  </a:cubicBezTo>
                  <a:cubicBezTo>
                    <a:pt x="843" y="1797"/>
                    <a:pt x="814" y="2022"/>
                    <a:pt x="983" y="2050"/>
                  </a:cubicBezTo>
                  <a:cubicBezTo>
                    <a:pt x="927" y="2106"/>
                    <a:pt x="871" y="2162"/>
                    <a:pt x="814" y="2218"/>
                  </a:cubicBezTo>
                  <a:cubicBezTo>
                    <a:pt x="590" y="2162"/>
                    <a:pt x="365" y="2078"/>
                    <a:pt x="141" y="1994"/>
                  </a:cubicBezTo>
                  <a:cubicBezTo>
                    <a:pt x="28" y="1966"/>
                    <a:pt x="0" y="1825"/>
                    <a:pt x="56" y="1713"/>
                  </a:cubicBezTo>
                  <a:cubicBezTo>
                    <a:pt x="169" y="1348"/>
                    <a:pt x="337" y="1039"/>
                    <a:pt x="758" y="1011"/>
                  </a:cubicBezTo>
                  <a:cubicBezTo>
                    <a:pt x="814" y="1011"/>
                    <a:pt x="899" y="983"/>
                    <a:pt x="927" y="927"/>
                  </a:cubicBezTo>
                  <a:cubicBezTo>
                    <a:pt x="1123" y="646"/>
                    <a:pt x="1432" y="562"/>
                    <a:pt x="1741" y="478"/>
                  </a:cubicBezTo>
                  <a:cubicBezTo>
                    <a:pt x="1853" y="421"/>
                    <a:pt x="1769" y="281"/>
                    <a:pt x="1825" y="197"/>
                  </a:cubicBezTo>
                  <a:cubicBezTo>
                    <a:pt x="1881" y="0"/>
                    <a:pt x="1853" y="0"/>
                    <a:pt x="2106" y="57"/>
                  </a:cubicBezTo>
                  <a:cubicBezTo>
                    <a:pt x="2134" y="141"/>
                    <a:pt x="2134" y="197"/>
                    <a:pt x="2078" y="253"/>
                  </a:cubicBezTo>
                  <a:lnTo>
                    <a:pt x="2078" y="253"/>
                  </a:lnTo>
                  <a:cubicBezTo>
                    <a:pt x="1994" y="365"/>
                    <a:pt x="2106" y="506"/>
                    <a:pt x="2022" y="618"/>
                  </a:cubicBezTo>
                  <a:lnTo>
                    <a:pt x="2022" y="758"/>
                  </a:lnTo>
                  <a:cubicBezTo>
                    <a:pt x="1937" y="843"/>
                    <a:pt x="2022" y="955"/>
                    <a:pt x="1937" y="1039"/>
                  </a:cubicBezTo>
                  <a:lnTo>
                    <a:pt x="1937" y="1039"/>
                  </a:lnTo>
                  <a:cubicBezTo>
                    <a:pt x="1881" y="1095"/>
                    <a:pt x="1937" y="1180"/>
                    <a:pt x="1881" y="1236"/>
                  </a:cubicBezTo>
                  <a:cubicBezTo>
                    <a:pt x="1881" y="1264"/>
                    <a:pt x="1881" y="1292"/>
                    <a:pt x="1881" y="1320"/>
                  </a:cubicBezTo>
                  <a:cubicBezTo>
                    <a:pt x="1825" y="1376"/>
                    <a:pt x="1881" y="1460"/>
                    <a:pt x="1797" y="1516"/>
                  </a:cubicBezTo>
                  <a:lnTo>
                    <a:pt x="1797" y="1516"/>
                  </a:lnTo>
                  <a:cubicBezTo>
                    <a:pt x="1797" y="1544"/>
                    <a:pt x="1769" y="1573"/>
                    <a:pt x="1741" y="154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70"/>
            <p:cNvSpPr/>
            <p:nvPr/>
          </p:nvSpPr>
          <p:spPr>
            <a:xfrm>
              <a:off x="2691550" y="837500"/>
              <a:ext cx="56875" cy="38625"/>
            </a:xfrm>
            <a:custGeom>
              <a:avLst/>
              <a:gdLst/>
              <a:ahLst/>
              <a:cxnLst/>
              <a:rect l="l" t="t" r="r" b="b"/>
              <a:pathLst>
                <a:path w="2275" h="1545" extrusionOk="0">
                  <a:moveTo>
                    <a:pt x="1460" y="85"/>
                  </a:moveTo>
                  <a:cubicBezTo>
                    <a:pt x="1517" y="85"/>
                    <a:pt x="1545" y="85"/>
                    <a:pt x="1601" y="85"/>
                  </a:cubicBezTo>
                  <a:cubicBezTo>
                    <a:pt x="1769" y="197"/>
                    <a:pt x="2022" y="1"/>
                    <a:pt x="2162" y="225"/>
                  </a:cubicBezTo>
                  <a:lnTo>
                    <a:pt x="2162" y="225"/>
                  </a:lnTo>
                  <a:cubicBezTo>
                    <a:pt x="2190" y="282"/>
                    <a:pt x="2190" y="338"/>
                    <a:pt x="2218" y="366"/>
                  </a:cubicBezTo>
                  <a:lnTo>
                    <a:pt x="2218" y="366"/>
                  </a:lnTo>
                  <a:cubicBezTo>
                    <a:pt x="2275" y="422"/>
                    <a:pt x="2275" y="450"/>
                    <a:pt x="2247" y="506"/>
                  </a:cubicBezTo>
                  <a:cubicBezTo>
                    <a:pt x="2078" y="899"/>
                    <a:pt x="2022" y="955"/>
                    <a:pt x="1629" y="843"/>
                  </a:cubicBezTo>
                  <a:cubicBezTo>
                    <a:pt x="1180" y="703"/>
                    <a:pt x="843" y="927"/>
                    <a:pt x="534" y="1236"/>
                  </a:cubicBezTo>
                  <a:cubicBezTo>
                    <a:pt x="422" y="1348"/>
                    <a:pt x="337" y="1517"/>
                    <a:pt x="141" y="1545"/>
                  </a:cubicBezTo>
                  <a:cubicBezTo>
                    <a:pt x="113" y="1545"/>
                    <a:pt x="85" y="1517"/>
                    <a:pt x="57" y="1517"/>
                  </a:cubicBezTo>
                  <a:cubicBezTo>
                    <a:pt x="57" y="1208"/>
                    <a:pt x="1" y="871"/>
                    <a:pt x="450" y="787"/>
                  </a:cubicBezTo>
                  <a:cubicBezTo>
                    <a:pt x="534" y="787"/>
                    <a:pt x="590" y="675"/>
                    <a:pt x="534" y="562"/>
                  </a:cubicBezTo>
                  <a:cubicBezTo>
                    <a:pt x="506" y="478"/>
                    <a:pt x="478" y="394"/>
                    <a:pt x="562" y="310"/>
                  </a:cubicBezTo>
                  <a:cubicBezTo>
                    <a:pt x="590" y="282"/>
                    <a:pt x="646" y="254"/>
                    <a:pt x="674" y="225"/>
                  </a:cubicBezTo>
                  <a:lnTo>
                    <a:pt x="674" y="225"/>
                  </a:lnTo>
                  <a:cubicBezTo>
                    <a:pt x="730" y="197"/>
                    <a:pt x="787" y="197"/>
                    <a:pt x="843" y="169"/>
                  </a:cubicBezTo>
                  <a:lnTo>
                    <a:pt x="815" y="169"/>
                  </a:lnTo>
                  <a:cubicBezTo>
                    <a:pt x="1039" y="57"/>
                    <a:pt x="1264" y="197"/>
                    <a:pt x="146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70"/>
            <p:cNvSpPr/>
            <p:nvPr/>
          </p:nvSpPr>
          <p:spPr>
            <a:xfrm>
              <a:off x="2672600" y="843825"/>
              <a:ext cx="40725" cy="47050"/>
            </a:xfrm>
            <a:custGeom>
              <a:avLst/>
              <a:gdLst/>
              <a:ahLst/>
              <a:cxnLst/>
              <a:rect l="l" t="t" r="r" b="b"/>
              <a:pathLst>
                <a:path w="1629" h="1882" extrusionOk="0">
                  <a:moveTo>
                    <a:pt x="1376" y="57"/>
                  </a:moveTo>
                  <a:cubicBezTo>
                    <a:pt x="1348" y="113"/>
                    <a:pt x="1292" y="197"/>
                    <a:pt x="1348" y="225"/>
                  </a:cubicBezTo>
                  <a:cubicBezTo>
                    <a:pt x="1629" y="394"/>
                    <a:pt x="1320" y="478"/>
                    <a:pt x="1320" y="618"/>
                  </a:cubicBezTo>
                  <a:cubicBezTo>
                    <a:pt x="1320" y="702"/>
                    <a:pt x="1236" y="618"/>
                    <a:pt x="1180" y="618"/>
                  </a:cubicBezTo>
                  <a:cubicBezTo>
                    <a:pt x="983" y="646"/>
                    <a:pt x="927" y="730"/>
                    <a:pt x="955" y="927"/>
                  </a:cubicBezTo>
                  <a:cubicBezTo>
                    <a:pt x="955" y="1067"/>
                    <a:pt x="843" y="1124"/>
                    <a:pt x="815" y="1236"/>
                  </a:cubicBezTo>
                  <a:cubicBezTo>
                    <a:pt x="646" y="1573"/>
                    <a:pt x="422" y="1825"/>
                    <a:pt x="29" y="1882"/>
                  </a:cubicBezTo>
                  <a:cubicBezTo>
                    <a:pt x="1" y="1825"/>
                    <a:pt x="1" y="1769"/>
                    <a:pt x="57" y="1741"/>
                  </a:cubicBezTo>
                  <a:lnTo>
                    <a:pt x="57" y="1741"/>
                  </a:lnTo>
                  <a:cubicBezTo>
                    <a:pt x="85" y="1685"/>
                    <a:pt x="85" y="1629"/>
                    <a:pt x="113" y="1601"/>
                  </a:cubicBezTo>
                  <a:cubicBezTo>
                    <a:pt x="113" y="1573"/>
                    <a:pt x="113" y="1545"/>
                    <a:pt x="113" y="1517"/>
                  </a:cubicBezTo>
                  <a:cubicBezTo>
                    <a:pt x="169" y="1488"/>
                    <a:pt x="141" y="1404"/>
                    <a:pt x="197" y="1376"/>
                  </a:cubicBezTo>
                  <a:lnTo>
                    <a:pt x="197" y="1376"/>
                  </a:lnTo>
                  <a:cubicBezTo>
                    <a:pt x="225" y="1348"/>
                    <a:pt x="225" y="1264"/>
                    <a:pt x="253" y="1236"/>
                  </a:cubicBezTo>
                  <a:lnTo>
                    <a:pt x="253" y="1236"/>
                  </a:lnTo>
                  <a:cubicBezTo>
                    <a:pt x="281" y="1208"/>
                    <a:pt x="281" y="1124"/>
                    <a:pt x="337" y="1095"/>
                  </a:cubicBezTo>
                  <a:lnTo>
                    <a:pt x="337" y="1095"/>
                  </a:lnTo>
                  <a:cubicBezTo>
                    <a:pt x="365" y="1067"/>
                    <a:pt x="365" y="983"/>
                    <a:pt x="394" y="955"/>
                  </a:cubicBezTo>
                  <a:lnTo>
                    <a:pt x="394" y="955"/>
                  </a:lnTo>
                  <a:cubicBezTo>
                    <a:pt x="422" y="927"/>
                    <a:pt x="422" y="843"/>
                    <a:pt x="478" y="815"/>
                  </a:cubicBezTo>
                  <a:lnTo>
                    <a:pt x="478" y="815"/>
                  </a:lnTo>
                  <a:cubicBezTo>
                    <a:pt x="478" y="787"/>
                    <a:pt x="506" y="759"/>
                    <a:pt x="534" y="759"/>
                  </a:cubicBezTo>
                  <a:lnTo>
                    <a:pt x="534" y="759"/>
                  </a:lnTo>
                  <a:cubicBezTo>
                    <a:pt x="562" y="730"/>
                    <a:pt x="562" y="702"/>
                    <a:pt x="590" y="674"/>
                  </a:cubicBezTo>
                  <a:cubicBezTo>
                    <a:pt x="590" y="674"/>
                    <a:pt x="590" y="646"/>
                    <a:pt x="618" y="646"/>
                  </a:cubicBezTo>
                  <a:cubicBezTo>
                    <a:pt x="618" y="618"/>
                    <a:pt x="646" y="590"/>
                    <a:pt x="674" y="590"/>
                  </a:cubicBezTo>
                  <a:cubicBezTo>
                    <a:pt x="674" y="562"/>
                    <a:pt x="702" y="562"/>
                    <a:pt x="702" y="562"/>
                  </a:cubicBezTo>
                  <a:cubicBezTo>
                    <a:pt x="815" y="422"/>
                    <a:pt x="955" y="281"/>
                    <a:pt x="1095" y="197"/>
                  </a:cubicBezTo>
                  <a:lnTo>
                    <a:pt x="1095" y="197"/>
                  </a:lnTo>
                  <a:cubicBezTo>
                    <a:pt x="1124" y="169"/>
                    <a:pt x="1152" y="141"/>
                    <a:pt x="1180" y="113"/>
                  </a:cubicBezTo>
                  <a:lnTo>
                    <a:pt x="1180" y="113"/>
                  </a:lnTo>
                  <a:cubicBezTo>
                    <a:pt x="1180" y="85"/>
                    <a:pt x="1208" y="57"/>
                    <a:pt x="1236" y="57"/>
                  </a:cubicBezTo>
                  <a:lnTo>
                    <a:pt x="1236" y="57"/>
                  </a:lnTo>
                  <a:cubicBezTo>
                    <a:pt x="1264" y="29"/>
                    <a:pt x="1292" y="29"/>
                    <a:pt x="1320" y="29"/>
                  </a:cubicBezTo>
                  <a:cubicBezTo>
                    <a:pt x="1320" y="1"/>
                    <a:pt x="1348" y="29"/>
                    <a:pt x="1376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70"/>
            <p:cNvSpPr/>
            <p:nvPr/>
          </p:nvSpPr>
          <p:spPr>
            <a:xfrm>
              <a:off x="2702775" y="1064925"/>
              <a:ext cx="30200" cy="42125"/>
            </a:xfrm>
            <a:custGeom>
              <a:avLst/>
              <a:gdLst/>
              <a:ahLst/>
              <a:cxnLst/>
              <a:rect l="l" t="t" r="r" b="b"/>
              <a:pathLst>
                <a:path w="1208" h="1685" extrusionOk="0">
                  <a:moveTo>
                    <a:pt x="1152" y="533"/>
                  </a:moveTo>
                  <a:cubicBezTo>
                    <a:pt x="1124" y="533"/>
                    <a:pt x="1124" y="562"/>
                    <a:pt x="1152" y="590"/>
                  </a:cubicBezTo>
                  <a:cubicBezTo>
                    <a:pt x="1068" y="702"/>
                    <a:pt x="1152" y="842"/>
                    <a:pt x="1068" y="955"/>
                  </a:cubicBezTo>
                  <a:cubicBezTo>
                    <a:pt x="1068" y="955"/>
                    <a:pt x="1068" y="983"/>
                    <a:pt x="1068" y="1011"/>
                  </a:cubicBezTo>
                  <a:cubicBezTo>
                    <a:pt x="1011" y="1095"/>
                    <a:pt x="1096" y="1207"/>
                    <a:pt x="1011" y="1292"/>
                  </a:cubicBezTo>
                  <a:lnTo>
                    <a:pt x="1011" y="1292"/>
                  </a:lnTo>
                  <a:cubicBezTo>
                    <a:pt x="927" y="1404"/>
                    <a:pt x="1011" y="1544"/>
                    <a:pt x="927" y="1656"/>
                  </a:cubicBezTo>
                  <a:lnTo>
                    <a:pt x="927" y="1656"/>
                  </a:lnTo>
                  <a:cubicBezTo>
                    <a:pt x="899" y="1685"/>
                    <a:pt x="871" y="1685"/>
                    <a:pt x="843" y="1656"/>
                  </a:cubicBezTo>
                  <a:cubicBezTo>
                    <a:pt x="815" y="1628"/>
                    <a:pt x="787" y="1572"/>
                    <a:pt x="787" y="1516"/>
                  </a:cubicBezTo>
                  <a:cubicBezTo>
                    <a:pt x="703" y="1404"/>
                    <a:pt x="590" y="1376"/>
                    <a:pt x="450" y="1376"/>
                  </a:cubicBezTo>
                  <a:cubicBezTo>
                    <a:pt x="281" y="1404"/>
                    <a:pt x="169" y="1292"/>
                    <a:pt x="57" y="1179"/>
                  </a:cubicBezTo>
                  <a:cubicBezTo>
                    <a:pt x="1" y="927"/>
                    <a:pt x="169" y="814"/>
                    <a:pt x="366" y="730"/>
                  </a:cubicBezTo>
                  <a:cubicBezTo>
                    <a:pt x="534" y="646"/>
                    <a:pt x="703" y="590"/>
                    <a:pt x="618" y="337"/>
                  </a:cubicBezTo>
                  <a:cubicBezTo>
                    <a:pt x="590" y="225"/>
                    <a:pt x="675" y="112"/>
                    <a:pt x="815" y="84"/>
                  </a:cubicBezTo>
                  <a:cubicBezTo>
                    <a:pt x="983" y="0"/>
                    <a:pt x="1096" y="56"/>
                    <a:pt x="1152" y="197"/>
                  </a:cubicBezTo>
                  <a:cubicBezTo>
                    <a:pt x="1152" y="225"/>
                    <a:pt x="1180" y="253"/>
                    <a:pt x="1180" y="281"/>
                  </a:cubicBezTo>
                  <a:cubicBezTo>
                    <a:pt x="1180" y="365"/>
                    <a:pt x="1208" y="449"/>
                    <a:pt x="1152" y="53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70"/>
            <p:cNvSpPr/>
            <p:nvPr/>
          </p:nvSpPr>
          <p:spPr>
            <a:xfrm>
              <a:off x="2570825" y="942075"/>
              <a:ext cx="30900" cy="37225"/>
            </a:xfrm>
            <a:custGeom>
              <a:avLst/>
              <a:gdLst/>
              <a:ahLst/>
              <a:cxnLst/>
              <a:rect l="l" t="t" r="r" b="b"/>
              <a:pathLst>
                <a:path w="1236" h="1489" extrusionOk="0">
                  <a:moveTo>
                    <a:pt x="57" y="731"/>
                  </a:moveTo>
                  <a:cubicBezTo>
                    <a:pt x="141" y="787"/>
                    <a:pt x="225" y="899"/>
                    <a:pt x="338" y="899"/>
                  </a:cubicBezTo>
                  <a:cubicBezTo>
                    <a:pt x="759" y="310"/>
                    <a:pt x="618" y="366"/>
                    <a:pt x="422" y="85"/>
                  </a:cubicBezTo>
                  <a:cubicBezTo>
                    <a:pt x="646" y="1"/>
                    <a:pt x="899" y="29"/>
                    <a:pt x="1124" y="1"/>
                  </a:cubicBezTo>
                  <a:cubicBezTo>
                    <a:pt x="1180" y="1"/>
                    <a:pt x="1208" y="57"/>
                    <a:pt x="1236" y="113"/>
                  </a:cubicBezTo>
                  <a:cubicBezTo>
                    <a:pt x="1208" y="169"/>
                    <a:pt x="1152" y="169"/>
                    <a:pt x="1096" y="198"/>
                  </a:cubicBezTo>
                  <a:cubicBezTo>
                    <a:pt x="1068" y="198"/>
                    <a:pt x="983" y="169"/>
                    <a:pt x="1039" y="254"/>
                  </a:cubicBezTo>
                  <a:cubicBezTo>
                    <a:pt x="983" y="394"/>
                    <a:pt x="983" y="534"/>
                    <a:pt x="1039" y="675"/>
                  </a:cubicBezTo>
                  <a:cubicBezTo>
                    <a:pt x="1208" y="843"/>
                    <a:pt x="1096" y="956"/>
                    <a:pt x="927" y="1012"/>
                  </a:cubicBezTo>
                  <a:cubicBezTo>
                    <a:pt x="815" y="1068"/>
                    <a:pt x="674" y="1068"/>
                    <a:pt x="618" y="1180"/>
                  </a:cubicBezTo>
                  <a:cubicBezTo>
                    <a:pt x="590" y="1208"/>
                    <a:pt x="562" y="1236"/>
                    <a:pt x="562" y="1264"/>
                  </a:cubicBezTo>
                  <a:cubicBezTo>
                    <a:pt x="506" y="1320"/>
                    <a:pt x="450" y="1349"/>
                    <a:pt x="394" y="1405"/>
                  </a:cubicBezTo>
                  <a:cubicBezTo>
                    <a:pt x="366" y="1433"/>
                    <a:pt x="366" y="1461"/>
                    <a:pt x="338" y="1461"/>
                  </a:cubicBezTo>
                  <a:cubicBezTo>
                    <a:pt x="310" y="1489"/>
                    <a:pt x="281" y="1461"/>
                    <a:pt x="253" y="1433"/>
                  </a:cubicBezTo>
                  <a:lnTo>
                    <a:pt x="253" y="1433"/>
                  </a:lnTo>
                  <a:cubicBezTo>
                    <a:pt x="197" y="1377"/>
                    <a:pt x="253" y="1292"/>
                    <a:pt x="197" y="1236"/>
                  </a:cubicBezTo>
                  <a:lnTo>
                    <a:pt x="197" y="1236"/>
                  </a:lnTo>
                  <a:cubicBezTo>
                    <a:pt x="141" y="1208"/>
                    <a:pt x="169" y="1124"/>
                    <a:pt x="113" y="1096"/>
                  </a:cubicBezTo>
                  <a:cubicBezTo>
                    <a:pt x="113" y="1068"/>
                    <a:pt x="113" y="1040"/>
                    <a:pt x="113" y="1012"/>
                  </a:cubicBezTo>
                  <a:cubicBezTo>
                    <a:pt x="85" y="984"/>
                    <a:pt x="85" y="927"/>
                    <a:pt x="57" y="871"/>
                  </a:cubicBezTo>
                  <a:lnTo>
                    <a:pt x="57" y="871"/>
                  </a:lnTo>
                  <a:cubicBezTo>
                    <a:pt x="29" y="871"/>
                    <a:pt x="29" y="843"/>
                    <a:pt x="1" y="815"/>
                  </a:cubicBezTo>
                  <a:cubicBezTo>
                    <a:pt x="1" y="787"/>
                    <a:pt x="29" y="759"/>
                    <a:pt x="57" y="73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70"/>
            <p:cNvSpPr/>
            <p:nvPr/>
          </p:nvSpPr>
          <p:spPr>
            <a:xfrm>
              <a:off x="2728050" y="1064200"/>
              <a:ext cx="6350" cy="7750"/>
            </a:xfrm>
            <a:custGeom>
              <a:avLst/>
              <a:gdLst/>
              <a:ahLst/>
              <a:cxnLst/>
              <a:rect l="l" t="t" r="r" b="b"/>
              <a:pathLst>
                <a:path w="254" h="310" extrusionOk="0">
                  <a:moveTo>
                    <a:pt x="197" y="198"/>
                  </a:moveTo>
                  <a:cubicBezTo>
                    <a:pt x="197" y="226"/>
                    <a:pt x="197" y="254"/>
                    <a:pt x="197" y="254"/>
                  </a:cubicBezTo>
                  <a:cubicBezTo>
                    <a:pt x="197" y="310"/>
                    <a:pt x="169" y="310"/>
                    <a:pt x="141" y="282"/>
                  </a:cubicBezTo>
                  <a:lnTo>
                    <a:pt x="141" y="282"/>
                  </a:lnTo>
                  <a:cubicBezTo>
                    <a:pt x="85" y="169"/>
                    <a:pt x="0" y="57"/>
                    <a:pt x="197" y="1"/>
                  </a:cubicBezTo>
                  <a:cubicBezTo>
                    <a:pt x="253" y="57"/>
                    <a:pt x="253" y="141"/>
                    <a:pt x="197" y="1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70"/>
            <p:cNvSpPr/>
            <p:nvPr/>
          </p:nvSpPr>
          <p:spPr>
            <a:xfrm>
              <a:off x="2577850" y="977875"/>
              <a:ext cx="4925" cy="6350"/>
            </a:xfrm>
            <a:custGeom>
              <a:avLst/>
              <a:gdLst/>
              <a:ahLst/>
              <a:cxnLst/>
              <a:rect l="l" t="t" r="r" b="b"/>
              <a:pathLst>
                <a:path w="197" h="254" extrusionOk="0">
                  <a:moveTo>
                    <a:pt x="57" y="225"/>
                  </a:moveTo>
                  <a:cubicBezTo>
                    <a:pt x="57" y="197"/>
                    <a:pt x="57" y="169"/>
                    <a:pt x="57" y="141"/>
                  </a:cubicBezTo>
                  <a:cubicBezTo>
                    <a:pt x="0" y="113"/>
                    <a:pt x="0" y="57"/>
                    <a:pt x="57" y="29"/>
                  </a:cubicBezTo>
                  <a:lnTo>
                    <a:pt x="57" y="1"/>
                  </a:lnTo>
                  <a:cubicBezTo>
                    <a:pt x="197" y="29"/>
                    <a:pt x="169" y="113"/>
                    <a:pt x="141" y="197"/>
                  </a:cubicBezTo>
                  <a:cubicBezTo>
                    <a:pt x="113" y="253"/>
                    <a:pt x="85" y="253"/>
                    <a:pt x="57" y="2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70"/>
            <p:cNvSpPr/>
            <p:nvPr/>
          </p:nvSpPr>
          <p:spPr>
            <a:xfrm>
              <a:off x="2624175" y="951925"/>
              <a:ext cx="56875" cy="82825"/>
            </a:xfrm>
            <a:custGeom>
              <a:avLst/>
              <a:gdLst/>
              <a:ahLst/>
              <a:cxnLst/>
              <a:rect l="l" t="t" r="r" b="b"/>
              <a:pathLst>
                <a:path w="2275" h="3313" extrusionOk="0">
                  <a:moveTo>
                    <a:pt x="506" y="1881"/>
                  </a:moveTo>
                  <a:cubicBezTo>
                    <a:pt x="618" y="1909"/>
                    <a:pt x="674" y="1741"/>
                    <a:pt x="815" y="1853"/>
                  </a:cubicBezTo>
                  <a:cubicBezTo>
                    <a:pt x="899" y="1909"/>
                    <a:pt x="955" y="1825"/>
                    <a:pt x="983" y="1741"/>
                  </a:cubicBezTo>
                  <a:cubicBezTo>
                    <a:pt x="1039" y="1685"/>
                    <a:pt x="1151" y="1628"/>
                    <a:pt x="1039" y="1516"/>
                  </a:cubicBezTo>
                  <a:cubicBezTo>
                    <a:pt x="899" y="1348"/>
                    <a:pt x="871" y="1151"/>
                    <a:pt x="1039" y="983"/>
                  </a:cubicBezTo>
                  <a:cubicBezTo>
                    <a:pt x="1039" y="955"/>
                    <a:pt x="1067" y="870"/>
                    <a:pt x="1067" y="842"/>
                  </a:cubicBezTo>
                  <a:cubicBezTo>
                    <a:pt x="955" y="505"/>
                    <a:pt x="1292" y="477"/>
                    <a:pt x="1432" y="309"/>
                  </a:cubicBezTo>
                  <a:cubicBezTo>
                    <a:pt x="1460" y="309"/>
                    <a:pt x="1544" y="337"/>
                    <a:pt x="1544" y="281"/>
                  </a:cubicBezTo>
                  <a:cubicBezTo>
                    <a:pt x="1601" y="0"/>
                    <a:pt x="1713" y="112"/>
                    <a:pt x="1881" y="168"/>
                  </a:cubicBezTo>
                  <a:cubicBezTo>
                    <a:pt x="2134" y="309"/>
                    <a:pt x="2218" y="477"/>
                    <a:pt x="2050" y="702"/>
                  </a:cubicBezTo>
                  <a:cubicBezTo>
                    <a:pt x="1938" y="814"/>
                    <a:pt x="1881" y="926"/>
                    <a:pt x="1994" y="1067"/>
                  </a:cubicBezTo>
                  <a:cubicBezTo>
                    <a:pt x="1994" y="1095"/>
                    <a:pt x="2022" y="1151"/>
                    <a:pt x="1966" y="1179"/>
                  </a:cubicBezTo>
                  <a:cubicBezTo>
                    <a:pt x="1685" y="1263"/>
                    <a:pt x="1741" y="1544"/>
                    <a:pt x="1601" y="1797"/>
                  </a:cubicBezTo>
                  <a:cubicBezTo>
                    <a:pt x="1853" y="1713"/>
                    <a:pt x="1994" y="1769"/>
                    <a:pt x="1994" y="2021"/>
                  </a:cubicBezTo>
                  <a:cubicBezTo>
                    <a:pt x="1994" y="2106"/>
                    <a:pt x="2106" y="2106"/>
                    <a:pt x="2190" y="2106"/>
                  </a:cubicBezTo>
                  <a:cubicBezTo>
                    <a:pt x="2218" y="2134"/>
                    <a:pt x="2246" y="2162"/>
                    <a:pt x="2274" y="2162"/>
                  </a:cubicBezTo>
                  <a:lnTo>
                    <a:pt x="2274" y="2246"/>
                  </a:lnTo>
                  <a:cubicBezTo>
                    <a:pt x="2190" y="2330"/>
                    <a:pt x="2078" y="2330"/>
                    <a:pt x="1994" y="2358"/>
                  </a:cubicBezTo>
                  <a:cubicBezTo>
                    <a:pt x="1881" y="2386"/>
                    <a:pt x="1769" y="2414"/>
                    <a:pt x="1685" y="2302"/>
                  </a:cubicBezTo>
                  <a:cubicBezTo>
                    <a:pt x="1657" y="2302"/>
                    <a:pt x="1657" y="2246"/>
                    <a:pt x="1629" y="2246"/>
                  </a:cubicBezTo>
                  <a:cubicBezTo>
                    <a:pt x="1629" y="2274"/>
                    <a:pt x="1685" y="2302"/>
                    <a:pt x="1657" y="2330"/>
                  </a:cubicBezTo>
                  <a:cubicBezTo>
                    <a:pt x="1657" y="2527"/>
                    <a:pt x="1741" y="2639"/>
                    <a:pt x="1909" y="2667"/>
                  </a:cubicBezTo>
                  <a:cubicBezTo>
                    <a:pt x="2022" y="2667"/>
                    <a:pt x="2106" y="2667"/>
                    <a:pt x="2106" y="2808"/>
                  </a:cubicBezTo>
                  <a:cubicBezTo>
                    <a:pt x="2106" y="2920"/>
                    <a:pt x="2050" y="2976"/>
                    <a:pt x="1938" y="3032"/>
                  </a:cubicBezTo>
                  <a:cubicBezTo>
                    <a:pt x="1769" y="3060"/>
                    <a:pt x="1601" y="3060"/>
                    <a:pt x="1488" y="3201"/>
                  </a:cubicBezTo>
                  <a:cubicBezTo>
                    <a:pt x="1460" y="3257"/>
                    <a:pt x="1432" y="3313"/>
                    <a:pt x="1348" y="3313"/>
                  </a:cubicBezTo>
                  <a:cubicBezTo>
                    <a:pt x="1095" y="3257"/>
                    <a:pt x="955" y="3088"/>
                    <a:pt x="955" y="2836"/>
                  </a:cubicBezTo>
                  <a:cubicBezTo>
                    <a:pt x="927" y="2583"/>
                    <a:pt x="899" y="2386"/>
                    <a:pt x="590" y="2527"/>
                  </a:cubicBezTo>
                  <a:cubicBezTo>
                    <a:pt x="562" y="2583"/>
                    <a:pt x="618" y="2639"/>
                    <a:pt x="618" y="2723"/>
                  </a:cubicBezTo>
                  <a:cubicBezTo>
                    <a:pt x="618" y="2864"/>
                    <a:pt x="590" y="2976"/>
                    <a:pt x="421" y="2976"/>
                  </a:cubicBezTo>
                  <a:cubicBezTo>
                    <a:pt x="253" y="2976"/>
                    <a:pt x="281" y="2836"/>
                    <a:pt x="253" y="2723"/>
                  </a:cubicBezTo>
                  <a:cubicBezTo>
                    <a:pt x="253" y="2667"/>
                    <a:pt x="281" y="2611"/>
                    <a:pt x="253" y="2555"/>
                  </a:cubicBezTo>
                  <a:cubicBezTo>
                    <a:pt x="0" y="2218"/>
                    <a:pt x="197" y="2078"/>
                    <a:pt x="478" y="1909"/>
                  </a:cubicBezTo>
                  <a:cubicBezTo>
                    <a:pt x="478" y="1909"/>
                    <a:pt x="506" y="1909"/>
                    <a:pt x="506" y="18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70"/>
            <p:cNvSpPr/>
            <p:nvPr/>
          </p:nvSpPr>
          <p:spPr>
            <a:xfrm>
              <a:off x="2687350" y="887350"/>
              <a:ext cx="63175" cy="76525"/>
            </a:xfrm>
            <a:custGeom>
              <a:avLst/>
              <a:gdLst/>
              <a:ahLst/>
              <a:cxnLst/>
              <a:rect l="l" t="t" r="r" b="b"/>
              <a:pathLst>
                <a:path w="2527" h="3061" extrusionOk="0">
                  <a:moveTo>
                    <a:pt x="1123" y="56"/>
                  </a:moveTo>
                  <a:cubicBezTo>
                    <a:pt x="1292" y="56"/>
                    <a:pt x="1348" y="309"/>
                    <a:pt x="1572" y="169"/>
                  </a:cubicBezTo>
                  <a:cubicBezTo>
                    <a:pt x="1600" y="141"/>
                    <a:pt x="1685" y="281"/>
                    <a:pt x="1713" y="365"/>
                  </a:cubicBezTo>
                  <a:cubicBezTo>
                    <a:pt x="1488" y="365"/>
                    <a:pt x="1488" y="365"/>
                    <a:pt x="1572" y="562"/>
                  </a:cubicBezTo>
                  <a:cubicBezTo>
                    <a:pt x="1572" y="590"/>
                    <a:pt x="1600" y="646"/>
                    <a:pt x="1600" y="646"/>
                  </a:cubicBezTo>
                  <a:cubicBezTo>
                    <a:pt x="1488" y="842"/>
                    <a:pt x="1628" y="1011"/>
                    <a:pt x="1685" y="1179"/>
                  </a:cubicBezTo>
                  <a:cubicBezTo>
                    <a:pt x="1741" y="1376"/>
                    <a:pt x="1825" y="1488"/>
                    <a:pt x="2050" y="1544"/>
                  </a:cubicBezTo>
                  <a:cubicBezTo>
                    <a:pt x="2218" y="1600"/>
                    <a:pt x="2302" y="1825"/>
                    <a:pt x="2527" y="1881"/>
                  </a:cubicBezTo>
                  <a:cubicBezTo>
                    <a:pt x="2386" y="2022"/>
                    <a:pt x="2162" y="1825"/>
                    <a:pt x="2134" y="2078"/>
                  </a:cubicBezTo>
                  <a:cubicBezTo>
                    <a:pt x="2134" y="2134"/>
                    <a:pt x="2050" y="2106"/>
                    <a:pt x="2021" y="2078"/>
                  </a:cubicBezTo>
                  <a:cubicBezTo>
                    <a:pt x="1993" y="2022"/>
                    <a:pt x="1937" y="2022"/>
                    <a:pt x="1853" y="2022"/>
                  </a:cubicBezTo>
                  <a:cubicBezTo>
                    <a:pt x="1769" y="2050"/>
                    <a:pt x="1713" y="2106"/>
                    <a:pt x="1713" y="2190"/>
                  </a:cubicBezTo>
                  <a:cubicBezTo>
                    <a:pt x="1685" y="2246"/>
                    <a:pt x="1713" y="2302"/>
                    <a:pt x="1797" y="2330"/>
                  </a:cubicBezTo>
                  <a:cubicBezTo>
                    <a:pt x="1909" y="2330"/>
                    <a:pt x="1881" y="2218"/>
                    <a:pt x="1937" y="2162"/>
                  </a:cubicBezTo>
                  <a:cubicBezTo>
                    <a:pt x="2190" y="2443"/>
                    <a:pt x="2190" y="2443"/>
                    <a:pt x="1909" y="2527"/>
                  </a:cubicBezTo>
                  <a:cubicBezTo>
                    <a:pt x="1797" y="2499"/>
                    <a:pt x="1713" y="2527"/>
                    <a:pt x="1628" y="2639"/>
                  </a:cubicBezTo>
                  <a:cubicBezTo>
                    <a:pt x="1460" y="2892"/>
                    <a:pt x="1151" y="2920"/>
                    <a:pt x="898" y="3032"/>
                  </a:cubicBezTo>
                  <a:cubicBezTo>
                    <a:pt x="842" y="3060"/>
                    <a:pt x="730" y="3032"/>
                    <a:pt x="786" y="2920"/>
                  </a:cubicBezTo>
                  <a:cubicBezTo>
                    <a:pt x="814" y="2808"/>
                    <a:pt x="955" y="2723"/>
                    <a:pt x="786" y="2611"/>
                  </a:cubicBezTo>
                  <a:cubicBezTo>
                    <a:pt x="814" y="2583"/>
                    <a:pt x="842" y="2527"/>
                    <a:pt x="870" y="2499"/>
                  </a:cubicBezTo>
                  <a:cubicBezTo>
                    <a:pt x="955" y="2415"/>
                    <a:pt x="1095" y="2471"/>
                    <a:pt x="1151" y="2358"/>
                  </a:cubicBezTo>
                  <a:cubicBezTo>
                    <a:pt x="1123" y="2274"/>
                    <a:pt x="1039" y="2330"/>
                    <a:pt x="983" y="2330"/>
                  </a:cubicBezTo>
                  <a:cubicBezTo>
                    <a:pt x="927" y="2330"/>
                    <a:pt x="898" y="2302"/>
                    <a:pt x="870" y="2274"/>
                  </a:cubicBezTo>
                  <a:cubicBezTo>
                    <a:pt x="870" y="2190"/>
                    <a:pt x="927" y="2218"/>
                    <a:pt x="955" y="2190"/>
                  </a:cubicBezTo>
                  <a:cubicBezTo>
                    <a:pt x="1095" y="2134"/>
                    <a:pt x="983" y="2022"/>
                    <a:pt x="983" y="1965"/>
                  </a:cubicBezTo>
                  <a:cubicBezTo>
                    <a:pt x="1095" y="1965"/>
                    <a:pt x="1235" y="2022"/>
                    <a:pt x="1207" y="1797"/>
                  </a:cubicBezTo>
                  <a:cubicBezTo>
                    <a:pt x="1151" y="1544"/>
                    <a:pt x="1067" y="1488"/>
                    <a:pt x="786" y="1544"/>
                  </a:cubicBezTo>
                  <a:cubicBezTo>
                    <a:pt x="562" y="1572"/>
                    <a:pt x="562" y="1572"/>
                    <a:pt x="590" y="1348"/>
                  </a:cubicBezTo>
                  <a:cubicBezTo>
                    <a:pt x="590" y="1179"/>
                    <a:pt x="562" y="1151"/>
                    <a:pt x="365" y="1179"/>
                  </a:cubicBezTo>
                  <a:lnTo>
                    <a:pt x="365" y="1179"/>
                  </a:lnTo>
                  <a:cubicBezTo>
                    <a:pt x="421" y="1348"/>
                    <a:pt x="393" y="1376"/>
                    <a:pt x="140" y="1460"/>
                  </a:cubicBezTo>
                  <a:cubicBezTo>
                    <a:pt x="28" y="1348"/>
                    <a:pt x="0" y="1179"/>
                    <a:pt x="84" y="1067"/>
                  </a:cubicBezTo>
                  <a:cubicBezTo>
                    <a:pt x="169" y="955"/>
                    <a:pt x="281" y="842"/>
                    <a:pt x="337" y="702"/>
                  </a:cubicBezTo>
                  <a:cubicBezTo>
                    <a:pt x="393" y="618"/>
                    <a:pt x="477" y="646"/>
                    <a:pt x="534" y="730"/>
                  </a:cubicBezTo>
                  <a:cubicBezTo>
                    <a:pt x="590" y="814"/>
                    <a:pt x="590" y="899"/>
                    <a:pt x="730" y="927"/>
                  </a:cubicBezTo>
                  <a:cubicBezTo>
                    <a:pt x="674" y="814"/>
                    <a:pt x="590" y="730"/>
                    <a:pt x="562" y="618"/>
                  </a:cubicBezTo>
                  <a:cubicBezTo>
                    <a:pt x="534" y="590"/>
                    <a:pt x="534" y="562"/>
                    <a:pt x="505" y="534"/>
                  </a:cubicBezTo>
                  <a:cubicBezTo>
                    <a:pt x="477" y="449"/>
                    <a:pt x="421" y="365"/>
                    <a:pt x="505" y="281"/>
                  </a:cubicBezTo>
                  <a:cubicBezTo>
                    <a:pt x="534" y="253"/>
                    <a:pt x="534" y="225"/>
                    <a:pt x="534" y="225"/>
                  </a:cubicBezTo>
                  <a:cubicBezTo>
                    <a:pt x="505" y="197"/>
                    <a:pt x="505" y="197"/>
                    <a:pt x="505" y="197"/>
                  </a:cubicBezTo>
                  <a:lnTo>
                    <a:pt x="505" y="141"/>
                  </a:lnTo>
                  <a:cubicBezTo>
                    <a:pt x="674" y="56"/>
                    <a:pt x="786" y="0"/>
                    <a:pt x="786" y="281"/>
                  </a:cubicBezTo>
                  <a:cubicBezTo>
                    <a:pt x="786" y="562"/>
                    <a:pt x="1067" y="393"/>
                    <a:pt x="1179" y="505"/>
                  </a:cubicBezTo>
                  <a:cubicBezTo>
                    <a:pt x="1123" y="337"/>
                    <a:pt x="870" y="477"/>
                    <a:pt x="870" y="281"/>
                  </a:cubicBezTo>
                  <a:cubicBezTo>
                    <a:pt x="842" y="169"/>
                    <a:pt x="955" y="141"/>
                    <a:pt x="1039" y="84"/>
                  </a:cubicBezTo>
                  <a:cubicBezTo>
                    <a:pt x="1067" y="84"/>
                    <a:pt x="1095" y="56"/>
                    <a:pt x="1123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70"/>
            <p:cNvSpPr/>
            <p:nvPr/>
          </p:nvSpPr>
          <p:spPr>
            <a:xfrm>
              <a:off x="2665575" y="874700"/>
              <a:ext cx="43550" cy="54075"/>
            </a:xfrm>
            <a:custGeom>
              <a:avLst/>
              <a:gdLst/>
              <a:ahLst/>
              <a:cxnLst/>
              <a:rect l="l" t="t" r="r" b="b"/>
              <a:pathLst>
                <a:path w="1742" h="2163" extrusionOk="0">
                  <a:moveTo>
                    <a:pt x="1433" y="1068"/>
                  </a:moveTo>
                  <a:cubicBezTo>
                    <a:pt x="1545" y="1124"/>
                    <a:pt x="1517" y="1236"/>
                    <a:pt x="1629" y="1292"/>
                  </a:cubicBezTo>
                  <a:cubicBezTo>
                    <a:pt x="1741" y="1348"/>
                    <a:pt x="1657" y="1461"/>
                    <a:pt x="1629" y="1545"/>
                  </a:cubicBezTo>
                  <a:cubicBezTo>
                    <a:pt x="1376" y="1433"/>
                    <a:pt x="1376" y="1433"/>
                    <a:pt x="1320" y="1208"/>
                  </a:cubicBezTo>
                  <a:cubicBezTo>
                    <a:pt x="1180" y="1292"/>
                    <a:pt x="1292" y="1489"/>
                    <a:pt x="1180" y="1517"/>
                  </a:cubicBezTo>
                  <a:cubicBezTo>
                    <a:pt x="899" y="1545"/>
                    <a:pt x="1011" y="1770"/>
                    <a:pt x="983" y="1910"/>
                  </a:cubicBezTo>
                  <a:cubicBezTo>
                    <a:pt x="983" y="1938"/>
                    <a:pt x="1011" y="1966"/>
                    <a:pt x="1011" y="1966"/>
                  </a:cubicBezTo>
                  <a:cubicBezTo>
                    <a:pt x="871" y="2163"/>
                    <a:pt x="759" y="2163"/>
                    <a:pt x="646" y="1994"/>
                  </a:cubicBezTo>
                  <a:cubicBezTo>
                    <a:pt x="618" y="1938"/>
                    <a:pt x="534" y="1854"/>
                    <a:pt x="534" y="1798"/>
                  </a:cubicBezTo>
                  <a:cubicBezTo>
                    <a:pt x="506" y="1713"/>
                    <a:pt x="450" y="1657"/>
                    <a:pt x="366" y="1657"/>
                  </a:cubicBezTo>
                  <a:cubicBezTo>
                    <a:pt x="282" y="1685"/>
                    <a:pt x="366" y="1798"/>
                    <a:pt x="282" y="1826"/>
                  </a:cubicBezTo>
                  <a:cubicBezTo>
                    <a:pt x="113" y="1741"/>
                    <a:pt x="1" y="1601"/>
                    <a:pt x="29" y="1405"/>
                  </a:cubicBezTo>
                  <a:lnTo>
                    <a:pt x="57" y="1208"/>
                  </a:lnTo>
                  <a:cubicBezTo>
                    <a:pt x="113" y="1152"/>
                    <a:pt x="113" y="1068"/>
                    <a:pt x="113" y="983"/>
                  </a:cubicBezTo>
                  <a:cubicBezTo>
                    <a:pt x="169" y="955"/>
                    <a:pt x="169" y="899"/>
                    <a:pt x="169" y="843"/>
                  </a:cubicBezTo>
                  <a:cubicBezTo>
                    <a:pt x="225" y="815"/>
                    <a:pt x="253" y="759"/>
                    <a:pt x="253" y="703"/>
                  </a:cubicBezTo>
                  <a:cubicBezTo>
                    <a:pt x="253" y="675"/>
                    <a:pt x="253" y="675"/>
                    <a:pt x="253" y="647"/>
                  </a:cubicBezTo>
                  <a:cubicBezTo>
                    <a:pt x="282" y="647"/>
                    <a:pt x="310" y="647"/>
                    <a:pt x="310" y="647"/>
                  </a:cubicBezTo>
                  <a:cubicBezTo>
                    <a:pt x="646" y="506"/>
                    <a:pt x="843" y="225"/>
                    <a:pt x="1096" y="1"/>
                  </a:cubicBezTo>
                  <a:lnTo>
                    <a:pt x="1152" y="1"/>
                  </a:lnTo>
                  <a:cubicBezTo>
                    <a:pt x="1208" y="57"/>
                    <a:pt x="1348" y="1"/>
                    <a:pt x="1292" y="141"/>
                  </a:cubicBezTo>
                  <a:cubicBezTo>
                    <a:pt x="1292" y="169"/>
                    <a:pt x="1320" y="225"/>
                    <a:pt x="1292" y="253"/>
                  </a:cubicBezTo>
                  <a:cubicBezTo>
                    <a:pt x="1152" y="394"/>
                    <a:pt x="1320" y="562"/>
                    <a:pt x="1292" y="731"/>
                  </a:cubicBezTo>
                  <a:cubicBezTo>
                    <a:pt x="1292" y="759"/>
                    <a:pt x="1348" y="759"/>
                    <a:pt x="1376" y="787"/>
                  </a:cubicBezTo>
                  <a:cubicBezTo>
                    <a:pt x="1405" y="871"/>
                    <a:pt x="1433" y="955"/>
                    <a:pt x="1433" y="106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70"/>
            <p:cNvSpPr/>
            <p:nvPr/>
          </p:nvSpPr>
          <p:spPr>
            <a:xfrm>
              <a:off x="2673300" y="998950"/>
              <a:ext cx="68800" cy="41425"/>
            </a:xfrm>
            <a:custGeom>
              <a:avLst/>
              <a:gdLst/>
              <a:ahLst/>
              <a:cxnLst/>
              <a:rect l="l" t="t" r="r" b="b"/>
              <a:pathLst>
                <a:path w="2752" h="1657" extrusionOk="0">
                  <a:moveTo>
                    <a:pt x="1" y="421"/>
                  </a:moveTo>
                  <a:cubicBezTo>
                    <a:pt x="85" y="337"/>
                    <a:pt x="197" y="365"/>
                    <a:pt x="281" y="365"/>
                  </a:cubicBezTo>
                  <a:cubicBezTo>
                    <a:pt x="450" y="281"/>
                    <a:pt x="478" y="168"/>
                    <a:pt x="506" y="0"/>
                  </a:cubicBezTo>
                  <a:cubicBezTo>
                    <a:pt x="731" y="0"/>
                    <a:pt x="899" y="225"/>
                    <a:pt x="1124" y="140"/>
                  </a:cubicBezTo>
                  <a:cubicBezTo>
                    <a:pt x="1152" y="477"/>
                    <a:pt x="1152" y="477"/>
                    <a:pt x="1460" y="477"/>
                  </a:cubicBezTo>
                  <a:cubicBezTo>
                    <a:pt x="1629" y="477"/>
                    <a:pt x="1797" y="449"/>
                    <a:pt x="1882" y="618"/>
                  </a:cubicBezTo>
                  <a:cubicBezTo>
                    <a:pt x="1994" y="533"/>
                    <a:pt x="1966" y="393"/>
                    <a:pt x="2050" y="281"/>
                  </a:cubicBezTo>
                  <a:cubicBezTo>
                    <a:pt x="2190" y="281"/>
                    <a:pt x="2331" y="309"/>
                    <a:pt x="2443" y="225"/>
                  </a:cubicBezTo>
                  <a:cubicBezTo>
                    <a:pt x="2555" y="168"/>
                    <a:pt x="2640" y="225"/>
                    <a:pt x="2752" y="225"/>
                  </a:cubicBezTo>
                  <a:cubicBezTo>
                    <a:pt x="2724" y="281"/>
                    <a:pt x="2668" y="337"/>
                    <a:pt x="2612" y="365"/>
                  </a:cubicBezTo>
                  <a:cubicBezTo>
                    <a:pt x="2499" y="365"/>
                    <a:pt x="2387" y="309"/>
                    <a:pt x="2359" y="505"/>
                  </a:cubicBezTo>
                  <a:cubicBezTo>
                    <a:pt x="2359" y="646"/>
                    <a:pt x="2106" y="449"/>
                    <a:pt x="2050" y="646"/>
                  </a:cubicBezTo>
                  <a:cubicBezTo>
                    <a:pt x="2022" y="786"/>
                    <a:pt x="1938" y="814"/>
                    <a:pt x="1797" y="842"/>
                  </a:cubicBezTo>
                  <a:cubicBezTo>
                    <a:pt x="1797" y="842"/>
                    <a:pt x="1797" y="842"/>
                    <a:pt x="1769" y="842"/>
                  </a:cubicBezTo>
                  <a:cubicBezTo>
                    <a:pt x="1376" y="898"/>
                    <a:pt x="1236" y="1179"/>
                    <a:pt x="1124" y="1488"/>
                  </a:cubicBezTo>
                  <a:cubicBezTo>
                    <a:pt x="899" y="1656"/>
                    <a:pt x="787" y="1600"/>
                    <a:pt x="731" y="1320"/>
                  </a:cubicBezTo>
                  <a:cubicBezTo>
                    <a:pt x="674" y="1151"/>
                    <a:pt x="590" y="955"/>
                    <a:pt x="337" y="1039"/>
                  </a:cubicBezTo>
                  <a:cubicBezTo>
                    <a:pt x="57" y="1123"/>
                    <a:pt x="113" y="955"/>
                    <a:pt x="141" y="814"/>
                  </a:cubicBezTo>
                  <a:cubicBezTo>
                    <a:pt x="169" y="730"/>
                    <a:pt x="169" y="730"/>
                    <a:pt x="85" y="646"/>
                  </a:cubicBezTo>
                  <a:cubicBezTo>
                    <a:pt x="29" y="590"/>
                    <a:pt x="1" y="505"/>
                    <a:pt x="1" y="42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70"/>
            <p:cNvSpPr/>
            <p:nvPr/>
          </p:nvSpPr>
          <p:spPr>
            <a:xfrm>
              <a:off x="2608025" y="931550"/>
              <a:ext cx="41450" cy="35825"/>
            </a:xfrm>
            <a:custGeom>
              <a:avLst/>
              <a:gdLst/>
              <a:ahLst/>
              <a:cxnLst/>
              <a:rect l="l" t="t" r="r" b="b"/>
              <a:pathLst>
                <a:path w="1658" h="1433" extrusionOk="0">
                  <a:moveTo>
                    <a:pt x="1573" y="450"/>
                  </a:moveTo>
                  <a:cubicBezTo>
                    <a:pt x="1461" y="450"/>
                    <a:pt x="1376" y="478"/>
                    <a:pt x="1264" y="422"/>
                  </a:cubicBezTo>
                  <a:cubicBezTo>
                    <a:pt x="1152" y="647"/>
                    <a:pt x="1320" y="731"/>
                    <a:pt x="1461" y="843"/>
                  </a:cubicBezTo>
                  <a:cubicBezTo>
                    <a:pt x="1573" y="927"/>
                    <a:pt x="1573" y="955"/>
                    <a:pt x="1432" y="1096"/>
                  </a:cubicBezTo>
                  <a:cubicBezTo>
                    <a:pt x="1461" y="1152"/>
                    <a:pt x="1545" y="1208"/>
                    <a:pt x="1517" y="1292"/>
                  </a:cubicBezTo>
                  <a:cubicBezTo>
                    <a:pt x="1404" y="1236"/>
                    <a:pt x="1264" y="1264"/>
                    <a:pt x="1208" y="1124"/>
                  </a:cubicBezTo>
                  <a:cubicBezTo>
                    <a:pt x="1180" y="983"/>
                    <a:pt x="1067" y="1068"/>
                    <a:pt x="1011" y="1040"/>
                  </a:cubicBezTo>
                  <a:cubicBezTo>
                    <a:pt x="899" y="955"/>
                    <a:pt x="899" y="1068"/>
                    <a:pt x="899" y="1152"/>
                  </a:cubicBezTo>
                  <a:cubicBezTo>
                    <a:pt x="899" y="1208"/>
                    <a:pt x="871" y="1236"/>
                    <a:pt x="815" y="1208"/>
                  </a:cubicBezTo>
                  <a:cubicBezTo>
                    <a:pt x="562" y="1068"/>
                    <a:pt x="478" y="1264"/>
                    <a:pt x="394" y="1433"/>
                  </a:cubicBezTo>
                  <a:cubicBezTo>
                    <a:pt x="338" y="1405"/>
                    <a:pt x="309" y="1377"/>
                    <a:pt x="281" y="1348"/>
                  </a:cubicBezTo>
                  <a:cubicBezTo>
                    <a:pt x="225" y="1320"/>
                    <a:pt x="197" y="1320"/>
                    <a:pt x="169" y="1320"/>
                  </a:cubicBezTo>
                  <a:cubicBezTo>
                    <a:pt x="141" y="1320"/>
                    <a:pt x="113" y="1320"/>
                    <a:pt x="85" y="1320"/>
                  </a:cubicBezTo>
                  <a:cubicBezTo>
                    <a:pt x="57" y="1292"/>
                    <a:pt x="29" y="1292"/>
                    <a:pt x="1" y="1264"/>
                  </a:cubicBezTo>
                  <a:cubicBezTo>
                    <a:pt x="1" y="1236"/>
                    <a:pt x="1" y="1236"/>
                    <a:pt x="1" y="1208"/>
                  </a:cubicBezTo>
                  <a:cubicBezTo>
                    <a:pt x="1" y="1180"/>
                    <a:pt x="1" y="1152"/>
                    <a:pt x="1" y="1124"/>
                  </a:cubicBezTo>
                  <a:cubicBezTo>
                    <a:pt x="1" y="1096"/>
                    <a:pt x="29" y="1068"/>
                    <a:pt x="29" y="1068"/>
                  </a:cubicBezTo>
                  <a:cubicBezTo>
                    <a:pt x="85" y="1040"/>
                    <a:pt x="113" y="1012"/>
                    <a:pt x="169" y="983"/>
                  </a:cubicBezTo>
                  <a:cubicBezTo>
                    <a:pt x="169" y="955"/>
                    <a:pt x="197" y="927"/>
                    <a:pt x="169" y="899"/>
                  </a:cubicBezTo>
                  <a:cubicBezTo>
                    <a:pt x="169" y="843"/>
                    <a:pt x="57" y="815"/>
                    <a:pt x="113" y="759"/>
                  </a:cubicBezTo>
                  <a:cubicBezTo>
                    <a:pt x="85" y="450"/>
                    <a:pt x="197" y="338"/>
                    <a:pt x="478" y="422"/>
                  </a:cubicBezTo>
                  <a:cubicBezTo>
                    <a:pt x="534" y="450"/>
                    <a:pt x="618" y="478"/>
                    <a:pt x="590" y="310"/>
                  </a:cubicBezTo>
                  <a:cubicBezTo>
                    <a:pt x="562" y="141"/>
                    <a:pt x="674" y="1"/>
                    <a:pt x="899" y="113"/>
                  </a:cubicBezTo>
                  <a:cubicBezTo>
                    <a:pt x="1067" y="197"/>
                    <a:pt x="1264" y="113"/>
                    <a:pt x="1432" y="225"/>
                  </a:cubicBezTo>
                  <a:cubicBezTo>
                    <a:pt x="1517" y="282"/>
                    <a:pt x="1657" y="282"/>
                    <a:pt x="1573" y="4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70"/>
            <p:cNvSpPr/>
            <p:nvPr/>
          </p:nvSpPr>
          <p:spPr>
            <a:xfrm>
              <a:off x="2605225" y="907000"/>
              <a:ext cx="46350" cy="43525"/>
            </a:xfrm>
            <a:custGeom>
              <a:avLst/>
              <a:gdLst/>
              <a:ahLst/>
              <a:cxnLst/>
              <a:rect l="l" t="t" r="r" b="b"/>
              <a:pathLst>
                <a:path w="1854" h="1741" extrusionOk="0">
                  <a:moveTo>
                    <a:pt x="1685" y="1432"/>
                  </a:moveTo>
                  <a:cubicBezTo>
                    <a:pt x="1657" y="1207"/>
                    <a:pt x="1432" y="1292"/>
                    <a:pt x="1292" y="1207"/>
                  </a:cubicBezTo>
                  <a:cubicBezTo>
                    <a:pt x="1151" y="1348"/>
                    <a:pt x="1067" y="1236"/>
                    <a:pt x="955" y="1123"/>
                  </a:cubicBezTo>
                  <a:cubicBezTo>
                    <a:pt x="899" y="1067"/>
                    <a:pt x="815" y="1095"/>
                    <a:pt x="786" y="1207"/>
                  </a:cubicBezTo>
                  <a:cubicBezTo>
                    <a:pt x="758" y="1292"/>
                    <a:pt x="758" y="1320"/>
                    <a:pt x="899" y="1376"/>
                  </a:cubicBezTo>
                  <a:cubicBezTo>
                    <a:pt x="702" y="1544"/>
                    <a:pt x="506" y="1516"/>
                    <a:pt x="281" y="1432"/>
                  </a:cubicBezTo>
                  <a:cubicBezTo>
                    <a:pt x="253" y="1601"/>
                    <a:pt x="393" y="1572"/>
                    <a:pt x="450" y="1629"/>
                  </a:cubicBezTo>
                  <a:cubicBezTo>
                    <a:pt x="393" y="1741"/>
                    <a:pt x="309" y="1713"/>
                    <a:pt x="225" y="1741"/>
                  </a:cubicBezTo>
                  <a:cubicBezTo>
                    <a:pt x="141" y="1629"/>
                    <a:pt x="0" y="1601"/>
                    <a:pt x="0" y="1460"/>
                  </a:cubicBezTo>
                  <a:cubicBezTo>
                    <a:pt x="0" y="1432"/>
                    <a:pt x="28" y="1432"/>
                    <a:pt x="28" y="1404"/>
                  </a:cubicBezTo>
                  <a:cubicBezTo>
                    <a:pt x="113" y="1320"/>
                    <a:pt x="253" y="1292"/>
                    <a:pt x="365" y="1236"/>
                  </a:cubicBezTo>
                  <a:cubicBezTo>
                    <a:pt x="618" y="1067"/>
                    <a:pt x="702" y="842"/>
                    <a:pt x="618" y="562"/>
                  </a:cubicBezTo>
                  <a:cubicBezTo>
                    <a:pt x="590" y="478"/>
                    <a:pt x="562" y="393"/>
                    <a:pt x="590" y="309"/>
                  </a:cubicBezTo>
                  <a:cubicBezTo>
                    <a:pt x="843" y="0"/>
                    <a:pt x="1376" y="84"/>
                    <a:pt x="1460" y="506"/>
                  </a:cubicBezTo>
                  <a:cubicBezTo>
                    <a:pt x="1544" y="786"/>
                    <a:pt x="1601" y="983"/>
                    <a:pt x="1797" y="1179"/>
                  </a:cubicBezTo>
                  <a:cubicBezTo>
                    <a:pt x="1853" y="1236"/>
                    <a:pt x="1825" y="1320"/>
                    <a:pt x="1825" y="1376"/>
                  </a:cubicBezTo>
                  <a:cubicBezTo>
                    <a:pt x="1797" y="1432"/>
                    <a:pt x="1741" y="1432"/>
                    <a:pt x="1685" y="143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70"/>
            <p:cNvSpPr/>
            <p:nvPr/>
          </p:nvSpPr>
          <p:spPr>
            <a:xfrm>
              <a:off x="2618550" y="892250"/>
              <a:ext cx="37225" cy="49150"/>
            </a:xfrm>
            <a:custGeom>
              <a:avLst/>
              <a:gdLst/>
              <a:ahLst/>
              <a:cxnLst/>
              <a:rect l="l" t="t" r="r" b="b"/>
              <a:pathLst>
                <a:path w="1489" h="1966" extrusionOk="0">
                  <a:moveTo>
                    <a:pt x="1292" y="1966"/>
                  </a:moveTo>
                  <a:cubicBezTo>
                    <a:pt x="1180" y="1826"/>
                    <a:pt x="1152" y="1657"/>
                    <a:pt x="955" y="1601"/>
                  </a:cubicBezTo>
                  <a:cubicBezTo>
                    <a:pt x="899" y="1573"/>
                    <a:pt x="871" y="1348"/>
                    <a:pt x="871" y="1236"/>
                  </a:cubicBezTo>
                  <a:cubicBezTo>
                    <a:pt x="927" y="1011"/>
                    <a:pt x="759" y="899"/>
                    <a:pt x="590" y="843"/>
                  </a:cubicBezTo>
                  <a:cubicBezTo>
                    <a:pt x="450" y="759"/>
                    <a:pt x="225" y="703"/>
                    <a:pt x="113" y="927"/>
                  </a:cubicBezTo>
                  <a:cubicBezTo>
                    <a:pt x="29" y="899"/>
                    <a:pt x="1" y="843"/>
                    <a:pt x="1" y="759"/>
                  </a:cubicBezTo>
                  <a:cubicBezTo>
                    <a:pt x="57" y="674"/>
                    <a:pt x="141" y="590"/>
                    <a:pt x="253" y="590"/>
                  </a:cubicBezTo>
                  <a:cubicBezTo>
                    <a:pt x="253" y="618"/>
                    <a:pt x="282" y="618"/>
                    <a:pt x="310" y="618"/>
                  </a:cubicBezTo>
                  <a:cubicBezTo>
                    <a:pt x="282" y="618"/>
                    <a:pt x="253" y="618"/>
                    <a:pt x="253" y="590"/>
                  </a:cubicBezTo>
                  <a:cubicBezTo>
                    <a:pt x="197" y="450"/>
                    <a:pt x="57" y="338"/>
                    <a:pt x="197" y="169"/>
                  </a:cubicBezTo>
                  <a:cubicBezTo>
                    <a:pt x="225" y="169"/>
                    <a:pt x="253" y="169"/>
                    <a:pt x="310" y="169"/>
                  </a:cubicBezTo>
                  <a:cubicBezTo>
                    <a:pt x="478" y="225"/>
                    <a:pt x="590" y="85"/>
                    <a:pt x="731" y="1"/>
                  </a:cubicBezTo>
                  <a:cubicBezTo>
                    <a:pt x="759" y="1"/>
                    <a:pt x="787" y="1"/>
                    <a:pt x="787" y="1"/>
                  </a:cubicBezTo>
                  <a:lnTo>
                    <a:pt x="871" y="85"/>
                  </a:lnTo>
                  <a:cubicBezTo>
                    <a:pt x="899" y="113"/>
                    <a:pt x="927" y="113"/>
                    <a:pt x="927" y="141"/>
                  </a:cubicBezTo>
                  <a:cubicBezTo>
                    <a:pt x="955" y="169"/>
                    <a:pt x="983" y="197"/>
                    <a:pt x="1011" y="225"/>
                  </a:cubicBezTo>
                  <a:cubicBezTo>
                    <a:pt x="1040" y="253"/>
                    <a:pt x="1068" y="253"/>
                    <a:pt x="1068" y="281"/>
                  </a:cubicBezTo>
                  <a:cubicBezTo>
                    <a:pt x="1096" y="309"/>
                    <a:pt x="1124" y="338"/>
                    <a:pt x="1152" y="366"/>
                  </a:cubicBezTo>
                  <a:cubicBezTo>
                    <a:pt x="1180" y="394"/>
                    <a:pt x="1180" y="394"/>
                    <a:pt x="1208" y="422"/>
                  </a:cubicBezTo>
                  <a:cubicBezTo>
                    <a:pt x="1208" y="450"/>
                    <a:pt x="1208" y="478"/>
                    <a:pt x="1208" y="506"/>
                  </a:cubicBezTo>
                  <a:cubicBezTo>
                    <a:pt x="1208" y="590"/>
                    <a:pt x="1180" y="646"/>
                    <a:pt x="1096" y="674"/>
                  </a:cubicBezTo>
                  <a:cubicBezTo>
                    <a:pt x="899" y="759"/>
                    <a:pt x="871" y="871"/>
                    <a:pt x="1011" y="1039"/>
                  </a:cubicBezTo>
                  <a:cubicBezTo>
                    <a:pt x="1068" y="1124"/>
                    <a:pt x="1068" y="1292"/>
                    <a:pt x="1152" y="1292"/>
                  </a:cubicBezTo>
                  <a:cubicBezTo>
                    <a:pt x="1292" y="1320"/>
                    <a:pt x="1320" y="1404"/>
                    <a:pt x="1376" y="1489"/>
                  </a:cubicBezTo>
                  <a:cubicBezTo>
                    <a:pt x="1489" y="1685"/>
                    <a:pt x="1461" y="1826"/>
                    <a:pt x="1292" y="196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70"/>
            <p:cNvSpPr/>
            <p:nvPr/>
          </p:nvSpPr>
          <p:spPr>
            <a:xfrm>
              <a:off x="2610825" y="962450"/>
              <a:ext cx="26000" cy="44925"/>
            </a:xfrm>
            <a:custGeom>
              <a:avLst/>
              <a:gdLst/>
              <a:ahLst/>
              <a:cxnLst/>
              <a:rect l="l" t="t" r="r" b="b"/>
              <a:pathLst>
                <a:path w="1040" h="1797" extrusionOk="0">
                  <a:moveTo>
                    <a:pt x="197" y="0"/>
                  </a:moveTo>
                  <a:cubicBezTo>
                    <a:pt x="282" y="56"/>
                    <a:pt x="254" y="141"/>
                    <a:pt x="282" y="197"/>
                  </a:cubicBezTo>
                  <a:cubicBezTo>
                    <a:pt x="282" y="253"/>
                    <a:pt x="338" y="309"/>
                    <a:pt x="338" y="365"/>
                  </a:cubicBezTo>
                  <a:cubicBezTo>
                    <a:pt x="338" y="534"/>
                    <a:pt x="394" y="618"/>
                    <a:pt x="562" y="646"/>
                  </a:cubicBezTo>
                  <a:cubicBezTo>
                    <a:pt x="647" y="646"/>
                    <a:pt x="675" y="702"/>
                    <a:pt x="703" y="758"/>
                  </a:cubicBezTo>
                  <a:cubicBezTo>
                    <a:pt x="731" y="758"/>
                    <a:pt x="787" y="702"/>
                    <a:pt x="871" y="758"/>
                  </a:cubicBezTo>
                  <a:cubicBezTo>
                    <a:pt x="815" y="870"/>
                    <a:pt x="731" y="983"/>
                    <a:pt x="731" y="1123"/>
                  </a:cubicBezTo>
                  <a:cubicBezTo>
                    <a:pt x="731" y="1179"/>
                    <a:pt x="787" y="1179"/>
                    <a:pt x="843" y="1179"/>
                  </a:cubicBezTo>
                  <a:cubicBezTo>
                    <a:pt x="899" y="1264"/>
                    <a:pt x="1012" y="1348"/>
                    <a:pt x="1040" y="1460"/>
                  </a:cubicBezTo>
                  <a:lnTo>
                    <a:pt x="1040" y="1460"/>
                  </a:lnTo>
                  <a:cubicBezTo>
                    <a:pt x="843" y="1600"/>
                    <a:pt x="675" y="1797"/>
                    <a:pt x="394" y="1769"/>
                  </a:cubicBezTo>
                  <a:cubicBezTo>
                    <a:pt x="366" y="1769"/>
                    <a:pt x="338" y="1769"/>
                    <a:pt x="310" y="1741"/>
                  </a:cubicBezTo>
                  <a:cubicBezTo>
                    <a:pt x="254" y="1713"/>
                    <a:pt x="226" y="1657"/>
                    <a:pt x="254" y="1600"/>
                  </a:cubicBezTo>
                  <a:cubicBezTo>
                    <a:pt x="282" y="1572"/>
                    <a:pt x="310" y="1544"/>
                    <a:pt x="310" y="1516"/>
                  </a:cubicBezTo>
                  <a:cubicBezTo>
                    <a:pt x="366" y="1488"/>
                    <a:pt x="394" y="1432"/>
                    <a:pt x="394" y="1376"/>
                  </a:cubicBezTo>
                  <a:cubicBezTo>
                    <a:pt x="338" y="1067"/>
                    <a:pt x="57" y="842"/>
                    <a:pt x="57" y="534"/>
                  </a:cubicBezTo>
                  <a:cubicBezTo>
                    <a:pt x="57" y="449"/>
                    <a:pt x="1" y="393"/>
                    <a:pt x="57" y="337"/>
                  </a:cubicBezTo>
                  <a:cubicBezTo>
                    <a:pt x="57" y="281"/>
                    <a:pt x="141" y="309"/>
                    <a:pt x="113" y="253"/>
                  </a:cubicBezTo>
                  <a:cubicBezTo>
                    <a:pt x="85" y="225"/>
                    <a:pt x="85" y="197"/>
                    <a:pt x="85" y="169"/>
                  </a:cubicBezTo>
                  <a:cubicBezTo>
                    <a:pt x="85" y="84"/>
                    <a:pt x="141" y="28"/>
                    <a:pt x="1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70"/>
            <p:cNvSpPr/>
            <p:nvPr/>
          </p:nvSpPr>
          <p:spPr>
            <a:xfrm>
              <a:off x="2673300" y="990525"/>
              <a:ext cx="7050" cy="9150"/>
            </a:xfrm>
            <a:custGeom>
              <a:avLst/>
              <a:gdLst/>
              <a:ahLst/>
              <a:cxnLst/>
              <a:rect l="l" t="t" r="r" b="b"/>
              <a:pathLst>
                <a:path w="282" h="366" extrusionOk="0">
                  <a:moveTo>
                    <a:pt x="281" y="0"/>
                  </a:moveTo>
                  <a:lnTo>
                    <a:pt x="281" y="141"/>
                  </a:lnTo>
                  <a:cubicBezTo>
                    <a:pt x="169" y="365"/>
                    <a:pt x="85" y="197"/>
                    <a:pt x="1" y="84"/>
                  </a:cubicBezTo>
                  <a:cubicBezTo>
                    <a:pt x="85" y="56"/>
                    <a:pt x="197" y="28"/>
                    <a:pt x="2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70"/>
            <p:cNvSpPr/>
            <p:nvPr/>
          </p:nvSpPr>
          <p:spPr>
            <a:xfrm>
              <a:off x="2687350" y="976475"/>
              <a:ext cx="7725" cy="7750"/>
            </a:xfrm>
            <a:custGeom>
              <a:avLst/>
              <a:gdLst/>
              <a:ahLst/>
              <a:cxnLst/>
              <a:rect l="l" t="t" r="r" b="b"/>
              <a:pathLst>
                <a:path w="309" h="310" extrusionOk="0">
                  <a:moveTo>
                    <a:pt x="0" y="281"/>
                  </a:moveTo>
                  <a:cubicBezTo>
                    <a:pt x="112" y="197"/>
                    <a:pt x="28" y="1"/>
                    <a:pt x="225" y="1"/>
                  </a:cubicBezTo>
                  <a:lnTo>
                    <a:pt x="225" y="1"/>
                  </a:lnTo>
                  <a:cubicBezTo>
                    <a:pt x="309" y="281"/>
                    <a:pt x="281" y="309"/>
                    <a:pt x="0" y="2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70"/>
            <p:cNvSpPr/>
            <p:nvPr/>
          </p:nvSpPr>
          <p:spPr>
            <a:xfrm>
              <a:off x="2631900" y="987000"/>
              <a:ext cx="7025" cy="6350"/>
            </a:xfrm>
            <a:custGeom>
              <a:avLst/>
              <a:gdLst/>
              <a:ahLst/>
              <a:cxnLst/>
              <a:rect l="l" t="t" r="r" b="b"/>
              <a:pathLst>
                <a:path w="281" h="254" extrusionOk="0">
                  <a:moveTo>
                    <a:pt x="0" y="197"/>
                  </a:moveTo>
                  <a:cubicBezTo>
                    <a:pt x="84" y="1"/>
                    <a:pt x="84" y="1"/>
                    <a:pt x="281" y="141"/>
                  </a:cubicBezTo>
                  <a:cubicBezTo>
                    <a:pt x="197" y="253"/>
                    <a:pt x="84" y="197"/>
                    <a:pt x="0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70"/>
            <p:cNvSpPr/>
            <p:nvPr/>
          </p:nvSpPr>
          <p:spPr>
            <a:xfrm>
              <a:off x="2638200" y="988400"/>
              <a:ext cx="1450" cy="2150"/>
            </a:xfrm>
            <a:custGeom>
              <a:avLst/>
              <a:gdLst/>
              <a:ahLst/>
              <a:cxnLst/>
              <a:rect l="l" t="t" r="r" b="b"/>
              <a:pathLst>
                <a:path w="58" h="86" extrusionOk="0">
                  <a:moveTo>
                    <a:pt x="29" y="1"/>
                  </a:moveTo>
                  <a:cubicBezTo>
                    <a:pt x="57" y="1"/>
                    <a:pt x="57" y="1"/>
                    <a:pt x="57" y="1"/>
                  </a:cubicBezTo>
                  <a:cubicBezTo>
                    <a:pt x="57" y="29"/>
                    <a:pt x="57" y="57"/>
                    <a:pt x="57" y="57"/>
                  </a:cubicBezTo>
                  <a:cubicBezTo>
                    <a:pt x="29" y="85"/>
                    <a:pt x="1" y="85"/>
                    <a:pt x="29" y="57"/>
                  </a:cubicBezTo>
                  <a:cubicBezTo>
                    <a:pt x="29" y="29"/>
                    <a:pt x="29" y="1"/>
                    <a:pt x="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70"/>
            <p:cNvSpPr/>
            <p:nvPr/>
          </p:nvSpPr>
          <p:spPr>
            <a:xfrm>
              <a:off x="2710500" y="93437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57" y="84"/>
                  </a:moveTo>
                  <a:cubicBezTo>
                    <a:pt x="57" y="56"/>
                    <a:pt x="29" y="28"/>
                    <a:pt x="1" y="0"/>
                  </a:cubicBezTo>
                  <a:cubicBezTo>
                    <a:pt x="29" y="28"/>
                    <a:pt x="57" y="56"/>
                    <a:pt x="57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70"/>
            <p:cNvSpPr/>
            <p:nvPr/>
          </p:nvSpPr>
          <p:spPr>
            <a:xfrm>
              <a:off x="2678925" y="10045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6" y="57"/>
                  </a:moveTo>
                  <a:cubicBezTo>
                    <a:pt x="56" y="57"/>
                    <a:pt x="28" y="29"/>
                    <a:pt x="0" y="1"/>
                  </a:cubicBezTo>
                  <a:cubicBezTo>
                    <a:pt x="28" y="29"/>
                    <a:pt x="56" y="57"/>
                    <a:pt x="56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70"/>
            <p:cNvSpPr/>
            <p:nvPr/>
          </p:nvSpPr>
          <p:spPr>
            <a:xfrm>
              <a:off x="2687350" y="971575"/>
              <a:ext cx="33700" cy="26675"/>
            </a:xfrm>
            <a:custGeom>
              <a:avLst/>
              <a:gdLst/>
              <a:ahLst/>
              <a:cxnLst/>
              <a:rect l="l" t="t" r="r" b="b"/>
              <a:pathLst>
                <a:path w="1348" h="1067" extrusionOk="0">
                  <a:moveTo>
                    <a:pt x="0" y="477"/>
                  </a:moveTo>
                  <a:cubicBezTo>
                    <a:pt x="225" y="505"/>
                    <a:pt x="225" y="337"/>
                    <a:pt x="225" y="197"/>
                  </a:cubicBezTo>
                  <a:cubicBezTo>
                    <a:pt x="365" y="281"/>
                    <a:pt x="449" y="365"/>
                    <a:pt x="618" y="421"/>
                  </a:cubicBezTo>
                  <a:cubicBezTo>
                    <a:pt x="646" y="253"/>
                    <a:pt x="477" y="197"/>
                    <a:pt x="449" y="0"/>
                  </a:cubicBezTo>
                  <a:cubicBezTo>
                    <a:pt x="590" y="112"/>
                    <a:pt x="674" y="197"/>
                    <a:pt x="786" y="253"/>
                  </a:cubicBezTo>
                  <a:cubicBezTo>
                    <a:pt x="842" y="281"/>
                    <a:pt x="955" y="421"/>
                    <a:pt x="955" y="197"/>
                  </a:cubicBezTo>
                  <a:cubicBezTo>
                    <a:pt x="955" y="140"/>
                    <a:pt x="1067" y="140"/>
                    <a:pt x="1095" y="169"/>
                  </a:cubicBezTo>
                  <a:cubicBezTo>
                    <a:pt x="1179" y="253"/>
                    <a:pt x="1292" y="281"/>
                    <a:pt x="1348" y="449"/>
                  </a:cubicBezTo>
                  <a:cubicBezTo>
                    <a:pt x="898" y="337"/>
                    <a:pt x="1011" y="758"/>
                    <a:pt x="814" y="927"/>
                  </a:cubicBezTo>
                  <a:cubicBezTo>
                    <a:pt x="674" y="955"/>
                    <a:pt x="758" y="702"/>
                    <a:pt x="618" y="730"/>
                  </a:cubicBezTo>
                  <a:cubicBezTo>
                    <a:pt x="505" y="786"/>
                    <a:pt x="505" y="870"/>
                    <a:pt x="505" y="955"/>
                  </a:cubicBezTo>
                  <a:cubicBezTo>
                    <a:pt x="309" y="1067"/>
                    <a:pt x="225" y="1039"/>
                    <a:pt x="169" y="870"/>
                  </a:cubicBezTo>
                  <a:cubicBezTo>
                    <a:pt x="169" y="730"/>
                    <a:pt x="84" y="590"/>
                    <a:pt x="0" y="47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70"/>
            <p:cNvSpPr/>
            <p:nvPr/>
          </p:nvSpPr>
          <p:spPr>
            <a:xfrm>
              <a:off x="2731550" y="951925"/>
              <a:ext cx="9150" cy="7025"/>
            </a:xfrm>
            <a:custGeom>
              <a:avLst/>
              <a:gdLst/>
              <a:ahLst/>
              <a:cxnLst/>
              <a:rect l="l" t="t" r="r" b="b"/>
              <a:pathLst>
                <a:path w="366" h="281" extrusionOk="0">
                  <a:moveTo>
                    <a:pt x="141" y="0"/>
                  </a:moveTo>
                  <a:cubicBezTo>
                    <a:pt x="366" y="112"/>
                    <a:pt x="366" y="112"/>
                    <a:pt x="197" y="281"/>
                  </a:cubicBezTo>
                  <a:cubicBezTo>
                    <a:pt x="1" y="225"/>
                    <a:pt x="113" y="112"/>
                    <a:pt x="1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70"/>
            <p:cNvSpPr/>
            <p:nvPr/>
          </p:nvSpPr>
          <p:spPr>
            <a:xfrm>
              <a:off x="2735775" y="96385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0"/>
                    <a:pt x="0" y="0"/>
                  </a:cubicBezTo>
                  <a:cubicBezTo>
                    <a:pt x="0" y="0"/>
                    <a:pt x="28" y="0"/>
                    <a:pt x="28" y="0"/>
                  </a:cubicBezTo>
                  <a:cubicBezTo>
                    <a:pt x="28" y="0"/>
                    <a:pt x="28" y="28"/>
                    <a:pt x="0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70"/>
            <p:cNvSpPr/>
            <p:nvPr/>
          </p:nvSpPr>
          <p:spPr>
            <a:xfrm>
              <a:off x="2714725" y="9708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8" y="0"/>
                    <a:pt x="28" y="28"/>
                    <a:pt x="28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70"/>
            <p:cNvSpPr/>
            <p:nvPr/>
          </p:nvSpPr>
          <p:spPr>
            <a:xfrm>
              <a:off x="2699975" y="995425"/>
              <a:ext cx="1425" cy="2825"/>
            </a:xfrm>
            <a:custGeom>
              <a:avLst/>
              <a:gdLst/>
              <a:ahLst/>
              <a:cxnLst/>
              <a:rect l="l" t="t" r="r" b="b"/>
              <a:pathLst>
                <a:path w="57" h="113" extrusionOk="0">
                  <a:moveTo>
                    <a:pt x="57" y="57"/>
                  </a:moveTo>
                  <a:cubicBezTo>
                    <a:pt x="57" y="85"/>
                    <a:pt x="57" y="113"/>
                    <a:pt x="29" y="113"/>
                  </a:cubicBezTo>
                  <a:cubicBezTo>
                    <a:pt x="29" y="113"/>
                    <a:pt x="0" y="85"/>
                    <a:pt x="0" y="85"/>
                  </a:cubicBezTo>
                  <a:cubicBezTo>
                    <a:pt x="0" y="57"/>
                    <a:pt x="0" y="29"/>
                    <a:pt x="0" y="1"/>
                  </a:cubicBezTo>
                  <a:cubicBezTo>
                    <a:pt x="29" y="29"/>
                    <a:pt x="29" y="29"/>
                    <a:pt x="57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70"/>
            <p:cNvSpPr/>
            <p:nvPr/>
          </p:nvSpPr>
          <p:spPr>
            <a:xfrm>
              <a:off x="2722425" y="1005250"/>
              <a:ext cx="2150" cy="1425"/>
            </a:xfrm>
            <a:custGeom>
              <a:avLst/>
              <a:gdLst/>
              <a:ahLst/>
              <a:cxnLst/>
              <a:rect l="l" t="t" r="r" b="b"/>
              <a:pathLst>
                <a:path w="86" h="57" extrusionOk="0">
                  <a:moveTo>
                    <a:pt x="1" y="29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29" y="1"/>
                    <a:pt x="57" y="1"/>
                    <a:pt x="57" y="1"/>
                  </a:cubicBezTo>
                  <a:cubicBezTo>
                    <a:pt x="85" y="29"/>
                    <a:pt x="85" y="57"/>
                    <a:pt x="57" y="29"/>
                  </a:cubicBezTo>
                  <a:cubicBezTo>
                    <a:pt x="29" y="29"/>
                    <a:pt x="1" y="29"/>
                    <a:pt x="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70"/>
            <p:cNvSpPr/>
            <p:nvPr/>
          </p:nvSpPr>
          <p:spPr>
            <a:xfrm>
              <a:off x="2687350" y="99332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0" y="29"/>
                  </a:moveTo>
                  <a:lnTo>
                    <a:pt x="28" y="0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70"/>
            <p:cNvSpPr/>
            <p:nvPr/>
          </p:nvSpPr>
          <p:spPr>
            <a:xfrm>
              <a:off x="2694350" y="850150"/>
              <a:ext cx="61800" cy="33700"/>
            </a:xfrm>
            <a:custGeom>
              <a:avLst/>
              <a:gdLst/>
              <a:ahLst/>
              <a:cxnLst/>
              <a:rect l="l" t="t" r="r" b="b"/>
              <a:pathLst>
                <a:path w="2472" h="1348" extrusionOk="0">
                  <a:moveTo>
                    <a:pt x="141" y="1123"/>
                  </a:moveTo>
                  <a:cubicBezTo>
                    <a:pt x="113" y="1067"/>
                    <a:pt x="57" y="1039"/>
                    <a:pt x="1" y="983"/>
                  </a:cubicBezTo>
                  <a:cubicBezTo>
                    <a:pt x="141" y="927"/>
                    <a:pt x="254" y="871"/>
                    <a:pt x="338" y="730"/>
                  </a:cubicBezTo>
                  <a:cubicBezTo>
                    <a:pt x="422" y="534"/>
                    <a:pt x="590" y="449"/>
                    <a:pt x="759" y="365"/>
                  </a:cubicBezTo>
                  <a:cubicBezTo>
                    <a:pt x="1068" y="169"/>
                    <a:pt x="1376" y="169"/>
                    <a:pt x="1685" y="309"/>
                  </a:cubicBezTo>
                  <a:cubicBezTo>
                    <a:pt x="1826" y="365"/>
                    <a:pt x="1910" y="309"/>
                    <a:pt x="1994" y="112"/>
                  </a:cubicBezTo>
                  <a:cubicBezTo>
                    <a:pt x="2022" y="28"/>
                    <a:pt x="2050" y="0"/>
                    <a:pt x="2106" y="0"/>
                  </a:cubicBezTo>
                  <a:cubicBezTo>
                    <a:pt x="2135" y="28"/>
                    <a:pt x="2135" y="56"/>
                    <a:pt x="2135" y="56"/>
                  </a:cubicBezTo>
                  <a:cubicBezTo>
                    <a:pt x="2191" y="169"/>
                    <a:pt x="2135" y="337"/>
                    <a:pt x="2247" y="421"/>
                  </a:cubicBezTo>
                  <a:lnTo>
                    <a:pt x="2331" y="506"/>
                  </a:lnTo>
                  <a:cubicBezTo>
                    <a:pt x="2331" y="562"/>
                    <a:pt x="2331" y="618"/>
                    <a:pt x="2387" y="646"/>
                  </a:cubicBezTo>
                  <a:cubicBezTo>
                    <a:pt x="2387" y="702"/>
                    <a:pt x="2387" y="786"/>
                    <a:pt x="2471" y="842"/>
                  </a:cubicBezTo>
                  <a:cubicBezTo>
                    <a:pt x="2471" y="927"/>
                    <a:pt x="2471" y="983"/>
                    <a:pt x="2471" y="1039"/>
                  </a:cubicBezTo>
                  <a:cubicBezTo>
                    <a:pt x="2471" y="1095"/>
                    <a:pt x="2443" y="1123"/>
                    <a:pt x="2443" y="1151"/>
                  </a:cubicBezTo>
                  <a:cubicBezTo>
                    <a:pt x="2275" y="1095"/>
                    <a:pt x="2106" y="1207"/>
                    <a:pt x="1966" y="1151"/>
                  </a:cubicBezTo>
                  <a:cubicBezTo>
                    <a:pt x="1741" y="1095"/>
                    <a:pt x="1741" y="1235"/>
                    <a:pt x="1657" y="1348"/>
                  </a:cubicBezTo>
                  <a:cubicBezTo>
                    <a:pt x="1601" y="1292"/>
                    <a:pt x="1517" y="1207"/>
                    <a:pt x="1433" y="1151"/>
                  </a:cubicBezTo>
                  <a:cubicBezTo>
                    <a:pt x="1376" y="1123"/>
                    <a:pt x="1236" y="1039"/>
                    <a:pt x="1292" y="1264"/>
                  </a:cubicBezTo>
                  <a:cubicBezTo>
                    <a:pt x="1320" y="1348"/>
                    <a:pt x="1208" y="1348"/>
                    <a:pt x="1180" y="1292"/>
                  </a:cubicBezTo>
                  <a:cubicBezTo>
                    <a:pt x="1068" y="1151"/>
                    <a:pt x="899" y="1207"/>
                    <a:pt x="787" y="1123"/>
                  </a:cubicBezTo>
                  <a:cubicBezTo>
                    <a:pt x="759" y="1095"/>
                    <a:pt x="731" y="1067"/>
                    <a:pt x="703" y="1067"/>
                  </a:cubicBezTo>
                  <a:cubicBezTo>
                    <a:pt x="675" y="983"/>
                    <a:pt x="618" y="1039"/>
                    <a:pt x="562" y="1067"/>
                  </a:cubicBezTo>
                  <a:cubicBezTo>
                    <a:pt x="534" y="1039"/>
                    <a:pt x="478" y="1095"/>
                    <a:pt x="422" y="1067"/>
                  </a:cubicBezTo>
                  <a:cubicBezTo>
                    <a:pt x="310" y="955"/>
                    <a:pt x="254" y="1095"/>
                    <a:pt x="141" y="11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70"/>
            <p:cNvSpPr/>
            <p:nvPr/>
          </p:nvSpPr>
          <p:spPr>
            <a:xfrm>
              <a:off x="2699975" y="879625"/>
              <a:ext cx="21775" cy="26000"/>
            </a:xfrm>
            <a:custGeom>
              <a:avLst/>
              <a:gdLst/>
              <a:ahLst/>
              <a:cxnLst/>
              <a:rect l="l" t="t" r="r" b="b"/>
              <a:pathLst>
                <a:path w="871" h="1040" extrusionOk="0">
                  <a:moveTo>
                    <a:pt x="618" y="450"/>
                  </a:moveTo>
                  <a:cubicBezTo>
                    <a:pt x="590" y="534"/>
                    <a:pt x="422" y="478"/>
                    <a:pt x="393" y="646"/>
                  </a:cubicBezTo>
                  <a:cubicBezTo>
                    <a:pt x="562" y="646"/>
                    <a:pt x="730" y="646"/>
                    <a:pt x="871" y="758"/>
                  </a:cubicBezTo>
                  <a:cubicBezTo>
                    <a:pt x="758" y="871"/>
                    <a:pt x="702" y="1039"/>
                    <a:pt x="506" y="843"/>
                  </a:cubicBezTo>
                  <a:cubicBezTo>
                    <a:pt x="478" y="814"/>
                    <a:pt x="337" y="955"/>
                    <a:pt x="225" y="786"/>
                  </a:cubicBezTo>
                  <a:cubicBezTo>
                    <a:pt x="169" y="674"/>
                    <a:pt x="225" y="590"/>
                    <a:pt x="225" y="506"/>
                  </a:cubicBezTo>
                  <a:cubicBezTo>
                    <a:pt x="197" y="393"/>
                    <a:pt x="85" y="450"/>
                    <a:pt x="0" y="450"/>
                  </a:cubicBezTo>
                  <a:cubicBezTo>
                    <a:pt x="57" y="337"/>
                    <a:pt x="85" y="253"/>
                    <a:pt x="57" y="169"/>
                  </a:cubicBezTo>
                  <a:cubicBezTo>
                    <a:pt x="169" y="169"/>
                    <a:pt x="253" y="85"/>
                    <a:pt x="365" y="56"/>
                  </a:cubicBezTo>
                  <a:cubicBezTo>
                    <a:pt x="450" y="0"/>
                    <a:pt x="478" y="85"/>
                    <a:pt x="478" y="169"/>
                  </a:cubicBezTo>
                  <a:cubicBezTo>
                    <a:pt x="534" y="253"/>
                    <a:pt x="534" y="365"/>
                    <a:pt x="618" y="4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70"/>
            <p:cNvSpPr/>
            <p:nvPr/>
          </p:nvSpPr>
          <p:spPr>
            <a:xfrm>
              <a:off x="2709800" y="883825"/>
              <a:ext cx="7750" cy="7050"/>
            </a:xfrm>
            <a:custGeom>
              <a:avLst/>
              <a:gdLst/>
              <a:ahLst/>
              <a:cxnLst/>
              <a:rect l="l" t="t" r="r" b="b"/>
              <a:pathLst>
                <a:path w="310" h="282" extrusionOk="0">
                  <a:moveTo>
                    <a:pt x="225" y="282"/>
                  </a:moveTo>
                  <a:cubicBezTo>
                    <a:pt x="0" y="225"/>
                    <a:pt x="0" y="225"/>
                    <a:pt x="85" y="1"/>
                  </a:cubicBezTo>
                  <a:cubicBezTo>
                    <a:pt x="225" y="1"/>
                    <a:pt x="309" y="57"/>
                    <a:pt x="225" y="197"/>
                  </a:cubicBezTo>
                  <a:cubicBezTo>
                    <a:pt x="225" y="225"/>
                    <a:pt x="225" y="253"/>
                    <a:pt x="225" y="2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70"/>
            <p:cNvSpPr/>
            <p:nvPr/>
          </p:nvSpPr>
          <p:spPr>
            <a:xfrm>
              <a:off x="2704875" y="874700"/>
              <a:ext cx="3550" cy="3550"/>
            </a:xfrm>
            <a:custGeom>
              <a:avLst/>
              <a:gdLst/>
              <a:ahLst/>
              <a:cxnLst/>
              <a:rect l="l" t="t" r="r" b="b"/>
              <a:pathLst>
                <a:path w="142" h="142" extrusionOk="0">
                  <a:moveTo>
                    <a:pt x="1" y="85"/>
                  </a:moveTo>
                  <a:cubicBezTo>
                    <a:pt x="57" y="57"/>
                    <a:pt x="113" y="1"/>
                    <a:pt x="141" y="85"/>
                  </a:cubicBezTo>
                  <a:cubicBezTo>
                    <a:pt x="113" y="141"/>
                    <a:pt x="57" y="141"/>
                    <a:pt x="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70"/>
            <p:cNvSpPr/>
            <p:nvPr/>
          </p:nvSpPr>
          <p:spPr>
            <a:xfrm>
              <a:off x="2699975" y="881025"/>
              <a:ext cx="1425" cy="2825"/>
            </a:xfrm>
            <a:custGeom>
              <a:avLst/>
              <a:gdLst/>
              <a:ahLst/>
              <a:cxnLst/>
              <a:rect l="l" t="t" r="r" b="b"/>
              <a:pathLst>
                <a:path w="57" h="113" extrusionOk="0">
                  <a:moveTo>
                    <a:pt x="29" y="57"/>
                  </a:moveTo>
                  <a:cubicBezTo>
                    <a:pt x="0" y="29"/>
                    <a:pt x="29" y="29"/>
                    <a:pt x="57" y="0"/>
                  </a:cubicBezTo>
                  <a:cubicBezTo>
                    <a:pt x="57" y="0"/>
                    <a:pt x="57" y="29"/>
                    <a:pt x="57" y="29"/>
                  </a:cubicBezTo>
                  <a:cubicBezTo>
                    <a:pt x="57" y="57"/>
                    <a:pt x="57" y="85"/>
                    <a:pt x="57" y="113"/>
                  </a:cubicBezTo>
                  <a:cubicBezTo>
                    <a:pt x="57" y="85"/>
                    <a:pt x="29" y="85"/>
                    <a:pt x="29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70"/>
            <p:cNvSpPr/>
            <p:nvPr/>
          </p:nvSpPr>
          <p:spPr>
            <a:xfrm>
              <a:off x="2711900" y="87682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1" y="0"/>
                  </a:moveTo>
                  <a:cubicBezTo>
                    <a:pt x="29" y="0"/>
                    <a:pt x="57" y="28"/>
                    <a:pt x="85" y="56"/>
                  </a:cubicBezTo>
                  <a:cubicBezTo>
                    <a:pt x="57" y="28"/>
                    <a:pt x="29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70"/>
            <p:cNvSpPr/>
            <p:nvPr/>
          </p:nvSpPr>
          <p:spPr>
            <a:xfrm>
              <a:off x="2699975" y="892250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0" y="1"/>
                  </a:moveTo>
                  <a:cubicBezTo>
                    <a:pt x="57" y="29"/>
                    <a:pt x="57" y="57"/>
                    <a:pt x="0" y="85"/>
                  </a:cubicBezTo>
                  <a:cubicBezTo>
                    <a:pt x="0" y="57"/>
                    <a:pt x="0" y="29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70"/>
            <p:cNvSpPr/>
            <p:nvPr/>
          </p:nvSpPr>
          <p:spPr>
            <a:xfrm>
              <a:off x="2579250" y="954725"/>
              <a:ext cx="44250" cy="51250"/>
            </a:xfrm>
            <a:custGeom>
              <a:avLst/>
              <a:gdLst/>
              <a:ahLst/>
              <a:cxnLst/>
              <a:rect l="l" t="t" r="r" b="b"/>
              <a:pathLst>
                <a:path w="1770" h="2050" extrusionOk="0">
                  <a:moveTo>
                    <a:pt x="1404" y="590"/>
                  </a:moveTo>
                  <a:cubicBezTo>
                    <a:pt x="1376" y="674"/>
                    <a:pt x="1292" y="730"/>
                    <a:pt x="1404" y="786"/>
                  </a:cubicBezTo>
                  <a:cubicBezTo>
                    <a:pt x="1489" y="871"/>
                    <a:pt x="1545" y="927"/>
                    <a:pt x="1460" y="1039"/>
                  </a:cubicBezTo>
                  <a:cubicBezTo>
                    <a:pt x="1376" y="1179"/>
                    <a:pt x="1629" y="1208"/>
                    <a:pt x="1573" y="1320"/>
                  </a:cubicBezTo>
                  <a:cubicBezTo>
                    <a:pt x="1769" y="1432"/>
                    <a:pt x="1741" y="1601"/>
                    <a:pt x="1741" y="1769"/>
                  </a:cubicBezTo>
                  <a:cubicBezTo>
                    <a:pt x="1713" y="1825"/>
                    <a:pt x="1629" y="1797"/>
                    <a:pt x="1601" y="1853"/>
                  </a:cubicBezTo>
                  <a:lnTo>
                    <a:pt x="1601" y="1853"/>
                  </a:lnTo>
                  <a:cubicBezTo>
                    <a:pt x="1460" y="1909"/>
                    <a:pt x="1292" y="1713"/>
                    <a:pt x="1152" y="1881"/>
                  </a:cubicBezTo>
                  <a:cubicBezTo>
                    <a:pt x="983" y="2050"/>
                    <a:pt x="787" y="2022"/>
                    <a:pt x="590" y="1994"/>
                  </a:cubicBezTo>
                  <a:cubicBezTo>
                    <a:pt x="562" y="1994"/>
                    <a:pt x="562" y="1994"/>
                    <a:pt x="534" y="1994"/>
                  </a:cubicBezTo>
                  <a:cubicBezTo>
                    <a:pt x="506" y="1994"/>
                    <a:pt x="506" y="1994"/>
                    <a:pt x="478" y="1994"/>
                  </a:cubicBezTo>
                  <a:cubicBezTo>
                    <a:pt x="450" y="1966"/>
                    <a:pt x="450" y="1937"/>
                    <a:pt x="422" y="1909"/>
                  </a:cubicBezTo>
                  <a:cubicBezTo>
                    <a:pt x="422" y="1853"/>
                    <a:pt x="394" y="1825"/>
                    <a:pt x="337" y="1769"/>
                  </a:cubicBezTo>
                  <a:cubicBezTo>
                    <a:pt x="309" y="1769"/>
                    <a:pt x="309" y="1741"/>
                    <a:pt x="281" y="1713"/>
                  </a:cubicBezTo>
                  <a:cubicBezTo>
                    <a:pt x="281" y="1657"/>
                    <a:pt x="253" y="1601"/>
                    <a:pt x="197" y="1573"/>
                  </a:cubicBezTo>
                  <a:cubicBezTo>
                    <a:pt x="197" y="1516"/>
                    <a:pt x="197" y="1460"/>
                    <a:pt x="141" y="1432"/>
                  </a:cubicBezTo>
                  <a:cubicBezTo>
                    <a:pt x="141" y="1376"/>
                    <a:pt x="113" y="1320"/>
                    <a:pt x="57" y="1292"/>
                  </a:cubicBezTo>
                  <a:cubicBezTo>
                    <a:pt x="57" y="1236"/>
                    <a:pt x="57" y="1208"/>
                    <a:pt x="57" y="1151"/>
                  </a:cubicBezTo>
                  <a:cubicBezTo>
                    <a:pt x="57" y="1067"/>
                    <a:pt x="85" y="983"/>
                    <a:pt x="1" y="927"/>
                  </a:cubicBezTo>
                  <a:cubicBezTo>
                    <a:pt x="1" y="814"/>
                    <a:pt x="57" y="730"/>
                    <a:pt x="197" y="730"/>
                  </a:cubicBezTo>
                  <a:cubicBezTo>
                    <a:pt x="253" y="786"/>
                    <a:pt x="366" y="730"/>
                    <a:pt x="422" y="758"/>
                  </a:cubicBezTo>
                  <a:cubicBezTo>
                    <a:pt x="366" y="702"/>
                    <a:pt x="253" y="814"/>
                    <a:pt x="197" y="730"/>
                  </a:cubicBezTo>
                  <a:cubicBezTo>
                    <a:pt x="197" y="506"/>
                    <a:pt x="337" y="450"/>
                    <a:pt x="506" y="450"/>
                  </a:cubicBezTo>
                  <a:cubicBezTo>
                    <a:pt x="702" y="450"/>
                    <a:pt x="759" y="337"/>
                    <a:pt x="702" y="169"/>
                  </a:cubicBezTo>
                  <a:cubicBezTo>
                    <a:pt x="815" y="141"/>
                    <a:pt x="955" y="113"/>
                    <a:pt x="1039" y="28"/>
                  </a:cubicBezTo>
                  <a:cubicBezTo>
                    <a:pt x="1152" y="0"/>
                    <a:pt x="1180" y="85"/>
                    <a:pt x="1180" y="169"/>
                  </a:cubicBezTo>
                  <a:cubicBezTo>
                    <a:pt x="1180" y="197"/>
                    <a:pt x="1180" y="225"/>
                    <a:pt x="1180" y="225"/>
                  </a:cubicBezTo>
                  <a:cubicBezTo>
                    <a:pt x="1152" y="253"/>
                    <a:pt x="1152" y="281"/>
                    <a:pt x="1152" y="281"/>
                  </a:cubicBezTo>
                  <a:cubicBezTo>
                    <a:pt x="1180" y="309"/>
                    <a:pt x="1180" y="309"/>
                    <a:pt x="1180" y="309"/>
                  </a:cubicBezTo>
                  <a:cubicBezTo>
                    <a:pt x="1208" y="337"/>
                    <a:pt x="1236" y="365"/>
                    <a:pt x="1264" y="365"/>
                  </a:cubicBezTo>
                  <a:cubicBezTo>
                    <a:pt x="1320" y="421"/>
                    <a:pt x="1348" y="478"/>
                    <a:pt x="1404" y="506"/>
                  </a:cubicBezTo>
                  <a:lnTo>
                    <a:pt x="1404" y="506"/>
                  </a:lnTo>
                  <a:cubicBezTo>
                    <a:pt x="1404" y="534"/>
                    <a:pt x="1404" y="562"/>
                    <a:pt x="1404" y="562"/>
                  </a:cubicBezTo>
                  <a:cubicBezTo>
                    <a:pt x="1404" y="590"/>
                    <a:pt x="1404" y="590"/>
                    <a:pt x="1404" y="59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70"/>
            <p:cNvSpPr/>
            <p:nvPr/>
          </p:nvSpPr>
          <p:spPr>
            <a:xfrm>
              <a:off x="2586275" y="885950"/>
              <a:ext cx="29500" cy="35100"/>
            </a:xfrm>
            <a:custGeom>
              <a:avLst/>
              <a:gdLst/>
              <a:ahLst/>
              <a:cxnLst/>
              <a:rect l="l" t="t" r="r" b="b"/>
              <a:pathLst>
                <a:path w="1180" h="1404" extrusionOk="0">
                  <a:moveTo>
                    <a:pt x="0" y="393"/>
                  </a:moveTo>
                  <a:cubicBezTo>
                    <a:pt x="0" y="365"/>
                    <a:pt x="0" y="337"/>
                    <a:pt x="0" y="337"/>
                  </a:cubicBezTo>
                  <a:cubicBezTo>
                    <a:pt x="56" y="281"/>
                    <a:pt x="56" y="533"/>
                    <a:pt x="197" y="337"/>
                  </a:cubicBezTo>
                  <a:cubicBezTo>
                    <a:pt x="309" y="140"/>
                    <a:pt x="562" y="0"/>
                    <a:pt x="843" y="84"/>
                  </a:cubicBezTo>
                  <a:cubicBezTo>
                    <a:pt x="871" y="197"/>
                    <a:pt x="758" y="197"/>
                    <a:pt x="730" y="253"/>
                  </a:cubicBezTo>
                  <a:cubicBezTo>
                    <a:pt x="730" y="309"/>
                    <a:pt x="730" y="337"/>
                    <a:pt x="758" y="393"/>
                  </a:cubicBezTo>
                  <a:cubicBezTo>
                    <a:pt x="815" y="449"/>
                    <a:pt x="843" y="393"/>
                    <a:pt x="871" y="365"/>
                  </a:cubicBezTo>
                  <a:cubicBezTo>
                    <a:pt x="1067" y="253"/>
                    <a:pt x="1151" y="281"/>
                    <a:pt x="1179" y="505"/>
                  </a:cubicBezTo>
                  <a:cubicBezTo>
                    <a:pt x="1179" y="590"/>
                    <a:pt x="1179" y="674"/>
                    <a:pt x="1179" y="758"/>
                  </a:cubicBezTo>
                  <a:cubicBezTo>
                    <a:pt x="1179" y="758"/>
                    <a:pt x="1179" y="758"/>
                    <a:pt x="1179" y="786"/>
                  </a:cubicBezTo>
                  <a:cubicBezTo>
                    <a:pt x="1151" y="814"/>
                    <a:pt x="1151" y="842"/>
                    <a:pt x="1151" y="898"/>
                  </a:cubicBezTo>
                  <a:cubicBezTo>
                    <a:pt x="1151" y="926"/>
                    <a:pt x="1151" y="955"/>
                    <a:pt x="1151" y="983"/>
                  </a:cubicBezTo>
                  <a:cubicBezTo>
                    <a:pt x="1039" y="1179"/>
                    <a:pt x="927" y="1348"/>
                    <a:pt x="674" y="1291"/>
                  </a:cubicBezTo>
                  <a:cubicBezTo>
                    <a:pt x="646" y="1291"/>
                    <a:pt x="646" y="1291"/>
                    <a:pt x="618" y="1320"/>
                  </a:cubicBezTo>
                  <a:cubicBezTo>
                    <a:pt x="534" y="1291"/>
                    <a:pt x="450" y="1404"/>
                    <a:pt x="393" y="1263"/>
                  </a:cubicBezTo>
                  <a:cubicBezTo>
                    <a:pt x="365" y="1151"/>
                    <a:pt x="450" y="1123"/>
                    <a:pt x="506" y="1095"/>
                  </a:cubicBezTo>
                  <a:cubicBezTo>
                    <a:pt x="702" y="1011"/>
                    <a:pt x="590" y="926"/>
                    <a:pt x="562" y="814"/>
                  </a:cubicBezTo>
                  <a:cubicBezTo>
                    <a:pt x="478" y="786"/>
                    <a:pt x="365" y="898"/>
                    <a:pt x="337" y="786"/>
                  </a:cubicBezTo>
                  <a:cubicBezTo>
                    <a:pt x="281" y="618"/>
                    <a:pt x="85" y="561"/>
                    <a:pt x="0" y="39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70"/>
            <p:cNvSpPr/>
            <p:nvPr/>
          </p:nvSpPr>
          <p:spPr>
            <a:xfrm>
              <a:off x="2596800" y="916825"/>
              <a:ext cx="18275" cy="26700"/>
            </a:xfrm>
            <a:custGeom>
              <a:avLst/>
              <a:gdLst/>
              <a:ahLst/>
              <a:cxnLst/>
              <a:rect l="l" t="t" r="r" b="b"/>
              <a:pathLst>
                <a:path w="731" h="1068" extrusionOk="0">
                  <a:moveTo>
                    <a:pt x="0" y="702"/>
                  </a:moveTo>
                  <a:cubicBezTo>
                    <a:pt x="197" y="534"/>
                    <a:pt x="365" y="365"/>
                    <a:pt x="197" y="85"/>
                  </a:cubicBezTo>
                  <a:cubicBezTo>
                    <a:pt x="365" y="0"/>
                    <a:pt x="478" y="141"/>
                    <a:pt x="618" y="141"/>
                  </a:cubicBezTo>
                  <a:cubicBezTo>
                    <a:pt x="702" y="169"/>
                    <a:pt x="730" y="253"/>
                    <a:pt x="674" y="337"/>
                  </a:cubicBezTo>
                  <a:cubicBezTo>
                    <a:pt x="618" y="478"/>
                    <a:pt x="534" y="590"/>
                    <a:pt x="394" y="618"/>
                  </a:cubicBezTo>
                  <a:cubicBezTo>
                    <a:pt x="618" y="871"/>
                    <a:pt x="618" y="871"/>
                    <a:pt x="337" y="1067"/>
                  </a:cubicBezTo>
                  <a:cubicBezTo>
                    <a:pt x="225" y="955"/>
                    <a:pt x="0" y="927"/>
                    <a:pt x="0" y="7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70"/>
            <p:cNvSpPr/>
            <p:nvPr/>
          </p:nvSpPr>
          <p:spPr>
            <a:xfrm>
              <a:off x="2605225" y="950500"/>
              <a:ext cx="13350" cy="8450"/>
            </a:xfrm>
            <a:custGeom>
              <a:avLst/>
              <a:gdLst/>
              <a:ahLst/>
              <a:cxnLst/>
              <a:rect l="l" t="t" r="r" b="b"/>
              <a:pathLst>
                <a:path w="534" h="338" extrusionOk="0">
                  <a:moveTo>
                    <a:pt x="141" y="338"/>
                  </a:moveTo>
                  <a:cubicBezTo>
                    <a:pt x="85" y="282"/>
                    <a:pt x="57" y="254"/>
                    <a:pt x="0" y="197"/>
                  </a:cubicBezTo>
                  <a:cubicBezTo>
                    <a:pt x="57" y="113"/>
                    <a:pt x="113" y="29"/>
                    <a:pt x="225" y="1"/>
                  </a:cubicBezTo>
                  <a:cubicBezTo>
                    <a:pt x="253" y="57"/>
                    <a:pt x="309" y="29"/>
                    <a:pt x="365" y="57"/>
                  </a:cubicBezTo>
                  <a:cubicBezTo>
                    <a:pt x="534" y="113"/>
                    <a:pt x="421" y="169"/>
                    <a:pt x="365" y="197"/>
                  </a:cubicBezTo>
                  <a:cubicBezTo>
                    <a:pt x="337" y="338"/>
                    <a:pt x="253" y="338"/>
                    <a:pt x="141" y="3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70"/>
            <p:cNvSpPr/>
            <p:nvPr/>
          </p:nvSpPr>
          <p:spPr>
            <a:xfrm>
              <a:off x="2591175" y="944900"/>
              <a:ext cx="11275" cy="4925"/>
            </a:xfrm>
            <a:custGeom>
              <a:avLst/>
              <a:gdLst/>
              <a:ahLst/>
              <a:cxnLst/>
              <a:rect l="l" t="t" r="r" b="b"/>
              <a:pathLst>
                <a:path w="451" h="197" extrusionOk="0">
                  <a:moveTo>
                    <a:pt x="225" y="141"/>
                  </a:moveTo>
                  <a:cubicBezTo>
                    <a:pt x="141" y="141"/>
                    <a:pt x="85" y="141"/>
                    <a:pt x="1" y="56"/>
                  </a:cubicBezTo>
                  <a:cubicBezTo>
                    <a:pt x="169" y="28"/>
                    <a:pt x="282" y="28"/>
                    <a:pt x="422" y="0"/>
                  </a:cubicBezTo>
                  <a:cubicBezTo>
                    <a:pt x="450" y="28"/>
                    <a:pt x="450" y="28"/>
                    <a:pt x="450" y="56"/>
                  </a:cubicBezTo>
                  <a:cubicBezTo>
                    <a:pt x="422" y="56"/>
                    <a:pt x="422" y="56"/>
                    <a:pt x="422" y="56"/>
                  </a:cubicBezTo>
                  <a:cubicBezTo>
                    <a:pt x="394" y="113"/>
                    <a:pt x="394" y="169"/>
                    <a:pt x="366" y="197"/>
                  </a:cubicBezTo>
                  <a:cubicBezTo>
                    <a:pt x="310" y="197"/>
                    <a:pt x="254" y="169"/>
                    <a:pt x="225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70"/>
            <p:cNvSpPr/>
            <p:nvPr/>
          </p:nvSpPr>
          <p:spPr>
            <a:xfrm>
              <a:off x="2593300" y="929450"/>
              <a:ext cx="3525" cy="4950"/>
            </a:xfrm>
            <a:custGeom>
              <a:avLst/>
              <a:gdLst/>
              <a:ahLst/>
              <a:cxnLst/>
              <a:rect l="l" t="t" r="r" b="b"/>
              <a:pathLst>
                <a:path w="141" h="198" extrusionOk="0">
                  <a:moveTo>
                    <a:pt x="0" y="85"/>
                  </a:moveTo>
                  <a:cubicBezTo>
                    <a:pt x="0" y="29"/>
                    <a:pt x="28" y="1"/>
                    <a:pt x="56" y="29"/>
                  </a:cubicBezTo>
                  <a:cubicBezTo>
                    <a:pt x="140" y="57"/>
                    <a:pt x="112" y="113"/>
                    <a:pt x="140" y="169"/>
                  </a:cubicBezTo>
                  <a:cubicBezTo>
                    <a:pt x="140" y="197"/>
                    <a:pt x="140" y="197"/>
                    <a:pt x="84" y="197"/>
                  </a:cubicBezTo>
                  <a:cubicBezTo>
                    <a:pt x="28" y="169"/>
                    <a:pt x="0" y="141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70"/>
            <p:cNvSpPr/>
            <p:nvPr/>
          </p:nvSpPr>
          <p:spPr>
            <a:xfrm>
              <a:off x="2600300" y="947000"/>
              <a:ext cx="1425" cy="3525"/>
            </a:xfrm>
            <a:custGeom>
              <a:avLst/>
              <a:gdLst/>
              <a:ahLst/>
              <a:cxnLst/>
              <a:rect l="l" t="t" r="r" b="b"/>
              <a:pathLst>
                <a:path w="57" h="141" extrusionOk="0">
                  <a:moveTo>
                    <a:pt x="1" y="141"/>
                  </a:moveTo>
                  <a:cubicBezTo>
                    <a:pt x="1" y="57"/>
                    <a:pt x="1" y="29"/>
                    <a:pt x="57" y="1"/>
                  </a:cubicBezTo>
                  <a:cubicBezTo>
                    <a:pt x="57" y="57"/>
                    <a:pt x="57" y="85"/>
                    <a:pt x="1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70"/>
            <p:cNvSpPr/>
            <p:nvPr/>
          </p:nvSpPr>
          <p:spPr>
            <a:xfrm>
              <a:off x="2575750" y="9119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1"/>
                  </a:moveTo>
                  <a:lnTo>
                    <a:pt x="28" y="1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70"/>
            <p:cNvSpPr/>
            <p:nvPr/>
          </p:nvSpPr>
          <p:spPr>
            <a:xfrm>
              <a:off x="2601700" y="944900"/>
              <a:ext cx="1450" cy="2125"/>
            </a:xfrm>
            <a:custGeom>
              <a:avLst/>
              <a:gdLst/>
              <a:ahLst/>
              <a:cxnLst/>
              <a:rect l="l" t="t" r="r" b="b"/>
              <a:pathLst>
                <a:path w="58" h="85" extrusionOk="0">
                  <a:moveTo>
                    <a:pt x="1" y="85"/>
                  </a:moveTo>
                  <a:lnTo>
                    <a:pt x="1" y="0"/>
                  </a:lnTo>
                  <a:cubicBezTo>
                    <a:pt x="57" y="28"/>
                    <a:pt x="57" y="56"/>
                    <a:pt x="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70"/>
            <p:cNvSpPr/>
            <p:nvPr/>
          </p:nvSpPr>
          <p:spPr>
            <a:xfrm>
              <a:off x="2612950" y="885950"/>
              <a:ext cx="13350" cy="25975"/>
            </a:xfrm>
            <a:custGeom>
              <a:avLst/>
              <a:gdLst/>
              <a:ahLst/>
              <a:cxnLst/>
              <a:rect l="l" t="t" r="r" b="b"/>
              <a:pathLst>
                <a:path w="534" h="1039" extrusionOk="0">
                  <a:moveTo>
                    <a:pt x="534" y="898"/>
                  </a:moveTo>
                  <a:cubicBezTo>
                    <a:pt x="421" y="870"/>
                    <a:pt x="365" y="983"/>
                    <a:pt x="253" y="1039"/>
                  </a:cubicBezTo>
                  <a:cubicBezTo>
                    <a:pt x="169" y="1011"/>
                    <a:pt x="112" y="955"/>
                    <a:pt x="56" y="898"/>
                  </a:cubicBezTo>
                  <a:cubicBezTo>
                    <a:pt x="0" y="814"/>
                    <a:pt x="84" y="786"/>
                    <a:pt x="112" y="758"/>
                  </a:cubicBezTo>
                  <a:cubicBezTo>
                    <a:pt x="225" y="702"/>
                    <a:pt x="309" y="674"/>
                    <a:pt x="309" y="505"/>
                  </a:cubicBezTo>
                  <a:cubicBezTo>
                    <a:pt x="281" y="337"/>
                    <a:pt x="421" y="168"/>
                    <a:pt x="281" y="0"/>
                  </a:cubicBezTo>
                  <a:cubicBezTo>
                    <a:pt x="477" y="28"/>
                    <a:pt x="477" y="140"/>
                    <a:pt x="477" y="253"/>
                  </a:cubicBezTo>
                  <a:cubicBezTo>
                    <a:pt x="477" y="281"/>
                    <a:pt x="477" y="281"/>
                    <a:pt x="477" y="309"/>
                  </a:cubicBezTo>
                  <a:cubicBezTo>
                    <a:pt x="477" y="365"/>
                    <a:pt x="506" y="421"/>
                    <a:pt x="477" y="477"/>
                  </a:cubicBezTo>
                  <a:cubicBezTo>
                    <a:pt x="449" y="477"/>
                    <a:pt x="421" y="505"/>
                    <a:pt x="421" y="505"/>
                  </a:cubicBezTo>
                  <a:cubicBezTo>
                    <a:pt x="365" y="646"/>
                    <a:pt x="477" y="646"/>
                    <a:pt x="534" y="702"/>
                  </a:cubicBezTo>
                  <a:cubicBezTo>
                    <a:pt x="421" y="758"/>
                    <a:pt x="449" y="814"/>
                    <a:pt x="534" y="8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70"/>
            <p:cNvSpPr/>
            <p:nvPr/>
          </p:nvSpPr>
          <p:spPr>
            <a:xfrm>
              <a:off x="2623475" y="888050"/>
              <a:ext cx="13350" cy="11950"/>
            </a:xfrm>
            <a:custGeom>
              <a:avLst/>
              <a:gdLst/>
              <a:ahLst/>
              <a:cxnLst/>
              <a:rect l="l" t="t" r="r" b="b"/>
              <a:pathLst>
                <a:path w="534" h="478" extrusionOk="0">
                  <a:moveTo>
                    <a:pt x="534" y="169"/>
                  </a:moveTo>
                  <a:cubicBezTo>
                    <a:pt x="421" y="421"/>
                    <a:pt x="337" y="477"/>
                    <a:pt x="113" y="393"/>
                  </a:cubicBezTo>
                  <a:cubicBezTo>
                    <a:pt x="85" y="309"/>
                    <a:pt x="0" y="253"/>
                    <a:pt x="56" y="169"/>
                  </a:cubicBezTo>
                  <a:cubicBezTo>
                    <a:pt x="197" y="225"/>
                    <a:pt x="337" y="253"/>
                    <a:pt x="393" y="28"/>
                  </a:cubicBezTo>
                  <a:cubicBezTo>
                    <a:pt x="393" y="28"/>
                    <a:pt x="421" y="0"/>
                    <a:pt x="421" y="0"/>
                  </a:cubicBezTo>
                  <a:cubicBezTo>
                    <a:pt x="449" y="0"/>
                    <a:pt x="449" y="28"/>
                    <a:pt x="478" y="28"/>
                  </a:cubicBezTo>
                  <a:lnTo>
                    <a:pt x="478" y="28"/>
                  </a:lnTo>
                  <a:cubicBezTo>
                    <a:pt x="478" y="56"/>
                    <a:pt x="506" y="84"/>
                    <a:pt x="534" y="113"/>
                  </a:cubicBezTo>
                  <a:cubicBezTo>
                    <a:pt x="534" y="113"/>
                    <a:pt x="534" y="141"/>
                    <a:pt x="534" y="1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70"/>
            <p:cNvSpPr/>
            <p:nvPr/>
          </p:nvSpPr>
          <p:spPr>
            <a:xfrm>
              <a:off x="2631900" y="886650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0" y="0"/>
                  </a:moveTo>
                  <a:cubicBezTo>
                    <a:pt x="28" y="0"/>
                    <a:pt x="28" y="0"/>
                    <a:pt x="56" y="0"/>
                  </a:cubicBezTo>
                  <a:lnTo>
                    <a:pt x="56" y="28"/>
                  </a:lnTo>
                  <a:cubicBezTo>
                    <a:pt x="84" y="28"/>
                    <a:pt x="84" y="28"/>
                    <a:pt x="84" y="56"/>
                  </a:cubicBezTo>
                  <a:cubicBezTo>
                    <a:pt x="84" y="84"/>
                    <a:pt x="84" y="84"/>
                    <a:pt x="56" y="84"/>
                  </a:cubicBezTo>
                  <a:lnTo>
                    <a:pt x="56" y="84"/>
                  </a:lnTo>
                  <a:cubicBezTo>
                    <a:pt x="28" y="56"/>
                    <a:pt x="28" y="28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70"/>
            <p:cNvSpPr/>
            <p:nvPr/>
          </p:nvSpPr>
          <p:spPr>
            <a:xfrm>
              <a:off x="2624875" y="1038250"/>
              <a:ext cx="89150" cy="51250"/>
            </a:xfrm>
            <a:custGeom>
              <a:avLst/>
              <a:gdLst/>
              <a:ahLst/>
              <a:cxnLst/>
              <a:rect l="l" t="t" r="r" b="b"/>
              <a:pathLst>
                <a:path w="3566" h="2050" extrusionOk="0">
                  <a:moveTo>
                    <a:pt x="337" y="955"/>
                  </a:moveTo>
                  <a:cubicBezTo>
                    <a:pt x="309" y="927"/>
                    <a:pt x="309" y="927"/>
                    <a:pt x="281" y="899"/>
                  </a:cubicBezTo>
                  <a:cubicBezTo>
                    <a:pt x="253" y="871"/>
                    <a:pt x="225" y="842"/>
                    <a:pt x="197" y="814"/>
                  </a:cubicBezTo>
                  <a:cubicBezTo>
                    <a:pt x="169" y="674"/>
                    <a:pt x="85" y="618"/>
                    <a:pt x="0" y="534"/>
                  </a:cubicBezTo>
                  <a:cubicBezTo>
                    <a:pt x="0" y="534"/>
                    <a:pt x="0" y="506"/>
                    <a:pt x="0" y="477"/>
                  </a:cubicBezTo>
                  <a:cubicBezTo>
                    <a:pt x="57" y="169"/>
                    <a:pt x="281" y="421"/>
                    <a:pt x="422" y="365"/>
                  </a:cubicBezTo>
                  <a:cubicBezTo>
                    <a:pt x="450" y="365"/>
                    <a:pt x="478" y="393"/>
                    <a:pt x="506" y="393"/>
                  </a:cubicBezTo>
                  <a:cubicBezTo>
                    <a:pt x="618" y="421"/>
                    <a:pt x="758" y="393"/>
                    <a:pt x="871" y="477"/>
                  </a:cubicBezTo>
                  <a:cubicBezTo>
                    <a:pt x="927" y="506"/>
                    <a:pt x="1039" y="534"/>
                    <a:pt x="1095" y="449"/>
                  </a:cubicBezTo>
                  <a:cubicBezTo>
                    <a:pt x="1320" y="113"/>
                    <a:pt x="1516" y="365"/>
                    <a:pt x="1657" y="534"/>
                  </a:cubicBezTo>
                  <a:cubicBezTo>
                    <a:pt x="1853" y="758"/>
                    <a:pt x="1966" y="702"/>
                    <a:pt x="2078" y="477"/>
                  </a:cubicBezTo>
                  <a:cubicBezTo>
                    <a:pt x="2106" y="449"/>
                    <a:pt x="2134" y="449"/>
                    <a:pt x="2162" y="421"/>
                  </a:cubicBezTo>
                  <a:cubicBezTo>
                    <a:pt x="2303" y="309"/>
                    <a:pt x="2274" y="28"/>
                    <a:pt x="2499" y="0"/>
                  </a:cubicBezTo>
                  <a:cubicBezTo>
                    <a:pt x="2555" y="0"/>
                    <a:pt x="2611" y="0"/>
                    <a:pt x="2639" y="28"/>
                  </a:cubicBezTo>
                  <a:cubicBezTo>
                    <a:pt x="2864" y="253"/>
                    <a:pt x="3061" y="506"/>
                    <a:pt x="3145" y="814"/>
                  </a:cubicBezTo>
                  <a:lnTo>
                    <a:pt x="3145" y="814"/>
                  </a:lnTo>
                  <a:cubicBezTo>
                    <a:pt x="3089" y="842"/>
                    <a:pt x="3089" y="927"/>
                    <a:pt x="3061" y="955"/>
                  </a:cubicBezTo>
                  <a:cubicBezTo>
                    <a:pt x="3061" y="983"/>
                    <a:pt x="3061" y="1011"/>
                    <a:pt x="3061" y="1039"/>
                  </a:cubicBezTo>
                  <a:cubicBezTo>
                    <a:pt x="3033" y="1067"/>
                    <a:pt x="2920" y="1123"/>
                    <a:pt x="2976" y="1123"/>
                  </a:cubicBezTo>
                  <a:cubicBezTo>
                    <a:pt x="3117" y="1207"/>
                    <a:pt x="3201" y="1348"/>
                    <a:pt x="3341" y="1432"/>
                  </a:cubicBezTo>
                  <a:cubicBezTo>
                    <a:pt x="3538" y="1544"/>
                    <a:pt x="3566" y="1629"/>
                    <a:pt x="3397" y="1797"/>
                  </a:cubicBezTo>
                  <a:cubicBezTo>
                    <a:pt x="3229" y="1937"/>
                    <a:pt x="3033" y="1965"/>
                    <a:pt x="2864" y="2022"/>
                  </a:cubicBezTo>
                  <a:cubicBezTo>
                    <a:pt x="2836" y="2050"/>
                    <a:pt x="2836" y="2050"/>
                    <a:pt x="2808" y="2050"/>
                  </a:cubicBezTo>
                  <a:cubicBezTo>
                    <a:pt x="2780" y="2022"/>
                    <a:pt x="2752" y="1994"/>
                    <a:pt x="2752" y="1965"/>
                  </a:cubicBezTo>
                  <a:cubicBezTo>
                    <a:pt x="2724" y="1937"/>
                    <a:pt x="2724" y="1909"/>
                    <a:pt x="2696" y="1881"/>
                  </a:cubicBezTo>
                  <a:cubicBezTo>
                    <a:pt x="2668" y="1825"/>
                    <a:pt x="2639" y="1769"/>
                    <a:pt x="2611" y="1741"/>
                  </a:cubicBezTo>
                  <a:cubicBezTo>
                    <a:pt x="2359" y="1713"/>
                    <a:pt x="2303" y="1516"/>
                    <a:pt x="2190" y="1348"/>
                  </a:cubicBezTo>
                  <a:cubicBezTo>
                    <a:pt x="2050" y="1236"/>
                    <a:pt x="1881" y="1179"/>
                    <a:pt x="1741" y="1123"/>
                  </a:cubicBezTo>
                  <a:cubicBezTo>
                    <a:pt x="1629" y="1067"/>
                    <a:pt x="1516" y="1011"/>
                    <a:pt x="1432" y="1179"/>
                  </a:cubicBezTo>
                  <a:cubicBezTo>
                    <a:pt x="1348" y="1376"/>
                    <a:pt x="1264" y="1348"/>
                    <a:pt x="1152" y="1179"/>
                  </a:cubicBezTo>
                  <a:cubicBezTo>
                    <a:pt x="1067" y="1067"/>
                    <a:pt x="927" y="1039"/>
                    <a:pt x="815" y="955"/>
                  </a:cubicBezTo>
                  <a:cubicBezTo>
                    <a:pt x="871" y="1095"/>
                    <a:pt x="787" y="1179"/>
                    <a:pt x="702" y="1264"/>
                  </a:cubicBezTo>
                  <a:cubicBezTo>
                    <a:pt x="674" y="1264"/>
                    <a:pt x="646" y="1264"/>
                    <a:pt x="618" y="1236"/>
                  </a:cubicBezTo>
                  <a:cubicBezTo>
                    <a:pt x="590" y="1236"/>
                    <a:pt x="562" y="1207"/>
                    <a:pt x="562" y="1179"/>
                  </a:cubicBezTo>
                  <a:lnTo>
                    <a:pt x="534" y="1179"/>
                  </a:lnTo>
                  <a:cubicBezTo>
                    <a:pt x="534" y="1151"/>
                    <a:pt x="506" y="1123"/>
                    <a:pt x="478" y="1095"/>
                  </a:cubicBezTo>
                  <a:lnTo>
                    <a:pt x="478" y="1095"/>
                  </a:lnTo>
                  <a:cubicBezTo>
                    <a:pt x="450" y="1095"/>
                    <a:pt x="422" y="1067"/>
                    <a:pt x="422" y="1039"/>
                  </a:cubicBezTo>
                  <a:lnTo>
                    <a:pt x="422" y="1039"/>
                  </a:lnTo>
                  <a:cubicBezTo>
                    <a:pt x="393" y="1011"/>
                    <a:pt x="365" y="983"/>
                    <a:pt x="337" y="95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70"/>
            <p:cNvSpPr/>
            <p:nvPr/>
          </p:nvSpPr>
          <p:spPr>
            <a:xfrm>
              <a:off x="2659275" y="1008075"/>
              <a:ext cx="60375" cy="51250"/>
            </a:xfrm>
            <a:custGeom>
              <a:avLst/>
              <a:gdLst/>
              <a:ahLst/>
              <a:cxnLst/>
              <a:rect l="l" t="t" r="r" b="b"/>
              <a:pathLst>
                <a:path w="2415" h="2050" extrusionOk="0">
                  <a:moveTo>
                    <a:pt x="1769" y="2021"/>
                  </a:moveTo>
                  <a:cubicBezTo>
                    <a:pt x="1769" y="1993"/>
                    <a:pt x="1769" y="1937"/>
                    <a:pt x="1713" y="1909"/>
                  </a:cubicBezTo>
                  <a:cubicBezTo>
                    <a:pt x="1544" y="1909"/>
                    <a:pt x="1516" y="1797"/>
                    <a:pt x="1460" y="1656"/>
                  </a:cubicBezTo>
                  <a:cubicBezTo>
                    <a:pt x="1404" y="1460"/>
                    <a:pt x="1320" y="1263"/>
                    <a:pt x="1067" y="1263"/>
                  </a:cubicBezTo>
                  <a:cubicBezTo>
                    <a:pt x="1039" y="1263"/>
                    <a:pt x="1039" y="1263"/>
                    <a:pt x="1011" y="1263"/>
                  </a:cubicBezTo>
                  <a:cubicBezTo>
                    <a:pt x="1011" y="1235"/>
                    <a:pt x="983" y="1207"/>
                    <a:pt x="955" y="1179"/>
                  </a:cubicBezTo>
                  <a:cubicBezTo>
                    <a:pt x="955" y="1151"/>
                    <a:pt x="955" y="1123"/>
                    <a:pt x="955" y="1123"/>
                  </a:cubicBezTo>
                  <a:cubicBezTo>
                    <a:pt x="955" y="1095"/>
                    <a:pt x="983" y="1095"/>
                    <a:pt x="983" y="1095"/>
                  </a:cubicBezTo>
                  <a:cubicBezTo>
                    <a:pt x="955" y="1095"/>
                    <a:pt x="927" y="1095"/>
                    <a:pt x="898" y="1095"/>
                  </a:cubicBezTo>
                  <a:cubicBezTo>
                    <a:pt x="786" y="1067"/>
                    <a:pt x="674" y="842"/>
                    <a:pt x="534" y="1123"/>
                  </a:cubicBezTo>
                  <a:cubicBezTo>
                    <a:pt x="449" y="1235"/>
                    <a:pt x="140" y="1095"/>
                    <a:pt x="28" y="898"/>
                  </a:cubicBezTo>
                  <a:cubicBezTo>
                    <a:pt x="0" y="730"/>
                    <a:pt x="169" y="814"/>
                    <a:pt x="253" y="758"/>
                  </a:cubicBezTo>
                  <a:cubicBezTo>
                    <a:pt x="309" y="702"/>
                    <a:pt x="449" y="730"/>
                    <a:pt x="534" y="702"/>
                  </a:cubicBezTo>
                  <a:cubicBezTo>
                    <a:pt x="674" y="646"/>
                    <a:pt x="646" y="562"/>
                    <a:pt x="618" y="477"/>
                  </a:cubicBezTo>
                  <a:cubicBezTo>
                    <a:pt x="562" y="477"/>
                    <a:pt x="534" y="505"/>
                    <a:pt x="505" y="533"/>
                  </a:cubicBezTo>
                  <a:cubicBezTo>
                    <a:pt x="477" y="590"/>
                    <a:pt x="393" y="618"/>
                    <a:pt x="393" y="590"/>
                  </a:cubicBezTo>
                  <a:cubicBezTo>
                    <a:pt x="421" y="393"/>
                    <a:pt x="253" y="393"/>
                    <a:pt x="169" y="309"/>
                  </a:cubicBezTo>
                  <a:cubicBezTo>
                    <a:pt x="56" y="168"/>
                    <a:pt x="281" y="112"/>
                    <a:pt x="225" y="0"/>
                  </a:cubicBezTo>
                  <a:cubicBezTo>
                    <a:pt x="337" y="56"/>
                    <a:pt x="449" y="84"/>
                    <a:pt x="562" y="56"/>
                  </a:cubicBezTo>
                  <a:cubicBezTo>
                    <a:pt x="646" y="168"/>
                    <a:pt x="702" y="309"/>
                    <a:pt x="870" y="281"/>
                  </a:cubicBezTo>
                  <a:cubicBezTo>
                    <a:pt x="814" y="421"/>
                    <a:pt x="702" y="477"/>
                    <a:pt x="730" y="618"/>
                  </a:cubicBezTo>
                  <a:cubicBezTo>
                    <a:pt x="814" y="674"/>
                    <a:pt x="842" y="590"/>
                    <a:pt x="898" y="562"/>
                  </a:cubicBezTo>
                  <a:cubicBezTo>
                    <a:pt x="1011" y="477"/>
                    <a:pt x="1095" y="477"/>
                    <a:pt x="1179" y="646"/>
                  </a:cubicBezTo>
                  <a:cubicBezTo>
                    <a:pt x="1235" y="758"/>
                    <a:pt x="1432" y="814"/>
                    <a:pt x="1376" y="1039"/>
                  </a:cubicBezTo>
                  <a:cubicBezTo>
                    <a:pt x="1348" y="1179"/>
                    <a:pt x="1572" y="1123"/>
                    <a:pt x="1685" y="1123"/>
                  </a:cubicBezTo>
                  <a:cubicBezTo>
                    <a:pt x="1628" y="1291"/>
                    <a:pt x="1797" y="1404"/>
                    <a:pt x="1881" y="1348"/>
                  </a:cubicBezTo>
                  <a:cubicBezTo>
                    <a:pt x="2021" y="1320"/>
                    <a:pt x="2106" y="1460"/>
                    <a:pt x="2218" y="1432"/>
                  </a:cubicBezTo>
                  <a:cubicBezTo>
                    <a:pt x="2358" y="1376"/>
                    <a:pt x="2246" y="1628"/>
                    <a:pt x="2386" y="1600"/>
                  </a:cubicBezTo>
                  <a:cubicBezTo>
                    <a:pt x="2386" y="1684"/>
                    <a:pt x="2415" y="1769"/>
                    <a:pt x="2358" y="1797"/>
                  </a:cubicBezTo>
                  <a:cubicBezTo>
                    <a:pt x="2190" y="1909"/>
                    <a:pt x="1993" y="1937"/>
                    <a:pt x="1825" y="2049"/>
                  </a:cubicBezTo>
                  <a:cubicBezTo>
                    <a:pt x="1825" y="2049"/>
                    <a:pt x="1797" y="2049"/>
                    <a:pt x="1769" y="202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70"/>
            <p:cNvSpPr/>
            <p:nvPr/>
          </p:nvSpPr>
          <p:spPr>
            <a:xfrm>
              <a:off x="2694350" y="1056500"/>
              <a:ext cx="41450" cy="40725"/>
            </a:xfrm>
            <a:custGeom>
              <a:avLst/>
              <a:gdLst/>
              <a:ahLst/>
              <a:cxnLst/>
              <a:rect l="l" t="t" r="r" b="b"/>
              <a:pathLst>
                <a:path w="1658" h="1629" extrusionOk="0">
                  <a:moveTo>
                    <a:pt x="1" y="1292"/>
                  </a:moveTo>
                  <a:cubicBezTo>
                    <a:pt x="141" y="1235"/>
                    <a:pt x="197" y="1095"/>
                    <a:pt x="366" y="1123"/>
                  </a:cubicBezTo>
                  <a:cubicBezTo>
                    <a:pt x="506" y="1123"/>
                    <a:pt x="647" y="983"/>
                    <a:pt x="703" y="786"/>
                  </a:cubicBezTo>
                  <a:cubicBezTo>
                    <a:pt x="590" y="674"/>
                    <a:pt x="534" y="870"/>
                    <a:pt x="422" y="842"/>
                  </a:cubicBezTo>
                  <a:cubicBezTo>
                    <a:pt x="422" y="702"/>
                    <a:pt x="450" y="506"/>
                    <a:pt x="225" y="534"/>
                  </a:cubicBezTo>
                  <a:cubicBezTo>
                    <a:pt x="29" y="562"/>
                    <a:pt x="1" y="421"/>
                    <a:pt x="29" y="309"/>
                  </a:cubicBezTo>
                  <a:cubicBezTo>
                    <a:pt x="85" y="169"/>
                    <a:pt x="197" y="281"/>
                    <a:pt x="282" y="309"/>
                  </a:cubicBezTo>
                  <a:cubicBezTo>
                    <a:pt x="310" y="337"/>
                    <a:pt x="310" y="365"/>
                    <a:pt x="338" y="393"/>
                  </a:cubicBezTo>
                  <a:cubicBezTo>
                    <a:pt x="562" y="253"/>
                    <a:pt x="787" y="506"/>
                    <a:pt x="1012" y="393"/>
                  </a:cubicBezTo>
                  <a:cubicBezTo>
                    <a:pt x="1236" y="281"/>
                    <a:pt x="1405" y="141"/>
                    <a:pt x="1573" y="0"/>
                  </a:cubicBezTo>
                  <a:cubicBezTo>
                    <a:pt x="1657" y="56"/>
                    <a:pt x="1629" y="112"/>
                    <a:pt x="1629" y="169"/>
                  </a:cubicBezTo>
                  <a:lnTo>
                    <a:pt x="1629" y="169"/>
                  </a:lnTo>
                  <a:cubicBezTo>
                    <a:pt x="1573" y="197"/>
                    <a:pt x="1601" y="281"/>
                    <a:pt x="1545" y="309"/>
                  </a:cubicBezTo>
                  <a:lnTo>
                    <a:pt x="1545" y="309"/>
                  </a:lnTo>
                  <a:cubicBezTo>
                    <a:pt x="1461" y="365"/>
                    <a:pt x="1489" y="477"/>
                    <a:pt x="1489" y="590"/>
                  </a:cubicBezTo>
                  <a:cubicBezTo>
                    <a:pt x="1376" y="534"/>
                    <a:pt x="1320" y="337"/>
                    <a:pt x="1152" y="477"/>
                  </a:cubicBezTo>
                  <a:cubicBezTo>
                    <a:pt x="1068" y="534"/>
                    <a:pt x="983" y="618"/>
                    <a:pt x="1012" y="674"/>
                  </a:cubicBezTo>
                  <a:cubicBezTo>
                    <a:pt x="1068" y="786"/>
                    <a:pt x="1068" y="899"/>
                    <a:pt x="1012" y="983"/>
                  </a:cubicBezTo>
                  <a:cubicBezTo>
                    <a:pt x="927" y="1067"/>
                    <a:pt x="843" y="1123"/>
                    <a:pt x="703" y="1151"/>
                  </a:cubicBezTo>
                  <a:cubicBezTo>
                    <a:pt x="534" y="1179"/>
                    <a:pt x="422" y="1292"/>
                    <a:pt x="422" y="1488"/>
                  </a:cubicBezTo>
                  <a:cubicBezTo>
                    <a:pt x="254" y="1629"/>
                    <a:pt x="141" y="1460"/>
                    <a:pt x="29" y="1376"/>
                  </a:cubicBezTo>
                  <a:cubicBezTo>
                    <a:pt x="1" y="1348"/>
                    <a:pt x="1" y="1320"/>
                    <a:pt x="1" y="12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70"/>
            <p:cNvSpPr/>
            <p:nvPr/>
          </p:nvSpPr>
          <p:spPr>
            <a:xfrm>
              <a:off x="2700675" y="1058600"/>
              <a:ext cx="2825" cy="3525"/>
            </a:xfrm>
            <a:custGeom>
              <a:avLst/>
              <a:gdLst/>
              <a:ahLst/>
              <a:cxnLst/>
              <a:rect l="l" t="t" r="r" b="b"/>
              <a:pathLst>
                <a:path w="113" h="141" extrusionOk="0">
                  <a:moveTo>
                    <a:pt x="29" y="141"/>
                  </a:moveTo>
                  <a:cubicBezTo>
                    <a:pt x="1" y="85"/>
                    <a:pt x="1" y="0"/>
                    <a:pt x="113" y="0"/>
                  </a:cubicBezTo>
                  <a:cubicBezTo>
                    <a:pt x="113" y="57"/>
                    <a:pt x="113" y="113"/>
                    <a:pt x="29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70"/>
            <p:cNvSpPr/>
            <p:nvPr/>
          </p:nvSpPr>
          <p:spPr>
            <a:xfrm>
              <a:off x="2569425" y="925950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1" y="28"/>
                  </a:moveTo>
                  <a:cubicBezTo>
                    <a:pt x="29" y="28"/>
                    <a:pt x="29" y="0"/>
                    <a:pt x="29" y="0"/>
                  </a:cubicBezTo>
                  <a:cubicBezTo>
                    <a:pt x="29" y="0"/>
                    <a:pt x="29" y="0"/>
                    <a:pt x="57" y="28"/>
                  </a:cubicBezTo>
                  <a:cubicBezTo>
                    <a:pt x="57" y="28"/>
                    <a:pt x="57" y="28"/>
                    <a:pt x="57" y="28"/>
                  </a:cubicBezTo>
                  <a:cubicBezTo>
                    <a:pt x="29" y="28"/>
                    <a:pt x="29" y="28"/>
                    <a:pt x="1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70"/>
            <p:cNvSpPr/>
            <p:nvPr/>
          </p:nvSpPr>
          <p:spPr>
            <a:xfrm>
              <a:off x="2726650" y="101647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0" y="29"/>
                  </a:moveTo>
                  <a:cubicBezTo>
                    <a:pt x="0" y="29"/>
                    <a:pt x="0" y="1"/>
                    <a:pt x="0" y="1"/>
                  </a:cubicBezTo>
                  <a:cubicBezTo>
                    <a:pt x="0" y="1"/>
                    <a:pt x="28" y="1"/>
                    <a:pt x="28" y="1"/>
                  </a:cubicBezTo>
                  <a:cubicBezTo>
                    <a:pt x="56" y="29"/>
                    <a:pt x="28" y="29"/>
                    <a:pt x="0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70"/>
            <p:cNvSpPr/>
            <p:nvPr/>
          </p:nvSpPr>
          <p:spPr>
            <a:xfrm>
              <a:off x="2689450" y="1093000"/>
              <a:ext cx="35125" cy="32300"/>
            </a:xfrm>
            <a:custGeom>
              <a:avLst/>
              <a:gdLst/>
              <a:ahLst/>
              <a:cxnLst/>
              <a:rect l="l" t="t" r="r" b="b"/>
              <a:pathLst>
                <a:path w="1405" h="1292" extrusionOk="0">
                  <a:moveTo>
                    <a:pt x="758" y="1291"/>
                  </a:moveTo>
                  <a:lnTo>
                    <a:pt x="730" y="1291"/>
                  </a:lnTo>
                  <a:lnTo>
                    <a:pt x="702" y="1291"/>
                  </a:lnTo>
                  <a:cubicBezTo>
                    <a:pt x="646" y="1207"/>
                    <a:pt x="590" y="1151"/>
                    <a:pt x="506" y="1151"/>
                  </a:cubicBezTo>
                  <a:cubicBezTo>
                    <a:pt x="478" y="1095"/>
                    <a:pt x="421" y="1067"/>
                    <a:pt x="365" y="1067"/>
                  </a:cubicBezTo>
                  <a:cubicBezTo>
                    <a:pt x="337" y="1039"/>
                    <a:pt x="309" y="1039"/>
                    <a:pt x="281" y="1011"/>
                  </a:cubicBezTo>
                  <a:cubicBezTo>
                    <a:pt x="253" y="955"/>
                    <a:pt x="197" y="955"/>
                    <a:pt x="169" y="927"/>
                  </a:cubicBezTo>
                  <a:cubicBezTo>
                    <a:pt x="141" y="898"/>
                    <a:pt x="141" y="898"/>
                    <a:pt x="141" y="870"/>
                  </a:cubicBezTo>
                  <a:cubicBezTo>
                    <a:pt x="0" y="618"/>
                    <a:pt x="169" y="393"/>
                    <a:pt x="225" y="169"/>
                  </a:cubicBezTo>
                  <a:cubicBezTo>
                    <a:pt x="253" y="0"/>
                    <a:pt x="506" y="56"/>
                    <a:pt x="618" y="112"/>
                  </a:cubicBezTo>
                  <a:cubicBezTo>
                    <a:pt x="786" y="197"/>
                    <a:pt x="927" y="281"/>
                    <a:pt x="1151" y="225"/>
                  </a:cubicBezTo>
                  <a:cubicBezTo>
                    <a:pt x="1236" y="197"/>
                    <a:pt x="1320" y="309"/>
                    <a:pt x="1404" y="393"/>
                  </a:cubicBezTo>
                  <a:cubicBezTo>
                    <a:pt x="1404" y="449"/>
                    <a:pt x="1404" y="505"/>
                    <a:pt x="1404" y="533"/>
                  </a:cubicBezTo>
                  <a:cubicBezTo>
                    <a:pt x="1404" y="618"/>
                    <a:pt x="1404" y="702"/>
                    <a:pt x="1404" y="814"/>
                  </a:cubicBezTo>
                  <a:cubicBezTo>
                    <a:pt x="1376" y="842"/>
                    <a:pt x="1348" y="898"/>
                    <a:pt x="1320" y="927"/>
                  </a:cubicBezTo>
                  <a:cubicBezTo>
                    <a:pt x="1264" y="955"/>
                    <a:pt x="1208" y="955"/>
                    <a:pt x="1179" y="1011"/>
                  </a:cubicBezTo>
                  <a:cubicBezTo>
                    <a:pt x="1151" y="1011"/>
                    <a:pt x="1123" y="1039"/>
                    <a:pt x="1123" y="1095"/>
                  </a:cubicBezTo>
                  <a:cubicBezTo>
                    <a:pt x="1095" y="1095"/>
                    <a:pt x="1067" y="1123"/>
                    <a:pt x="1039" y="1151"/>
                  </a:cubicBezTo>
                  <a:cubicBezTo>
                    <a:pt x="983" y="1151"/>
                    <a:pt x="927" y="1179"/>
                    <a:pt x="899" y="1235"/>
                  </a:cubicBezTo>
                  <a:cubicBezTo>
                    <a:pt x="843" y="1235"/>
                    <a:pt x="814" y="1235"/>
                    <a:pt x="758" y="12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70"/>
            <p:cNvSpPr/>
            <p:nvPr/>
          </p:nvSpPr>
          <p:spPr>
            <a:xfrm>
              <a:off x="2677525" y="1089475"/>
              <a:ext cx="47050" cy="25300"/>
            </a:xfrm>
            <a:custGeom>
              <a:avLst/>
              <a:gdLst/>
              <a:ahLst/>
              <a:cxnLst/>
              <a:rect l="l" t="t" r="r" b="b"/>
              <a:pathLst>
                <a:path w="1882" h="1012" extrusionOk="0">
                  <a:moveTo>
                    <a:pt x="1881" y="534"/>
                  </a:moveTo>
                  <a:cubicBezTo>
                    <a:pt x="1741" y="534"/>
                    <a:pt x="1628" y="310"/>
                    <a:pt x="1432" y="478"/>
                  </a:cubicBezTo>
                  <a:cubicBezTo>
                    <a:pt x="1376" y="534"/>
                    <a:pt x="1235" y="450"/>
                    <a:pt x="1179" y="394"/>
                  </a:cubicBezTo>
                  <a:cubicBezTo>
                    <a:pt x="1095" y="310"/>
                    <a:pt x="1011" y="310"/>
                    <a:pt x="898" y="281"/>
                  </a:cubicBezTo>
                  <a:cubicBezTo>
                    <a:pt x="758" y="281"/>
                    <a:pt x="674" y="310"/>
                    <a:pt x="730" y="506"/>
                  </a:cubicBezTo>
                  <a:cubicBezTo>
                    <a:pt x="758" y="590"/>
                    <a:pt x="758" y="674"/>
                    <a:pt x="674" y="759"/>
                  </a:cubicBezTo>
                  <a:cubicBezTo>
                    <a:pt x="590" y="815"/>
                    <a:pt x="618" y="927"/>
                    <a:pt x="618" y="1011"/>
                  </a:cubicBezTo>
                  <a:lnTo>
                    <a:pt x="590" y="1011"/>
                  </a:lnTo>
                  <a:lnTo>
                    <a:pt x="562" y="1011"/>
                  </a:lnTo>
                  <a:cubicBezTo>
                    <a:pt x="533" y="983"/>
                    <a:pt x="505" y="955"/>
                    <a:pt x="477" y="955"/>
                  </a:cubicBezTo>
                  <a:cubicBezTo>
                    <a:pt x="449" y="899"/>
                    <a:pt x="421" y="871"/>
                    <a:pt x="393" y="815"/>
                  </a:cubicBezTo>
                  <a:cubicBezTo>
                    <a:pt x="337" y="703"/>
                    <a:pt x="225" y="646"/>
                    <a:pt x="112" y="590"/>
                  </a:cubicBezTo>
                  <a:lnTo>
                    <a:pt x="112" y="590"/>
                  </a:lnTo>
                  <a:cubicBezTo>
                    <a:pt x="84" y="562"/>
                    <a:pt x="112" y="534"/>
                    <a:pt x="112" y="506"/>
                  </a:cubicBezTo>
                  <a:cubicBezTo>
                    <a:pt x="112" y="450"/>
                    <a:pt x="56" y="506"/>
                    <a:pt x="56" y="450"/>
                  </a:cubicBezTo>
                  <a:cubicBezTo>
                    <a:pt x="28" y="422"/>
                    <a:pt x="0" y="338"/>
                    <a:pt x="56" y="338"/>
                  </a:cubicBezTo>
                  <a:cubicBezTo>
                    <a:pt x="253" y="253"/>
                    <a:pt x="449" y="113"/>
                    <a:pt x="674" y="29"/>
                  </a:cubicBezTo>
                  <a:cubicBezTo>
                    <a:pt x="870" y="1"/>
                    <a:pt x="927" y="225"/>
                    <a:pt x="1095" y="169"/>
                  </a:cubicBezTo>
                  <a:cubicBezTo>
                    <a:pt x="1235" y="225"/>
                    <a:pt x="1376" y="338"/>
                    <a:pt x="1544" y="310"/>
                  </a:cubicBezTo>
                  <a:cubicBezTo>
                    <a:pt x="1685" y="310"/>
                    <a:pt x="1853" y="338"/>
                    <a:pt x="1881" y="5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70"/>
            <p:cNvSpPr/>
            <p:nvPr/>
          </p:nvSpPr>
          <p:spPr>
            <a:xfrm>
              <a:off x="2709800" y="1088075"/>
              <a:ext cx="7750" cy="4950"/>
            </a:xfrm>
            <a:custGeom>
              <a:avLst/>
              <a:gdLst/>
              <a:ahLst/>
              <a:cxnLst/>
              <a:rect l="l" t="t" r="r" b="b"/>
              <a:pathLst>
                <a:path w="310" h="198" extrusionOk="0">
                  <a:moveTo>
                    <a:pt x="0" y="113"/>
                  </a:moveTo>
                  <a:cubicBezTo>
                    <a:pt x="57" y="29"/>
                    <a:pt x="141" y="29"/>
                    <a:pt x="197" y="1"/>
                  </a:cubicBezTo>
                  <a:cubicBezTo>
                    <a:pt x="253" y="1"/>
                    <a:pt x="309" y="1"/>
                    <a:pt x="281" y="57"/>
                  </a:cubicBezTo>
                  <a:cubicBezTo>
                    <a:pt x="281" y="85"/>
                    <a:pt x="253" y="141"/>
                    <a:pt x="253" y="141"/>
                  </a:cubicBezTo>
                  <a:cubicBezTo>
                    <a:pt x="169" y="169"/>
                    <a:pt x="85" y="197"/>
                    <a:pt x="0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70"/>
            <p:cNvSpPr/>
            <p:nvPr/>
          </p:nvSpPr>
          <p:spPr>
            <a:xfrm>
              <a:off x="2590475" y="959625"/>
              <a:ext cx="2150" cy="2150"/>
            </a:xfrm>
            <a:custGeom>
              <a:avLst/>
              <a:gdLst/>
              <a:ahLst/>
              <a:cxnLst/>
              <a:rect l="l" t="t" r="r" b="b"/>
              <a:pathLst>
                <a:path w="86" h="86" extrusionOk="0">
                  <a:moveTo>
                    <a:pt x="85" y="57"/>
                  </a:moveTo>
                  <a:cubicBezTo>
                    <a:pt x="85" y="85"/>
                    <a:pt x="57" y="85"/>
                    <a:pt x="29" y="57"/>
                  </a:cubicBezTo>
                  <a:cubicBezTo>
                    <a:pt x="29" y="57"/>
                    <a:pt x="1" y="29"/>
                    <a:pt x="1" y="1"/>
                  </a:cubicBezTo>
                  <a:cubicBezTo>
                    <a:pt x="29" y="1"/>
                    <a:pt x="57" y="1"/>
                    <a:pt x="57" y="1"/>
                  </a:cubicBezTo>
                  <a:cubicBezTo>
                    <a:pt x="85" y="1"/>
                    <a:pt x="85" y="29"/>
                    <a:pt x="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70"/>
            <p:cNvSpPr/>
            <p:nvPr/>
          </p:nvSpPr>
          <p:spPr>
            <a:xfrm>
              <a:off x="2648725" y="1070525"/>
              <a:ext cx="46350" cy="27400"/>
            </a:xfrm>
            <a:custGeom>
              <a:avLst/>
              <a:gdLst/>
              <a:ahLst/>
              <a:cxnLst/>
              <a:rect l="l" t="t" r="r" b="b"/>
              <a:pathLst>
                <a:path w="1854" h="1096" extrusionOk="0">
                  <a:moveTo>
                    <a:pt x="1264" y="29"/>
                  </a:moveTo>
                  <a:cubicBezTo>
                    <a:pt x="1405" y="29"/>
                    <a:pt x="1545" y="29"/>
                    <a:pt x="1405" y="197"/>
                  </a:cubicBezTo>
                  <a:cubicBezTo>
                    <a:pt x="1377" y="281"/>
                    <a:pt x="1433" y="338"/>
                    <a:pt x="1461" y="309"/>
                  </a:cubicBezTo>
                  <a:cubicBezTo>
                    <a:pt x="1685" y="281"/>
                    <a:pt x="1770" y="450"/>
                    <a:pt x="1826" y="590"/>
                  </a:cubicBezTo>
                  <a:cubicBezTo>
                    <a:pt x="1798" y="590"/>
                    <a:pt x="1854" y="590"/>
                    <a:pt x="1798" y="590"/>
                  </a:cubicBezTo>
                  <a:cubicBezTo>
                    <a:pt x="1433" y="618"/>
                    <a:pt x="1124" y="787"/>
                    <a:pt x="927" y="1096"/>
                  </a:cubicBezTo>
                  <a:cubicBezTo>
                    <a:pt x="815" y="1039"/>
                    <a:pt x="759" y="927"/>
                    <a:pt x="647" y="927"/>
                  </a:cubicBezTo>
                  <a:lnTo>
                    <a:pt x="591" y="843"/>
                  </a:lnTo>
                  <a:cubicBezTo>
                    <a:pt x="562" y="815"/>
                    <a:pt x="534" y="815"/>
                    <a:pt x="534" y="787"/>
                  </a:cubicBezTo>
                  <a:cubicBezTo>
                    <a:pt x="506" y="759"/>
                    <a:pt x="478" y="731"/>
                    <a:pt x="450" y="703"/>
                  </a:cubicBezTo>
                  <a:cubicBezTo>
                    <a:pt x="422" y="703"/>
                    <a:pt x="394" y="674"/>
                    <a:pt x="366" y="646"/>
                  </a:cubicBezTo>
                  <a:cubicBezTo>
                    <a:pt x="366" y="618"/>
                    <a:pt x="338" y="590"/>
                    <a:pt x="310" y="590"/>
                  </a:cubicBezTo>
                  <a:cubicBezTo>
                    <a:pt x="282" y="562"/>
                    <a:pt x="254" y="534"/>
                    <a:pt x="226" y="506"/>
                  </a:cubicBezTo>
                  <a:cubicBezTo>
                    <a:pt x="198" y="478"/>
                    <a:pt x="198" y="450"/>
                    <a:pt x="169" y="450"/>
                  </a:cubicBezTo>
                  <a:lnTo>
                    <a:pt x="169" y="450"/>
                  </a:lnTo>
                  <a:cubicBezTo>
                    <a:pt x="141" y="422"/>
                    <a:pt x="113" y="394"/>
                    <a:pt x="85" y="366"/>
                  </a:cubicBezTo>
                  <a:lnTo>
                    <a:pt x="85" y="366"/>
                  </a:lnTo>
                  <a:cubicBezTo>
                    <a:pt x="57" y="366"/>
                    <a:pt x="29" y="338"/>
                    <a:pt x="29" y="309"/>
                  </a:cubicBezTo>
                  <a:lnTo>
                    <a:pt x="29" y="309"/>
                  </a:lnTo>
                  <a:cubicBezTo>
                    <a:pt x="1" y="281"/>
                    <a:pt x="1" y="281"/>
                    <a:pt x="1" y="253"/>
                  </a:cubicBezTo>
                  <a:cubicBezTo>
                    <a:pt x="1" y="225"/>
                    <a:pt x="1" y="225"/>
                    <a:pt x="1" y="225"/>
                  </a:cubicBezTo>
                  <a:cubicBezTo>
                    <a:pt x="198" y="1"/>
                    <a:pt x="450" y="1"/>
                    <a:pt x="731" y="29"/>
                  </a:cubicBezTo>
                  <a:cubicBezTo>
                    <a:pt x="787" y="29"/>
                    <a:pt x="815" y="85"/>
                    <a:pt x="871" y="113"/>
                  </a:cubicBezTo>
                  <a:cubicBezTo>
                    <a:pt x="956" y="169"/>
                    <a:pt x="731" y="309"/>
                    <a:pt x="956" y="309"/>
                  </a:cubicBezTo>
                  <a:cubicBezTo>
                    <a:pt x="1124" y="309"/>
                    <a:pt x="1180" y="225"/>
                    <a:pt x="1236" y="85"/>
                  </a:cubicBezTo>
                  <a:cubicBezTo>
                    <a:pt x="1236" y="57"/>
                    <a:pt x="1264" y="29"/>
                    <a:pt x="1264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70"/>
            <p:cNvSpPr/>
            <p:nvPr/>
          </p:nvSpPr>
          <p:spPr>
            <a:xfrm>
              <a:off x="2671900" y="1083875"/>
              <a:ext cx="22475" cy="20375"/>
            </a:xfrm>
            <a:custGeom>
              <a:avLst/>
              <a:gdLst/>
              <a:ahLst/>
              <a:cxnLst/>
              <a:rect l="l" t="t" r="r" b="b"/>
              <a:pathLst>
                <a:path w="899" h="815" extrusionOk="0">
                  <a:moveTo>
                    <a:pt x="0" y="562"/>
                  </a:moveTo>
                  <a:cubicBezTo>
                    <a:pt x="197" y="56"/>
                    <a:pt x="309" y="0"/>
                    <a:pt x="899" y="56"/>
                  </a:cubicBezTo>
                  <a:cubicBezTo>
                    <a:pt x="899" y="84"/>
                    <a:pt x="899" y="84"/>
                    <a:pt x="899" y="112"/>
                  </a:cubicBezTo>
                  <a:cubicBezTo>
                    <a:pt x="871" y="169"/>
                    <a:pt x="787" y="140"/>
                    <a:pt x="730" y="169"/>
                  </a:cubicBezTo>
                  <a:cubicBezTo>
                    <a:pt x="787" y="169"/>
                    <a:pt x="871" y="140"/>
                    <a:pt x="899" y="197"/>
                  </a:cubicBezTo>
                  <a:cubicBezTo>
                    <a:pt x="899" y="225"/>
                    <a:pt x="899" y="225"/>
                    <a:pt x="899" y="253"/>
                  </a:cubicBezTo>
                  <a:cubicBezTo>
                    <a:pt x="899" y="253"/>
                    <a:pt x="843" y="281"/>
                    <a:pt x="843" y="281"/>
                  </a:cubicBezTo>
                  <a:cubicBezTo>
                    <a:pt x="787" y="505"/>
                    <a:pt x="618" y="562"/>
                    <a:pt x="422" y="534"/>
                  </a:cubicBezTo>
                  <a:cubicBezTo>
                    <a:pt x="365" y="534"/>
                    <a:pt x="281" y="562"/>
                    <a:pt x="337" y="646"/>
                  </a:cubicBezTo>
                  <a:cubicBezTo>
                    <a:pt x="337" y="674"/>
                    <a:pt x="393" y="674"/>
                    <a:pt x="422" y="674"/>
                  </a:cubicBezTo>
                  <a:lnTo>
                    <a:pt x="422" y="674"/>
                  </a:lnTo>
                  <a:cubicBezTo>
                    <a:pt x="393" y="730"/>
                    <a:pt x="365" y="786"/>
                    <a:pt x="337" y="814"/>
                  </a:cubicBezTo>
                  <a:cubicBezTo>
                    <a:pt x="281" y="786"/>
                    <a:pt x="225" y="758"/>
                    <a:pt x="141" y="758"/>
                  </a:cubicBezTo>
                  <a:cubicBezTo>
                    <a:pt x="113" y="730"/>
                    <a:pt x="85" y="702"/>
                    <a:pt x="85" y="674"/>
                  </a:cubicBezTo>
                  <a:lnTo>
                    <a:pt x="85" y="674"/>
                  </a:lnTo>
                  <a:cubicBezTo>
                    <a:pt x="57" y="674"/>
                    <a:pt x="29" y="646"/>
                    <a:pt x="0" y="618"/>
                  </a:cubicBezTo>
                  <a:lnTo>
                    <a:pt x="0" y="618"/>
                  </a:lnTo>
                  <a:cubicBezTo>
                    <a:pt x="0" y="590"/>
                    <a:pt x="0" y="562"/>
                    <a:pt x="0" y="56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70"/>
            <p:cNvSpPr/>
            <p:nvPr/>
          </p:nvSpPr>
          <p:spPr>
            <a:xfrm>
              <a:off x="2745600" y="851550"/>
              <a:ext cx="4925" cy="10550"/>
            </a:xfrm>
            <a:custGeom>
              <a:avLst/>
              <a:gdLst/>
              <a:ahLst/>
              <a:cxnLst/>
              <a:rect l="l" t="t" r="r" b="b"/>
              <a:pathLst>
                <a:path w="197" h="422" extrusionOk="0">
                  <a:moveTo>
                    <a:pt x="197" y="365"/>
                  </a:moveTo>
                  <a:cubicBezTo>
                    <a:pt x="141" y="365"/>
                    <a:pt x="0" y="421"/>
                    <a:pt x="85" y="253"/>
                  </a:cubicBezTo>
                  <a:cubicBezTo>
                    <a:pt x="113" y="169"/>
                    <a:pt x="85" y="85"/>
                    <a:pt x="85" y="0"/>
                  </a:cubicBezTo>
                  <a:cubicBezTo>
                    <a:pt x="85" y="0"/>
                    <a:pt x="113" y="28"/>
                    <a:pt x="141" y="28"/>
                  </a:cubicBezTo>
                  <a:cubicBezTo>
                    <a:pt x="141" y="85"/>
                    <a:pt x="141" y="141"/>
                    <a:pt x="197" y="169"/>
                  </a:cubicBezTo>
                  <a:cubicBezTo>
                    <a:pt x="197" y="225"/>
                    <a:pt x="197" y="309"/>
                    <a:pt x="197" y="36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70"/>
            <p:cNvSpPr/>
            <p:nvPr/>
          </p:nvSpPr>
          <p:spPr>
            <a:xfrm>
              <a:off x="2617150" y="1029125"/>
              <a:ext cx="23200" cy="23175"/>
            </a:xfrm>
            <a:custGeom>
              <a:avLst/>
              <a:gdLst/>
              <a:ahLst/>
              <a:cxnLst/>
              <a:rect l="l" t="t" r="r" b="b"/>
              <a:pathLst>
                <a:path w="928" h="927" extrusionOk="0">
                  <a:moveTo>
                    <a:pt x="731" y="758"/>
                  </a:moveTo>
                  <a:cubicBezTo>
                    <a:pt x="674" y="842"/>
                    <a:pt x="618" y="927"/>
                    <a:pt x="562" y="842"/>
                  </a:cubicBezTo>
                  <a:cubicBezTo>
                    <a:pt x="450" y="702"/>
                    <a:pt x="366" y="730"/>
                    <a:pt x="309" y="842"/>
                  </a:cubicBezTo>
                  <a:cubicBezTo>
                    <a:pt x="281" y="842"/>
                    <a:pt x="253" y="842"/>
                    <a:pt x="225" y="842"/>
                  </a:cubicBezTo>
                  <a:cubicBezTo>
                    <a:pt x="197" y="814"/>
                    <a:pt x="197" y="786"/>
                    <a:pt x="169" y="758"/>
                  </a:cubicBezTo>
                  <a:cubicBezTo>
                    <a:pt x="141" y="674"/>
                    <a:pt x="113" y="590"/>
                    <a:pt x="29" y="562"/>
                  </a:cubicBezTo>
                  <a:cubicBezTo>
                    <a:pt x="29" y="534"/>
                    <a:pt x="29" y="506"/>
                    <a:pt x="29" y="478"/>
                  </a:cubicBezTo>
                  <a:cubicBezTo>
                    <a:pt x="1" y="478"/>
                    <a:pt x="1" y="449"/>
                    <a:pt x="1" y="421"/>
                  </a:cubicBezTo>
                  <a:cubicBezTo>
                    <a:pt x="1" y="421"/>
                    <a:pt x="1" y="393"/>
                    <a:pt x="1" y="393"/>
                  </a:cubicBezTo>
                  <a:cubicBezTo>
                    <a:pt x="57" y="337"/>
                    <a:pt x="225" y="393"/>
                    <a:pt x="169" y="197"/>
                  </a:cubicBezTo>
                  <a:cubicBezTo>
                    <a:pt x="141" y="113"/>
                    <a:pt x="309" y="28"/>
                    <a:pt x="422" y="0"/>
                  </a:cubicBezTo>
                  <a:cubicBezTo>
                    <a:pt x="506" y="0"/>
                    <a:pt x="590" y="0"/>
                    <a:pt x="674" y="0"/>
                  </a:cubicBezTo>
                  <a:cubicBezTo>
                    <a:pt x="815" y="0"/>
                    <a:pt x="927" y="56"/>
                    <a:pt x="843" y="225"/>
                  </a:cubicBezTo>
                  <a:cubicBezTo>
                    <a:pt x="787" y="421"/>
                    <a:pt x="843" y="618"/>
                    <a:pt x="731" y="75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70"/>
            <p:cNvSpPr/>
            <p:nvPr/>
          </p:nvSpPr>
          <p:spPr>
            <a:xfrm>
              <a:off x="2680325" y="1104225"/>
              <a:ext cx="7050" cy="5625"/>
            </a:xfrm>
            <a:custGeom>
              <a:avLst/>
              <a:gdLst/>
              <a:ahLst/>
              <a:cxnLst/>
              <a:rect l="l" t="t" r="r" b="b"/>
              <a:pathLst>
                <a:path w="282" h="225" extrusionOk="0">
                  <a:moveTo>
                    <a:pt x="0" y="0"/>
                  </a:moveTo>
                  <a:cubicBezTo>
                    <a:pt x="281" y="0"/>
                    <a:pt x="281" y="0"/>
                    <a:pt x="281" y="225"/>
                  </a:cubicBezTo>
                  <a:cubicBezTo>
                    <a:pt x="253" y="225"/>
                    <a:pt x="197" y="225"/>
                    <a:pt x="169" y="197"/>
                  </a:cubicBezTo>
                  <a:cubicBezTo>
                    <a:pt x="141" y="169"/>
                    <a:pt x="113" y="169"/>
                    <a:pt x="85" y="141"/>
                  </a:cubicBezTo>
                  <a:cubicBezTo>
                    <a:pt x="56" y="113"/>
                    <a:pt x="28" y="84"/>
                    <a:pt x="28" y="84"/>
                  </a:cubicBezTo>
                  <a:cubicBezTo>
                    <a:pt x="0" y="56"/>
                    <a:pt x="0" y="28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70"/>
            <p:cNvSpPr/>
            <p:nvPr/>
          </p:nvSpPr>
          <p:spPr>
            <a:xfrm>
              <a:off x="2732950" y="1060700"/>
              <a:ext cx="2150" cy="3525"/>
            </a:xfrm>
            <a:custGeom>
              <a:avLst/>
              <a:gdLst/>
              <a:ahLst/>
              <a:cxnLst/>
              <a:rect l="l" t="t" r="r" b="b"/>
              <a:pathLst>
                <a:path w="86" h="141" extrusionOk="0">
                  <a:moveTo>
                    <a:pt x="1" y="141"/>
                  </a:moveTo>
                  <a:cubicBezTo>
                    <a:pt x="1" y="85"/>
                    <a:pt x="29" y="29"/>
                    <a:pt x="85" y="1"/>
                  </a:cubicBezTo>
                  <a:cubicBezTo>
                    <a:pt x="85" y="29"/>
                    <a:pt x="85" y="85"/>
                    <a:pt x="85" y="113"/>
                  </a:cubicBezTo>
                  <a:cubicBezTo>
                    <a:pt x="57" y="141"/>
                    <a:pt x="29" y="141"/>
                    <a:pt x="1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70"/>
            <p:cNvSpPr/>
            <p:nvPr/>
          </p:nvSpPr>
          <p:spPr>
            <a:xfrm>
              <a:off x="2592600" y="1003850"/>
              <a:ext cx="2825" cy="4250"/>
            </a:xfrm>
            <a:custGeom>
              <a:avLst/>
              <a:gdLst/>
              <a:ahLst/>
              <a:cxnLst/>
              <a:rect l="l" t="t" r="r" b="b"/>
              <a:pathLst>
                <a:path w="113" h="170" extrusionOk="0">
                  <a:moveTo>
                    <a:pt x="84" y="169"/>
                  </a:moveTo>
                  <a:cubicBezTo>
                    <a:pt x="56" y="169"/>
                    <a:pt x="28" y="169"/>
                    <a:pt x="28" y="169"/>
                  </a:cubicBezTo>
                  <a:cubicBezTo>
                    <a:pt x="28" y="113"/>
                    <a:pt x="0" y="85"/>
                    <a:pt x="0" y="29"/>
                  </a:cubicBezTo>
                  <a:lnTo>
                    <a:pt x="28" y="29"/>
                  </a:lnTo>
                  <a:cubicBezTo>
                    <a:pt x="112" y="1"/>
                    <a:pt x="112" y="57"/>
                    <a:pt x="112" y="141"/>
                  </a:cubicBezTo>
                  <a:cubicBezTo>
                    <a:pt x="112" y="141"/>
                    <a:pt x="84" y="169"/>
                    <a:pt x="84" y="1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70"/>
            <p:cNvSpPr/>
            <p:nvPr/>
          </p:nvSpPr>
          <p:spPr>
            <a:xfrm>
              <a:off x="2594700" y="1003850"/>
              <a:ext cx="32300" cy="36525"/>
            </a:xfrm>
            <a:custGeom>
              <a:avLst/>
              <a:gdLst/>
              <a:ahLst/>
              <a:cxnLst/>
              <a:rect l="l" t="t" r="r" b="b"/>
              <a:pathLst>
                <a:path w="1292" h="1461" extrusionOk="0">
                  <a:moveTo>
                    <a:pt x="1264" y="1067"/>
                  </a:moveTo>
                  <a:cubicBezTo>
                    <a:pt x="1207" y="1124"/>
                    <a:pt x="1151" y="1180"/>
                    <a:pt x="1095" y="1236"/>
                  </a:cubicBezTo>
                  <a:cubicBezTo>
                    <a:pt x="1151" y="1320"/>
                    <a:pt x="1264" y="1264"/>
                    <a:pt x="1292" y="1404"/>
                  </a:cubicBezTo>
                  <a:cubicBezTo>
                    <a:pt x="1151" y="1404"/>
                    <a:pt x="1039" y="1404"/>
                    <a:pt x="927" y="1432"/>
                  </a:cubicBezTo>
                  <a:cubicBezTo>
                    <a:pt x="899" y="1460"/>
                    <a:pt x="871" y="1460"/>
                    <a:pt x="842" y="1432"/>
                  </a:cubicBezTo>
                  <a:lnTo>
                    <a:pt x="842" y="1432"/>
                  </a:lnTo>
                  <a:cubicBezTo>
                    <a:pt x="786" y="1320"/>
                    <a:pt x="842" y="1152"/>
                    <a:pt x="646" y="1152"/>
                  </a:cubicBezTo>
                  <a:cubicBezTo>
                    <a:pt x="618" y="1124"/>
                    <a:pt x="590" y="1095"/>
                    <a:pt x="562" y="1067"/>
                  </a:cubicBezTo>
                  <a:cubicBezTo>
                    <a:pt x="534" y="1067"/>
                    <a:pt x="534" y="1039"/>
                    <a:pt x="506" y="1011"/>
                  </a:cubicBezTo>
                  <a:cubicBezTo>
                    <a:pt x="506" y="955"/>
                    <a:pt x="478" y="899"/>
                    <a:pt x="421" y="871"/>
                  </a:cubicBezTo>
                  <a:cubicBezTo>
                    <a:pt x="393" y="843"/>
                    <a:pt x="393" y="815"/>
                    <a:pt x="365" y="787"/>
                  </a:cubicBezTo>
                  <a:cubicBezTo>
                    <a:pt x="365" y="731"/>
                    <a:pt x="337" y="674"/>
                    <a:pt x="281" y="646"/>
                  </a:cubicBezTo>
                  <a:cubicBezTo>
                    <a:pt x="253" y="646"/>
                    <a:pt x="253" y="618"/>
                    <a:pt x="225" y="590"/>
                  </a:cubicBezTo>
                  <a:cubicBezTo>
                    <a:pt x="225" y="534"/>
                    <a:pt x="197" y="478"/>
                    <a:pt x="141" y="450"/>
                  </a:cubicBezTo>
                  <a:cubicBezTo>
                    <a:pt x="113" y="422"/>
                    <a:pt x="113" y="394"/>
                    <a:pt x="84" y="366"/>
                  </a:cubicBezTo>
                  <a:cubicBezTo>
                    <a:pt x="56" y="337"/>
                    <a:pt x="28" y="309"/>
                    <a:pt x="28" y="309"/>
                  </a:cubicBezTo>
                  <a:cubicBezTo>
                    <a:pt x="0" y="281"/>
                    <a:pt x="0" y="253"/>
                    <a:pt x="0" y="225"/>
                  </a:cubicBezTo>
                  <a:cubicBezTo>
                    <a:pt x="0" y="225"/>
                    <a:pt x="0" y="197"/>
                    <a:pt x="0" y="169"/>
                  </a:cubicBezTo>
                  <a:lnTo>
                    <a:pt x="0" y="169"/>
                  </a:lnTo>
                  <a:cubicBezTo>
                    <a:pt x="169" y="85"/>
                    <a:pt x="365" y="225"/>
                    <a:pt x="562" y="85"/>
                  </a:cubicBezTo>
                  <a:cubicBezTo>
                    <a:pt x="646" y="1"/>
                    <a:pt x="758" y="169"/>
                    <a:pt x="814" y="309"/>
                  </a:cubicBezTo>
                  <a:cubicBezTo>
                    <a:pt x="786" y="197"/>
                    <a:pt x="814" y="141"/>
                    <a:pt x="899" y="85"/>
                  </a:cubicBezTo>
                  <a:cubicBezTo>
                    <a:pt x="927" y="57"/>
                    <a:pt x="955" y="85"/>
                    <a:pt x="983" y="85"/>
                  </a:cubicBezTo>
                  <a:cubicBezTo>
                    <a:pt x="1264" y="197"/>
                    <a:pt x="1151" y="422"/>
                    <a:pt x="1095" y="534"/>
                  </a:cubicBezTo>
                  <a:cubicBezTo>
                    <a:pt x="927" y="815"/>
                    <a:pt x="955" y="983"/>
                    <a:pt x="1264" y="106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70"/>
            <p:cNvSpPr/>
            <p:nvPr/>
          </p:nvSpPr>
          <p:spPr>
            <a:xfrm>
              <a:off x="2610825" y="1031925"/>
              <a:ext cx="6350" cy="7750"/>
            </a:xfrm>
            <a:custGeom>
              <a:avLst/>
              <a:gdLst/>
              <a:ahLst/>
              <a:cxnLst/>
              <a:rect l="l" t="t" r="r" b="b"/>
              <a:pathLst>
                <a:path w="254" h="310" extrusionOk="0">
                  <a:moveTo>
                    <a:pt x="1" y="29"/>
                  </a:moveTo>
                  <a:cubicBezTo>
                    <a:pt x="254" y="1"/>
                    <a:pt x="254" y="1"/>
                    <a:pt x="197" y="309"/>
                  </a:cubicBezTo>
                  <a:cubicBezTo>
                    <a:pt x="169" y="309"/>
                    <a:pt x="141" y="309"/>
                    <a:pt x="141" y="309"/>
                  </a:cubicBezTo>
                  <a:cubicBezTo>
                    <a:pt x="113" y="281"/>
                    <a:pt x="85" y="253"/>
                    <a:pt x="57" y="225"/>
                  </a:cubicBezTo>
                  <a:cubicBezTo>
                    <a:pt x="57" y="197"/>
                    <a:pt x="57" y="197"/>
                    <a:pt x="57" y="169"/>
                  </a:cubicBezTo>
                  <a:cubicBezTo>
                    <a:pt x="29" y="141"/>
                    <a:pt x="1" y="113"/>
                    <a:pt x="1" y="85"/>
                  </a:cubicBezTo>
                  <a:cubicBezTo>
                    <a:pt x="1" y="57"/>
                    <a:pt x="1" y="57"/>
                    <a:pt x="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70"/>
            <p:cNvSpPr/>
            <p:nvPr/>
          </p:nvSpPr>
          <p:spPr>
            <a:xfrm>
              <a:off x="2615750" y="103965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0" y="0"/>
                  </a:moveTo>
                  <a:lnTo>
                    <a:pt x="85" y="0"/>
                  </a:lnTo>
                  <a:lnTo>
                    <a:pt x="85" y="57"/>
                  </a:lnTo>
                  <a:cubicBezTo>
                    <a:pt x="57" y="57"/>
                    <a:pt x="29" y="57"/>
                    <a:pt x="0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70"/>
            <p:cNvSpPr/>
            <p:nvPr/>
          </p:nvSpPr>
          <p:spPr>
            <a:xfrm>
              <a:off x="2614350" y="998950"/>
              <a:ext cx="43525" cy="49150"/>
            </a:xfrm>
            <a:custGeom>
              <a:avLst/>
              <a:gdLst/>
              <a:ahLst/>
              <a:cxnLst/>
              <a:rect l="l" t="t" r="r" b="b"/>
              <a:pathLst>
                <a:path w="1741" h="1966" extrusionOk="0">
                  <a:moveTo>
                    <a:pt x="478" y="1263"/>
                  </a:moveTo>
                  <a:cubicBezTo>
                    <a:pt x="393" y="1263"/>
                    <a:pt x="309" y="1291"/>
                    <a:pt x="197" y="1235"/>
                  </a:cubicBezTo>
                  <a:cubicBezTo>
                    <a:pt x="0" y="1151"/>
                    <a:pt x="0" y="1095"/>
                    <a:pt x="141" y="898"/>
                  </a:cubicBezTo>
                  <a:cubicBezTo>
                    <a:pt x="281" y="730"/>
                    <a:pt x="309" y="477"/>
                    <a:pt x="197" y="281"/>
                  </a:cubicBezTo>
                  <a:cubicBezTo>
                    <a:pt x="281" y="281"/>
                    <a:pt x="281" y="112"/>
                    <a:pt x="393" y="197"/>
                  </a:cubicBezTo>
                  <a:cubicBezTo>
                    <a:pt x="478" y="281"/>
                    <a:pt x="534" y="225"/>
                    <a:pt x="562" y="168"/>
                  </a:cubicBezTo>
                  <a:cubicBezTo>
                    <a:pt x="674" y="56"/>
                    <a:pt x="758" y="0"/>
                    <a:pt x="899" y="0"/>
                  </a:cubicBezTo>
                  <a:cubicBezTo>
                    <a:pt x="955" y="140"/>
                    <a:pt x="899" y="197"/>
                    <a:pt x="786" y="225"/>
                  </a:cubicBezTo>
                  <a:cubicBezTo>
                    <a:pt x="562" y="281"/>
                    <a:pt x="562" y="281"/>
                    <a:pt x="674" y="477"/>
                  </a:cubicBezTo>
                  <a:cubicBezTo>
                    <a:pt x="730" y="618"/>
                    <a:pt x="758" y="758"/>
                    <a:pt x="730" y="927"/>
                  </a:cubicBezTo>
                  <a:cubicBezTo>
                    <a:pt x="730" y="983"/>
                    <a:pt x="702" y="1067"/>
                    <a:pt x="814" y="1067"/>
                  </a:cubicBezTo>
                  <a:cubicBezTo>
                    <a:pt x="899" y="1039"/>
                    <a:pt x="955" y="983"/>
                    <a:pt x="927" y="898"/>
                  </a:cubicBezTo>
                  <a:cubicBezTo>
                    <a:pt x="899" y="814"/>
                    <a:pt x="927" y="730"/>
                    <a:pt x="843" y="646"/>
                  </a:cubicBezTo>
                  <a:cubicBezTo>
                    <a:pt x="814" y="618"/>
                    <a:pt x="843" y="562"/>
                    <a:pt x="843" y="533"/>
                  </a:cubicBezTo>
                  <a:cubicBezTo>
                    <a:pt x="927" y="449"/>
                    <a:pt x="1011" y="505"/>
                    <a:pt x="1067" y="533"/>
                  </a:cubicBezTo>
                  <a:cubicBezTo>
                    <a:pt x="1151" y="590"/>
                    <a:pt x="1236" y="646"/>
                    <a:pt x="1292" y="477"/>
                  </a:cubicBezTo>
                  <a:cubicBezTo>
                    <a:pt x="1320" y="393"/>
                    <a:pt x="1432" y="449"/>
                    <a:pt x="1460" y="505"/>
                  </a:cubicBezTo>
                  <a:cubicBezTo>
                    <a:pt x="1544" y="562"/>
                    <a:pt x="1516" y="618"/>
                    <a:pt x="1404" y="618"/>
                  </a:cubicBezTo>
                  <a:cubicBezTo>
                    <a:pt x="1348" y="618"/>
                    <a:pt x="1348" y="674"/>
                    <a:pt x="1376" y="674"/>
                  </a:cubicBezTo>
                  <a:cubicBezTo>
                    <a:pt x="1488" y="758"/>
                    <a:pt x="1404" y="870"/>
                    <a:pt x="1404" y="983"/>
                  </a:cubicBezTo>
                  <a:cubicBezTo>
                    <a:pt x="1404" y="1207"/>
                    <a:pt x="1629" y="1263"/>
                    <a:pt x="1741" y="1404"/>
                  </a:cubicBezTo>
                  <a:cubicBezTo>
                    <a:pt x="1713" y="1600"/>
                    <a:pt x="1685" y="1769"/>
                    <a:pt x="1432" y="1685"/>
                  </a:cubicBezTo>
                  <a:cubicBezTo>
                    <a:pt x="1320" y="1656"/>
                    <a:pt x="1264" y="1685"/>
                    <a:pt x="1236" y="1769"/>
                  </a:cubicBezTo>
                  <a:cubicBezTo>
                    <a:pt x="1208" y="1965"/>
                    <a:pt x="1039" y="1965"/>
                    <a:pt x="899" y="1965"/>
                  </a:cubicBezTo>
                  <a:cubicBezTo>
                    <a:pt x="871" y="1965"/>
                    <a:pt x="843" y="1965"/>
                    <a:pt x="843" y="1965"/>
                  </a:cubicBezTo>
                  <a:cubicBezTo>
                    <a:pt x="843" y="1741"/>
                    <a:pt x="786" y="1516"/>
                    <a:pt x="955" y="1263"/>
                  </a:cubicBezTo>
                  <a:cubicBezTo>
                    <a:pt x="758" y="1320"/>
                    <a:pt x="618" y="1320"/>
                    <a:pt x="478" y="126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70"/>
            <p:cNvSpPr/>
            <p:nvPr/>
          </p:nvSpPr>
          <p:spPr>
            <a:xfrm>
              <a:off x="2634700" y="1029125"/>
              <a:ext cx="51250" cy="30900"/>
            </a:xfrm>
            <a:custGeom>
              <a:avLst/>
              <a:gdLst/>
              <a:ahLst/>
              <a:cxnLst/>
              <a:rect l="l" t="t" r="r" b="b"/>
              <a:pathLst>
                <a:path w="2050" h="1236" extrusionOk="0">
                  <a:moveTo>
                    <a:pt x="85" y="758"/>
                  </a:moveTo>
                  <a:cubicBezTo>
                    <a:pt x="141" y="758"/>
                    <a:pt x="169" y="646"/>
                    <a:pt x="253" y="674"/>
                  </a:cubicBezTo>
                  <a:cubicBezTo>
                    <a:pt x="337" y="702"/>
                    <a:pt x="337" y="646"/>
                    <a:pt x="337" y="562"/>
                  </a:cubicBezTo>
                  <a:cubicBezTo>
                    <a:pt x="365" y="365"/>
                    <a:pt x="450" y="281"/>
                    <a:pt x="646" y="365"/>
                  </a:cubicBezTo>
                  <a:cubicBezTo>
                    <a:pt x="843" y="478"/>
                    <a:pt x="843" y="393"/>
                    <a:pt x="843" y="253"/>
                  </a:cubicBezTo>
                  <a:cubicBezTo>
                    <a:pt x="843" y="225"/>
                    <a:pt x="899" y="225"/>
                    <a:pt x="927" y="197"/>
                  </a:cubicBezTo>
                  <a:cubicBezTo>
                    <a:pt x="983" y="169"/>
                    <a:pt x="983" y="113"/>
                    <a:pt x="1011" y="56"/>
                  </a:cubicBezTo>
                  <a:cubicBezTo>
                    <a:pt x="1152" y="169"/>
                    <a:pt x="1320" y="169"/>
                    <a:pt x="1488" y="253"/>
                  </a:cubicBezTo>
                  <a:cubicBezTo>
                    <a:pt x="1545" y="169"/>
                    <a:pt x="1460" y="56"/>
                    <a:pt x="1601" y="0"/>
                  </a:cubicBezTo>
                  <a:cubicBezTo>
                    <a:pt x="1741" y="0"/>
                    <a:pt x="1825" y="197"/>
                    <a:pt x="1966" y="197"/>
                  </a:cubicBezTo>
                  <a:lnTo>
                    <a:pt x="1966" y="337"/>
                  </a:lnTo>
                  <a:cubicBezTo>
                    <a:pt x="1994" y="365"/>
                    <a:pt x="2022" y="393"/>
                    <a:pt x="2050" y="421"/>
                  </a:cubicBezTo>
                  <a:lnTo>
                    <a:pt x="2050" y="421"/>
                  </a:lnTo>
                  <a:cubicBezTo>
                    <a:pt x="2022" y="506"/>
                    <a:pt x="1938" y="534"/>
                    <a:pt x="1938" y="646"/>
                  </a:cubicBezTo>
                  <a:cubicBezTo>
                    <a:pt x="1994" y="786"/>
                    <a:pt x="1881" y="842"/>
                    <a:pt x="1769" y="842"/>
                  </a:cubicBezTo>
                  <a:cubicBezTo>
                    <a:pt x="1741" y="814"/>
                    <a:pt x="1741" y="814"/>
                    <a:pt x="1713" y="786"/>
                  </a:cubicBezTo>
                  <a:cubicBezTo>
                    <a:pt x="1741" y="814"/>
                    <a:pt x="1741" y="814"/>
                    <a:pt x="1769" y="842"/>
                  </a:cubicBezTo>
                  <a:cubicBezTo>
                    <a:pt x="1685" y="955"/>
                    <a:pt x="1629" y="1095"/>
                    <a:pt x="1545" y="1236"/>
                  </a:cubicBezTo>
                  <a:cubicBezTo>
                    <a:pt x="1264" y="1123"/>
                    <a:pt x="1152" y="758"/>
                    <a:pt x="843" y="730"/>
                  </a:cubicBezTo>
                  <a:cubicBezTo>
                    <a:pt x="730" y="786"/>
                    <a:pt x="843" y="899"/>
                    <a:pt x="787" y="983"/>
                  </a:cubicBezTo>
                  <a:cubicBezTo>
                    <a:pt x="646" y="871"/>
                    <a:pt x="422" y="1039"/>
                    <a:pt x="309" y="842"/>
                  </a:cubicBezTo>
                  <a:cubicBezTo>
                    <a:pt x="281" y="786"/>
                    <a:pt x="225" y="842"/>
                    <a:pt x="197" y="871"/>
                  </a:cubicBezTo>
                  <a:cubicBezTo>
                    <a:pt x="169" y="927"/>
                    <a:pt x="141" y="983"/>
                    <a:pt x="57" y="1011"/>
                  </a:cubicBezTo>
                  <a:cubicBezTo>
                    <a:pt x="0" y="899"/>
                    <a:pt x="113" y="842"/>
                    <a:pt x="85" y="75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70"/>
            <p:cNvSpPr/>
            <p:nvPr/>
          </p:nvSpPr>
          <p:spPr>
            <a:xfrm>
              <a:off x="2657150" y="1016475"/>
              <a:ext cx="7050" cy="8450"/>
            </a:xfrm>
            <a:custGeom>
              <a:avLst/>
              <a:gdLst/>
              <a:ahLst/>
              <a:cxnLst/>
              <a:rect l="l" t="t" r="r" b="b"/>
              <a:pathLst>
                <a:path w="282" h="338" extrusionOk="0">
                  <a:moveTo>
                    <a:pt x="169" y="1"/>
                  </a:moveTo>
                  <a:cubicBezTo>
                    <a:pt x="197" y="57"/>
                    <a:pt x="197" y="57"/>
                    <a:pt x="197" y="85"/>
                  </a:cubicBezTo>
                  <a:cubicBezTo>
                    <a:pt x="197" y="169"/>
                    <a:pt x="282" y="254"/>
                    <a:pt x="169" y="310"/>
                  </a:cubicBezTo>
                  <a:cubicBezTo>
                    <a:pt x="113" y="338"/>
                    <a:pt x="85" y="310"/>
                    <a:pt x="57" y="282"/>
                  </a:cubicBezTo>
                  <a:cubicBezTo>
                    <a:pt x="1" y="169"/>
                    <a:pt x="57" y="85"/>
                    <a:pt x="1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70"/>
            <p:cNvSpPr/>
            <p:nvPr/>
          </p:nvSpPr>
          <p:spPr>
            <a:xfrm>
              <a:off x="2664175" y="1007350"/>
              <a:ext cx="725" cy="750"/>
            </a:xfrm>
            <a:custGeom>
              <a:avLst/>
              <a:gdLst/>
              <a:ahLst/>
              <a:cxnLst/>
              <a:rect l="l" t="t" r="r" b="b"/>
              <a:pathLst>
                <a:path w="29" h="30" extrusionOk="0">
                  <a:moveTo>
                    <a:pt x="29" y="29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70"/>
            <p:cNvSpPr/>
            <p:nvPr/>
          </p:nvSpPr>
          <p:spPr>
            <a:xfrm>
              <a:off x="2718925" y="923850"/>
              <a:ext cx="9850" cy="6325"/>
            </a:xfrm>
            <a:custGeom>
              <a:avLst/>
              <a:gdLst/>
              <a:ahLst/>
              <a:cxnLst/>
              <a:rect l="l" t="t" r="r" b="b"/>
              <a:pathLst>
                <a:path w="394" h="253" extrusionOk="0">
                  <a:moveTo>
                    <a:pt x="393" y="0"/>
                  </a:moveTo>
                  <a:cubicBezTo>
                    <a:pt x="337" y="197"/>
                    <a:pt x="197" y="253"/>
                    <a:pt x="0" y="197"/>
                  </a:cubicBezTo>
                  <a:cubicBezTo>
                    <a:pt x="85" y="56"/>
                    <a:pt x="281" y="84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70"/>
            <p:cNvSpPr/>
            <p:nvPr/>
          </p:nvSpPr>
          <p:spPr>
            <a:xfrm>
              <a:off x="2735075" y="928750"/>
              <a:ext cx="4225" cy="4950"/>
            </a:xfrm>
            <a:custGeom>
              <a:avLst/>
              <a:gdLst/>
              <a:ahLst/>
              <a:cxnLst/>
              <a:rect l="l" t="t" r="r" b="b"/>
              <a:pathLst>
                <a:path w="169" h="198" extrusionOk="0">
                  <a:moveTo>
                    <a:pt x="84" y="197"/>
                  </a:moveTo>
                  <a:cubicBezTo>
                    <a:pt x="0" y="197"/>
                    <a:pt x="0" y="141"/>
                    <a:pt x="0" y="85"/>
                  </a:cubicBezTo>
                  <a:cubicBezTo>
                    <a:pt x="0" y="57"/>
                    <a:pt x="0" y="1"/>
                    <a:pt x="56" y="1"/>
                  </a:cubicBezTo>
                  <a:cubicBezTo>
                    <a:pt x="112" y="1"/>
                    <a:pt x="141" y="57"/>
                    <a:pt x="169" y="113"/>
                  </a:cubicBezTo>
                  <a:cubicBezTo>
                    <a:pt x="169" y="169"/>
                    <a:pt x="141" y="197"/>
                    <a:pt x="84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70"/>
            <p:cNvSpPr/>
            <p:nvPr/>
          </p:nvSpPr>
          <p:spPr>
            <a:xfrm>
              <a:off x="2695750" y="916825"/>
              <a:ext cx="750" cy="725"/>
            </a:xfrm>
            <a:custGeom>
              <a:avLst/>
              <a:gdLst/>
              <a:ahLst/>
              <a:cxnLst/>
              <a:rect l="l" t="t" r="r" b="b"/>
              <a:pathLst>
                <a:path w="30" h="29" extrusionOk="0">
                  <a:moveTo>
                    <a:pt x="29" y="0"/>
                  </a:moveTo>
                  <a:cubicBezTo>
                    <a:pt x="29" y="0"/>
                    <a:pt x="29" y="28"/>
                    <a:pt x="1" y="28"/>
                  </a:cubicBezTo>
                  <a:cubicBezTo>
                    <a:pt x="1" y="28"/>
                    <a:pt x="1" y="0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70"/>
            <p:cNvSpPr/>
            <p:nvPr/>
          </p:nvSpPr>
          <p:spPr>
            <a:xfrm>
              <a:off x="2699275" y="90137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85" y="29"/>
                  </a:moveTo>
                  <a:cubicBezTo>
                    <a:pt x="57" y="29"/>
                    <a:pt x="28" y="57"/>
                    <a:pt x="28" y="29"/>
                  </a:cubicBezTo>
                  <a:cubicBezTo>
                    <a:pt x="0" y="29"/>
                    <a:pt x="0" y="1"/>
                    <a:pt x="28" y="1"/>
                  </a:cubicBezTo>
                  <a:cubicBezTo>
                    <a:pt x="57" y="1"/>
                    <a:pt x="85" y="1"/>
                    <a:pt x="85" y="1"/>
                  </a:cubicBezTo>
                  <a:cubicBezTo>
                    <a:pt x="85" y="1"/>
                    <a:pt x="85" y="1"/>
                    <a:pt x="85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70"/>
            <p:cNvSpPr/>
            <p:nvPr/>
          </p:nvSpPr>
          <p:spPr>
            <a:xfrm>
              <a:off x="2610825" y="960325"/>
              <a:ext cx="4950" cy="7050"/>
            </a:xfrm>
            <a:custGeom>
              <a:avLst/>
              <a:gdLst/>
              <a:ahLst/>
              <a:cxnLst/>
              <a:rect l="l" t="t" r="r" b="b"/>
              <a:pathLst>
                <a:path w="198" h="282" extrusionOk="0">
                  <a:moveTo>
                    <a:pt x="141" y="282"/>
                  </a:moveTo>
                  <a:cubicBezTo>
                    <a:pt x="29" y="282"/>
                    <a:pt x="1" y="254"/>
                    <a:pt x="1" y="141"/>
                  </a:cubicBezTo>
                  <a:cubicBezTo>
                    <a:pt x="57" y="113"/>
                    <a:pt x="85" y="1"/>
                    <a:pt x="197" y="85"/>
                  </a:cubicBezTo>
                  <a:cubicBezTo>
                    <a:pt x="169" y="141"/>
                    <a:pt x="113" y="226"/>
                    <a:pt x="141" y="2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70"/>
            <p:cNvSpPr/>
            <p:nvPr/>
          </p:nvSpPr>
          <p:spPr>
            <a:xfrm>
              <a:off x="2643125" y="9582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9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70"/>
            <p:cNvSpPr/>
            <p:nvPr/>
          </p:nvSpPr>
          <p:spPr>
            <a:xfrm>
              <a:off x="2607325" y="960325"/>
              <a:ext cx="1425" cy="2150"/>
            </a:xfrm>
            <a:custGeom>
              <a:avLst/>
              <a:gdLst/>
              <a:ahLst/>
              <a:cxnLst/>
              <a:rect l="l" t="t" r="r" b="b"/>
              <a:pathLst>
                <a:path w="57" h="86" extrusionOk="0">
                  <a:moveTo>
                    <a:pt x="57" y="85"/>
                  </a:moveTo>
                  <a:cubicBezTo>
                    <a:pt x="1" y="57"/>
                    <a:pt x="1" y="29"/>
                    <a:pt x="57" y="1"/>
                  </a:cubicBezTo>
                  <a:cubicBezTo>
                    <a:pt x="57" y="29"/>
                    <a:pt x="57" y="57"/>
                    <a:pt x="57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70"/>
            <p:cNvSpPr/>
            <p:nvPr/>
          </p:nvSpPr>
          <p:spPr>
            <a:xfrm>
              <a:off x="2608725" y="96245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85" y="56"/>
                  </a:moveTo>
                  <a:cubicBezTo>
                    <a:pt x="57" y="56"/>
                    <a:pt x="29" y="28"/>
                    <a:pt x="1" y="0"/>
                  </a:cubicBezTo>
                  <a:cubicBezTo>
                    <a:pt x="29" y="28"/>
                    <a:pt x="57" y="56"/>
                    <a:pt x="85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70"/>
            <p:cNvSpPr/>
            <p:nvPr/>
          </p:nvSpPr>
          <p:spPr>
            <a:xfrm>
              <a:off x="2601700" y="908400"/>
              <a:ext cx="23200" cy="35125"/>
            </a:xfrm>
            <a:custGeom>
              <a:avLst/>
              <a:gdLst/>
              <a:ahLst/>
              <a:cxnLst/>
              <a:rect l="l" t="t" r="r" b="b"/>
              <a:pathLst>
                <a:path w="928" h="1405" extrusionOk="0">
                  <a:moveTo>
                    <a:pt x="506" y="0"/>
                  </a:moveTo>
                  <a:cubicBezTo>
                    <a:pt x="591" y="0"/>
                    <a:pt x="675" y="28"/>
                    <a:pt x="703" y="141"/>
                  </a:cubicBezTo>
                  <a:cubicBezTo>
                    <a:pt x="731" y="169"/>
                    <a:pt x="759" y="225"/>
                    <a:pt x="787" y="281"/>
                  </a:cubicBezTo>
                  <a:cubicBezTo>
                    <a:pt x="703" y="422"/>
                    <a:pt x="927" y="478"/>
                    <a:pt x="899" y="646"/>
                  </a:cubicBezTo>
                  <a:cubicBezTo>
                    <a:pt x="871" y="955"/>
                    <a:pt x="731" y="1208"/>
                    <a:pt x="366" y="1320"/>
                  </a:cubicBezTo>
                  <a:cubicBezTo>
                    <a:pt x="310" y="1348"/>
                    <a:pt x="226" y="1376"/>
                    <a:pt x="141" y="1404"/>
                  </a:cubicBezTo>
                  <a:cubicBezTo>
                    <a:pt x="310" y="1180"/>
                    <a:pt x="310" y="1180"/>
                    <a:pt x="141" y="955"/>
                  </a:cubicBezTo>
                  <a:cubicBezTo>
                    <a:pt x="282" y="871"/>
                    <a:pt x="366" y="730"/>
                    <a:pt x="478" y="590"/>
                  </a:cubicBezTo>
                  <a:cubicBezTo>
                    <a:pt x="310" y="506"/>
                    <a:pt x="141" y="506"/>
                    <a:pt x="1" y="422"/>
                  </a:cubicBezTo>
                  <a:cubicBezTo>
                    <a:pt x="57" y="309"/>
                    <a:pt x="57" y="309"/>
                    <a:pt x="226" y="337"/>
                  </a:cubicBezTo>
                  <a:cubicBezTo>
                    <a:pt x="254" y="337"/>
                    <a:pt x="282" y="365"/>
                    <a:pt x="282" y="337"/>
                  </a:cubicBezTo>
                  <a:cubicBezTo>
                    <a:pt x="282" y="169"/>
                    <a:pt x="506" y="141"/>
                    <a:pt x="5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70"/>
            <p:cNvSpPr/>
            <p:nvPr/>
          </p:nvSpPr>
          <p:spPr>
            <a:xfrm>
              <a:off x="2622075" y="892250"/>
              <a:ext cx="4225" cy="5650"/>
            </a:xfrm>
            <a:custGeom>
              <a:avLst/>
              <a:gdLst/>
              <a:ahLst/>
              <a:cxnLst/>
              <a:rect l="l" t="t" r="r" b="b"/>
              <a:pathLst>
                <a:path w="169" h="226" extrusionOk="0">
                  <a:moveTo>
                    <a:pt x="112" y="1"/>
                  </a:moveTo>
                  <a:cubicBezTo>
                    <a:pt x="141" y="85"/>
                    <a:pt x="169" y="141"/>
                    <a:pt x="169" y="225"/>
                  </a:cubicBezTo>
                  <a:cubicBezTo>
                    <a:pt x="141" y="225"/>
                    <a:pt x="112" y="225"/>
                    <a:pt x="112" y="225"/>
                  </a:cubicBezTo>
                  <a:cubicBezTo>
                    <a:pt x="84" y="141"/>
                    <a:pt x="0" y="85"/>
                    <a:pt x="1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70"/>
            <p:cNvSpPr/>
            <p:nvPr/>
          </p:nvSpPr>
          <p:spPr>
            <a:xfrm>
              <a:off x="2634000" y="89927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41" y="85"/>
                  </a:moveTo>
                  <a:cubicBezTo>
                    <a:pt x="113" y="113"/>
                    <a:pt x="85" y="141"/>
                    <a:pt x="28" y="113"/>
                  </a:cubicBezTo>
                  <a:cubicBezTo>
                    <a:pt x="0" y="113"/>
                    <a:pt x="0" y="85"/>
                    <a:pt x="28" y="57"/>
                  </a:cubicBezTo>
                  <a:cubicBezTo>
                    <a:pt x="57" y="28"/>
                    <a:pt x="85" y="0"/>
                    <a:pt x="113" y="28"/>
                  </a:cubicBezTo>
                  <a:cubicBezTo>
                    <a:pt x="141" y="28"/>
                    <a:pt x="141" y="57"/>
                    <a:pt x="14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70"/>
            <p:cNvSpPr/>
            <p:nvPr/>
          </p:nvSpPr>
          <p:spPr>
            <a:xfrm>
              <a:off x="2636100" y="905600"/>
              <a:ext cx="2125" cy="3525"/>
            </a:xfrm>
            <a:custGeom>
              <a:avLst/>
              <a:gdLst/>
              <a:ahLst/>
              <a:cxnLst/>
              <a:rect l="l" t="t" r="r" b="b"/>
              <a:pathLst>
                <a:path w="85" h="141" extrusionOk="0">
                  <a:moveTo>
                    <a:pt x="29" y="140"/>
                  </a:moveTo>
                  <a:cubicBezTo>
                    <a:pt x="1" y="140"/>
                    <a:pt x="1" y="112"/>
                    <a:pt x="1" y="84"/>
                  </a:cubicBezTo>
                  <a:cubicBezTo>
                    <a:pt x="29" y="56"/>
                    <a:pt x="57" y="28"/>
                    <a:pt x="85" y="0"/>
                  </a:cubicBezTo>
                  <a:cubicBezTo>
                    <a:pt x="85" y="28"/>
                    <a:pt x="85" y="56"/>
                    <a:pt x="85" y="84"/>
                  </a:cubicBezTo>
                  <a:cubicBezTo>
                    <a:pt x="85" y="112"/>
                    <a:pt x="85" y="140"/>
                    <a:pt x="29" y="14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70"/>
            <p:cNvSpPr/>
            <p:nvPr/>
          </p:nvSpPr>
          <p:spPr>
            <a:xfrm>
              <a:off x="2626275" y="9084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0"/>
                  </a:moveTo>
                  <a:lnTo>
                    <a:pt x="29" y="0"/>
                  </a:lnTo>
                  <a:lnTo>
                    <a:pt x="29" y="28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70"/>
            <p:cNvSpPr/>
            <p:nvPr/>
          </p:nvSpPr>
          <p:spPr>
            <a:xfrm>
              <a:off x="2607325" y="997525"/>
              <a:ext cx="11950" cy="12675"/>
            </a:xfrm>
            <a:custGeom>
              <a:avLst/>
              <a:gdLst/>
              <a:ahLst/>
              <a:cxnLst/>
              <a:rect l="l" t="t" r="r" b="b"/>
              <a:pathLst>
                <a:path w="478" h="507" extrusionOk="0">
                  <a:moveTo>
                    <a:pt x="478" y="338"/>
                  </a:moveTo>
                  <a:lnTo>
                    <a:pt x="422" y="338"/>
                  </a:lnTo>
                  <a:cubicBezTo>
                    <a:pt x="169" y="506"/>
                    <a:pt x="141" y="169"/>
                    <a:pt x="1" y="141"/>
                  </a:cubicBezTo>
                  <a:cubicBezTo>
                    <a:pt x="1" y="1"/>
                    <a:pt x="113" y="1"/>
                    <a:pt x="225" y="1"/>
                  </a:cubicBezTo>
                  <a:cubicBezTo>
                    <a:pt x="337" y="1"/>
                    <a:pt x="394" y="113"/>
                    <a:pt x="478" y="141"/>
                  </a:cubicBezTo>
                  <a:cubicBezTo>
                    <a:pt x="450" y="197"/>
                    <a:pt x="450" y="282"/>
                    <a:pt x="478" y="3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70"/>
            <p:cNvSpPr/>
            <p:nvPr/>
          </p:nvSpPr>
          <p:spPr>
            <a:xfrm>
              <a:off x="2625575" y="981400"/>
              <a:ext cx="2825" cy="1425"/>
            </a:xfrm>
            <a:custGeom>
              <a:avLst/>
              <a:gdLst/>
              <a:ahLst/>
              <a:cxnLst/>
              <a:rect l="l" t="t" r="r" b="b"/>
              <a:pathLst>
                <a:path w="113" h="57" extrusionOk="0">
                  <a:moveTo>
                    <a:pt x="85" y="28"/>
                  </a:moveTo>
                  <a:cubicBezTo>
                    <a:pt x="57" y="56"/>
                    <a:pt x="29" y="56"/>
                    <a:pt x="29" y="56"/>
                  </a:cubicBezTo>
                  <a:cubicBezTo>
                    <a:pt x="1" y="56"/>
                    <a:pt x="1" y="28"/>
                    <a:pt x="29" y="28"/>
                  </a:cubicBezTo>
                  <a:cubicBezTo>
                    <a:pt x="57" y="28"/>
                    <a:pt x="85" y="28"/>
                    <a:pt x="113" y="0"/>
                  </a:cubicBezTo>
                  <a:cubicBezTo>
                    <a:pt x="85" y="28"/>
                    <a:pt x="85" y="28"/>
                    <a:pt x="85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70"/>
            <p:cNvSpPr/>
            <p:nvPr/>
          </p:nvSpPr>
          <p:spPr>
            <a:xfrm>
              <a:off x="2619250" y="998950"/>
              <a:ext cx="3550" cy="2125"/>
            </a:xfrm>
            <a:custGeom>
              <a:avLst/>
              <a:gdLst/>
              <a:ahLst/>
              <a:cxnLst/>
              <a:rect l="l" t="t" r="r" b="b"/>
              <a:pathLst>
                <a:path w="142" h="85" extrusionOk="0">
                  <a:moveTo>
                    <a:pt x="1" y="84"/>
                  </a:moveTo>
                  <a:cubicBezTo>
                    <a:pt x="29" y="28"/>
                    <a:pt x="85" y="0"/>
                    <a:pt x="141" y="0"/>
                  </a:cubicBezTo>
                  <a:cubicBezTo>
                    <a:pt x="113" y="56"/>
                    <a:pt x="57" y="84"/>
                    <a:pt x="1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70"/>
            <p:cNvSpPr/>
            <p:nvPr/>
          </p:nvSpPr>
          <p:spPr>
            <a:xfrm>
              <a:off x="2614350" y="967350"/>
              <a:ext cx="725" cy="2125"/>
            </a:xfrm>
            <a:custGeom>
              <a:avLst/>
              <a:gdLst/>
              <a:ahLst/>
              <a:cxnLst/>
              <a:rect l="l" t="t" r="r" b="b"/>
              <a:pathLst>
                <a:path w="29" h="85" extrusionOk="0">
                  <a:moveTo>
                    <a:pt x="0" y="85"/>
                  </a:moveTo>
                  <a:lnTo>
                    <a:pt x="0" y="1"/>
                  </a:lnTo>
                  <a:cubicBezTo>
                    <a:pt x="28" y="29"/>
                    <a:pt x="28" y="57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70"/>
            <p:cNvSpPr/>
            <p:nvPr/>
          </p:nvSpPr>
          <p:spPr>
            <a:xfrm>
              <a:off x="2593300" y="1000350"/>
              <a:ext cx="24575" cy="12650"/>
            </a:xfrm>
            <a:custGeom>
              <a:avLst/>
              <a:gdLst/>
              <a:ahLst/>
              <a:cxnLst/>
              <a:rect l="l" t="t" r="r" b="b"/>
              <a:pathLst>
                <a:path w="983" h="506" extrusionOk="0">
                  <a:moveTo>
                    <a:pt x="562" y="28"/>
                  </a:moveTo>
                  <a:cubicBezTo>
                    <a:pt x="646" y="28"/>
                    <a:pt x="786" y="0"/>
                    <a:pt x="814" y="169"/>
                  </a:cubicBezTo>
                  <a:cubicBezTo>
                    <a:pt x="814" y="281"/>
                    <a:pt x="898" y="225"/>
                    <a:pt x="983" y="225"/>
                  </a:cubicBezTo>
                  <a:cubicBezTo>
                    <a:pt x="927" y="309"/>
                    <a:pt x="898" y="393"/>
                    <a:pt x="898" y="506"/>
                  </a:cubicBezTo>
                  <a:cubicBezTo>
                    <a:pt x="814" y="421"/>
                    <a:pt x="758" y="365"/>
                    <a:pt x="702" y="309"/>
                  </a:cubicBezTo>
                  <a:cubicBezTo>
                    <a:pt x="674" y="253"/>
                    <a:pt x="618" y="253"/>
                    <a:pt x="590" y="281"/>
                  </a:cubicBezTo>
                  <a:cubicBezTo>
                    <a:pt x="477" y="337"/>
                    <a:pt x="309" y="365"/>
                    <a:pt x="225" y="337"/>
                  </a:cubicBezTo>
                  <a:cubicBezTo>
                    <a:pt x="169" y="337"/>
                    <a:pt x="112" y="337"/>
                    <a:pt x="56" y="309"/>
                  </a:cubicBezTo>
                  <a:cubicBezTo>
                    <a:pt x="56" y="253"/>
                    <a:pt x="56" y="197"/>
                    <a:pt x="0" y="169"/>
                  </a:cubicBezTo>
                  <a:cubicBezTo>
                    <a:pt x="28" y="84"/>
                    <a:pt x="112" y="112"/>
                    <a:pt x="169" y="112"/>
                  </a:cubicBezTo>
                  <a:cubicBezTo>
                    <a:pt x="309" y="112"/>
                    <a:pt x="449" y="141"/>
                    <a:pt x="562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70"/>
            <p:cNvSpPr/>
            <p:nvPr/>
          </p:nvSpPr>
          <p:spPr>
            <a:xfrm>
              <a:off x="2584175" y="970875"/>
              <a:ext cx="11250" cy="5625"/>
            </a:xfrm>
            <a:custGeom>
              <a:avLst/>
              <a:gdLst/>
              <a:ahLst/>
              <a:cxnLst/>
              <a:rect l="l" t="t" r="r" b="b"/>
              <a:pathLst>
                <a:path w="450" h="225" extrusionOk="0">
                  <a:moveTo>
                    <a:pt x="0" y="84"/>
                  </a:moveTo>
                  <a:cubicBezTo>
                    <a:pt x="225" y="0"/>
                    <a:pt x="225" y="0"/>
                    <a:pt x="449" y="168"/>
                  </a:cubicBezTo>
                  <a:cubicBezTo>
                    <a:pt x="253" y="225"/>
                    <a:pt x="253" y="225"/>
                    <a:pt x="0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70"/>
            <p:cNvSpPr/>
            <p:nvPr/>
          </p:nvSpPr>
          <p:spPr>
            <a:xfrm>
              <a:off x="2610825" y="904175"/>
              <a:ext cx="4950" cy="4250"/>
            </a:xfrm>
            <a:custGeom>
              <a:avLst/>
              <a:gdLst/>
              <a:ahLst/>
              <a:cxnLst/>
              <a:rect l="l" t="t" r="r" b="b"/>
              <a:pathLst>
                <a:path w="198" h="170" extrusionOk="0">
                  <a:moveTo>
                    <a:pt x="197" y="29"/>
                  </a:moveTo>
                  <a:cubicBezTo>
                    <a:pt x="169" y="57"/>
                    <a:pt x="141" y="113"/>
                    <a:pt x="141" y="169"/>
                  </a:cubicBezTo>
                  <a:cubicBezTo>
                    <a:pt x="85" y="141"/>
                    <a:pt x="1" y="141"/>
                    <a:pt x="29" y="57"/>
                  </a:cubicBezTo>
                  <a:cubicBezTo>
                    <a:pt x="57" y="1"/>
                    <a:pt x="141" y="29"/>
                    <a:pt x="197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70"/>
            <p:cNvSpPr/>
            <p:nvPr/>
          </p:nvSpPr>
          <p:spPr>
            <a:xfrm>
              <a:off x="2605925" y="904175"/>
              <a:ext cx="725" cy="750"/>
            </a:xfrm>
            <a:custGeom>
              <a:avLst/>
              <a:gdLst/>
              <a:ahLst/>
              <a:cxnLst/>
              <a:rect l="l" t="t" r="r" b="b"/>
              <a:pathLst>
                <a:path w="29" h="30" extrusionOk="0">
                  <a:moveTo>
                    <a:pt x="29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1"/>
                    <a:pt x="0" y="1"/>
                  </a:cubicBezTo>
                  <a:cubicBezTo>
                    <a:pt x="0" y="1"/>
                    <a:pt x="29" y="1"/>
                    <a:pt x="29" y="1"/>
                  </a:cubicBezTo>
                  <a:cubicBezTo>
                    <a:pt x="29" y="29"/>
                    <a:pt x="29" y="29"/>
                    <a:pt x="29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70"/>
            <p:cNvSpPr/>
            <p:nvPr/>
          </p:nvSpPr>
          <p:spPr>
            <a:xfrm>
              <a:off x="2600300" y="9056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8"/>
                  </a:moveTo>
                  <a:lnTo>
                    <a:pt x="1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70"/>
            <p:cNvSpPr/>
            <p:nvPr/>
          </p:nvSpPr>
          <p:spPr>
            <a:xfrm>
              <a:off x="2610825" y="954025"/>
              <a:ext cx="3550" cy="2125"/>
            </a:xfrm>
            <a:custGeom>
              <a:avLst/>
              <a:gdLst/>
              <a:ahLst/>
              <a:cxnLst/>
              <a:rect l="l" t="t" r="r" b="b"/>
              <a:pathLst>
                <a:path w="142" h="85" extrusionOk="0">
                  <a:moveTo>
                    <a:pt x="57" y="84"/>
                  </a:moveTo>
                  <a:cubicBezTo>
                    <a:pt x="29" y="84"/>
                    <a:pt x="1" y="84"/>
                    <a:pt x="1" y="56"/>
                  </a:cubicBezTo>
                  <a:cubicBezTo>
                    <a:pt x="1" y="28"/>
                    <a:pt x="29" y="0"/>
                    <a:pt x="57" y="0"/>
                  </a:cubicBezTo>
                  <a:cubicBezTo>
                    <a:pt x="85" y="0"/>
                    <a:pt x="113" y="28"/>
                    <a:pt x="141" y="56"/>
                  </a:cubicBezTo>
                  <a:cubicBezTo>
                    <a:pt x="113" y="56"/>
                    <a:pt x="85" y="84"/>
                    <a:pt x="57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70"/>
            <p:cNvSpPr/>
            <p:nvPr/>
          </p:nvSpPr>
          <p:spPr>
            <a:xfrm>
              <a:off x="2641725" y="1060700"/>
              <a:ext cx="39325" cy="23200"/>
            </a:xfrm>
            <a:custGeom>
              <a:avLst/>
              <a:gdLst/>
              <a:ahLst/>
              <a:cxnLst/>
              <a:rect l="l" t="t" r="r" b="b"/>
              <a:pathLst>
                <a:path w="1573" h="928" extrusionOk="0">
                  <a:moveTo>
                    <a:pt x="281" y="618"/>
                  </a:moveTo>
                  <a:cubicBezTo>
                    <a:pt x="281" y="618"/>
                    <a:pt x="253" y="618"/>
                    <a:pt x="225" y="618"/>
                  </a:cubicBezTo>
                  <a:cubicBezTo>
                    <a:pt x="225" y="590"/>
                    <a:pt x="197" y="562"/>
                    <a:pt x="169" y="562"/>
                  </a:cubicBezTo>
                  <a:cubicBezTo>
                    <a:pt x="141" y="534"/>
                    <a:pt x="113" y="506"/>
                    <a:pt x="84" y="478"/>
                  </a:cubicBezTo>
                  <a:cubicBezTo>
                    <a:pt x="56" y="450"/>
                    <a:pt x="28" y="450"/>
                    <a:pt x="28" y="422"/>
                  </a:cubicBezTo>
                  <a:cubicBezTo>
                    <a:pt x="28" y="394"/>
                    <a:pt x="28" y="366"/>
                    <a:pt x="28" y="338"/>
                  </a:cubicBezTo>
                  <a:cubicBezTo>
                    <a:pt x="0" y="225"/>
                    <a:pt x="141" y="169"/>
                    <a:pt x="113" y="1"/>
                  </a:cubicBezTo>
                  <a:cubicBezTo>
                    <a:pt x="309" y="113"/>
                    <a:pt x="562" y="85"/>
                    <a:pt x="618" y="366"/>
                  </a:cubicBezTo>
                  <a:cubicBezTo>
                    <a:pt x="786" y="309"/>
                    <a:pt x="674" y="169"/>
                    <a:pt x="702" y="85"/>
                  </a:cubicBezTo>
                  <a:cubicBezTo>
                    <a:pt x="1039" y="85"/>
                    <a:pt x="1320" y="197"/>
                    <a:pt x="1544" y="422"/>
                  </a:cubicBezTo>
                  <a:cubicBezTo>
                    <a:pt x="1544" y="478"/>
                    <a:pt x="1572" y="562"/>
                    <a:pt x="1544" y="618"/>
                  </a:cubicBezTo>
                  <a:cubicBezTo>
                    <a:pt x="1516" y="731"/>
                    <a:pt x="1488" y="815"/>
                    <a:pt x="1320" y="787"/>
                  </a:cubicBezTo>
                  <a:cubicBezTo>
                    <a:pt x="1207" y="731"/>
                    <a:pt x="1095" y="787"/>
                    <a:pt x="983" y="927"/>
                  </a:cubicBezTo>
                  <a:cubicBezTo>
                    <a:pt x="927" y="759"/>
                    <a:pt x="1039" y="702"/>
                    <a:pt x="1067" y="646"/>
                  </a:cubicBezTo>
                  <a:cubicBezTo>
                    <a:pt x="1123" y="590"/>
                    <a:pt x="1095" y="506"/>
                    <a:pt x="1067" y="478"/>
                  </a:cubicBezTo>
                  <a:cubicBezTo>
                    <a:pt x="955" y="450"/>
                    <a:pt x="1011" y="646"/>
                    <a:pt x="899" y="590"/>
                  </a:cubicBezTo>
                  <a:cubicBezTo>
                    <a:pt x="842" y="562"/>
                    <a:pt x="871" y="394"/>
                    <a:pt x="730" y="478"/>
                  </a:cubicBezTo>
                  <a:cubicBezTo>
                    <a:pt x="590" y="534"/>
                    <a:pt x="421" y="534"/>
                    <a:pt x="281" y="6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70"/>
            <p:cNvSpPr/>
            <p:nvPr/>
          </p:nvSpPr>
          <p:spPr>
            <a:xfrm>
              <a:off x="2690850" y="1086675"/>
              <a:ext cx="3525" cy="2125"/>
            </a:xfrm>
            <a:custGeom>
              <a:avLst/>
              <a:gdLst/>
              <a:ahLst/>
              <a:cxnLst/>
              <a:rect l="l" t="t" r="r" b="b"/>
              <a:pathLst>
                <a:path w="141" h="85" extrusionOk="0">
                  <a:moveTo>
                    <a:pt x="141" y="85"/>
                  </a:moveTo>
                  <a:cubicBezTo>
                    <a:pt x="113" y="85"/>
                    <a:pt x="57" y="85"/>
                    <a:pt x="0" y="57"/>
                  </a:cubicBezTo>
                  <a:cubicBezTo>
                    <a:pt x="29" y="0"/>
                    <a:pt x="113" y="28"/>
                    <a:pt x="141" y="0"/>
                  </a:cubicBezTo>
                  <a:cubicBezTo>
                    <a:pt x="141" y="28"/>
                    <a:pt x="141" y="57"/>
                    <a:pt x="14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70"/>
            <p:cNvSpPr/>
            <p:nvPr/>
          </p:nvSpPr>
          <p:spPr>
            <a:xfrm>
              <a:off x="2683825" y="1031225"/>
              <a:ext cx="2850" cy="3525"/>
            </a:xfrm>
            <a:custGeom>
              <a:avLst/>
              <a:gdLst/>
              <a:ahLst/>
              <a:cxnLst/>
              <a:rect l="l" t="t" r="r" b="b"/>
              <a:pathLst>
                <a:path w="114" h="141" extrusionOk="0">
                  <a:moveTo>
                    <a:pt x="57" y="0"/>
                  </a:moveTo>
                  <a:cubicBezTo>
                    <a:pt x="85" y="29"/>
                    <a:pt x="85" y="29"/>
                    <a:pt x="113" y="29"/>
                  </a:cubicBezTo>
                  <a:cubicBezTo>
                    <a:pt x="85" y="57"/>
                    <a:pt x="57" y="85"/>
                    <a:pt x="57" y="113"/>
                  </a:cubicBezTo>
                  <a:cubicBezTo>
                    <a:pt x="1" y="141"/>
                    <a:pt x="1" y="141"/>
                    <a:pt x="29" y="85"/>
                  </a:cubicBezTo>
                  <a:cubicBezTo>
                    <a:pt x="29" y="57"/>
                    <a:pt x="29" y="29"/>
                    <a:pt x="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70"/>
            <p:cNvSpPr/>
            <p:nvPr/>
          </p:nvSpPr>
          <p:spPr>
            <a:xfrm>
              <a:off x="2683825" y="1037550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5" y="84"/>
                  </a:moveTo>
                  <a:cubicBezTo>
                    <a:pt x="57" y="56"/>
                    <a:pt x="29" y="28"/>
                    <a:pt x="1" y="0"/>
                  </a:cubicBezTo>
                  <a:cubicBezTo>
                    <a:pt x="29" y="28"/>
                    <a:pt x="57" y="56"/>
                    <a:pt x="85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70"/>
            <p:cNvSpPr/>
            <p:nvPr/>
          </p:nvSpPr>
          <p:spPr>
            <a:xfrm>
              <a:off x="2682425" y="11000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9"/>
                  </a:moveTo>
                  <a:cubicBezTo>
                    <a:pt x="1" y="29"/>
                    <a:pt x="1" y="1"/>
                    <a:pt x="29" y="1"/>
                  </a:cubicBezTo>
                  <a:cubicBezTo>
                    <a:pt x="29" y="1"/>
                    <a:pt x="29" y="29"/>
                    <a:pt x="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70"/>
            <p:cNvSpPr/>
            <p:nvPr/>
          </p:nvSpPr>
          <p:spPr>
            <a:xfrm>
              <a:off x="2621375" y="1022100"/>
              <a:ext cx="9150" cy="8450"/>
            </a:xfrm>
            <a:custGeom>
              <a:avLst/>
              <a:gdLst/>
              <a:ahLst/>
              <a:cxnLst/>
              <a:rect l="l" t="t" r="r" b="b"/>
              <a:pathLst>
                <a:path w="366" h="338" extrusionOk="0">
                  <a:moveTo>
                    <a:pt x="365" y="309"/>
                  </a:moveTo>
                  <a:cubicBezTo>
                    <a:pt x="197" y="197"/>
                    <a:pt x="56" y="337"/>
                    <a:pt x="0" y="141"/>
                  </a:cubicBezTo>
                  <a:cubicBezTo>
                    <a:pt x="0" y="57"/>
                    <a:pt x="112" y="1"/>
                    <a:pt x="169" y="1"/>
                  </a:cubicBezTo>
                  <a:cubicBezTo>
                    <a:pt x="337" y="1"/>
                    <a:pt x="281" y="141"/>
                    <a:pt x="365" y="3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70"/>
            <p:cNvSpPr/>
            <p:nvPr/>
          </p:nvSpPr>
          <p:spPr>
            <a:xfrm>
              <a:off x="2674000" y="1045975"/>
              <a:ext cx="4950" cy="4225"/>
            </a:xfrm>
            <a:custGeom>
              <a:avLst/>
              <a:gdLst/>
              <a:ahLst/>
              <a:cxnLst/>
              <a:rect l="l" t="t" r="r" b="b"/>
              <a:pathLst>
                <a:path w="198" h="169" extrusionOk="0">
                  <a:moveTo>
                    <a:pt x="197" y="168"/>
                  </a:moveTo>
                  <a:cubicBezTo>
                    <a:pt x="169" y="168"/>
                    <a:pt x="141" y="168"/>
                    <a:pt x="141" y="168"/>
                  </a:cubicBezTo>
                  <a:cubicBezTo>
                    <a:pt x="57" y="168"/>
                    <a:pt x="1" y="140"/>
                    <a:pt x="1" y="84"/>
                  </a:cubicBezTo>
                  <a:cubicBezTo>
                    <a:pt x="29" y="56"/>
                    <a:pt x="57" y="0"/>
                    <a:pt x="85" y="0"/>
                  </a:cubicBezTo>
                  <a:cubicBezTo>
                    <a:pt x="141" y="0"/>
                    <a:pt x="169" y="28"/>
                    <a:pt x="197" y="84"/>
                  </a:cubicBezTo>
                  <a:cubicBezTo>
                    <a:pt x="197" y="112"/>
                    <a:pt x="197" y="140"/>
                    <a:pt x="197" y="16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70"/>
            <p:cNvSpPr/>
            <p:nvPr/>
          </p:nvSpPr>
          <p:spPr>
            <a:xfrm>
              <a:off x="2615750" y="917525"/>
              <a:ext cx="3525" cy="5625"/>
            </a:xfrm>
            <a:custGeom>
              <a:avLst/>
              <a:gdLst/>
              <a:ahLst/>
              <a:cxnLst/>
              <a:rect l="l" t="t" r="r" b="b"/>
              <a:pathLst>
                <a:path w="141" h="225" extrusionOk="0">
                  <a:moveTo>
                    <a:pt x="85" y="225"/>
                  </a:moveTo>
                  <a:cubicBezTo>
                    <a:pt x="29" y="225"/>
                    <a:pt x="29" y="197"/>
                    <a:pt x="0" y="169"/>
                  </a:cubicBezTo>
                  <a:cubicBezTo>
                    <a:pt x="0" y="113"/>
                    <a:pt x="29" y="57"/>
                    <a:pt x="57" y="28"/>
                  </a:cubicBezTo>
                  <a:cubicBezTo>
                    <a:pt x="113" y="0"/>
                    <a:pt x="141" y="28"/>
                    <a:pt x="141" y="85"/>
                  </a:cubicBezTo>
                  <a:cubicBezTo>
                    <a:pt x="141" y="141"/>
                    <a:pt x="141" y="197"/>
                    <a:pt x="85" y="2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70"/>
            <p:cNvSpPr/>
            <p:nvPr/>
          </p:nvSpPr>
          <p:spPr>
            <a:xfrm>
              <a:off x="2614350" y="928750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13" y="85"/>
                  </a:moveTo>
                  <a:cubicBezTo>
                    <a:pt x="113" y="85"/>
                    <a:pt x="113" y="113"/>
                    <a:pt x="85" y="113"/>
                  </a:cubicBezTo>
                  <a:cubicBezTo>
                    <a:pt x="28" y="141"/>
                    <a:pt x="0" y="113"/>
                    <a:pt x="28" y="57"/>
                  </a:cubicBezTo>
                  <a:cubicBezTo>
                    <a:pt x="28" y="57"/>
                    <a:pt x="56" y="29"/>
                    <a:pt x="85" y="29"/>
                  </a:cubicBezTo>
                  <a:cubicBezTo>
                    <a:pt x="141" y="1"/>
                    <a:pt x="141" y="1"/>
                    <a:pt x="113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70"/>
            <p:cNvSpPr/>
            <p:nvPr/>
          </p:nvSpPr>
          <p:spPr>
            <a:xfrm>
              <a:off x="2617850" y="928050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1" y="57"/>
                  </a:moveTo>
                  <a:lnTo>
                    <a:pt x="1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70"/>
            <p:cNvSpPr/>
            <p:nvPr/>
          </p:nvSpPr>
          <p:spPr>
            <a:xfrm>
              <a:off x="2919650" y="633975"/>
              <a:ext cx="54775" cy="91250"/>
            </a:xfrm>
            <a:custGeom>
              <a:avLst/>
              <a:gdLst/>
              <a:ahLst/>
              <a:cxnLst/>
              <a:rect l="l" t="t" r="r" b="b"/>
              <a:pathLst>
                <a:path w="2191" h="3650" extrusionOk="0">
                  <a:moveTo>
                    <a:pt x="1320" y="3425"/>
                  </a:moveTo>
                  <a:cubicBezTo>
                    <a:pt x="1320" y="3425"/>
                    <a:pt x="1320" y="3453"/>
                    <a:pt x="1320" y="3481"/>
                  </a:cubicBezTo>
                  <a:cubicBezTo>
                    <a:pt x="1320" y="3481"/>
                    <a:pt x="1292" y="3510"/>
                    <a:pt x="1264" y="3510"/>
                  </a:cubicBezTo>
                  <a:cubicBezTo>
                    <a:pt x="1208" y="3510"/>
                    <a:pt x="1180" y="3538"/>
                    <a:pt x="1124" y="3566"/>
                  </a:cubicBezTo>
                  <a:cubicBezTo>
                    <a:pt x="955" y="3650"/>
                    <a:pt x="843" y="3650"/>
                    <a:pt x="815" y="3425"/>
                  </a:cubicBezTo>
                  <a:cubicBezTo>
                    <a:pt x="815" y="3397"/>
                    <a:pt x="787" y="3369"/>
                    <a:pt x="759" y="3341"/>
                  </a:cubicBezTo>
                  <a:cubicBezTo>
                    <a:pt x="675" y="3201"/>
                    <a:pt x="787" y="3088"/>
                    <a:pt x="787" y="2948"/>
                  </a:cubicBezTo>
                  <a:cubicBezTo>
                    <a:pt x="815" y="2836"/>
                    <a:pt x="871" y="2723"/>
                    <a:pt x="871" y="2611"/>
                  </a:cubicBezTo>
                  <a:cubicBezTo>
                    <a:pt x="787" y="2667"/>
                    <a:pt x="759" y="2695"/>
                    <a:pt x="731" y="2780"/>
                  </a:cubicBezTo>
                  <a:cubicBezTo>
                    <a:pt x="703" y="2892"/>
                    <a:pt x="647" y="2892"/>
                    <a:pt x="534" y="2864"/>
                  </a:cubicBezTo>
                  <a:cubicBezTo>
                    <a:pt x="1" y="2751"/>
                    <a:pt x="1" y="2751"/>
                    <a:pt x="310" y="2302"/>
                  </a:cubicBezTo>
                  <a:cubicBezTo>
                    <a:pt x="366" y="2218"/>
                    <a:pt x="366" y="2162"/>
                    <a:pt x="422" y="2106"/>
                  </a:cubicBezTo>
                  <a:cubicBezTo>
                    <a:pt x="618" y="2022"/>
                    <a:pt x="590" y="1881"/>
                    <a:pt x="506" y="1713"/>
                  </a:cubicBezTo>
                  <a:cubicBezTo>
                    <a:pt x="450" y="1657"/>
                    <a:pt x="366" y="1600"/>
                    <a:pt x="450" y="1516"/>
                  </a:cubicBezTo>
                  <a:cubicBezTo>
                    <a:pt x="506" y="1432"/>
                    <a:pt x="618" y="1404"/>
                    <a:pt x="675" y="1460"/>
                  </a:cubicBezTo>
                  <a:cubicBezTo>
                    <a:pt x="871" y="1657"/>
                    <a:pt x="1124" y="1657"/>
                    <a:pt x="1292" y="1797"/>
                  </a:cubicBezTo>
                  <a:cubicBezTo>
                    <a:pt x="1208" y="1685"/>
                    <a:pt x="1068" y="1572"/>
                    <a:pt x="899" y="1572"/>
                  </a:cubicBezTo>
                  <a:cubicBezTo>
                    <a:pt x="871" y="1600"/>
                    <a:pt x="843" y="1572"/>
                    <a:pt x="815" y="1544"/>
                  </a:cubicBezTo>
                  <a:cubicBezTo>
                    <a:pt x="703" y="1432"/>
                    <a:pt x="871" y="1320"/>
                    <a:pt x="843" y="1235"/>
                  </a:cubicBezTo>
                  <a:cubicBezTo>
                    <a:pt x="815" y="1151"/>
                    <a:pt x="590" y="1179"/>
                    <a:pt x="731" y="1011"/>
                  </a:cubicBezTo>
                  <a:cubicBezTo>
                    <a:pt x="759" y="983"/>
                    <a:pt x="759" y="927"/>
                    <a:pt x="759" y="899"/>
                  </a:cubicBezTo>
                  <a:cubicBezTo>
                    <a:pt x="759" y="870"/>
                    <a:pt x="759" y="842"/>
                    <a:pt x="759" y="814"/>
                  </a:cubicBezTo>
                  <a:cubicBezTo>
                    <a:pt x="787" y="730"/>
                    <a:pt x="675" y="646"/>
                    <a:pt x="759" y="534"/>
                  </a:cubicBezTo>
                  <a:cubicBezTo>
                    <a:pt x="843" y="449"/>
                    <a:pt x="955" y="421"/>
                    <a:pt x="1040" y="534"/>
                  </a:cubicBezTo>
                  <a:cubicBezTo>
                    <a:pt x="1040" y="534"/>
                    <a:pt x="1068" y="562"/>
                    <a:pt x="1068" y="562"/>
                  </a:cubicBezTo>
                  <a:cubicBezTo>
                    <a:pt x="1068" y="562"/>
                    <a:pt x="1040" y="534"/>
                    <a:pt x="1040" y="534"/>
                  </a:cubicBezTo>
                  <a:cubicBezTo>
                    <a:pt x="955" y="393"/>
                    <a:pt x="759" y="477"/>
                    <a:pt x="675" y="337"/>
                  </a:cubicBezTo>
                  <a:cubicBezTo>
                    <a:pt x="590" y="225"/>
                    <a:pt x="618" y="84"/>
                    <a:pt x="731" y="141"/>
                  </a:cubicBezTo>
                  <a:cubicBezTo>
                    <a:pt x="927" y="225"/>
                    <a:pt x="983" y="28"/>
                    <a:pt x="1124" y="0"/>
                  </a:cubicBezTo>
                  <a:cubicBezTo>
                    <a:pt x="1152" y="0"/>
                    <a:pt x="1180" y="28"/>
                    <a:pt x="1180" y="28"/>
                  </a:cubicBezTo>
                  <a:cubicBezTo>
                    <a:pt x="1236" y="112"/>
                    <a:pt x="1264" y="169"/>
                    <a:pt x="1292" y="253"/>
                  </a:cubicBezTo>
                  <a:cubicBezTo>
                    <a:pt x="1292" y="281"/>
                    <a:pt x="1292" y="281"/>
                    <a:pt x="1292" y="309"/>
                  </a:cubicBezTo>
                  <a:cubicBezTo>
                    <a:pt x="1264" y="337"/>
                    <a:pt x="1264" y="337"/>
                    <a:pt x="1236" y="365"/>
                  </a:cubicBezTo>
                  <a:cubicBezTo>
                    <a:pt x="1208" y="365"/>
                    <a:pt x="1180" y="365"/>
                    <a:pt x="1180" y="337"/>
                  </a:cubicBezTo>
                  <a:cubicBezTo>
                    <a:pt x="1152" y="365"/>
                    <a:pt x="1152" y="309"/>
                    <a:pt x="1124" y="337"/>
                  </a:cubicBezTo>
                  <a:cubicBezTo>
                    <a:pt x="1152" y="365"/>
                    <a:pt x="1180" y="393"/>
                    <a:pt x="1180" y="421"/>
                  </a:cubicBezTo>
                  <a:cubicBezTo>
                    <a:pt x="1208" y="449"/>
                    <a:pt x="1236" y="477"/>
                    <a:pt x="1264" y="506"/>
                  </a:cubicBezTo>
                  <a:cubicBezTo>
                    <a:pt x="1292" y="534"/>
                    <a:pt x="1320" y="534"/>
                    <a:pt x="1320" y="562"/>
                  </a:cubicBezTo>
                  <a:cubicBezTo>
                    <a:pt x="1376" y="590"/>
                    <a:pt x="1461" y="646"/>
                    <a:pt x="1517" y="674"/>
                  </a:cubicBezTo>
                  <a:cubicBezTo>
                    <a:pt x="1545" y="730"/>
                    <a:pt x="1601" y="786"/>
                    <a:pt x="1657" y="758"/>
                  </a:cubicBezTo>
                  <a:cubicBezTo>
                    <a:pt x="1938" y="646"/>
                    <a:pt x="2050" y="870"/>
                    <a:pt x="2191" y="1039"/>
                  </a:cubicBezTo>
                  <a:cubicBezTo>
                    <a:pt x="2191" y="1067"/>
                    <a:pt x="2191" y="1123"/>
                    <a:pt x="2163" y="1151"/>
                  </a:cubicBezTo>
                  <a:lnTo>
                    <a:pt x="2163" y="1151"/>
                  </a:lnTo>
                  <a:cubicBezTo>
                    <a:pt x="2106" y="1207"/>
                    <a:pt x="2163" y="1292"/>
                    <a:pt x="2106" y="1320"/>
                  </a:cubicBezTo>
                  <a:lnTo>
                    <a:pt x="2106" y="1320"/>
                  </a:lnTo>
                  <a:cubicBezTo>
                    <a:pt x="2050" y="1376"/>
                    <a:pt x="2106" y="1460"/>
                    <a:pt x="2050" y="1516"/>
                  </a:cubicBezTo>
                  <a:lnTo>
                    <a:pt x="2050" y="1516"/>
                  </a:lnTo>
                  <a:cubicBezTo>
                    <a:pt x="1994" y="1544"/>
                    <a:pt x="2050" y="1629"/>
                    <a:pt x="1994" y="1685"/>
                  </a:cubicBezTo>
                  <a:lnTo>
                    <a:pt x="1994" y="1685"/>
                  </a:lnTo>
                  <a:cubicBezTo>
                    <a:pt x="1938" y="1741"/>
                    <a:pt x="1994" y="1825"/>
                    <a:pt x="1938" y="1881"/>
                  </a:cubicBezTo>
                  <a:lnTo>
                    <a:pt x="1938" y="1853"/>
                  </a:lnTo>
                  <a:cubicBezTo>
                    <a:pt x="1882" y="1909"/>
                    <a:pt x="1910" y="1993"/>
                    <a:pt x="1854" y="2050"/>
                  </a:cubicBezTo>
                  <a:lnTo>
                    <a:pt x="1882" y="2050"/>
                  </a:lnTo>
                  <a:cubicBezTo>
                    <a:pt x="1826" y="2078"/>
                    <a:pt x="1854" y="2134"/>
                    <a:pt x="1798" y="2162"/>
                  </a:cubicBezTo>
                  <a:cubicBezTo>
                    <a:pt x="1798" y="2190"/>
                    <a:pt x="1798" y="2190"/>
                    <a:pt x="1798" y="2218"/>
                  </a:cubicBezTo>
                  <a:cubicBezTo>
                    <a:pt x="1741" y="2302"/>
                    <a:pt x="1826" y="2387"/>
                    <a:pt x="1741" y="2471"/>
                  </a:cubicBezTo>
                  <a:lnTo>
                    <a:pt x="1741" y="2471"/>
                  </a:lnTo>
                  <a:cubicBezTo>
                    <a:pt x="1685" y="2527"/>
                    <a:pt x="1741" y="2639"/>
                    <a:pt x="1685" y="2695"/>
                  </a:cubicBezTo>
                  <a:lnTo>
                    <a:pt x="1685" y="2695"/>
                  </a:lnTo>
                  <a:cubicBezTo>
                    <a:pt x="1657" y="2723"/>
                    <a:pt x="1657" y="2780"/>
                    <a:pt x="1629" y="2808"/>
                  </a:cubicBezTo>
                  <a:lnTo>
                    <a:pt x="1629" y="2808"/>
                  </a:lnTo>
                  <a:cubicBezTo>
                    <a:pt x="1601" y="2864"/>
                    <a:pt x="1601" y="2920"/>
                    <a:pt x="1573" y="2948"/>
                  </a:cubicBezTo>
                  <a:lnTo>
                    <a:pt x="1573" y="2948"/>
                  </a:lnTo>
                  <a:cubicBezTo>
                    <a:pt x="1545" y="2976"/>
                    <a:pt x="1545" y="3032"/>
                    <a:pt x="1517" y="3060"/>
                  </a:cubicBezTo>
                  <a:lnTo>
                    <a:pt x="1517" y="3060"/>
                  </a:lnTo>
                  <a:cubicBezTo>
                    <a:pt x="1489" y="3088"/>
                    <a:pt x="1489" y="3145"/>
                    <a:pt x="1461" y="3173"/>
                  </a:cubicBezTo>
                  <a:lnTo>
                    <a:pt x="1461" y="3173"/>
                  </a:lnTo>
                  <a:cubicBezTo>
                    <a:pt x="1405" y="3201"/>
                    <a:pt x="1433" y="3257"/>
                    <a:pt x="1376" y="3285"/>
                  </a:cubicBezTo>
                  <a:lnTo>
                    <a:pt x="1405" y="3285"/>
                  </a:lnTo>
                  <a:cubicBezTo>
                    <a:pt x="1348" y="3341"/>
                    <a:pt x="1376" y="3397"/>
                    <a:pt x="1320" y="34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70"/>
            <p:cNvSpPr/>
            <p:nvPr/>
          </p:nvSpPr>
          <p:spPr>
            <a:xfrm>
              <a:off x="2820700" y="652225"/>
              <a:ext cx="66000" cy="106700"/>
            </a:xfrm>
            <a:custGeom>
              <a:avLst/>
              <a:gdLst/>
              <a:ahLst/>
              <a:cxnLst/>
              <a:rect l="l" t="t" r="r" b="b"/>
              <a:pathLst>
                <a:path w="2640" h="4268" extrusionOk="0">
                  <a:moveTo>
                    <a:pt x="478" y="2078"/>
                  </a:moveTo>
                  <a:cubicBezTo>
                    <a:pt x="478" y="2078"/>
                    <a:pt x="478" y="2050"/>
                    <a:pt x="449" y="2021"/>
                  </a:cubicBezTo>
                  <a:cubicBezTo>
                    <a:pt x="421" y="1993"/>
                    <a:pt x="449" y="1937"/>
                    <a:pt x="421" y="1909"/>
                  </a:cubicBezTo>
                  <a:cubicBezTo>
                    <a:pt x="421" y="1881"/>
                    <a:pt x="421" y="1881"/>
                    <a:pt x="421" y="1853"/>
                  </a:cubicBezTo>
                  <a:cubicBezTo>
                    <a:pt x="365" y="1825"/>
                    <a:pt x="393" y="1769"/>
                    <a:pt x="365" y="1713"/>
                  </a:cubicBezTo>
                  <a:cubicBezTo>
                    <a:pt x="365" y="1713"/>
                    <a:pt x="365" y="1685"/>
                    <a:pt x="337" y="1685"/>
                  </a:cubicBezTo>
                  <a:cubicBezTo>
                    <a:pt x="309" y="1628"/>
                    <a:pt x="337" y="1544"/>
                    <a:pt x="281" y="1488"/>
                  </a:cubicBezTo>
                  <a:cubicBezTo>
                    <a:pt x="281" y="1460"/>
                    <a:pt x="281" y="1460"/>
                    <a:pt x="281" y="1432"/>
                  </a:cubicBezTo>
                  <a:cubicBezTo>
                    <a:pt x="225" y="1376"/>
                    <a:pt x="281" y="1292"/>
                    <a:pt x="225" y="1263"/>
                  </a:cubicBezTo>
                  <a:lnTo>
                    <a:pt x="225" y="1263"/>
                  </a:lnTo>
                  <a:cubicBezTo>
                    <a:pt x="169" y="1179"/>
                    <a:pt x="197" y="1123"/>
                    <a:pt x="197" y="1039"/>
                  </a:cubicBezTo>
                  <a:cubicBezTo>
                    <a:pt x="197" y="927"/>
                    <a:pt x="169" y="842"/>
                    <a:pt x="225" y="730"/>
                  </a:cubicBezTo>
                  <a:cubicBezTo>
                    <a:pt x="281" y="562"/>
                    <a:pt x="281" y="393"/>
                    <a:pt x="141" y="225"/>
                  </a:cubicBezTo>
                  <a:cubicBezTo>
                    <a:pt x="85" y="140"/>
                    <a:pt x="0" y="0"/>
                    <a:pt x="225" y="0"/>
                  </a:cubicBezTo>
                  <a:cubicBezTo>
                    <a:pt x="449" y="281"/>
                    <a:pt x="730" y="505"/>
                    <a:pt x="1011" y="702"/>
                  </a:cubicBezTo>
                  <a:cubicBezTo>
                    <a:pt x="1039" y="814"/>
                    <a:pt x="927" y="870"/>
                    <a:pt x="871" y="955"/>
                  </a:cubicBezTo>
                  <a:cubicBezTo>
                    <a:pt x="814" y="1011"/>
                    <a:pt x="702" y="1039"/>
                    <a:pt x="730" y="1151"/>
                  </a:cubicBezTo>
                  <a:cubicBezTo>
                    <a:pt x="758" y="1179"/>
                    <a:pt x="758" y="1179"/>
                    <a:pt x="786" y="1207"/>
                  </a:cubicBezTo>
                  <a:cubicBezTo>
                    <a:pt x="927" y="1320"/>
                    <a:pt x="786" y="1404"/>
                    <a:pt x="758" y="1460"/>
                  </a:cubicBezTo>
                  <a:cubicBezTo>
                    <a:pt x="899" y="1376"/>
                    <a:pt x="1095" y="1376"/>
                    <a:pt x="1292" y="1348"/>
                  </a:cubicBezTo>
                  <a:cubicBezTo>
                    <a:pt x="1348" y="1432"/>
                    <a:pt x="1320" y="1516"/>
                    <a:pt x="1348" y="1572"/>
                  </a:cubicBezTo>
                  <a:cubicBezTo>
                    <a:pt x="1348" y="1741"/>
                    <a:pt x="1544" y="1909"/>
                    <a:pt x="1432" y="2106"/>
                  </a:cubicBezTo>
                  <a:cubicBezTo>
                    <a:pt x="1404" y="2134"/>
                    <a:pt x="1348" y="2134"/>
                    <a:pt x="1376" y="2162"/>
                  </a:cubicBezTo>
                  <a:cubicBezTo>
                    <a:pt x="1376" y="2162"/>
                    <a:pt x="1404" y="2134"/>
                    <a:pt x="1432" y="2162"/>
                  </a:cubicBezTo>
                  <a:cubicBezTo>
                    <a:pt x="1516" y="2274"/>
                    <a:pt x="1488" y="2443"/>
                    <a:pt x="1601" y="2583"/>
                  </a:cubicBezTo>
                  <a:cubicBezTo>
                    <a:pt x="1741" y="2358"/>
                    <a:pt x="1909" y="2443"/>
                    <a:pt x="2106" y="2555"/>
                  </a:cubicBezTo>
                  <a:cubicBezTo>
                    <a:pt x="2106" y="2499"/>
                    <a:pt x="2190" y="2723"/>
                    <a:pt x="2190" y="2527"/>
                  </a:cubicBezTo>
                  <a:cubicBezTo>
                    <a:pt x="2190" y="2499"/>
                    <a:pt x="2190" y="2471"/>
                    <a:pt x="2190" y="2443"/>
                  </a:cubicBezTo>
                  <a:cubicBezTo>
                    <a:pt x="2218" y="2415"/>
                    <a:pt x="2218" y="2386"/>
                    <a:pt x="2246" y="2386"/>
                  </a:cubicBezTo>
                  <a:cubicBezTo>
                    <a:pt x="2274" y="2358"/>
                    <a:pt x="2330" y="2330"/>
                    <a:pt x="2359" y="2330"/>
                  </a:cubicBezTo>
                  <a:cubicBezTo>
                    <a:pt x="2387" y="2358"/>
                    <a:pt x="2415" y="2358"/>
                    <a:pt x="2443" y="2358"/>
                  </a:cubicBezTo>
                  <a:cubicBezTo>
                    <a:pt x="2499" y="2415"/>
                    <a:pt x="2527" y="2499"/>
                    <a:pt x="2611" y="2527"/>
                  </a:cubicBezTo>
                  <a:cubicBezTo>
                    <a:pt x="2611" y="2555"/>
                    <a:pt x="2639" y="2583"/>
                    <a:pt x="2639" y="2611"/>
                  </a:cubicBezTo>
                  <a:cubicBezTo>
                    <a:pt x="2639" y="2639"/>
                    <a:pt x="2639" y="2667"/>
                    <a:pt x="2611" y="2667"/>
                  </a:cubicBezTo>
                  <a:cubicBezTo>
                    <a:pt x="2527" y="2751"/>
                    <a:pt x="2527" y="2836"/>
                    <a:pt x="2499" y="2948"/>
                  </a:cubicBezTo>
                  <a:cubicBezTo>
                    <a:pt x="2499" y="3060"/>
                    <a:pt x="2471" y="3201"/>
                    <a:pt x="2302" y="3088"/>
                  </a:cubicBezTo>
                  <a:cubicBezTo>
                    <a:pt x="2274" y="3060"/>
                    <a:pt x="2274" y="3032"/>
                    <a:pt x="2274" y="3032"/>
                  </a:cubicBezTo>
                  <a:cubicBezTo>
                    <a:pt x="2302" y="3004"/>
                    <a:pt x="2302" y="2976"/>
                    <a:pt x="2274" y="2976"/>
                  </a:cubicBezTo>
                  <a:cubicBezTo>
                    <a:pt x="2274" y="3004"/>
                    <a:pt x="2246" y="3004"/>
                    <a:pt x="2190" y="3032"/>
                  </a:cubicBezTo>
                  <a:cubicBezTo>
                    <a:pt x="1909" y="3060"/>
                    <a:pt x="1713" y="3313"/>
                    <a:pt x="1432" y="3313"/>
                  </a:cubicBezTo>
                  <a:cubicBezTo>
                    <a:pt x="1376" y="3313"/>
                    <a:pt x="1376" y="3453"/>
                    <a:pt x="1376" y="3538"/>
                  </a:cubicBezTo>
                  <a:cubicBezTo>
                    <a:pt x="1376" y="3622"/>
                    <a:pt x="1432" y="3706"/>
                    <a:pt x="1460" y="3790"/>
                  </a:cubicBezTo>
                  <a:cubicBezTo>
                    <a:pt x="1516" y="3959"/>
                    <a:pt x="1572" y="4099"/>
                    <a:pt x="1488" y="4239"/>
                  </a:cubicBezTo>
                  <a:cubicBezTo>
                    <a:pt x="1460" y="4267"/>
                    <a:pt x="1432" y="4267"/>
                    <a:pt x="1432" y="4239"/>
                  </a:cubicBezTo>
                  <a:lnTo>
                    <a:pt x="1432" y="4239"/>
                  </a:lnTo>
                  <a:cubicBezTo>
                    <a:pt x="1404" y="4211"/>
                    <a:pt x="1376" y="4183"/>
                    <a:pt x="1376" y="4183"/>
                  </a:cubicBezTo>
                  <a:lnTo>
                    <a:pt x="1376" y="4183"/>
                  </a:lnTo>
                  <a:cubicBezTo>
                    <a:pt x="1320" y="4155"/>
                    <a:pt x="1348" y="4099"/>
                    <a:pt x="1292" y="4043"/>
                  </a:cubicBezTo>
                  <a:lnTo>
                    <a:pt x="1292" y="4043"/>
                  </a:lnTo>
                  <a:cubicBezTo>
                    <a:pt x="1292" y="4043"/>
                    <a:pt x="1264" y="4015"/>
                    <a:pt x="1236" y="3987"/>
                  </a:cubicBezTo>
                  <a:lnTo>
                    <a:pt x="1236" y="3987"/>
                  </a:lnTo>
                  <a:cubicBezTo>
                    <a:pt x="1207" y="3959"/>
                    <a:pt x="1207" y="3903"/>
                    <a:pt x="1179" y="3874"/>
                  </a:cubicBezTo>
                  <a:lnTo>
                    <a:pt x="1179" y="3874"/>
                  </a:lnTo>
                  <a:cubicBezTo>
                    <a:pt x="1151" y="3846"/>
                    <a:pt x="1151" y="3790"/>
                    <a:pt x="1123" y="3762"/>
                  </a:cubicBezTo>
                  <a:lnTo>
                    <a:pt x="1123" y="3762"/>
                  </a:lnTo>
                  <a:cubicBezTo>
                    <a:pt x="1095" y="3734"/>
                    <a:pt x="1095" y="3678"/>
                    <a:pt x="1067" y="3622"/>
                  </a:cubicBezTo>
                  <a:cubicBezTo>
                    <a:pt x="1067" y="3622"/>
                    <a:pt x="1067" y="3594"/>
                    <a:pt x="1067" y="3566"/>
                  </a:cubicBezTo>
                  <a:cubicBezTo>
                    <a:pt x="1039" y="3538"/>
                    <a:pt x="1039" y="3481"/>
                    <a:pt x="1011" y="3453"/>
                  </a:cubicBezTo>
                  <a:lnTo>
                    <a:pt x="1011" y="3453"/>
                  </a:lnTo>
                  <a:cubicBezTo>
                    <a:pt x="983" y="3425"/>
                    <a:pt x="983" y="3369"/>
                    <a:pt x="955" y="3341"/>
                  </a:cubicBezTo>
                  <a:lnTo>
                    <a:pt x="955" y="3341"/>
                  </a:lnTo>
                  <a:cubicBezTo>
                    <a:pt x="899" y="3313"/>
                    <a:pt x="927" y="3257"/>
                    <a:pt x="899" y="3229"/>
                  </a:cubicBezTo>
                  <a:lnTo>
                    <a:pt x="899" y="3229"/>
                  </a:lnTo>
                  <a:cubicBezTo>
                    <a:pt x="843" y="3173"/>
                    <a:pt x="871" y="3116"/>
                    <a:pt x="843" y="3088"/>
                  </a:cubicBezTo>
                  <a:cubicBezTo>
                    <a:pt x="843" y="3088"/>
                    <a:pt x="843" y="3060"/>
                    <a:pt x="814" y="3032"/>
                  </a:cubicBezTo>
                  <a:cubicBezTo>
                    <a:pt x="786" y="3004"/>
                    <a:pt x="814" y="2948"/>
                    <a:pt x="758" y="2920"/>
                  </a:cubicBezTo>
                  <a:lnTo>
                    <a:pt x="758" y="2920"/>
                  </a:lnTo>
                  <a:cubicBezTo>
                    <a:pt x="730" y="2892"/>
                    <a:pt x="730" y="2836"/>
                    <a:pt x="702" y="2808"/>
                  </a:cubicBezTo>
                  <a:cubicBezTo>
                    <a:pt x="702" y="2780"/>
                    <a:pt x="702" y="2751"/>
                    <a:pt x="702" y="2751"/>
                  </a:cubicBezTo>
                  <a:cubicBezTo>
                    <a:pt x="674" y="2723"/>
                    <a:pt x="674" y="2667"/>
                    <a:pt x="646" y="2611"/>
                  </a:cubicBezTo>
                  <a:cubicBezTo>
                    <a:pt x="646" y="2611"/>
                    <a:pt x="646" y="2583"/>
                    <a:pt x="646" y="2555"/>
                  </a:cubicBezTo>
                  <a:cubicBezTo>
                    <a:pt x="618" y="2527"/>
                    <a:pt x="618" y="2471"/>
                    <a:pt x="590" y="2443"/>
                  </a:cubicBezTo>
                  <a:cubicBezTo>
                    <a:pt x="590" y="2415"/>
                    <a:pt x="590" y="2415"/>
                    <a:pt x="590" y="2386"/>
                  </a:cubicBezTo>
                  <a:cubicBezTo>
                    <a:pt x="562" y="2358"/>
                    <a:pt x="562" y="2302"/>
                    <a:pt x="534" y="2274"/>
                  </a:cubicBezTo>
                  <a:cubicBezTo>
                    <a:pt x="534" y="2246"/>
                    <a:pt x="534" y="2218"/>
                    <a:pt x="534" y="2218"/>
                  </a:cubicBezTo>
                  <a:cubicBezTo>
                    <a:pt x="478" y="2162"/>
                    <a:pt x="506" y="2106"/>
                    <a:pt x="478" y="207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70"/>
            <p:cNvSpPr/>
            <p:nvPr/>
          </p:nvSpPr>
          <p:spPr>
            <a:xfrm>
              <a:off x="2817875" y="588350"/>
              <a:ext cx="34425" cy="63200"/>
            </a:xfrm>
            <a:custGeom>
              <a:avLst/>
              <a:gdLst/>
              <a:ahLst/>
              <a:cxnLst/>
              <a:rect l="l" t="t" r="r" b="b"/>
              <a:pathLst>
                <a:path w="1377" h="2528" extrusionOk="0">
                  <a:moveTo>
                    <a:pt x="703" y="113"/>
                  </a:moveTo>
                  <a:cubicBezTo>
                    <a:pt x="731" y="113"/>
                    <a:pt x="731" y="113"/>
                    <a:pt x="759" y="113"/>
                  </a:cubicBezTo>
                  <a:cubicBezTo>
                    <a:pt x="787" y="85"/>
                    <a:pt x="843" y="85"/>
                    <a:pt x="871" y="56"/>
                  </a:cubicBezTo>
                  <a:lnTo>
                    <a:pt x="871" y="56"/>
                  </a:lnTo>
                  <a:cubicBezTo>
                    <a:pt x="956" y="0"/>
                    <a:pt x="1040" y="28"/>
                    <a:pt x="1124" y="28"/>
                  </a:cubicBezTo>
                  <a:cubicBezTo>
                    <a:pt x="1320" y="253"/>
                    <a:pt x="1292" y="702"/>
                    <a:pt x="1068" y="843"/>
                  </a:cubicBezTo>
                  <a:cubicBezTo>
                    <a:pt x="956" y="786"/>
                    <a:pt x="956" y="674"/>
                    <a:pt x="899" y="590"/>
                  </a:cubicBezTo>
                  <a:cubicBezTo>
                    <a:pt x="871" y="506"/>
                    <a:pt x="787" y="534"/>
                    <a:pt x="731" y="562"/>
                  </a:cubicBezTo>
                  <a:cubicBezTo>
                    <a:pt x="675" y="562"/>
                    <a:pt x="675" y="590"/>
                    <a:pt x="675" y="646"/>
                  </a:cubicBezTo>
                  <a:cubicBezTo>
                    <a:pt x="703" y="702"/>
                    <a:pt x="759" y="758"/>
                    <a:pt x="815" y="730"/>
                  </a:cubicBezTo>
                  <a:cubicBezTo>
                    <a:pt x="956" y="674"/>
                    <a:pt x="984" y="786"/>
                    <a:pt x="1068" y="843"/>
                  </a:cubicBezTo>
                  <a:cubicBezTo>
                    <a:pt x="1068" y="843"/>
                    <a:pt x="1096" y="871"/>
                    <a:pt x="1096" y="871"/>
                  </a:cubicBezTo>
                  <a:cubicBezTo>
                    <a:pt x="984" y="1151"/>
                    <a:pt x="1124" y="1320"/>
                    <a:pt x="1264" y="1516"/>
                  </a:cubicBezTo>
                  <a:cubicBezTo>
                    <a:pt x="1292" y="1685"/>
                    <a:pt x="1264" y="1797"/>
                    <a:pt x="1124" y="1909"/>
                  </a:cubicBezTo>
                  <a:cubicBezTo>
                    <a:pt x="956" y="2022"/>
                    <a:pt x="984" y="2106"/>
                    <a:pt x="1180" y="2162"/>
                  </a:cubicBezTo>
                  <a:cubicBezTo>
                    <a:pt x="1377" y="2246"/>
                    <a:pt x="1320" y="2331"/>
                    <a:pt x="1236" y="2443"/>
                  </a:cubicBezTo>
                  <a:cubicBezTo>
                    <a:pt x="1180" y="2471"/>
                    <a:pt x="1152" y="2527"/>
                    <a:pt x="1096" y="2527"/>
                  </a:cubicBezTo>
                  <a:cubicBezTo>
                    <a:pt x="1068" y="2527"/>
                    <a:pt x="1040" y="2527"/>
                    <a:pt x="1012" y="2527"/>
                  </a:cubicBezTo>
                  <a:cubicBezTo>
                    <a:pt x="984" y="2527"/>
                    <a:pt x="984" y="2499"/>
                    <a:pt x="984" y="2471"/>
                  </a:cubicBezTo>
                  <a:cubicBezTo>
                    <a:pt x="984" y="2443"/>
                    <a:pt x="1012" y="2443"/>
                    <a:pt x="1012" y="2415"/>
                  </a:cubicBezTo>
                  <a:cubicBezTo>
                    <a:pt x="1012" y="2443"/>
                    <a:pt x="984" y="2443"/>
                    <a:pt x="984" y="2471"/>
                  </a:cubicBezTo>
                  <a:cubicBezTo>
                    <a:pt x="899" y="2471"/>
                    <a:pt x="843" y="2443"/>
                    <a:pt x="815" y="2387"/>
                  </a:cubicBezTo>
                  <a:cubicBezTo>
                    <a:pt x="759" y="2359"/>
                    <a:pt x="731" y="2302"/>
                    <a:pt x="703" y="2246"/>
                  </a:cubicBezTo>
                  <a:cubicBezTo>
                    <a:pt x="675" y="2246"/>
                    <a:pt x="675" y="2218"/>
                    <a:pt x="647" y="2190"/>
                  </a:cubicBezTo>
                  <a:cubicBezTo>
                    <a:pt x="647" y="2190"/>
                    <a:pt x="647" y="2162"/>
                    <a:pt x="619" y="2134"/>
                  </a:cubicBezTo>
                  <a:cubicBezTo>
                    <a:pt x="619" y="2134"/>
                    <a:pt x="619" y="2134"/>
                    <a:pt x="619" y="2134"/>
                  </a:cubicBezTo>
                  <a:cubicBezTo>
                    <a:pt x="619" y="2134"/>
                    <a:pt x="591" y="2162"/>
                    <a:pt x="591" y="2162"/>
                  </a:cubicBezTo>
                  <a:cubicBezTo>
                    <a:pt x="591" y="2190"/>
                    <a:pt x="591" y="2190"/>
                    <a:pt x="591" y="2218"/>
                  </a:cubicBezTo>
                  <a:cubicBezTo>
                    <a:pt x="534" y="2274"/>
                    <a:pt x="450" y="2359"/>
                    <a:pt x="422" y="2331"/>
                  </a:cubicBezTo>
                  <a:cubicBezTo>
                    <a:pt x="366" y="2078"/>
                    <a:pt x="226" y="2302"/>
                    <a:pt x="113" y="2246"/>
                  </a:cubicBezTo>
                  <a:cubicBezTo>
                    <a:pt x="85" y="2218"/>
                    <a:pt x="57" y="2162"/>
                    <a:pt x="57" y="2134"/>
                  </a:cubicBezTo>
                  <a:cubicBezTo>
                    <a:pt x="57" y="2106"/>
                    <a:pt x="57" y="2106"/>
                    <a:pt x="57" y="2078"/>
                  </a:cubicBezTo>
                  <a:cubicBezTo>
                    <a:pt x="1" y="1881"/>
                    <a:pt x="1" y="1685"/>
                    <a:pt x="57" y="1488"/>
                  </a:cubicBezTo>
                  <a:cubicBezTo>
                    <a:pt x="57" y="1460"/>
                    <a:pt x="57" y="1460"/>
                    <a:pt x="57" y="1432"/>
                  </a:cubicBezTo>
                  <a:cubicBezTo>
                    <a:pt x="113" y="1292"/>
                    <a:pt x="29" y="1095"/>
                    <a:pt x="113" y="955"/>
                  </a:cubicBezTo>
                  <a:lnTo>
                    <a:pt x="113" y="955"/>
                  </a:lnTo>
                  <a:cubicBezTo>
                    <a:pt x="169" y="899"/>
                    <a:pt x="113" y="814"/>
                    <a:pt x="169" y="786"/>
                  </a:cubicBezTo>
                  <a:cubicBezTo>
                    <a:pt x="169" y="758"/>
                    <a:pt x="169" y="730"/>
                    <a:pt x="169" y="730"/>
                  </a:cubicBezTo>
                  <a:cubicBezTo>
                    <a:pt x="198" y="674"/>
                    <a:pt x="198" y="618"/>
                    <a:pt x="226" y="590"/>
                  </a:cubicBezTo>
                  <a:lnTo>
                    <a:pt x="226" y="590"/>
                  </a:lnTo>
                  <a:cubicBezTo>
                    <a:pt x="254" y="562"/>
                    <a:pt x="254" y="562"/>
                    <a:pt x="282" y="534"/>
                  </a:cubicBezTo>
                  <a:lnTo>
                    <a:pt x="282" y="534"/>
                  </a:lnTo>
                  <a:cubicBezTo>
                    <a:pt x="310" y="506"/>
                    <a:pt x="310" y="450"/>
                    <a:pt x="338" y="421"/>
                  </a:cubicBezTo>
                  <a:lnTo>
                    <a:pt x="338" y="421"/>
                  </a:lnTo>
                  <a:cubicBezTo>
                    <a:pt x="366" y="393"/>
                    <a:pt x="394" y="365"/>
                    <a:pt x="394" y="365"/>
                  </a:cubicBezTo>
                  <a:lnTo>
                    <a:pt x="394" y="365"/>
                  </a:lnTo>
                  <a:cubicBezTo>
                    <a:pt x="422" y="337"/>
                    <a:pt x="450" y="309"/>
                    <a:pt x="478" y="309"/>
                  </a:cubicBezTo>
                  <a:lnTo>
                    <a:pt x="450" y="309"/>
                  </a:lnTo>
                  <a:cubicBezTo>
                    <a:pt x="478" y="281"/>
                    <a:pt x="506" y="253"/>
                    <a:pt x="534" y="253"/>
                  </a:cubicBezTo>
                  <a:lnTo>
                    <a:pt x="534" y="253"/>
                  </a:lnTo>
                  <a:cubicBezTo>
                    <a:pt x="562" y="197"/>
                    <a:pt x="619" y="225"/>
                    <a:pt x="647" y="169"/>
                  </a:cubicBezTo>
                  <a:lnTo>
                    <a:pt x="647" y="169"/>
                  </a:lnTo>
                  <a:cubicBezTo>
                    <a:pt x="675" y="169"/>
                    <a:pt x="675" y="141"/>
                    <a:pt x="703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70"/>
            <p:cNvSpPr/>
            <p:nvPr/>
          </p:nvSpPr>
          <p:spPr>
            <a:xfrm>
              <a:off x="2907025" y="723100"/>
              <a:ext cx="39325" cy="57575"/>
            </a:xfrm>
            <a:custGeom>
              <a:avLst/>
              <a:gdLst/>
              <a:ahLst/>
              <a:cxnLst/>
              <a:rect l="l" t="t" r="r" b="b"/>
              <a:pathLst>
                <a:path w="1573" h="2303" extrusionOk="0">
                  <a:moveTo>
                    <a:pt x="1376" y="1152"/>
                  </a:moveTo>
                  <a:cubicBezTo>
                    <a:pt x="1348" y="1180"/>
                    <a:pt x="1348" y="1180"/>
                    <a:pt x="1348" y="1208"/>
                  </a:cubicBezTo>
                  <a:cubicBezTo>
                    <a:pt x="1348" y="1236"/>
                    <a:pt x="1320" y="1264"/>
                    <a:pt x="1292" y="1292"/>
                  </a:cubicBezTo>
                  <a:lnTo>
                    <a:pt x="1292" y="1292"/>
                  </a:lnTo>
                  <a:cubicBezTo>
                    <a:pt x="1264" y="1320"/>
                    <a:pt x="1292" y="1376"/>
                    <a:pt x="1236" y="1404"/>
                  </a:cubicBezTo>
                  <a:lnTo>
                    <a:pt x="1236" y="1404"/>
                  </a:lnTo>
                  <a:cubicBezTo>
                    <a:pt x="1208" y="1432"/>
                    <a:pt x="1208" y="1489"/>
                    <a:pt x="1180" y="1517"/>
                  </a:cubicBezTo>
                  <a:lnTo>
                    <a:pt x="1180" y="1517"/>
                  </a:lnTo>
                  <a:cubicBezTo>
                    <a:pt x="1180" y="1545"/>
                    <a:pt x="1152" y="1545"/>
                    <a:pt x="1123" y="1573"/>
                  </a:cubicBezTo>
                  <a:cubicBezTo>
                    <a:pt x="1095" y="1601"/>
                    <a:pt x="1095" y="1657"/>
                    <a:pt x="1067" y="1685"/>
                  </a:cubicBezTo>
                  <a:lnTo>
                    <a:pt x="1067" y="1713"/>
                  </a:lnTo>
                  <a:cubicBezTo>
                    <a:pt x="1011" y="1741"/>
                    <a:pt x="1067" y="1826"/>
                    <a:pt x="1011" y="1882"/>
                  </a:cubicBezTo>
                  <a:lnTo>
                    <a:pt x="1011" y="1882"/>
                  </a:lnTo>
                  <a:cubicBezTo>
                    <a:pt x="983" y="1910"/>
                    <a:pt x="983" y="1966"/>
                    <a:pt x="927" y="1994"/>
                  </a:cubicBezTo>
                  <a:lnTo>
                    <a:pt x="955" y="1994"/>
                  </a:lnTo>
                  <a:cubicBezTo>
                    <a:pt x="899" y="2022"/>
                    <a:pt x="927" y="2078"/>
                    <a:pt x="871" y="2106"/>
                  </a:cubicBezTo>
                  <a:lnTo>
                    <a:pt x="871" y="2106"/>
                  </a:lnTo>
                  <a:cubicBezTo>
                    <a:pt x="843" y="2134"/>
                    <a:pt x="871" y="2190"/>
                    <a:pt x="815" y="2247"/>
                  </a:cubicBezTo>
                  <a:lnTo>
                    <a:pt x="815" y="2247"/>
                  </a:lnTo>
                  <a:cubicBezTo>
                    <a:pt x="815" y="2247"/>
                    <a:pt x="787" y="2275"/>
                    <a:pt x="758" y="2275"/>
                  </a:cubicBezTo>
                  <a:cubicBezTo>
                    <a:pt x="562" y="2303"/>
                    <a:pt x="422" y="2190"/>
                    <a:pt x="337" y="2022"/>
                  </a:cubicBezTo>
                  <a:cubicBezTo>
                    <a:pt x="365" y="1938"/>
                    <a:pt x="394" y="1910"/>
                    <a:pt x="478" y="1910"/>
                  </a:cubicBezTo>
                  <a:cubicBezTo>
                    <a:pt x="506" y="1910"/>
                    <a:pt x="506" y="1938"/>
                    <a:pt x="506" y="1938"/>
                  </a:cubicBezTo>
                  <a:cubicBezTo>
                    <a:pt x="534" y="1910"/>
                    <a:pt x="478" y="1910"/>
                    <a:pt x="478" y="1882"/>
                  </a:cubicBezTo>
                  <a:cubicBezTo>
                    <a:pt x="506" y="1685"/>
                    <a:pt x="253" y="1545"/>
                    <a:pt x="394" y="1348"/>
                  </a:cubicBezTo>
                  <a:cubicBezTo>
                    <a:pt x="141" y="1320"/>
                    <a:pt x="169" y="1068"/>
                    <a:pt x="29" y="955"/>
                  </a:cubicBezTo>
                  <a:cubicBezTo>
                    <a:pt x="0" y="843"/>
                    <a:pt x="29" y="703"/>
                    <a:pt x="113" y="618"/>
                  </a:cubicBezTo>
                  <a:cubicBezTo>
                    <a:pt x="197" y="562"/>
                    <a:pt x="281" y="562"/>
                    <a:pt x="365" y="618"/>
                  </a:cubicBezTo>
                  <a:cubicBezTo>
                    <a:pt x="422" y="674"/>
                    <a:pt x="365" y="759"/>
                    <a:pt x="422" y="843"/>
                  </a:cubicBezTo>
                  <a:cubicBezTo>
                    <a:pt x="562" y="787"/>
                    <a:pt x="674" y="731"/>
                    <a:pt x="618" y="534"/>
                  </a:cubicBezTo>
                  <a:cubicBezTo>
                    <a:pt x="618" y="506"/>
                    <a:pt x="618" y="478"/>
                    <a:pt x="618" y="450"/>
                  </a:cubicBezTo>
                  <a:cubicBezTo>
                    <a:pt x="674" y="309"/>
                    <a:pt x="843" y="281"/>
                    <a:pt x="899" y="113"/>
                  </a:cubicBezTo>
                  <a:cubicBezTo>
                    <a:pt x="927" y="1"/>
                    <a:pt x="1376" y="85"/>
                    <a:pt x="1432" y="197"/>
                  </a:cubicBezTo>
                  <a:cubicBezTo>
                    <a:pt x="1516" y="366"/>
                    <a:pt x="1573" y="562"/>
                    <a:pt x="1516" y="759"/>
                  </a:cubicBezTo>
                  <a:cubicBezTo>
                    <a:pt x="1516" y="815"/>
                    <a:pt x="1516" y="871"/>
                    <a:pt x="1488" y="927"/>
                  </a:cubicBezTo>
                  <a:lnTo>
                    <a:pt x="1488" y="927"/>
                  </a:lnTo>
                  <a:cubicBezTo>
                    <a:pt x="1460" y="955"/>
                    <a:pt x="1460" y="1011"/>
                    <a:pt x="1432" y="1039"/>
                  </a:cubicBezTo>
                  <a:lnTo>
                    <a:pt x="1432" y="1039"/>
                  </a:lnTo>
                  <a:cubicBezTo>
                    <a:pt x="1376" y="1068"/>
                    <a:pt x="1404" y="1124"/>
                    <a:pt x="1376" y="115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70"/>
            <p:cNvSpPr/>
            <p:nvPr/>
          </p:nvSpPr>
          <p:spPr>
            <a:xfrm>
              <a:off x="2933700" y="588350"/>
              <a:ext cx="51950" cy="37225"/>
            </a:xfrm>
            <a:custGeom>
              <a:avLst/>
              <a:gdLst/>
              <a:ahLst/>
              <a:cxnLst/>
              <a:rect l="l" t="t" r="r" b="b"/>
              <a:pathLst>
                <a:path w="2078" h="1489" extrusionOk="0">
                  <a:moveTo>
                    <a:pt x="2078" y="1067"/>
                  </a:moveTo>
                  <a:cubicBezTo>
                    <a:pt x="2078" y="1095"/>
                    <a:pt x="2078" y="1095"/>
                    <a:pt x="2078" y="1123"/>
                  </a:cubicBezTo>
                  <a:cubicBezTo>
                    <a:pt x="2022" y="1208"/>
                    <a:pt x="2078" y="1292"/>
                    <a:pt x="2050" y="1348"/>
                  </a:cubicBezTo>
                  <a:cubicBezTo>
                    <a:pt x="1966" y="1488"/>
                    <a:pt x="1881" y="1460"/>
                    <a:pt x="1797" y="1348"/>
                  </a:cubicBezTo>
                  <a:cubicBezTo>
                    <a:pt x="1769" y="1264"/>
                    <a:pt x="1797" y="1179"/>
                    <a:pt x="1713" y="1123"/>
                  </a:cubicBezTo>
                  <a:cubicBezTo>
                    <a:pt x="1685" y="1123"/>
                    <a:pt x="1657" y="1095"/>
                    <a:pt x="1629" y="1095"/>
                  </a:cubicBezTo>
                  <a:cubicBezTo>
                    <a:pt x="1488" y="1123"/>
                    <a:pt x="1376" y="1151"/>
                    <a:pt x="1264" y="1208"/>
                  </a:cubicBezTo>
                  <a:cubicBezTo>
                    <a:pt x="1208" y="1320"/>
                    <a:pt x="1208" y="955"/>
                    <a:pt x="1151" y="1208"/>
                  </a:cubicBezTo>
                  <a:cubicBezTo>
                    <a:pt x="1151" y="1264"/>
                    <a:pt x="1067" y="1264"/>
                    <a:pt x="1011" y="1236"/>
                  </a:cubicBezTo>
                  <a:cubicBezTo>
                    <a:pt x="1011" y="1236"/>
                    <a:pt x="983" y="1208"/>
                    <a:pt x="955" y="1179"/>
                  </a:cubicBezTo>
                  <a:cubicBezTo>
                    <a:pt x="758" y="1011"/>
                    <a:pt x="562" y="843"/>
                    <a:pt x="253" y="927"/>
                  </a:cubicBezTo>
                  <a:cubicBezTo>
                    <a:pt x="85" y="983"/>
                    <a:pt x="0" y="843"/>
                    <a:pt x="0" y="646"/>
                  </a:cubicBezTo>
                  <a:cubicBezTo>
                    <a:pt x="28" y="590"/>
                    <a:pt x="85" y="534"/>
                    <a:pt x="113" y="478"/>
                  </a:cubicBezTo>
                  <a:lnTo>
                    <a:pt x="113" y="478"/>
                  </a:lnTo>
                  <a:cubicBezTo>
                    <a:pt x="141" y="450"/>
                    <a:pt x="169" y="450"/>
                    <a:pt x="169" y="421"/>
                  </a:cubicBezTo>
                  <a:lnTo>
                    <a:pt x="169" y="421"/>
                  </a:lnTo>
                  <a:cubicBezTo>
                    <a:pt x="197" y="393"/>
                    <a:pt x="225" y="365"/>
                    <a:pt x="253" y="365"/>
                  </a:cubicBezTo>
                  <a:lnTo>
                    <a:pt x="225" y="365"/>
                  </a:lnTo>
                  <a:cubicBezTo>
                    <a:pt x="253" y="337"/>
                    <a:pt x="281" y="309"/>
                    <a:pt x="309" y="309"/>
                  </a:cubicBezTo>
                  <a:lnTo>
                    <a:pt x="309" y="309"/>
                  </a:lnTo>
                  <a:cubicBezTo>
                    <a:pt x="337" y="253"/>
                    <a:pt x="393" y="281"/>
                    <a:pt x="421" y="225"/>
                  </a:cubicBezTo>
                  <a:lnTo>
                    <a:pt x="421" y="225"/>
                  </a:lnTo>
                  <a:cubicBezTo>
                    <a:pt x="449" y="225"/>
                    <a:pt x="449" y="197"/>
                    <a:pt x="478" y="169"/>
                  </a:cubicBezTo>
                  <a:lnTo>
                    <a:pt x="478" y="197"/>
                  </a:lnTo>
                  <a:cubicBezTo>
                    <a:pt x="506" y="141"/>
                    <a:pt x="562" y="141"/>
                    <a:pt x="590" y="113"/>
                  </a:cubicBezTo>
                  <a:lnTo>
                    <a:pt x="590" y="113"/>
                  </a:lnTo>
                  <a:cubicBezTo>
                    <a:pt x="646" y="56"/>
                    <a:pt x="730" y="113"/>
                    <a:pt x="786" y="56"/>
                  </a:cubicBezTo>
                  <a:cubicBezTo>
                    <a:pt x="786" y="56"/>
                    <a:pt x="814" y="56"/>
                    <a:pt x="843" y="56"/>
                  </a:cubicBezTo>
                  <a:cubicBezTo>
                    <a:pt x="983" y="28"/>
                    <a:pt x="1123" y="0"/>
                    <a:pt x="1236" y="56"/>
                  </a:cubicBezTo>
                  <a:lnTo>
                    <a:pt x="1236" y="56"/>
                  </a:lnTo>
                  <a:cubicBezTo>
                    <a:pt x="1292" y="113"/>
                    <a:pt x="1376" y="56"/>
                    <a:pt x="1432" y="113"/>
                  </a:cubicBezTo>
                  <a:lnTo>
                    <a:pt x="1432" y="113"/>
                  </a:lnTo>
                  <a:cubicBezTo>
                    <a:pt x="1460" y="169"/>
                    <a:pt x="1516" y="141"/>
                    <a:pt x="1544" y="169"/>
                  </a:cubicBezTo>
                  <a:lnTo>
                    <a:pt x="1544" y="169"/>
                  </a:lnTo>
                  <a:cubicBezTo>
                    <a:pt x="1572" y="225"/>
                    <a:pt x="1629" y="197"/>
                    <a:pt x="1657" y="253"/>
                  </a:cubicBezTo>
                  <a:lnTo>
                    <a:pt x="1657" y="253"/>
                  </a:lnTo>
                  <a:cubicBezTo>
                    <a:pt x="1769" y="309"/>
                    <a:pt x="1853" y="365"/>
                    <a:pt x="1909" y="478"/>
                  </a:cubicBezTo>
                  <a:lnTo>
                    <a:pt x="1909" y="478"/>
                  </a:lnTo>
                  <a:cubicBezTo>
                    <a:pt x="1937" y="506"/>
                    <a:pt x="1937" y="562"/>
                    <a:pt x="1966" y="590"/>
                  </a:cubicBezTo>
                  <a:lnTo>
                    <a:pt x="1966" y="590"/>
                  </a:lnTo>
                  <a:cubicBezTo>
                    <a:pt x="1994" y="618"/>
                    <a:pt x="1994" y="674"/>
                    <a:pt x="2022" y="730"/>
                  </a:cubicBezTo>
                  <a:lnTo>
                    <a:pt x="2022" y="730"/>
                  </a:lnTo>
                  <a:cubicBezTo>
                    <a:pt x="2078" y="786"/>
                    <a:pt x="2022" y="899"/>
                    <a:pt x="2078" y="955"/>
                  </a:cubicBezTo>
                  <a:cubicBezTo>
                    <a:pt x="2078" y="983"/>
                    <a:pt x="2078" y="983"/>
                    <a:pt x="2078" y="1011"/>
                  </a:cubicBezTo>
                  <a:cubicBezTo>
                    <a:pt x="2050" y="1011"/>
                    <a:pt x="2050" y="1039"/>
                    <a:pt x="2050" y="1067"/>
                  </a:cubicBezTo>
                  <a:cubicBezTo>
                    <a:pt x="2078" y="1067"/>
                    <a:pt x="2078" y="1067"/>
                    <a:pt x="2078" y="106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70"/>
            <p:cNvSpPr/>
            <p:nvPr/>
          </p:nvSpPr>
          <p:spPr>
            <a:xfrm>
              <a:off x="2914750" y="604500"/>
              <a:ext cx="50550" cy="35100"/>
            </a:xfrm>
            <a:custGeom>
              <a:avLst/>
              <a:gdLst/>
              <a:ahLst/>
              <a:cxnLst/>
              <a:rect l="l" t="t" r="r" b="b"/>
              <a:pathLst>
                <a:path w="2022" h="1404" extrusionOk="0">
                  <a:moveTo>
                    <a:pt x="814" y="0"/>
                  </a:moveTo>
                  <a:cubicBezTo>
                    <a:pt x="871" y="281"/>
                    <a:pt x="899" y="281"/>
                    <a:pt x="1123" y="140"/>
                  </a:cubicBezTo>
                  <a:cubicBezTo>
                    <a:pt x="1123" y="140"/>
                    <a:pt x="1151" y="112"/>
                    <a:pt x="1151" y="112"/>
                  </a:cubicBezTo>
                  <a:cubicBezTo>
                    <a:pt x="1376" y="225"/>
                    <a:pt x="1657" y="281"/>
                    <a:pt x="1769" y="533"/>
                  </a:cubicBezTo>
                  <a:cubicBezTo>
                    <a:pt x="1713" y="590"/>
                    <a:pt x="1685" y="590"/>
                    <a:pt x="1629" y="562"/>
                  </a:cubicBezTo>
                  <a:cubicBezTo>
                    <a:pt x="1601" y="562"/>
                    <a:pt x="1572" y="533"/>
                    <a:pt x="1544" y="533"/>
                  </a:cubicBezTo>
                  <a:cubicBezTo>
                    <a:pt x="1544" y="533"/>
                    <a:pt x="1572" y="533"/>
                    <a:pt x="1572" y="533"/>
                  </a:cubicBezTo>
                  <a:cubicBezTo>
                    <a:pt x="1601" y="533"/>
                    <a:pt x="1544" y="533"/>
                    <a:pt x="1601" y="533"/>
                  </a:cubicBezTo>
                  <a:cubicBezTo>
                    <a:pt x="1657" y="618"/>
                    <a:pt x="1713" y="618"/>
                    <a:pt x="1769" y="533"/>
                  </a:cubicBezTo>
                  <a:cubicBezTo>
                    <a:pt x="1825" y="562"/>
                    <a:pt x="1853" y="590"/>
                    <a:pt x="1881" y="505"/>
                  </a:cubicBezTo>
                  <a:cubicBezTo>
                    <a:pt x="1909" y="449"/>
                    <a:pt x="1853" y="365"/>
                    <a:pt x="1937" y="281"/>
                  </a:cubicBezTo>
                  <a:cubicBezTo>
                    <a:pt x="1994" y="365"/>
                    <a:pt x="1994" y="449"/>
                    <a:pt x="1994" y="533"/>
                  </a:cubicBezTo>
                  <a:cubicBezTo>
                    <a:pt x="2022" y="590"/>
                    <a:pt x="1994" y="618"/>
                    <a:pt x="1966" y="674"/>
                  </a:cubicBezTo>
                  <a:cubicBezTo>
                    <a:pt x="1825" y="814"/>
                    <a:pt x="1572" y="898"/>
                    <a:pt x="1544" y="1179"/>
                  </a:cubicBezTo>
                  <a:cubicBezTo>
                    <a:pt x="1544" y="1235"/>
                    <a:pt x="1460" y="1291"/>
                    <a:pt x="1348" y="1263"/>
                  </a:cubicBezTo>
                  <a:cubicBezTo>
                    <a:pt x="1348" y="1235"/>
                    <a:pt x="1348" y="1207"/>
                    <a:pt x="1348" y="1207"/>
                  </a:cubicBezTo>
                  <a:cubicBezTo>
                    <a:pt x="1320" y="1179"/>
                    <a:pt x="1264" y="1179"/>
                    <a:pt x="1236" y="1123"/>
                  </a:cubicBezTo>
                  <a:cubicBezTo>
                    <a:pt x="1151" y="1039"/>
                    <a:pt x="1123" y="983"/>
                    <a:pt x="983" y="1095"/>
                  </a:cubicBezTo>
                  <a:cubicBezTo>
                    <a:pt x="871" y="1207"/>
                    <a:pt x="702" y="1320"/>
                    <a:pt x="478" y="1235"/>
                  </a:cubicBezTo>
                  <a:cubicBezTo>
                    <a:pt x="393" y="1179"/>
                    <a:pt x="281" y="1235"/>
                    <a:pt x="197" y="1291"/>
                  </a:cubicBezTo>
                  <a:cubicBezTo>
                    <a:pt x="56" y="1404"/>
                    <a:pt x="0" y="1320"/>
                    <a:pt x="0" y="1179"/>
                  </a:cubicBezTo>
                  <a:cubicBezTo>
                    <a:pt x="28" y="1123"/>
                    <a:pt x="85" y="1095"/>
                    <a:pt x="85" y="1039"/>
                  </a:cubicBezTo>
                  <a:cubicBezTo>
                    <a:pt x="85" y="1011"/>
                    <a:pt x="85" y="983"/>
                    <a:pt x="85" y="955"/>
                  </a:cubicBezTo>
                  <a:lnTo>
                    <a:pt x="113" y="955"/>
                  </a:lnTo>
                  <a:cubicBezTo>
                    <a:pt x="113" y="955"/>
                    <a:pt x="141" y="926"/>
                    <a:pt x="141" y="898"/>
                  </a:cubicBezTo>
                  <a:cubicBezTo>
                    <a:pt x="141" y="870"/>
                    <a:pt x="141" y="870"/>
                    <a:pt x="169" y="842"/>
                  </a:cubicBezTo>
                  <a:lnTo>
                    <a:pt x="169" y="842"/>
                  </a:lnTo>
                  <a:cubicBezTo>
                    <a:pt x="169" y="814"/>
                    <a:pt x="197" y="814"/>
                    <a:pt x="197" y="786"/>
                  </a:cubicBezTo>
                  <a:cubicBezTo>
                    <a:pt x="197" y="758"/>
                    <a:pt x="197" y="730"/>
                    <a:pt x="225" y="730"/>
                  </a:cubicBezTo>
                  <a:cubicBezTo>
                    <a:pt x="225" y="702"/>
                    <a:pt x="225" y="702"/>
                    <a:pt x="225" y="674"/>
                  </a:cubicBezTo>
                  <a:cubicBezTo>
                    <a:pt x="225" y="646"/>
                    <a:pt x="253" y="618"/>
                    <a:pt x="281" y="618"/>
                  </a:cubicBezTo>
                  <a:cubicBezTo>
                    <a:pt x="281" y="590"/>
                    <a:pt x="281" y="562"/>
                    <a:pt x="281" y="562"/>
                  </a:cubicBezTo>
                  <a:cubicBezTo>
                    <a:pt x="309" y="533"/>
                    <a:pt x="309" y="505"/>
                    <a:pt x="337" y="477"/>
                  </a:cubicBezTo>
                  <a:cubicBezTo>
                    <a:pt x="365" y="449"/>
                    <a:pt x="365" y="393"/>
                    <a:pt x="393" y="365"/>
                  </a:cubicBezTo>
                  <a:lnTo>
                    <a:pt x="393" y="365"/>
                  </a:lnTo>
                  <a:cubicBezTo>
                    <a:pt x="421" y="337"/>
                    <a:pt x="449" y="337"/>
                    <a:pt x="449" y="309"/>
                  </a:cubicBezTo>
                  <a:lnTo>
                    <a:pt x="449" y="309"/>
                  </a:lnTo>
                  <a:cubicBezTo>
                    <a:pt x="562" y="197"/>
                    <a:pt x="646" y="28"/>
                    <a:pt x="8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70"/>
            <p:cNvSpPr/>
            <p:nvPr/>
          </p:nvSpPr>
          <p:spPr>
            <a:xfrm>
              <a:off x="2880350" y="628350"/>
              <a:ext cx="40725" cy="57575"/>
            </a:xfrm>
            <a:custGeom>
              <a:avLst/>
              <a:gdLst/>
              <a:ahLst/>
              <a:cxnLst/>
              <a:rect l="l" t="t" r="r" b="b"/>
              <a:pathLst>
                <a:path w="1629" h="2303" extrusionOk="0">
                  <a:moveTo>
                    <a:pt x="646" y="309"/>
                  </a:moveTo>
                  <a:cubicBezTo>
                    <a:pt x="646" y="337"/>
                    <a:pt x="646" y="337"/>
                    <a:pt x="646" y="366"/>
                  </a:cubicBezTo>
                  <a:cubicBezTo>
                    <a:pt x="674" y="394"/>
                    <a:pt x="674" y="394"/>
                    <a:pt x="702" y="422"/>
                  </a:cubicBezTo>
                  <a:lnTo>
                    <a:pt x="702" y="422"/>
                  </a:lnTo>
                  <a:cubicBezTo>
                    <a:pt x="731" y="450"/>
                    <a:pt x="731" y="506"/>
                    <a:pt x="759" y="534"/>
                  </a:cubicBezTo>
                  <a:lnTo>
                    <a:pt x="759" y="534"/>
                  </a:lnTo>
                  <a:cubicBezTo>
                    <a:pt x="787" y="562"/>
                    <a:pt x="815" y="590"/>
                    <a:pt x="815" y="618"/>
                  </a:cubicBezTo>
                  <a:lnTo>
                    <a:pt x="815" y="618"/>
                  </a:lnTo>
                  <a:cubicBezTo>
                    <a:pt x="871" y="646"/>
                    <a:pt x="815" y="731"/>
                    <a:pt x="871" y="787"/>
                  </a:cubicBezTo>
                  <a:lnTo>
                    <a:pt x="871" y="787"/>
                  </a:lnTo>
                  <a:cubicBezTo>
                    <a:pt x="899" y="787"/>
                    <a:pt x="899" y="815"/>
                    <a:pt x="927" y="815"/>
                  </a:cubicBezTo>
                  <a:cubicBezTo>
                    <a:pt x="955" y="871"/>
                    <a:pt x="955" y="1011"/>
                    <a:pt x="1067" y="899"/>
                  </a:cubicBezTo>
                  <a:cubicBezTo>
                    <a:pt x="1152" y="983"/>
                    <a:pt x="1208" y="1124"/>
                    <a:pt x="1376" y="1011"/>
                  </a:cubicBezTo>
                  <a:cubicBezTo>
                    <a:pt x="1461" y="955"/>
                    <a:pt x="1545" y="1011"/>
                    <a:pt x="1601" y="1095"/>
                  </a:cubicBezTo>
                  <a:cubicBezTo>
                    <a:pt x="1629" y="1124"/>
                    <a:pt x="1629" y="1180"/>
                    <a:pt x="1601" y="1208"/>
                  </a:cubicBezTo>
                  <a:cubicBezTo>
                    <a:pt x="1545" y="1264"/>
                    <a:pt x="1489" y="1292"/>
                    <a:pt x="1404" y="1208"/>
                  </a:cubicBezTo>
                  <a:cubicBezTo>
                    <a:pt x="1601" y="1404"/>
                    <a:pt x="1545" y="1545"/>
                    <a:pt x="1208" y="1713"/>
                  </a:cubicBezTo>
                  <a:cubicBezTo>
                    <a:pt x="1208" y="1713"/>
                    <a:pt x="1180" y="1685"/>
                    <a:pt x="1180" y="1685"/>
                  </a:cubicBezTo>
                  <a:cubicBezTo>
                    <a:pt x="1180" y="1685"/>
                    <a:pt x="1180" y="1685"/>
                    <a:pt x="1180" y="1685"/>
                  </a:cubicBezTo>
                  <a:cubicBezTo>
                    <a:pt x="1208" y="1685"/>
                    <a:pt x="1208" y="1713"/>
                    <a:pt x="1208" y="1713"/>
                  </a:cubicBezTo>
                  <a:cubicBezTo>
                    <a:pt x="1320" y="1797"/>
                    <a:pt x="1432" y="1854"/>
                    <a:pt x="1376" y="2022"/>
                  </a:cubicBezTo>
                  <a:cubicBezTo>
                    <a:pt x="1348" y="2162"/>
                    <a:pt x="1236" y="2218"/>
                    <a:pt x="1096" y="2247"/>
                  </a:cubicBezTo>
                  <a:cubicBezTo>
                    <a:pt x="983" y="2275"/>
                    <a:pt x="871" y="2303"/>
                    <a:pt x="759" y="2303"/>
                  </a:cubicBezTo>
                  <a:cubicBezTo>
                    <a:pt x="646" y="2275"/>
                    <a:pt x="534" y="2303"/>
                    <a:pt x="450" y="2218"/>
                  </a:cubicBezTo>
                  <a:cubicBezTo>
                    <a:pt x="450" y="2190"/>
                    <a:pt x="422" y="2162"/>
                    <a:pt x="450" y="2134"/>
                  </a:cubicBezTo>
                  <a:cubicBezTo>
                    <a:pt x="450" y="2106"/>
                    <a:pt x="450" y="2078"/>
                    <a:pt x="506" y="2078"/>
                  </a:cubicBezTo>
                  <a:cubicBezTo>
                    <a:pt x="478" y="2078"/>
                    <a:pt x="450" y="2106"/>
                    <a:pt x="422" y="2106"/>
                  </a:cubicBezTo>
                  <a:cubicBezTo>
                    <a:pt x="394" y="2134"/>
                    <a:pt x="338" y="2106"/>
                    <a:pt x="281" y="2106"/>
                  </a:cubicBezTo>
                  <a:cubicBezTo>
                    <a:pt x="197" y="2078"/>
                    <a:pt x="113" y="2050"/>
                    <a:pt x="141" y="1938"/>
                  </a:cubicBezTo>
                  <a:cubicBezTo>
                    <a:pt x="169" y="1825"/>
                    <a:pt x="253" y="1797"/>
                    <a:pt x="366" y="1854"/>
                  </a:cubicBezTo>
                  <a:cubicBezTo>
                    <a:pt x="394" y="1854"/>
                    <a:pt x="422" y="1882"/>
                    <a:pt x="478" y="1882"/>
                  </a:cubicBezTo>
                  <a:cubicBezTo>
                    <a:pt x="478" y="1854"/>
                    <a:pt x="534" y="1882"/>
                    <a:pt x="478" y="1854"/>
                  </a:cubicBezTo>
                  <a:cubicBezTo>
                    <a:pt x="478" y="1854"/>
                    <a:pt x="450" y="1854"/>
                    <a:pt x="450" y="1825"/>
                  </a:cubicBezTo>
                  <a:cubicBezTo>
                    <a:pt x="450" y="1657"/>
                    <a:pt x="590" y="1517"/>
                    <a:pt x="618" y="1320"/>
                  </a:cubicBezTo>
                  <a:cubicBezTo>
                    <a:pt x="646" y="1124"/>
                    <a:pt x="646" y="899"/>
                    <a:pt x="534" y="702"/>
                  </a:cubicBezTo>
                  <a:cubicBezTo>
                    <a:pt x="506" y="646"/>
                    <a:pt x="450" y="562"/>
                    <a:pt x="394" y="731"/>
                  </a:cubicBezTo>
                  <a:cubicBezTo>
                    <a:pt x="366" y="815"/>
                    <a:pt x="225" y="843"/>
                    <a:pt x="113" y="815"/>
                  </a:cubicBezTo>
                  <a:cubicBezTo>
                    <a:pt x="1" y="787"/>
                    <a:pt x="57" y="674"/>
                    <a:pt x="29" y="590"/>
                  </a:cubicBezTo>
                  <a:cubicBezTo>
                    <a:pt x="29" y="422"/>
                    <a:pt x="141" y="281"/>
                    <a:pt x="141" y="113"/>
                  </a:cubicBezTo>
                  <a:cubicBezTo>
                    <a:pt x="141" y="29"/>
                    <a:pt x="225" y="1"/>
                    <a:pt x="309" y="1"/>
                  </a:cubicBezTo>
                  <a:cubicBezTo>
                    <a:pt x="338" y="29"/>
                    <a:pt x="366" y="29"/>
                    <a:pt x="394" y="29"/>
                  </a:cubicBezTo>
                  <a:cubicBezTo>
                    <a:pt x="422" y="57"/>
                    <a:pt x="450" y="57"/>
                    <a:pt x="450" y="85"/>
                  </a:cubicBezTo>
                  <a:cubicBezTo>
                    <a:pt x="478" y="85"/>
                    <a:pt x="506" y="113"/>
                    <a:pt x="534" y="141"/>
                  </a:cubicBezTo>
                  <a:lnTo>
                    <a:pt x="534" y="141"/>
                  </a:lnTo>
                  <a:cubicBezTo>
                    <a:pt x="562" y="169"/>
                    <a:pt x="534" y="225"/>
                    <a:pt x="590" y="253"/>
                  </a:cubicBezTo>
                  <a:lnTo>
                    <a:pt x="590" y="253"/>
                  </a:lnTo>
                  <a:cubicBezTo>
                    <a:pt x="618" y="281"/>
                    <a:pt x="618" y="281"/>
                    <a:pt x="646" y="3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70"/>
            <p:cNvSpPr/>
            <p:nvPr/>
          </p:nvSpPr>
          <p:spPr>
            <a:xfrm>
              <a:off x="2949850" y="613600"/>
              <a:ext cx="35100" cy="46350"/>
            </a:xfrm>
            <a:custGeom>
              <a:avLst/>
              <a:gdLst/>
              <a:ahLst/>
              <a:cxnLst/>
              <a:rect l="l" t="t" r="r" b="b"/>
              <a:pathLst>
                <a:path w="1404" h="1854" extrusionOk="0">
                  <a:moveTo>
                    <a:pt x="533" y="254"/>
                  </a:moveTo>
                  <a:cubicBezTo>
                    <a:pt x="562" y="226"/>
                    <a:pt x="590" y="198"/>
                    <a:pt x="590" y="169"/>
                  </a:cubicBezTo>
                  <a:cubicBezTo>
                    <a:pt x="702" y="29"/>
                    <a:pt x="870" y="29"/>
                    <a:pt x="1011" y="1"/>
                  </a:cubicBezTo>
                  <a:cubicBezTo>
                    <a:pt x="1039" y="29"/>
                    <a:pt x="1067" y="29"/>
                    <a:pt x="1067" y="57"/>
                  </a:cubicBezTo>
                  <a:cubicBezTo>
                    <a:pt x="1179" y="85"/>
                    <a:pt x="1235" y="85"/>
                    <a:pt x="1207" y="226"/>
                  </a:cubicBezTo>
                  <a:cubicBezTo>
                    <a:pt x="1179" y="338"/>
                    <a:pt x="1207" y="422"/>
                    <a:pt x="1376" y="366"/>
                  </a:cubicBezTo>
                  <a:cubicBezTo>
                    <a:pt x="1404" y="366"/>
                    <a:pt x="1404" y="366"/>
                    <a:pt x="1404" y="394"/>
                  </a:cubicBezTo>
                  <a:cubicBezTo>
                    <a:pt x="1404" y="422"/>
                    <a:pt x="1376" y="422"/>
                    <a:pt x="1376" y="422"/>
                  </a:cubicBezTo>
                  <a:cubicBezTo>
                    <a:pt x="1376" y="450"/>
                    <a:pt x="1376" y="506"/>
                    <a:pt x="1376" y="534"/>
                  </a:cubicBezTo>
                  <a:cubicBezTo>
                    <a:pt x="1320" y="591"/>
                    <a:pt x="1376" y="703"/>
                    <a:pt x="1320" y="787"/>
                  </a:cubicBezTo>
                  <a:lnTo>
                    <a:pt x="1320" y="787"/>
                  </a:lnTo>
                  <a:cubicBezTo>
                    <a:pt x="1263" y="815"/>
                    <a:pt x="1320" y="899"/>
                    <a:pt x="1263" y="956"/>
                  </a:cubicBezTo>
                  <a:cubicBezTo>
                    <a:pt x="1263" y="984"/>
                    <a:pt x="1263" y="984"/>
                    <a:pt x="1263" y="1012"/>
                  </a:cubicBezTo>
                  <a:cubicBezTo>
                    <a:pt x="1207" y="1068"/>
                    <a:pt x="1263" y="1152"/>
                    <a:pt x="1207" y="1180"/>
                  </a:cubicBezTo>
                  <a:cubicBezTo>
                    <a:pt x="1207" y="1208"/>
                    <a:pt x="1179" y="1236"/>
                    <a:pt x="1207" y="1236"/>
                  </a:cubicBezTo>
                  <a:cubicBezTo>
                    <a:pt x="1151" y="1292"/>
                    <a:pt x="1179" y="1349"/>
                    <a:pt x="1151" y="1377"/>
                  </a:cubicBezTo>
                  <a:cubicBezTo>
                    <a:pt x="1123" y="1377"/>
                    <a:pt x="1123" y="1405"/>
                    <a:pt x="1123" y="1433"/>
                  </a:cubicBezTo>
                  <a:cubicBezTo>
                    <a:pt x="1095" y="1461"/>
                    <a:pt x="1123" y="1517"/>
                    <a:pt x="1067" y="1545"/>
                  </a:cubicBezTo>
                  <a:cubicBezTo>
                    <a:pt x="1067" y="1573"/>
                    <a:pt x="1067" y="1573"/>
                    <a:pt x="1067" y="1601"/>
                  </a:cubicBezTo>
                  <a:cubicBezTo>
                    <a:pt x="1039" y="1657"/>
                    <a:pt x="1067" y="1742"/>
                    <a:pt x="1011" y="1798"/>
                  </a:cubicBezTo>
                  <a:lnTo>
                    <a:pt x="1011" y="1798"/>
                  </a:lnTo>
                  <a:cubicBezTo>
                    <a:pt x="1011" y="1798"/>
                    <a:pt x="983" y="1854"/>
                    <a:pt x="955" y="1854"/>
                  </a:cubicBezTo>
                  <a:cubicBezTo>
                    <a:pt x="814" y="1826"/>
                    <a:pt x="758" y="1685"/>
                    <a:pt x="674" y="1573"/>
                  </a:cubicBezTo>
                  <a:cubicBezTo>
                    <a:pt x="590" y="1573"/>
                    <a:pt x="618" y="1770"/>
                    <a:pt x="505" y="1685"/>
                  </a:cubicBezTo>
                  <a:cubicBezTo>
                    <a:pt x="421" y="1629"/>
                    <a:pt x="225" y="1685"/>
                    <a:pt x="253" y="1489"/>
                  </a:cubicBezTo>
                  <a:cubicBezTo>
                    <a:pt x="225" y="1405"/>
                    <a:pt x="112" y="1405"/>
                    <a:pt x="56" y="1377"/>
                  </a:cubicBezTo>
                  <a:lnTo>
                    <a:pt x="56" y="1377"/>
                  </a:lnTo>
                  <a:cubicBezTo>
                    <a:pt x="0" y="1292"/>
                    <a:pt x="28" y="1208"/>
                    <a:pt x="56" y="1124"/>
                  </a:cubicBezTo>
                  <a:lnTo>
                    <a:pt x="56" y="1068"/>
                  </a:lnTo>
                  <a:cubicBezTo>
                    <a:pt x="140" y="927"/>
                    <a:pt x="140" y="759"/>
                    <a:pt x="365" y="787"/>
                  </a:cubicBezTo>
                  <a:cubicBezTo>
                    <a:pt x="393" y="843"/>
                    <a:pt x="309" y="871"/>
                    <a:pt x="337" y="899"/>
                  </a:cubicBezTo>
                  <a:cubicBezTo>
                    <a:pt x="337" y="871"/>
                    <a:pt x="337" y="843"/>
                    <a:pt x="365" y="815"/>
                  </a:cubicBezTo>
                  <a:cubicBezTo>
                    <a:pt x="477" y="703"/>
                    <a:pt x="562" y="647"/>
                    <a:pt x="674" y="787"/>
                  </a:cubicBezTo>
                  <a:cubicBezTo>
                    <a:pt x="786" y="927"/>
                    <a:pt x="758" y="1040"/>
                    <a:pt x="590" y="1096"/>
                  </a:cubicBezTo>
                  <a:cubicBezTo>
                    <a:pt x="730" y="1096"/>
                    <a:pt x="842" y="1068"/>
                    <a:pt x="898" y="927"/>
                  </a:cubicBezTo>
                  <a:cubicBezTo>
                    <a:pt x="926" y="899"/>
                    <a:pt x="926" y="871"/>
                    <a:pt x="926" y="843"/>
                  </a:cubicBezTo>
                  <a:cubicBezTo>
                    <a:pt x="983" y="787"/>
                    <a:pt x="1011" y="731"/>
                    <a:pt x="1039" y="675"/>
                  </a:cubicBezTo>
                  <a:cubicBezTo>
                    <a:pt x="1179" y="506"/>
                    <a:pt x="1123" y="394"/>
                    <a:pt x="955" y="310"/>
                  </a:cubicBezTo>
                  <a:cubicBezTo>
                    <a:pt x="898" y="338"/>
                    <a:pt x="898" y="394"/>
                    <a:pt x="898" y="422"/>
                  </a:cubicBezTo>
                  <a:cubicBezTo>
                    <a:pt x="898" y="478"/>
                    <a:pt x="898" y="562"/>
                    <a:pt x="814" y="591"/>
                  </a:cubicBezTo>
                  <a:cubicBezTo>
                    <a:pt x="730" y="619"/>
                    <a:pt x="730" y="506"/>
                    <a:pt x="702" y="450"/>
                  </a:cubicBezTo>
                  <a:cubicBezTo>
                    <a:pt x="646" y="366"/>
                    <a:pt x="590" y="310"/>
                    <a:pt x="533" y="2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70"/>
            <p:cNvSpPr/>
            <p:nvPr/>
          </p:nvSpPr>
          <p:spPr>
            <a:xfrm>
              <a:off x="2905625" y="626250"/>
              <a:ext cx="42825" cy="30900"/>
            </a:xfrm>
            <a:custGeom>
              <a:avLst/>
              <a:gdLst/>
              <a:ahLst/>
              <a:cxnLst/>
              <a:rect l="l" t="t" r="r" b="b"/>
              <a:pathLst>
                <a:path w="1713" h="1236" extrusionOk="0">
                  <a:moveTo>
                    <a:pt x="590" y="1151"/>
                  </a:moveTo>
                  <a:cubicBezTo>
                    <a:pt x="450" y="1123"/>
                    <a:pt x="309" y="1123"/>
                    <a:pt x="197" y="1236"/>
                  </a:cubicBezTo>
                  <a:cubicBezTo>
                    <a:pt x="141" y="1179"/>
                    <a:pt x="56" y="1095"/>
                    <a:pt x="56" y="983"/>
                  </a:cubicBezTo>
                  <a:cubicBezTo>
                    <a:pt x="0" y="955"/>
                    <a:pt x="0" y="899"/>
                    <a:pt x="56" y="871"/>
                  </a:cubicBezTo>
                  <a:lnTo>
                    <a:pt x="56" y="871"/>
                  </a:lnTo>
                  <a:cubicBezTo>
                    <a:pt x="85" y="843"/>
                    <a:pt x="85" y="786"/>
                    <a:pt x="113" y="758"/>
                  </a:cubicBezTo>
                  <a:cubicBezTo>
                    <a:pt x="113" y="730"/>
                    <a:pt x="113" y="702"/>
                    <a:pt x="113" y="702"/>
                  </a:cubicBezTo>
                  <a:cubicBezTo>
                    <a:pt x="141" y="646"/>
                    <a:pt x="141" y="590"/>
                    <a:pt x="169" y="562"/>
                  </a:cubicBezTo>
                  <a:lnTo>
                    <a:pt x="169" y="562"/>
                  </a:lnTo>
                  <a:cubicBezTo>
                    <a:pt x="197" y="562"/>
                    <a:pt x="197" y="534"/>
                    <a:pt x="225" y="506"/>
                  </a:cubicBezTo>
                  <a:lnTo>
                    <a:pt x="225" y="506"/>
                  </a:lnTo>
                  <a:cubicBezTo>
                    <a:pt x="253" y="478"/>
                    <a:pt x="253" y="421"/>
                    <a:pt x="281" y="393"/>
                  </a:cubicBezTo>
                  <a:lnTo>
                    <a:pt x="281" y="393"/>
                  </a:lnTo>
                  <a:cubicBezTo>
                    <a:pt x="309" y="365"/>
                    <a:pt x="309" y="309"/>
                    <a:pt x="337" y="281"/>
                  </a:cubicBezTo>
                  <a:lnTo>
                    <a:pt x="337" y="281"/>
                  </a:lnTo>
                  <a:cubicBezTo>
                    <a:pt x="365" y="253"/>
                    <a:pt x="365" y="253"/>
                    <a:pt x="365" y="253"/>
                  </a:cubicBezTo>
                  <a:cubicBezTo>
                    <a:pt x="393" y="253"/>
                    <a:pt x="393" y="253"/>
                    <a:pt x="421" y="281"/>
                  </a:cubicBezTo>
                  <a:cubicBezTo>
                    <a:pt x="421" y="309"/>
                    <a:pt x="393" y="393"/>
                    <a:pt x="450" y="421"/>
                  </a:cubicBezTo>
                  <a:cubicBezTo>
                    <a:pt x="506" y="450"/>
                    <a:pt x="506" y="365"/>
                    <a:pt x="534" y="337"/>
                  </a:cubicBezTo>
                  <a:cubicBezTo>
                    <a:pt x="646" y="253"/>
                    <a:pt x="786" y="225"/>
                    <a:pt x="927" y="309"/>
                  </a:cubicBezTo>
                  <a:cubicBezTo>
                    <a:pt x="1011" y="337"/>
                    <a:pt x="1067" y="421"/>
                    <a:pt x="1095" y="281"/>
                  </a:cubicBezTo>
                  <a:cubicBezTo>
                    <a:pt x="1095" y="253"/>
                    <a:pt x="1095" y="225"/>
                    <a:pt x="1123" y="225"/>
                  </a:cubicBezTo>
                  <a:cubicBezTo>
                    <a:pt x="1348" y="169"/>
                    <a:pt x="1404" y="113"/>
                    <a:pt x="1460" y="0"/>
                  </a:cubicBezTo>
                  <a:cubicBezTo>
                    <a:pt x="1544" y="113"/>
                    <a:pt x="1629" y="225"/>
                    <a:pt x="1713" y="337"/>
                  </a:cubicBezTo>
                  <a:cubicBezTo>
                    <a:pt x="1601" y="393"/>
                    <a:pt x="1516" y="478"/>
                    <a:pt x="1488" y="618"/>
                  </a:cubicBezTo>
                  <a:cubicBezTo>
                    <a:pt x="1460" y="590"/>
                    <a:pt x="1432" y="590"/>
                    <a:pt x="1432" y="590"/>
                  </a:cubicBezTo>
                  <a:cubicBezTo>
                    <a:pt x="1348" y="562"/>
                    <a:pt x="1376" y="421"/>
                    <a:pt x="1264" y="478"/>
                  </a:cubicBezTo>
                  <a:cubicBezTo>
                    <a:pt x="1236" y="478"/>
                    <a:pt x="1208" y="534"/>
                    <a:pt x="1236" y="534"/>
                  </a:cubicBezTo>
                  <a:cubicBezTo>
                    <a:pt x="1292" y="590"/>
                    <a:pt x="1348" y="702"/>
                    <a:pt x="1404" y="702"/>
                  </a:cubicBezTo>
                  <a:cubicBezTo>
                    <a:pt x="1572" y="702"/>
                    <a:pt x="1629" y="786"/>
                    <a:pt x="1657" y="927"/>
                  </a:cubicBezTo>
                  <a:cubicBezTo>
                    <a:pt x="1544" y="815"/>
                    <a:pt x="1432" y="815"/>
                    <a:pt x="1292" y="871"/>
                  </a:cubicBezTo>
                  <a:cubicBezTo>
                    <a:pt x="1292" y="871"/>
                    <a:pt x="1264" y="843"/>
                    <a:pt x="1264" y="843"/>
                  </a:cubicBezTo>
                  <a:cubicBezTo>
                    <a:pt x="1123" y="674"/>
                    <a:pt x="927" y="730"/>
                    <a:pt x="730" y="730"/>
                  </a:cubicBezTo>
                  <a:cubicBezTo>
                    <a:pt x="702" y="730"/>
                    <a:pt x="674" y="702"/>
                    <a:pt x="674" y="702"/>
                  </a:cubicBezTo>
                  <a:cubicBezTo>
                    <a:pt x="590" y="674"/>
                    <a:pt x="506" y="618"/>
                    <a:pt x="534" y="786"/>
                  </a:cubicBezTo>
                  <a:cubicBezTo>
                    <a:pt x="534" y="899"/>
                    <a:pt x="674" y="1011"/>
                    <a:pt x="618" y="1123"/>
                  </a:cubicBezTo>
                  <a:cubicBezTo>
                    <a:pt x="590" y="1151"/>
                    <a:pt x="590" y="1151"/>
                    <a:pt x="590" y="115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70"/>
            <p:cNvSpPr/>
            <p:nvPr/>
          </p:nvSpPr>
          <p:spPr>
            <a:xfrm>
              <a:off x="2893700" y="767325"/>
              <a:ext cx="33700" cy="29500"/>
            </a:xfrm>
            <a:custGeom>
              <a:avLst/>
              <a:gdLst/>
              <a:ahLst/>
              <a:cxnLst/>
              <a:rect l="l" t="t" r="r" b="b"/>
              <a:pathLst>
                <a:path w="1348" h="1180" extrusionOk="0">
                  <a:moveTo>
                    <a:pt x="870" y="225"/>
                  </a:moveTo>
                  <a:cubicBezTo>
                    <a:pt x="1011" y="337"/>
                    <a:pt x="1123" y="450"/>
                    <a:pt x="1320" y="478"/>
                  </a:cubicBezTo>
                  <a:cubicBezTo>
                    <a:pt x="1320" y="534"/>
                    <a:pt x="1348" y="590"/>
                    <a:pt x="1291" y="646"/>
                  </a:cubicBezTo>
                  <a:lnTo>
                    <a:pt x="1291" y="646"/>
                  </a:lnTo>
                  <a:cubicBezTo>
                    <a:pt x="1263" y="674"/>
                    <a:pt x="1263" y="730"/>
                    <a:pt x="1235" y="758"/>
                  </a:cubicBezTo>
                  <a:lnTo>
                    <a:pt x="1235" y="758"/>
                  </a:lnTo>
                  <a:cubicBezTo>
                    <a:pt x="1207" y="786"/>
                    <a:pt x="1207" y="843"/>
                    <a:pt x="1179" y="871"/>
                  </a:cubicBezTo>
                  <a:lnTo>
                    <a:pt x="1179" y="871"/>
                  </a:lnTo>
                  <a:cubicBezTo>
                    <a:pt x="1151" y="899"/>
                    <a:pt x="1151" y="955"/>
                    <a:pt x="1123" y="1011"/>
                  </a:cubicBezTo>
                  <a:lnTo>
                    <a:pt x="1123" y="983"/>
                  </a:lnTo>
                  <a:cubicBezTo>
                    <a:pt x="1095" y="1039"/>
                    <a:pt x="1095" y="1095"/>
                    <a:pt x="1067" y="1123"/>
                  </a:cubicBezTo>
                  <a:cubicBezTo>
                    <a:pt x="1067" y="1123"/>
                    <a:pt x="1067" y="1151"/>
                    <a:pt x="1067" y="1180"/>
                  </a:cubicBezTo>
                  <a:cubicBezTo>
                    <a:pt x="1039" y="1180"/>
                    <a:pt x="1011" y="1180"/>
                    <a:pt x="983" y="1180"/>
                  </a:cubicBezTo>
                  <a:cubicBezTo>
                    <a:pt x="786" y="983"/>
                    <a:pt x="533" y="983"/>
                    <a:pt x="253" y="1039"/>
                  </a:cubicBezTo>
                  <a:cubicBezTo>
                    <a:pt x="225" y="1011"/>
                    <a:pt x="225" y="1011"/>
                    <a:pt x="197" y="1011"/>
                  </a:cubicBezTo>
                  <a:cubicBezTo>
                    <a:pt x="28" y="843"/>
                    <a:pt x="0" y="702"/>
                    <a:pt x="168" y="562"/>
                  </a:cubicBezTo>
                  <a:cubicBezTo>
                    <a:pt x="253" y="506"/>
                    <a:pt x="281" y="393"/>
                    <a:pt x="281" y="309"/>
                  </a:cubicBezTo>
                  <a:cubicBezTo>
                    <a:pt x="253" y="225"/>
                    <a:pt x="253" y="169"/>
                    <a:pt x="337" y="141"/>
                  </a:cubicBezTo>
                  <a:cubicBezTo>
                    <a:pt x="365" y="141"/>
                    <a:pt x="393" y="141"/>
                    <a:pt x="421" y="141"/>
                  </a:cubicBezTo>
                  <a:cubicBezTo>
                    <a:pt x="562" y="169"/>
                    <a:pt x="730" y="0"/>
                    <a:pt x="870" y="197"/>
                  </a:cubicBezTo>
                  <a:cubicBezTo>
                    <a:pt x="870" y="197"/>
                    <a:pt x="870" y="225"/>
                    <a:pt x="870" y="2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70"/>
            <p:cNvSpPr/>
            <p:nvPr/>
          </p:nvSpPr>
          <p:spPr>
            <a:xfrm>
              <a:off x="2915450" y="714675"/>
              <a:ext cx="37225" cy="27400"/>
            </a:xfrm>
            <a:custGeom>
              <a:avLst/>
              <a:gdLst/>
              <a:ahLst/>
              <a:cxnLst/>
              <a:rect l="l" t="t" r="r" b="b"/>
              <a:pathLst>
                <a:path w="1489" h="1096" extrusionOk="0">
                  <a:moveTo>
                    <a:pt x="1151" y="1096"/>
                  </a:moveTo>
                  <a:cubicBezTo>
                    <a:pt x="1151" y="927"/>
                    <a:pt x="1123" y="759"/>
                    <a:pt x="1039" y="590"/>
                  </a:cubicBezTo>
                  <a:cubicBezTo>
                    <a:pt x="1011" y="506"/>
                    <a:pt x="983" y="394"/>
                    <a:pt x="843" y="534"/>
                  </a:cubicBezTo>
                  <a:cubicBezTo>
                    <a:pt x="843" y="534"/>
                    <a:pt x="786" y="534"/>
                    <a:pt x="758" y="534"/>
                  </a:cubicBezTo>
                  <a:cubicBezTo>
                    <a:pt x="646" y="450"/>
                    <a:pt x="534" y="338"/>
                    <a:pt x="562" y="618"/>
                  </a:cubicBezTo>
                  <a:cubicBezTo>
                    <a:pt x="562" y="646"/>
                    <a:pt x="450" y="675"/>
                    <a:pt x="393" y="731"/>
                  </a:cubicBezTo>
                  <a:cubicBezTo>
                    <a:pt x="365" y="759"/>
                    <a:pt x="337" y="815"/>
                    <a:pt x="309" y="843"/>
                  </a:cubicBezTo>
                  <a:cubicBezTo>
                    <a:pt x="28" y="843"/>
                    <a:pt x="0" y="815"/>
                    <a:pt x="113" y="534"/>
                  </a:cubicBezTo>
                  <a:cubicBezTo>
                    <a:pt x="141" y="282"/>
                    <a:pt x="365" y="253"/>
                    <a:pt x="534" y="169"/>
                  </a:cubicBezTo>
                  <a:cubicBezTo>
                    <a:pt x="674" y="57"/>
                    <a:pt x="815" y="85"/>
                    <a:pt x="955" y="141"/>
                  </a:cubicBezTo>
                  <a:cubicBezTo>
                    <a:pt x="1039" y="113"/>
                    <a:pt x="1151" y="1"/>
                    <a:pt x="1095" y="197"/>
                  </a:cubicBezTo>
                  <a:cubicBezTo>
                    <a:pt x="1095" y="253"/>
                    <a:pt x="1039" y="282"/>
                    <a:pt x="1067" y="338"/>
                  </a:cubicBezTo>
                  <a:cubicBezTo>
                    <a:pt x="1208" y="310"/>
                    <a:pt x="1292" y="169"/>
                    <a:pt x="1432" y="253"/>
                  </a:cubicBezTo>
                  <a:cubicBezTo>
                    <a:pt x="1488" y="282"/>
                    <a:pt x="1488" y="338"/>
                    <a:pt x="1432" y="366"/>
                  </a:cubicBezTo>
                  <a:lnTo>
                    <a:pt x="1432" y="366"/>
                  </a:lnTo>
                  <a:cubicBezTo>
                    <a:pt x="1376" y="422"/>
                    <a:pt x="1432" y="506"/>
                    <a:pt x="1376" y="534"/>
                  </a:cubicBezTo>
                  <a:lnTo>
                    <a:pt x="1376" y="534"/>
                  </a:lnTo>
                  <a:cubicBezTo>
                    <a:pt x="1320" y="646"/>
                    <a:pt x="1320" y="731"/>
                    <a:pt x="1264" y="843"/>
                  </a:cubicBezTo>
                  <a:cubicBezTo>
                    <a:pt x="1264" y="871"/>
                    <a:pt x="1264" y="871"/>
                    <a:pt x="1264" y="899"/>
                  </a:cubicBezTo>
                  <a:cubicBezTo>
                    <a:pt x="1208" y="955"/>
                    <a:pt x="1264" y="1040"/>
                    <a:pt x="1208" y="1068"/>
                  </a:cubicBezTo>
                  <a:lnTo>
                    <a:pt x="1208" y="1068"/>
                  </a:lnTo>
                  <a:cubicBezTo>
                    <a:pt x="1179" y="1096"/>
                    <a:pt x="1179" y="1096"/>
                    <a:pt x="1151" y="10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70"/>
            <p:cNvSpPr/>
            <p:nvPr/>
          </p:nvSpPr>
          <p:spPr>
            <a:xfrm>
              <a:off x="2819300" y="645200"/>
              <a:ext cx="11250" cy="33000"/>
            </a:xfrm>
            <a:custGeom>
              <a:avLst/>
              <a:gdLst/>
              <a:ahLst/>
              <a:cxnLst/>
              <a:rect l="l" t="t" r="r" b="b"/>
              <a:pathLst>
                <a:path w="450" h="1320" extrusionOk="0">
                  <a:moveTo>
                    <a:pt x="281" y="281"/>
                  </a:moveTo>
                  <a:cubicBezTo>
                    <a:pt x="197" y="309"/>
                    <a:pt x="141" y="337"/>
                    <a:pt x="225" y="421"/>
                  </a:cubicBezTo>
                  <a:cubicBezTo>
                    <a:pt x="449" y="646"/>
                    <a:pt x="449" y="871"/>
                    <a:pt x="309" y="1123"/>
                  </a:cubicBezTo>
                  <a:cubicBezTo>
                    <a:pt x="281" y="1180"/>
                    <a:pt x="281" y="1236"/>
                    <a:pt x="281" y="1292"/>
                  </a:cubicBezTo>
                  <a:cubicBezTo>
                    <a:pt x="253" y="1320"/>
                    <a:pt x="253" y="1320"/>
                    <a:pt x="225" y="1292"/>
                  </a:cubicBezTo>
                  <a:cubicBezTo>
                    <a:pt x="225" y="1264"/>
                    <a:pt x="225" y="1264"/>
                    <a:pt x="225" y="1236"/>
                  </a:cubicBezTo>
                  <a:cubicBezTo>
                    <a:pt x="169" y="1151"/>
                    <a:pt x="225" y="1039"/>
                    <a:pt x="169" y="927"/>
                  </a:cubicBezTo>
                  <a:cubicBezTo>
                    <a:pt x="169" y="927"/>
                    <a:pt x="169" y="899"/>
                    <a:pt x="169" y="871"/>
                  </a:cubicBezTo>
                  <a:cubicBezTo>
                    <a:pt x="84" y="786"/>
                    <a:pt x="169" y="674"/>
                    <a:pt x="112" y="590"/>
                  </a:cubicBezTo>
                  <a:cubicBezTo>
                    <a:pt x="112" y="562"/>
                    <a:pt x="112" y="534"/>
                    <a:pt x="112" y="534"/>
                  </a:cubicBezTo>
                  <a:cubicBezTo>
                    <a:pt x="28" y="421"/>
                    <a:pt x="112" y="309"/>
                    <a:pt x="56" y="225"/>
                  </a:cubicBezTo>
                  <a:cubicBezTo>
                    <a:pt x="56" y="197"/>
                    <a:pt x="56" y="197"/>
                    <a:pt x="56" y="169"/>
                  </a:cubicBezTo>
                  <a:cubicBezTo>
                    <a:pt x="0" y="113"/>
                    <a:pt x="28" y="57"/>
                    <a:pt x="28" y="0"/>
                  </a:cubicBezTo>
                  <a:cubicBezTo>
                    <a:pt x="225" y="0"/>
                    <a:pt x="337" y="85"/>
                    <a:pt x="281" y="2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70"/>
            <p:cNvSpPr/>
            <p:nvPr/>
          </p:nvSpPr>
          <p:spPr>
            <a:xfrm>
              <a:off x="2915450" y="629750"/>
              <a:ext cx="2125" cy="3550"/>
            </a:xfrm>
            <a:custGeom>
              <a:avLst/>
              <a:gdLst/>
              <a:ahLst/>
              <a:cxnLst/>
              <a:rect l="l" t="t" r="r" b="b"/>
              <a:pathLst>
                <a:path w="85" h="142" extrusionOk="0">
                  <a:moveTo>
                    <a:pt x="57" y="1"/>
                  </a:moveTo>
                  <a:cubicBezTo>
                    <a:pt x="85" y="57"/>
                    <a:pt x="57" y="113"/>
                    <a:pt x="28" y="141"/>
                  </a:cubicBezTo>
                  <a:lnTo>
                    <a:pt x="0" y="141"/>
                  </a:lnTo>
                  <a:cubicBezTo>
                    <a:pt x="0" y="113"/>
                    <a:pt x="0" y="113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57"/>
                    <a:pt x="28" y="29"/>
                    <a:pt x="28" y="29"/>
                  </a:cubicBezTo>
                  <a:cubicBezTo>
                    <a:pt x="28" y="1"/>
                    <a:pt x="57" y="1"/>
                    <a:pt x="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70"/>
            <p:cNvSpPr/>
            <p:nvPr/>
          </p:nvSpPr>
          <p:spPr>
            <a:xfrm>
              <a:off x="2918950" y="6241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1" y="0"/>
                  </a:moveTo>
                  <a:cubicBezTo>
                    <a:pt x="1" y="0"/>
                    <a:pt x="29" y="0"/>
                    <a:pt x="57" y="0"/>
                  </a:cubicBezTo>
                  <a:cubicBezTo>
                    <a:pt x="29" y="28"/>
                    <a:pt x="29" y="28"/>
                    <a:pt x="1" y="56"/>
                  </a:cubicBezTo>
                  <a:cubicBezTo>
                    <a:pt x="1" y="28"/>
                    <a:pt x="1" y="28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70"/>
            <p:cNvSpPr/>
            <p:nvPr/>
          </p:nvSpPr>
          <p:spPr>
            <a:xfrm>
              <a:off x="2917550" y="6269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1" y="0"/>
                  </a:moveTo>
                  <a:cubicBezTo>
                    <a:pt x="1" y="0"/>
                    <a:pt x="29" y="0"/>
                    <a:pt x="57" y="0"/>
                  </a:cubicBezTo>
                  <a:cubicBezTo>
                    <a:pt x="29" y="28"/>
                    <a:pt x="1" y="57"/>
                    <a:pt x="1" y="57"/>
                  </a:cubicBezTo>
                  <a:cubicBezTo>
                    <a:pt x="1" y="57"/>
                    <a:pt x="1" y="28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70"/>
            <p:cNvSpPr/>
            <p:nvPr/>
          </p:nvSpPr>
          <p:spPr>
            <a:xfrm>
              <a:off x="2888775" y="651525"/>
              <a:ext cx="68100" cy="56875"/>
            </a:xfrm>
            <a:custGeom>
              <a:avLst/>
              <a:gdLst/>
              <a:ahLst/>
              <a:cxnLst/>
              <a:rect l="l" t="t" r="r" b="b"/>
              <a:pathLst>
                <a:path w="2724" h="2275" extrusionOk="0">
                  <a:moveTo>
                    <a:pt x="422" y="1291"/>
                  </a:moveTo>
                  <a:cubicBezTo>
                    <a:pt x="562" y="1291"/>
                    <a:pt x="702" y="1263"/>
                    <a:pt x="871" y="1235"/>
                  </a:cubicBezTo>
                  <a:cubicBezTo>
                    <a:pt x="955" y="1207"/>
                    <a:pt x="955" y="1123"/>
                    <a:pt x="983" y="1039"/>
                  </a:cubicBezTo>
                  <a:cubicBezTo>
                    <a:pt x="1039" y="955"/>
                    <a:pt x="955" y="927"/>
                    <a:pt x="899" y="927"/>
                  </a:cubicBezTo>
                  <a:cubicBezTo>
                    <a:pt x="787" y="870"/>
                    <a:pt x="815" y="814"/>
                    <a:pt x="843" y="758"/>
                  </a:cubicBezTo>
                  <a:lnTo>
                    <a:pt x="843" y="758"/>
                  </a:lnTo>
                  <a:cubicBezTo>
                    <a:pt x="1011" y="702"/>
                    <a:pt x="1039" y="533"/>
                    <a:pt x="1152" y="477"/>
                  </a:cubicBezTo>
                  <a:cubicBezTo>
                    <a:pt x="1152" y="365"/>
                    <a:pt x="1011" y="421"/>
                    <a:pt x="1011" y="309"/>
                  </a:cubicBezTo>
                  <a:cubicBezTo>
                    <a:pt x="1095" y="253"/>
                    <a:pt x="1180" y="281"/>
                    <a:pt x="1264" y="281"/>
                  </a:cubicBezTo>
                  <a:cubicBezTo>
                    <a:pt x="1320" y="197"/>
                    <a:pt x="1432" y="225"/>
                    <a:pt x="1517" y="197"/>
                  </a:cubicBezTo>
                  <a:cubicBezTo>
                    <a:pt x="1545" y="197"/>
                    <a:pt x="1573" y="197"/>
                    <a:pt x="1573" y="168"/>
                  </a:cubicBezTo>
                  <a:cubicBezTo>
                    <a:pt x="1601" y="168"/>
                    <a:pt x="1629" y="140"/>
                    <a:pt x="1657" y="140"/>
                  </a:cubicBezTo>
                  <a:cubicBezTo>
                    <a:pt x="1657" y="140"/>
                    <a:pt x="1685" y="112"/>
                    <a:pt x="1713" y="112"/>
                  </a:cubicBezTo>
                  <a:cubicBezTo>
                    <a:pt x="1741" y="112"/>
                    <a:pt x="1769" y="112"/>
                    <a:pt x="1797" y="112"/>
                  </a:cubicBezTo>
                  <a:cubicBezTo>
                    <a:pt x="1797" y="112"/>
                    <a:pt x="1825" y="140"/>
                    <a:pt x="1853" y="140"/>
                  </a:cubicBezTo>
                  <a:cubicBezTo>
                    <a:pt x="1910" y="168"/>
                    <a:pt x="1994" y="0"/>
                    <a:pt x="2022" y="140"/>
                  </a:cubicBezTo>
                  <a:cubicBezTo>
                    <a:pt x="2022" y="168"/>
                    <a:pt x="2022" y="197"/>
                    <a:pt x="2022" y="225"/>
                  </a:cubicBezTo>
                  <a:cubicBezTo>
                    <a:pt x="2050" y="225"/>
                    <a:pt x="2078" y="253"/>
                    <a:pt x="2106" y="281"/>
                  </a:cubicBezTo>
                  <a:cubicBezTo>
                    <a:pt x="2078" y="337"/>
                    <a:pt x="1994" y="365"/>
                    <a:pt x="1966" y="421"/>
                  </a:cubicBezTo>
                  <a:cubicBezTo>
                    <a:pt x="2050" y="505"/>
                    <a:pt x="2106" y="365"/>
                    <a:pt x="2190" y="365"/>
                  </a:cubicBezTo>
                  <a:cubicBezTo>
                    <a:pt x="2218" y="449"/>
                    <a:pt x="2162" y="505"/>
                    <a:pt x="2162" y="562"/>
                  </a:cubicBezTo>
                  <a:cubicBezTo>
                    <a:pt x="2022" y="786"/>
                    <a:pt x="2050" y="786"/>
                    <a:pt x="2303" y="814"/>
                  </a:cubicBezTo>
                  <a:cubicBezTo>
                    <a:pt x="2359" y="842"/>
                    <a:pt x="2415" y="814"/>
                    <a:pt x="2443" y="898"/>
                  </a:cubicBezTo>
                  <a:cubicBezTo>
                    <a:pt x="2471" y="955"/>
                    <a:pt x="2527" y="983"/>
                    <a:pt x="2555" y="1011"/>
                  </a:cubicBezTo>
                  <a:cubicBezTo>
                    <a:pt x="2611" y="1067"/>
                    <a:pt x="2640" y="1095"/>
                    <a:pt x="2724" y="1151"/>
                  </a:cubicBezTo>
                  <a:cubicBezTo>
                    <a:pt x="2583" y="1179"/>
                    <a:pt x="2471" y="1179"/>
                    <a:pt x="2387" y="1067"/>
                  </a:cubicBezTo>
                  <a:cubicBezTo>
                    <a:pt x="2331" y="983"/>
                    <a:pt x="2303" y="1011"/>
                    <a:pt x="2275" y="1067"/>
                  </a:cubicBezTo>
                  <a:cubicBezTo>
                    <a:pt x="2190" y="1207"/>
                    <a:pt x="2162" y="1151"/>
                    <a:pt x="2134" y="1067"/>
                  </a:cubicBezTo>
                  <a:cubicBezTo>
                    <a:pt x="2050" y="842"/>
                    <a:pt x="1966" y="786"/>
                    <a:pt x="1685" y="842"/>
                  </a:cubicBezTo>
                  <a:cubicBezTo>
                    <a:pt x="1797" y="955"/>
                    <a:pt x="1853" y="1067"/>
                    <a:pt x="1910" y="1207"/>
                  </a:cubicBezTo>
                  <a:cubicBezTo>
                    <a:pt x="1910" y="1291"/>
                    <a:pt x="1882" y="1348"/>
                    <a:pt x="1825" y="1432"/>
                  </a:cubicBezTo>
                  <a:cubicBezTo>
                    <a:pt x="1769" y="1488"/>
                    <a:pt x="1741" y="1432"/>
                    <a:pt x="1685" y="1404"/>
                  </a:cubicBezTo>
                  <a:cubicBezTo>
                    <a:pt x="1629" y="1404"/>
                    <a:pt x="1601" y="1376"/>
                    <a:pt x="1545" y="1348"/>
                  </a:cubicBezTo>
                  <a:cubicBezTo>
                    <a:pt x="1292" y="1095"/>
                    <a:pt x="1208" y="1123"/>
                    <a:pt x="1039" y="1460"/>
                  </a:cubicBezTo>
                  <a:cubicBezTo>
                    <a:pt x="1039" y="1460"/>
                    <a:pt x="1039" y="1488"/>
                    <a:pt x="1039" y="1516"/>
                  </a:cubicBezTo>
                  <a:cubicBezTo>
                    <a:pt x="1011" y="1544"/>
                    <a:pt x="983" y="1572"/>
                    <a:pt x="955" y="1600"/>
                  </a:cubicBezTo>
                  <a:cubicBezTo>
                    <a:pt x="955" y="1600"/>
                    <a:pt x="927" y="1628"/>
                    <a:pt x="927" y="1628"/>
                  </a:cubicBezTo>
                  <a:cubicBezTo>
                    <a:pt x="927" y="1628"/>
                    <a:pt x="955" y="1628"/>
                    <a:pt x="955" y="1628"/>
                  </a:cubicBezTo>
                  <a:cubicBezTo>
                    <a:pt x="983" y="1656"/>
                    <a:pt x="1011" y="1656"/>
                    <a:pt x="1039" y="1685"/>
                  </a:cubicBezTo>
                  <a:cubicBezTo>
                    <a:pt x="1039" y="1713"/>
                    <a:pt x="1067" y="1741"/>
                    <a:pt x="1067" y="1769"/>
                  </a:cubicBezTo>
                  <a:cubicBezTo>
                    <a:pt x="1067" y="1797"/>
                    <a:pt x="1039" y="1825"/>
                    <a:pt x="1011" y="1881"/>
                  </a:cubicBezTo>
                  <a:cubicBezTo>
                    <a:pt x="899" y="1993"/>
                    <a:pt x="759" y="2078"/>
                    <a:pt x="646" y="1853"/>
                  </a:cubicBezTo>
                  <a:cubicBezTo>
                    <a:pt x="646" y="1825"/>
                    <a:pt x="702" y="1825"/>
                    <a:pt x="702" y="1797"/>
                  </a:cubicBezTo>
                  <a:cubicBezTo>
                    <a:pt x="674" y="1797"/>
                    <a:pt x="674" y="1825"/>
                    <a:pt x="646" y="1825"/>
                  </a:cubicBezTo>
                  <a:cubicBezTo>
                    <a:pt x="534" y="1993"/>
                    <a:pt x="422" y="2134"/>
                    <a:pt x="309" y="2274"/>
                  </a:cubicBezTo>
                  <a:cubicBezTo>
                    <a:pt x="281" y="2274"/>
                    <a:pt x="253" y="2274"/>
                    <a:pt x="225" y="2274"/>
                  </a:cubicBezTo>
                  <a:cubicBezTo>
                    <a:pt x="85" y="1993"/>
                    <a:pt x="1" y="1741"/>
                    <a:pt x="169" y="1488"/>
                  </a:cubicBezTo>
                  <a:cubicBezTo>
                    <a:pt x="225" y="1432"/>
                    <a:pt x="281" y="1432"/>
                    <a:pt x="337" y="1404"/>
                  </a:cubicBezTo>
                  <a:cubicBezTo>
                    <a:pt x="365" y="1348"/>
                    <a:pt x="394" y="1320"/>
                    <a:pt x="422" y="12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70"/>
            <p:cNvSpPr/>
            <p:nvPr/>
          </p:nvSpPr>
          <p:spPr>
            <a:xfrm>
              <a:off x="2908425" y="677475"/>
              <a:ext cx="35825" cy="44950"/>
            </a:xfrm>
            <a:custGeom>
              <a:avLst/>
              <a:gdLst/>
              <a:ahLst/>
              <a:cxnLst/>
              <a:rect l="l" t="t" r="r" b="b"/>
              <a:pathLst>
                <a:path w="1433" h="1798" extrusionOk="0">
                  <a:moveTo>
                    <a:pt x="225" y="478"/>
                  </a:moveTo>
                  <a:cubicBezTo>
                    <a:pt x="225" y="422"/>
                    <a:pt x="169" y="394"/>
                    <a:pt x="85" y="338"/>
                  </a:cubicBezTo>
                  <a:cubicBezTo>
                    <a:pt x="169" y="282"/>
                    <a:pt x="253" y="253"/>
                    <a:pt x="309" y="169"/>
                  </a:cubicBezTo>
                  <a:cubicBezTo>
                    <a:pt x="422" y="1"/>
                    <a:pt x="506" y="1"/>
                    <a:pt x="674" y="113"/>
                  </a:cubicBezTo>
                  <a:cubicBezTo>
                    <a:pt x="787" y="169"/>
                    <a:pt x="843" y="282"/>
                    <a:pt x="899" y="366"/>
                  </a:cubicBezTo>
                  <a:cubicBezTo>
                    <a:pt x="899" y="450"/>
                    <a:pt x="899" y="562"/>
                    <a:pt x="787" y="618"/>
                  </a:cubicBezTo>
                  <a:cubicBezTo>
                    <a:pt x="674" y="731"/>
                    <a:pt x="674" y="759"/>
                    <a:pt x="618" y="1011"/>
                  </a:cubicBezTo>
                  <a:cubicBezTo>
                    <a:pt x="815" y="899"/>
                    <a:pt x="927" y="1011"/>
                    <a:pt x="1096" y="1152"/>
                  </a:cubicBezTo>
                  <a:cubicBezTo>
                    <a:pt x="1039" y="899"/>
                    <a:pt x="1292" y="871"/>
                    <a:pt x="1320" y="647"/>
                  </a:cubicBezTo>
                  <a:cubicBezTo>
                    <a:pt x="1432" y="815"/>
                    <a:pt x="1376" y="955"/>
                    <a:pt x="1348" y="1096"/>
                  </a:cubicBezTo>
                  <a:cubicBezTo>
                    <a:pt x="1320" y="1264"/>
                    <a:pt x="1236" y="1433"/>
                    <a:pt x="1236" y="1629"/>
                  </a:cubicBezTo>
                  <a:cubicBezTo>
                    <a:pt x="1124" y="1741"/>
                    <a:pt x="955" y="1601"/>
                    <a:pt x="843" y="1685"/>
                  </a:cubicBezTo>
                  <a:cubicBezTo>
                    <a:pt x="674" y="1770"/>
                    <a:pt x="562" y="1798"/>
                    <a:pt x="590" y="1545"/>
                  </a:cubicBezTo>
                  <a:cubicBezTo>
                    <a:pt x="646" y="1376"/>
                    <a:pt x="478" y="1348"/>
                    <a:pt x="366" y="1292"/>
                  </a:cubicBezTo>
                  <a:cubicBezTo>
                    <a:pt x="309" y="1236"/>
                    <a:pt x="197" y="1264"/>
                    <a:pt x="113" y="1208"/>
                  </a:cubicBezTo>
                  <a:cubicBezTo>
                    <a:pt x="57" y="1180"/>
                    <a:pt x="1" y="1096"/>
                    <a:pt x="85" y="1068"/>
                  </a:cubicBezTo>
                  <a:cubicBezTo>
                    <a:pt x="281" y="1011"/>
                    <a:pt x="197" y="871"/>
                    <a:pt x="225" y="787"/>
                  </a:cubicBezTo>
                  <a:cubicBezTo>
                    <a:pt x="225" y="731"/>
                    <a:pt x="225" y="703"/>
                    <a:pt x="225" y="675"/>
                  </a:cubicBezTo>
                  <a:cubicBezTo>
                    <a:pt x="225" y="590"/>
                    <a:pt x="225" y="534"/>
                    <a:pt x="225" y="47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70"/>
            <p:cNvSpPr/>
            <p:nvPr/>
          </p:nvSpPr>
          <p:spPr>
            <a:xfrm>
              <a:off x="2948425" y="617825"/>
              <a:ext cx="33025" cy="26700"/>
            </a:xfrm>
            <a:custGeom>
              <a:avLst/>
              <a:gdLst/>
              <a:ahLst/>
              <a:cxnLst/>
              <a:rect l="l" t="t" r="r" b="b"/>
              <a:pathLst>
                <a:path w="1321" h="1068" extrusionOk="0">
                  <a:moveTo>
                    <a:pt x="1012" y="730"/>
                  </a:moveTo>
                  <a:cubicBezTo>
                    <a:pt x="1012" y="843"/>
                    <a:pt x="1012" y="927"/>
                    <a:pt x="843" y="955"/>
                  </a:cubicBezTo>
                  <a:cubicBezTo>
                    <a:pt x="731" y="983"/>
                    <a:pt x="619" y="955"/>
                    <a:pt x="506" y="1067"/>
                  </a:cubicBezTo>
                  <a:cubicBezTo>
                    <a:pt x="506" y="955"/>
                    <a:pt x="534" y="871"/>
                    <a:pt x="590" y="871"/>
                  </a:cubicBezTo>
                  <a:cubicBezTo>
                    <a:pt x="731" y="871"/>
                    <a:pt x="787" y="815"/>
                    <a:pt x="731" y="702"/>
                  </a:cubicBezTo>
                  <a:cubicBezTo>
                    <a:pt x="675" y="618"/>
                    <a:pt x="619" y="534"/>
                    <a:pt x="506" y="646"/>
                  </a:cubicBezTo>
                  <a:cubicBezTo>
                    <a:pt x="478" y="674"/>
                    <a:pt x="450" y="674"/>
                    <a:pt x="422" y="674"/>
                  </a:cubicBezTo>
                  <a:cubicBezTo>
                    <a:pt x="394" y="618"/>
                    <a:pt x="310" y="618"/>
                    <a:pt x="310" y="674"/>
                  </a:cubicBezTo>
                  <a:cubicBezTo>
                    <a:pt x="310" y="815"/>
                    <a:pt x="197" y="843"/>
                    <a:pt x="113" y="899"/>
                  </a:cubicBezTo>
                  <a:cubicBezTo>
                    <a:pt x="57" y="871"/>
                    <a:pt x="1" y="815"/>
                    <a:pt x="1" y="730"/>
                  </a:cubicBezTo>
                  <a:cubicBezTo>
                    <a:pt x="113" y="674"/>
                    <a:pt x="197" y="590"/>
                    <a:pt x="197" y="422"/>
                  </a:cubicBezTo>
                  <a:cubicBezTo>
                    <a:pt x="169" y="365"/>
                    <a:pt x="225" y="253"/>
                    <a:pt x="338" y="253"/>
                  </a:cubicBezTo>
                  <a:cubicBezTo>
                    <a:pt x="450" y="225"/>
                    <a:pt x="562" y="169"/>
                    <a:pt x="590" y="85"/>
                  </a:cubicBezTo>
                  <a:cubicBezTo>
                    <a:pt x="787" y="85"/>
                    <a:pt x="815" y="225"/>
                    <a:pt x="871" y="393"/>
                  </a:cubicBezTo>
                  <a:cubicBezTo>
                    <a:pt x="955" y="253"/>
                    <a:pt x="843" y="141"/>
                    <a:pt x="871" y="29"/>
                  </a:cubicBezTo>
                  <a:cubicBezTo>
                    <a:pt x="983" y="0"/>
                    <a:pt x="1068" y="85"/>
                    <a:pt x="1152" y="113"/>
                  </a:cubicBezTo>
                  <a:cubicBezTo>
                    <a:pt x="1236" y="141"/>
                    <a:pt x="1264" y="253"/>
                    <a:pt x="1292" y="337"/>
                  </a:cubicBezTo>
                  <a:cubicBezTo>
                    <a:pt x="1320" y="450"/>
                    <a:pt x="1236" y="506"/>
                    <a:pt x="1152" y="534"/>
                  </a:cubicBezTo>
                  <a:cubicBezTo>
                    <a:pt x="1068" y="562"/>
                    <a:pt x="1124" y="702"/>
                    <a:pt x="1012" y="73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70"/>
            <p:cNvSpPr/>
            <p:nvPr/>
          </p:nvSpPr>
          <p:spPr>
            <a:xfrm>
              <a:off x="2930175" y="643800"/>
              <a:ext cx="12675" cy="14750"/>
            </a:xfrm>
            <a:custGeom>
              <a:avLst/>
              <a:gdLst/>
              <a:ahLst/>
              <a:cxnLst/>
              <a:rect l="l" t="t" r="r" b="b"/>
              <a:pathLst>
                <a:path w="507" h="590" extrusionOk="0">
                  <a:moveTo>
                    <a:pt x="366" y="449"/>
                  </a:moveTo>
                  <a:cubicBezTo>
                    <a:pt x="310" y="506"/>
                    <a:pt x="226" y="590"/>
                    <a:pt x="141" y="449"/>
                  </a:cubicBezTo>
                  <a:cubicBezTo>
                    <a:pt x="141" y="393"/>
                    <a:pt x="141" y="337"/>
                    <a:pt x="113" y="253"/>
                  </a:cubicBezTo>
                  <a:cubicBezTo>
                    <a:pt x="85" y="197"/>
                    <a:pt x="1" y="113"/>
                    <a:pt x="85" y="56"/>
                  </a:cubicBezTo>
                  <a:cubicBezTo>
                    <a:pt x="197" y="0"/>
                    <a:pt x="254" y="84"/>
                    <a:pt x="310" y="169"/>
                  </a:cubicBezTo>
                  <a:cubicBezTo>
                    <a:pt x="338" y="253"/>
                    <a:pt x="506" y="337"/>
                    <a:pt x="366" y="44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70"/>
            <p:cNvSpPr/>
            <p:nvPr/>
          </p:nvSpPr>
          <p:spPr>
            <a:xfrm>
              <a:off x="2951250" y="645200"/>
              <a:ext cx="6325" cy="5625"/>
            </a:xfrm>
            <a:custGeom>
              <a:avLst/>
              <a:gdLst/>
              <a:ahLst/>
              <a:cxnLst/>
              <a:rect l="l" t="t" r="r" b="b"/>
              <a:pathLst>
                <a:path w="253" h="225" extrusionOk="0">
                  <a:moveTo>
                    <a:pt x="0" y="113"/>
                  </a:moveTo>
                  <a:cubicBezTo>
                    <a:pt x="28" y="113"/>
                    <a:pt x="56" y="113"/>
                    <a:pt x="56" y="113"/>
                  </a:cubicBezTo>
                  <a:cubicBezTo>
                    <a:pt x="253" y="0"/>
                    <a:pt x="225" y="113"/>
                    <a:pt x="197" y="225"/>
                  </a:cubicBezTo>
                  <a:cubicBezTo>
                    <a:pt x="112" y="225"/>
                    <a:pt x="56" y="197"/>
                    <a:pt x="0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70"/>
            <p:cNvSpPr/>
            <p:nvPr/>
          </p:nvSpPr>
          <p:spPr>
            <a:xfrm>
              <a:off x="2948425" y="641675"/>
              <a:ext cx="4950" cy="6350"/>
            </a:xfrm>
            <a:custGeom>
              <a:avLst/>
              <a:gdLst/>
              <a:ahLst/>
              <a:cxnLst/>
              <a:rect l="l" t="t" r="r" b="b"/>
              <a:pathLst>
                <a:path w="198" h="254" extrusionOk="0">
                  <a:moveTo>
                    <a:pt x="113" y="1"/>
                  </a:moveTo>
                  <a:cubicBezTo>
                    <a:pt x="197" y="85"/>
                    <a:pt x="113" y="169"/>
                    <a:pt x="113" y="254"/>
                  </a:cubicBezTo>
                  <a:cubicBezTo>
                    <a:pt x="57" y="254"/>
                    <a:pt x="1" y="198"/>
                    <a:pt x="1" y="141"/>
                  </a:cubicBezTo>
                  <a:cubicBezTo>
                    <a:pt x="1" y="85"/>
                    <a:pt x="29" y="29"/>
                    <a:pt x="57" y="1"/>
                  </a:cubicBezTo>
                  <a:cubicBezTo>
                    <a:pt x="85" y="1"/>
                    <a:pt x="113" y="1"/>
                    <a:pt x="1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70"/>
            <p:cNvSpPr/>
            <p:nvPr/>
          </p:nvSpPr>
          <p:spPr>
            <a:xfrm>
              <a:off x="2947025" y="641675"/>
              <a:ext cx="2850" cy="3550"/>
            </a:xfrm>
            <a:custGeom>
              <a:avLst/>
              <a:gdLst/>
              <a:ahLst/>
              <a:cxnLst/>
              <a:rect l="l" t="t" r="r" b="b"/>
              <a:pathLst>
                <a:path w="114" h="142" extrusionOk="0">
                  <a:moveTo>
                    <a:pt x="113" y="1"/>
                  </a:moveTo>
                  <a:cubicBezTo>
                    <a:pt x="113" y="57"/>
                    <a:pt x="113" y="113"/>
                    <a:pt x="57" y="141"/>
                  </a:cubicBezTo>
                  <a:cubicBezTo>
                    <a:pt x="1" y="113"/>
                    <a:pt x="1" y="57"/>
                    <a:pt x="1" y="1"/>
                  </a:cubicBezTo>
                  <a:cubicBezTo>
                    <a:pt x="29" y="1"/>
                    <a:pt x="29" y="1"/>
                    <a:pt x="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70"/>
            <p:cNvSpPr/>
            <p:nvPr/>
          </p:nvSpPr>
          <p:spPr>
            <a:xfrm>
              <a:off x="2947025" y="649400"/>
              <a:ext cx="2125" cy="2150"/>
            </a:xfrm>
            <a:custGeom>
              <a:avLst/>
              <a:gdLst/>
              <a:ahLst/>
              <a:cxnLst/>
              <a:rect l="l" t="t" r="r" b="b"/>
              <a:pathLst>
                <a:path w="85" h="86" extrusionOk="0">
                  <a:moveTo>
                    <a:pt x="85" y="57"/>
                  </a:moveTo>
                  <a:cubicBezTo>
                    <a:pt x="85" y="57"/>
                    <a:pt x="85" y="57"/>
                    <a:pt x="85" y="85"/>
                  </a:cubicBezTo>
                  <a:cubicBezTo>
                    <a:pt x="57" y="57"/>
                    <a:pt x="29" y="57"/>
                    <a:pt x="1" y="29"/>
                  </a:cubicBezTo>
                  <a:cubicBezTo>
                    <a:pt x="1" y="1"/>
                    <a:pt x="1" y="1"/>
                    <a:pt x="29" y="1"/>
                  </a:cubicBezTo>
                  <a:cubicBezTo>
                    <a:pt x="57" y="1"/>
                    <a:pt x="85" y="1"/>
                    <a:pt x="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70"/>
            <p:cNvSpPr/>
            <p:nvPr/>
          </p:nvSpPr>
          <p:spPr>
            <a:xfrm>
              <a:off x="2946325" y="64027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85" y="57"/>
                  </a:moveTo>
                  <a:lnTo>
                    <a:pt x="29" y="57"/>
                  </a:lnTo>
                  <a:cubicBezTo>
                    <a:pt x="29" y="57"/>
                    <a:pt x="29" y="29"/>
                    <a:pt x="1" y="29"/>
                  </a:cubicBezTo>
                  <a:cubicBezTo>
                    <a:pt x="57" y="1"/>
                    <a:pt x="85" y="29"/>
                    <a:pt x="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70"/>
            <p:cNvSpPr/>
            <p:nvPr/>
          </p:nvSpPr>
          <p:spPr>
            <a:xfrm>
              <a:off x="2951950" y="6711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0"/>
                  </a:cubicBezTo>
                  <a:cubicBezTo>
                    <a:pt x="0" y="0"/>
                    <a:pt x="28" y="0"/>
                    <a:pt x="28" y="0"/>
                  </a:cubicBezTo>
                  <a:cubicBezTo>
                    <a:pt x="28" y="28"/>
                    <a:pt x="28" y="28"/>
                    <a:pt x="28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70"/>
            <p:cNvSpPr/>
            <p:nvPr/>
          </p:nvSpPr>
          <p:spPr>
            <a:xfrm>
              <a:off x="2939300" y="657125"/>
              <a:ext cx="2150" cy="1425"/>
            </a:xfrm>
            <a:custGeom>
              <a:avLst/>
              <a:gdLst/>
              <a:ahLst/>
              <a:cxnLst/>
              <a:rect l="l" t="t" r="r" b="b"/>
              <a:pathLst>
                <a:path w="86" h="57" extrusionOk="0">
                  <a:moveTo>
                    <a:pt x="85" y="57"/>
                  </a:moveTo>
                  <a:cubicBezTo>
                    <a:pt x="57" y="29"/>
                    <a:pt x="29" y="1"/>
                    <a:pt x="1" y="1"/>
                  </a:cubicBezTo>
                  <a:cubicBezTo>
                    <a:pt x="29" y="1"/>
                    <a:pt x="57" y="29"/>
                    <a:pt x="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70"/>
            <p:cNvSpPr/>
            <p:nvPr/>
          </p:nvSpPr>
          <p:spPr>
            <a:xfrm>
              <a:off x="2840350" y="617125"/>
              <a:ext cx="61775" cy="75125"/>
            </a:xfrm>
            <a:custGeom>
              <a:avLst/>
              <a:gdLst/>
              <a:ahLst/>
              <a:cxnLst/>
              <a:rect l="l" t="t" r="r" b="b"/>
              <a:pathLst>
                <a:path w="2471" h="3005" extrusionOk="0">
                  <a:moveTo>
                    <a:pt x="1881" y="281"/>
                  </a:moveTo>
                  <a:cubicBezTo>
                    <a:pt x="1909" y="281"/>
                    <a:pt x="1909" y="281"/>
                    <a:pt x="1938" y="281"/>
                  </a:cubicBezTo>
                  <a:cubicBezTo>
                    <a:pt x="1938" y="337"/>
                    <a:pt x="1966" y="365"/>
                    <a:pt x="1994" y="393"/>
                  </a:cubicBezTo>
                  <a:cubicBezTo>
                    <a:pt x="1994" y="450"/>
                    <a:pt x="1994" y="478"/>
                    <a:pt x="2022" y="506"/>
                  </a:cubicBezTo>
                  <a:cubicBezTo>
                    <a:pt x="1797" y="534"/>
                    <a:pt x="1797" y="534"/>
                    <a:pt x="1797" y="758"/>
                  </a:cubicBezTo>
                  <a:cubicBezTo>
                    <a:pt x="1797" y="786"/>
                    <a:pt x="1797" y="843"/>
                    <a:pt x="1797" y="843"/>
                  </a:cubicBezTo>
                  <a:cubicBezTo>
                    <a:pt x="1601" y="927"/>
                    <a:pt x="1825" y="1123"/>
                    <a:pt x="1685" y="1208"/>
                  </a:cubicBezTo>
                  <a:cubicBezTo>
                    <a:pt x="1797" y="1236"/>
                    <a:pt x="1881" y="1180"/>
                    <a:pt x="1966" y="1151"/>
                  </a:cubicBezTo>
                  <a:cubicBezTo>
                    <a:pt x="1966" y="1095"/>
                    <a:pt x="1825" y="1067"/>
                    <a:pt x="1881" y="983"/>
                  </a:cubicBezTo>
                  <a:cubicBezTo>
                    <a:pt x="1938" y="899"/>
                    <a:pt x="1994" y="955"/>
                    <a:pt x="2050" y="983"/>
                  </a:cubicBezTo>
                  <a:cubicBezTo>
                    <a:pt x="2218" y="1039"/>
                    <a:pt x="2302" y="1236"/>
                    <a:pt x="2274" y="1404"/>
                  </a:cubicBezTo>
                  <a:cubicBezTo>
                    <a:pt x="2274" y="1432"/>
                    <a:pt x="2246" y="1460"/>
                    <a:pt x="2274" y="1460"/>
                  </a:cubicBezTo>
                  <a:cubicBezTo>
                    <a:pt x="2471" y="1685"/>
                    <a:pt x="2162" y="1853"/>
                    <a:pt x="2218" y="2050"/>
                  </a:cubicBezTo>
                  <a:cubicBezTo>
                    <a:pt x="2246" y="2134"/>
                    <a:pt x="2134" y="2134"/>
                    <a:pt x="2106" y="2190"/>
                  </a:cubicBezTo>
                  <a:cubicBezTo>
                    <a:pt x="2078" y="2218"/>
                    <a:pt x="2078" y="2274"/>
                    <a:pt x="2134" y="2303"/>
                  </a:cubicBezTo>
                  <a:lnTo>
                    <a:pt x="2134" y="2303"/>
                  </a:lnTo>
                  <a:cubicBezTo>
                    <a:pt x="2106" y="2443"/>
                    <a:pt x="2050" y="2443"/>
                    <a:pt x="1938" y="2359"/>
                  </a:cubicBezTo>
                  <a:cubicBezTo>
                    <a:pt x="1881" y="2303"/>
                    <a:pt x="1825" y="2331"/>
                    <a:pt x="1797" y="2387"/>
                  </a:cubicBezTo>
                  <a:cubicBezTo>
                    <a:pt x="1769" y="2471"/>
                    <a:pt x="1853" y="2471"/>
                    <a:pt x="1909" y="2471"/>
                  </a:cubicBezTo>
                  <a:cubicBezTo>
                    <a:pt x="1966" y="2499"/>
                    <a:pt x="2022" y="2527"/>
                    <a:pt x="2078" y="2555"/>
                  </a:cubicBezTo>
                  <a:lnTo>
                    <a:pt x="2078" y="2555"/>
                  </a:lnTo>
                  <a:cubicBezTo>
                    <a:pt x="2078" y="2555"/>
                    <a:pt x="2078" y="2583"/>
                    <a:pt x="2078" y="2611"/>
                  </a:cubicBezTo>
                  <a:cubicBezTo>
                    <a:pt x="2022" y="2667"/>
                    <a:pt x="1994" y="2752"/>
                    <a:pt x="1938" y="2808"/>
                  </a:cubicBezTo>
                  <a:cubicBezTo>
                    <a:pt x="1909" y="2808"/>
                    <a:pt x="1881" y="2836"/>
                    <a:pt x="1853" y="2836"/>
                  </a:cubicBezTo>
                  <a:cubicBezTo>
                    <a:pt x="1741" y="2920"/>
                    <a:pt x="1629" y="2864"/>
                    <a:pt x="1516" y="2836"/>
                  </a:cubicBezTo>
                  <a:cubicBezTo>
                    <a:pt x="1180" y="2667"/>
                    <a:pt x="1180" y="2527"/>
                    <a:pt x="1488" y="2190"/>
                  </a:cubicBezTo>
                  <a:cubicBezTo>
                    <a:pt x="1404" y="2162"/>
                    <a:pt x="1376" y="2218"/>
                    <a:pt x="1348" y="2218"/>
                  </a:cubicBezTo>
                  <a:cubicBezTo>
                    <a:pt x="1180" y="2246"/>
                    <a:pt x="1067" y="2246"/>
                    <a:pt x="1123" y="2050"/>
                  </a:cubicBezTo>
                  <a:cubicBezTo>
                    <a:pt x="1151" y="1994"/>
                    <a:pt x="1151" y="1909"/>
                    <a:pt x="1095" y="1881"/>
                  </a:cubicBezTo>
                  <a:cubicBezTo>
                    <a:pt x="1039" y="1881"/>
                    <a:pt x="983" y="1909"/>
                    <a:pt x="927" y="1938"/>
                  </a:cubicBezTo>
                  <a:cubicBezTo>
                    <a:pt x="871" y="1994"/>
                    <a:pt x="927" y="2050"/>
                    <a:pt x="955" y="2106"/>
                  </a:cubicBezTo>
                  <a:cubicBezTo>
                    <a:pt x="983" y="2134"/>
                    <a:pt x="1011" y="2162"/>
                    <a:pt x="1039" y="2190"/>
                  </a:cubicBezTo>
                  <a:cubicBezTo>
                    <a:pt x="1264" y="2415"/>
                    <a:pt x="1292" y="2611"/>
                    <a:pt x="1151" y="2948"/>
                  </a:cubicBezTo>
                  <a:cubicBezTo>
                    <a:pt x="1123" y="2976"/>
                    <a:pt x="1095" y="2976"/>
                    <a:pt x="1067" y="2976"/>
                  </a:cubicBezTo>
                  <a:cubicBezTo>
                    <a:pt x="1011" y="2948"/>
                    <a:pt x="955" y="2920"/>
                    <a:pt x="899" y="2948"/>
                  </a:cubicBezTo>
                  <a:cubicBezTo>
                    <a:pt x="786" y="3004"/>
                    <a:pt x="674" y="2976"/>
                    <a:pt x="590" y="2976"/>
                  </a:cubicBezTo>
                  <a:cubicBezTo>
                    <a:pt x="562" y="2976"/>
                    <a:pt x="534" y="2976"/>
                    <a:pt x="506" y="2948"/>
                  </a:cubicBezTo>
                  <a:cubicBezTo>
                    <a:pt x="478" y="2892"/>
                    <a:pt x="478" y="2836"/>
                    <a:pt x="506" y="2780"/>
                  </a:cubicBezTo>
                  <a:cubicBezTo>
                    <a:pt x="534" y="2780"/>
                    <a:pt x="534" y="2752"/>
                    <a:pt x="534" y="2752"/>
                  </a:cubicBezTo>
                  <a:cubicBezTo>
                    <a:pt x="618" y="2639"/>
                    <a:pt x="815" y="2808"/>
                    <a:pt x="899" y="2583"/>
                  </a:cubicBezTo>
                  <a:cubicBezTo>
                    <a:pt x="758" y="2696"/>
                    <a:pt x="674" y="2667"/>
                    <a:pt x="562" y="2611"/>
                  </a:cubicBezTo>
                  <a:cubicBezTo>
                    <a:pt x="534" y="2583"/>
                    <a:pt x="534" y="2527"/>
                    <a:pt x="534" y="2527"/>
                  </a:cubicBezTo>
                  <a:cubicBezTo>
                    <a:pt x="758" y="2190"/>
                    <a:pt x="534" y="2162"/>
                    <a:pt x="281" y="2106"/>
                  </a:cubicBezTo>
                  <a:cubicBezTo>
                    <a:pt x="253" y="2106"/>
                    <a:pt x="225" y="2078"/>
                    <a:pt x="197" y="2050"/>
                  </a:cubicBezTo>
                  <a:cubicBezTo>
                    <a:pt x="169" y="1938"/>
                    <a:pt x="253" y="1881"/>
                    <a:pt x="337" y="1853"/>
                  </a:cubicBezTo>
                  <a:cubicBezTo>
                    <a:pt x="618" y="1853"/>
                    <a:pt x="730" y="1573"/>
                    <a:pt x="955" y="1460"/>
                  </a:cubicBezTo>
                  <a:cubicBezTo>
                    <a:pt x="1067" y="1404"/>
                    <a:pt x="927" y="1292"/>
                    <a:pt x="871" y="1236"/>
                  </a:cubicBezTo>
                  <a:cubicBezTo>
                    <a:pt x="786" y="1151"/>
                    <a:pt x="674" y="1123"/>
                    <a:pt x="534" y="1236"/>
                  </a:cubicBezTo>
                  <a:cubicBezTo>
                    <a:pt x="478" y="1292"/>
                    <a:pt x="421" y="1460"/>
                    <a:pt x="281" y="1292"/>
                  </a:cubicBezTo>
                  <a:cubicBezTo>
                    <a:pt x="281" y="1264"/>
                    <a:pt x="309" y="1208"/>
                    <a:pt x="309" y="1180"/>
                  </a:cubicBezTo>
                  <a:cubicBezTo>
                    <a:pt x="365" y="1151"/>
                    <a:pt x="365" y="1123"/>
                    <a:pt x="337" y="1095"/>
                  </a:cubicBezTo>
                  <a:cubicBezTo>
                    <a:pt x="309" y="1067"/>
                    <a:pt x="281" y="1067"/>
                    <a:pt x="253" y="1095"/>
                  </a:cubicBezTo>
                  <a:cubicBezTo>
                    <a:pt x="225" y="1095"/>
                    <a:pt x="197" y="1151"/>
                    <a:pt x="169" y="1151"/>
                  </a:cubicBezTo>
                  <a:cubicBezTo>
                    <a:pt x="57" y="1151"/>
                    <a:pt x="0" y="1067"/>
                    <a:pt x="28" y="983"/>
                  </a:cubicBezTo>
                  <a:cubicBezTo>
                    <a:pt x="28" y="927"/>
                    <a:pt x="85" y="843"/>
                    <a:pt x="57" y="758"/>
                  </a:cubicBezTo>
                  <a:cubicBezTo>
                    <a:pt x="28" y="730"/>
                    <a:pt x="57" y="674"/>
                    <a:pt x="85" y="674"/>
                  </a:cubicBezTo>
                  <a:cubicBezTo>
                    <a:pt x="393" y="702"/>
                    <a:pt x="281" y="478"/>
                    <a:pt x="337" y="337"/>
                  </a:cubicBezTo>
                  <a:cubicBezTo>
                    <a:pt x="337" y="337"/>
                    <a:pt x="365" y="309"/>
                    <a:pt x="365" y="309"/>
                  </a:cubicBezTo>
                  <a:cubicBezTo>
                    <a:pt x="646" y="450"/>
                    <a:pt x="646" y="450"/>
                    <a:pt x="365" y="758"/>
                  </a:cubicBezTo>
                  <a:cubicBezTo>
                    <a:pt x="506" y="646"/>
                    <a:pt x="562" y="506"/>
                    <a:pt x="702" y="618"/>
                  </a:cubicBezTo>
                  <a:cubicBezTo>
                    <a:pt x="843" y="730"/>
                    <a:pt x="1011" y="674"/>
                    <a:pt x="1151" y="618"/>
                  </a:cubicBezTo>
                  <a:cubicBezTo>
                    <a:pt x="1180" y="618"/>
                    <a:pt x="1180" y="646"/>
                    <a:pt x="1208" y="646"/>
                  </a:cubicBezTo>
                  <a:cubicBezTo>
                    <a:pt x="1236" y="674"/>
                    <a:pt x="1236" y="843"/>
                    <a:pt x="1320" y="674"/>
                  </a:cubicBezTo>
                  <a:cubicBezTo>
                    <a:pt x="1460" y="646"/>
                    <a:pt x="1460" y="758"/>
                    <a:pt x="1516" y="899"/>
                  </a:cubicBezTo>
                  <a:cubicBezTo>
                    <a:pt x="1544" y="730"/>
                    <a:pt x="1432" y="590"/>
                    <a:pt x="1573" y="478"/>
                  </a:cubicBezTo>
                  <a:cubicBezTo>
                    <a:pt x="1629" y="421"/>
                    <a:pt x="1516" y="393"/>
                    <a:pt x="1460" y="365"/>
                  </a:cubicBezTo>
                  <a:cubicBezTo>
                    <a:pt x="1348" y="281"/>
                    <a:pt x="1180" y="197"/>
                    <a:pt x="1376" y="0"/>
                  </a:cubicBezTo>
                  <a:cubicBezTo>
                    <a:pt x="1404" y="0"/>
                    <a:pt x="1432" y="0"/>
                    <a:pt x="1460" y="0"/>
                  </a:cubicBezTo>
                  <a:cubicBezTo>
                    <a:pt x="1488" y="28"/>
                    <a:pt x="1516" y="57"/>
                    <a:pt x="1544" y="85"/>
                  </a:cubicBezTo>
                  <a:cubicBezTo>
                    <a:pt x="1573" y="113"/>
                    <a:pt x="1573" y="113"/>
                    <a:pt x="1601" y="141"/>
                  </a:cubicBezTo>
                  <a:cubicBezTo>
                    <a:pt x="1713" y="169"/>
                    <a:pt x="1769" y="253"/>
                    <a:pt x="1881" y="2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70"/>
            <p:cNvSpPr/>
            <p:nvPr/>
          </p:nvSpPr>
          <p:spPr>
            <a:xfrm>
              <a:off x="2852275" y="711175"/>
              <a:ext cx="51275" cy="38625"/>
            </a:xfrm>
            <a:custGeom>
              <a:avLst/>
              <a:gdLst/>
              <a:ahLst/>
              <a:cxnLst/>
              <a:rect l="l" t="t" r="r" b="b"/>
              <a:pathLst>
                <a:path w="2051" h="1545" extrusionOk="0">
                  <a:moveTo>
                    <a:pt x="169" y="1460"/>
                  </a:moveTo>
                  <a:cubicBezTo>
                    <a:pt x="1" y="1264"/>
                    <a:pt x="29" y="1067"/>
                    <a:pt x="85" y="843"/>
                  </a:cubicBezTo>
                  <a:cubicBezTo>
                    <a:pt x="253" y="871"/>
                    <a:pt x="478" y="927"/>
                    <a:pt x="562" y="674"/>
                  </a:cubicBezTo>
                  <a:cubicBezTo>
                    <a:pt x="618" y="562"/>
                    <a:pt x="759" y="786"/>
                    <a:pt x="787" y="590"/>
                  </a:cubicBezTo>
                  <a:cubicBezTo>
                    <a:pt x="787" y="506"/>
                    <a:pt x="899" y="674"/>
                    <a:pt x="983" y="618"/>
                  </a:cubicBezTo>
                  <a:cubicBezTo>
                    <a:pt x="1011" y="618"/>
                    <a:pt x="1039" y="618"/>
                    <a:pt x="1039" y="618"/>
                  </a:cubicBezTo>
                  <a:cubicBezTo>
                    <a:pt x="1067" y="674"/>
                    <a:pt x="1067" y="758"/>
                    <a:pt x="1152" y="674"/>
                  </a:cubicBezTo>
                  <a:cubicBezTo>
                    <a:pt x="1180" y="646"/>
                    <a:pt x="1208" y="590"/>
                    <a:pt x="1208" y="562"/>
                  </a:cubicBezTo>
                  <a:cubicBezTo>
                    <a:pt x="1236" y="365"/>
                    <a:pt x="1236" y="365"/>
                    <a:pt x="1348" y="281"/>
                  </a:cubicBezTo>
                  <a:cubicBezTo>
                    <a:pt x="1517" y="281"/>
                    <a:pt x="1404" y="85"/>
                    <a:pt x="1517" y="57"/>
                  </a:cubicBezTo>
                  <a:cubicBezTo>
                    <a:pt x="1545" y="57"/>
                    <a:pt x="1573" y="28"/>
                    <a:pt x="1601" y="28"/>
                  </a:cubicBezTo>
                  <a:cubicBezTo>
                    <a:pt x="1825" y="0"/>
                    <a:pt x="1910" y="141"/>
                    <a:pt x="1966" y="337"/>
                  </a:cubicBezTo>
                  <a:cubicBezTo>
                    <a:pt x="2050" y="534"/>
                    <a:pt x="1854" y="618"/>
                    <a:pt x="1769" y="758"/>
                  </a:cubicBezTo>
                  <a:cubicBezTo>
                    <a:pt x="1741" y="815"/>
                    <a:pt x="1657" y="786"/>
                    <a:pt x="1601" y="758"/>
                  </a:cubicBezTo>
                  <a:cubicBezTo>
                    <a:pt x="1545" y="758"/>
                    <a:pt x="1545" y="618"/>
                    <a:pt x="1461" y="730"/>
                  </a:cubicBezTo>
                  <a:cubicBezTo>
                    <a:pt x="1404" y="815"/>
                    <a:pt x="1432" y="843"/>
                    <a:pt x="1461" y="871"/>
                  </a:cubicBezTo>
                  <a:cubicBezTo>
                    <a:pt x="1601" y="983"/>
                    <a:pt x="1517" y="1123"/>
                    <a:pt x="1601" y="1236"/>
                  </a:cubicBezTo>
                  <a:cubicBezTo>
                    <a:pt x="1601" y="1264"/>
                    <a:pt x="1629" y="1292"/>
                    <a:pt x="1629" y="1320"/>
                  </a:cubicBezTo>
                  <a:cubicBezTo>
                    <a:pt x="1629" y="1432"/>
                    <a:pt x="1545" y="1488"/>
                    <a:pt x="1461" y="1545"/>
                  </a:cubicBezTo>
                  <a:cubicBezTo>
                    <a:pt x="1236" y="1460"/>
                    <a:pt x="1180" y="1208"/>
                    <a:pt x="1011" y="1067"/>
                  </a:cubicBezTo>
                  <a:cubicBezTo>
                    <a:pt x="927" y="1011"/>
                    <a:pt x="871" y="955"/>
                    <a:pt x="759" y="899"/>
                  </a:cubicBezTo>
                  <a:cubicBezTo>
                    <a:pt x="787" y="983"/>
                    <a:pt x="927" y="1011"/>
                    <a:pt x="871" y="1123"/>
                  </a:cubicBezTo>
                  <a:cubicBezTo>
                    <a:pt x="787" y="1180"/>
                    <a:pt x="674" y="1208"/>
                    <a:pt x="590" y="1264"/>
                  </a:cubicBezTo>
                  <a:cubicBezTo>
                    <a:pt x="450" y="1376"/>
                    <a:pt x="338" y="1320"/>
                    <a:pt x="225" y="1151"/>
                  </a:cubicBezTo>
                  <a:cubicBezTo>
                    <a:pt x="281" y="1292"/>
                    <a:pt x="281" y="1404"/>
                    <a:pt x="169" y="146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70"/>
            <p:cNvSpPr/>
            <p:nvPr/>
          </p:nvSpPr>
          <p:spPr>
            <a:xfrm>
              <a:off x="2860000" y="661350"/>
              <a:ext cx="30900" cy="53350"/>
            </a:xfrm>
            <a:custGeom>
              <a:avLst/>
              <a:gdLst/>
              <a:ahLst/>
              <a:cxnLst/>
              <a:rect l="l" t="t" r="r" b="b"/>
              <a:pathLst>
                <a:path w="1236" h="2134" extrusionOk="0">
                  <a:moveTo>
                    <a:pt x="253" y="1179"/>
                  </a:moveTo>
                  <a:cubicBezTo>
                    <a:pt x="309" y="1151"/>
                    <a:pt x="365" y="1123"/>
                    <a:pt x="365" y="1067"/>
                  </a:cubicBezTo>
                  <a:cubicBezTo>
                    <a:pt x="365" y="1039"/>
                    <a:pt x="337" y="983"/>
                    <a:pt x="337" y="983"/>
                  </a:cubicBezTo>
                  <a:cubicBezTo>
                    <a:pt x="450" y="730"/>
                    <a:pt x="365" y="562"/>
                    <a:pt x="141" y="421"/>
                  </a:cubicBezTo>
                  <a:cubicBezTo>
                    <a:pt x="29" y="365"/>
                    <a:pt x="29" y="197"/>
                    <a:pt x="0" y="84"/>
                  </a:cubicBezTo>
                  <a:cubicBezTo>
                    <a:pt x="85" y="0"/>
                    <a:pt x="197" y="169"/>
                    <a:pt x="281" y="56"/>
                  </a:cubicBezTo>
                  <a:cubicBezTo>
                    <a:pt x="309" y="0"/>
                    <a:pt x="478" y="169"/>
                    <a:pt x="450" y="225"/>
                  </a:cubicBezTo>
                  <a:cubicBezTo>
                    <a:pt x="450" y="253"/>
                    <a:pt x="422" y="281"/>
                    <a:pt x="422" y="337"/>
                  </a:cubicBezTo>
                  <a:cubicBezTo>
                    <a:pt x="394" y="337"/>
                    <a:pt x="365" y="365"/>
                    <a:pt x="394" y="421"/>
                  </a:cubicBezTo>
                  <a:cubicBezTo>
                    <a:pt x="478" y="393"/>
                    <a:pt x="590" y="477"/>
                    <a:pt x="590" y="309"/>
                  </a:cubicBezTo>
                  <a:cubicBezTo>
                    <a:pt x="618" y="225"/>
                    <a:pt x="674" y="225"/>
                    <a:pt x="702" y="253"/>
                  </a:cubicBezTo>
                  <a:cubicBezTo>
                    <a:pt x="815" y="337"/>
                    <a:pt x="815" y="449"/>
                    <a:pt x="702" y="534"/>
                  </a:cubicBezTo>
                  <a:cubicBezTo>
                    <a:pt x="478" y="702"/>
                    <a:pt x="506" y="870"/>
                    <a:pt x="730" y="1011"/>
                  </a:cubicBezTo>
                  <a:cubicBezTo>
                    <a:pt x="1123" y="1179"/>
                    <a:pt x="1208" y="1516"/>
                    <a:pt x="1236" y="1881"/>
                  </a:cubicBezTo>
                  <a:cubicBezTo>
                    <a:pt x="1208" y="1909"/>
                    <a:pt x="1208" y="1909"/>
                    <a:pt x="1180" y="1937"/>
                  </a:cubicBezTo>
                  <a:cubicBezTo>
                    <a:pt x="1123" y="1909"/>
                    <a:pt x="1067" y="1909"/>
                    <a:pt x="1011" y="1909"/>
                  </a:cubicBezTo>
                  <a:cubicBezTo>
                    <a:pt x="983" y="1909"/>
                    <a:pt x="955" y="1937"/>
                    <a:pt x="955" y="1937"/>
                  </a:cubicBezTo>
                  <a:cubicBezTo>
                    <a:pt x="927" y="1965"/>
                    <a:pt x="899" y="1965"/>
                    <a:pt x="899" y="1993"/>
                  </a:cubicBezTo>
                  <a:cubicBezTo>
                    <a:pt x="871" y="1993"/>
                    <a:pt x="871" y="1993"/>
                    <a:pt x="871" y="1993"/>
                  </a:cubicBezTo>
                  <a:cubicBezTo>
                    <a:pt x="843" y="1993"/>
                    <a:pt x="815" y="1993"/>
                    <a:pt x="815" y="2021"/>
                  </a:cubicBezTo>
                  <a:cubicBezTo>
                    <a:pt x="758" y="2021"/>
                    <a:pt x="730" y="2021"/>
                    <a:pt x="674" y="2021"/>
                  </a:cubicBezTo>
                  <a:cubicBezTo>
                    <a:pt x="674" y="1993"/>
                    <a:pt x="646" y="1965"/>
                    <a:pt x="646" y="1937"/>
                  </a:cubicBezTo>
                  <a:cubicBezTo>
                    <a:pt x="674" y="1909"/>
                    <a:pt x="674" y="1881"/>
                    <a:pt x="702" y="1881"/>
                  </a:cubicBezTo>
                  <a:cubicBezTo>
                    <a:pt x="646" y="1937"/>
                    <a:pt x="646" y="1993"/>
                    <a:pt x="674" y="2078"/>
                  </a:cubicBezTo>
                  <a:lnTo>
                    <a:pt x="674" y="2134"/>
                  </a:lnTo>
                  <a:cubicBezTo>
                    <a:pt x="450" y="2106"/>
                    <a:pt x="365" y="1993"/>
                    <a:pt x="450" y="1797"/>
                  </a:cubicBezTo>
                  <a:cubicBezTo>
                    <a:pt x="506" y="1713"/>
                    <a:pt x="618" y="1628"/>
                    <a:pt x="562" y="1488"/>
                  </a:cubicBezTo>
                  <a:cubicBezTo>
                    <a:pt x="534" y="1488"/>
                    <a:pt x="534" y="1488"/>
                    <a:pt x="506" y="1516"/>
                  </a:cubicBezTo>
                  <a:cubicBezTo>
                    <a:pt x="422" y="1572"/>
                    <a:pt x="337" y="1769"/>
                    <a:pt x="225" y="1713"/>
                  </a:cubicBezTo>
                  <a:cubicBezTo>
                    <a:pt x="113" y="1628"/>
                    <a:pt x="197" y="1460"/>
                    <a:pt x="225" y="1320"/>
                  </a:cubicBezTo>
                  <a:cubicBezTo>
                    <a:pt x="309" y="1320"/>
                    <a:pt x="225" y="1235"/>
                    <a:pt x="253" y="117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70"/>
            <p:cNvSpPr/>
            <p:nvPr/>
          </p:nvSpPr>
          <p:spPr>
            <a:xfrm>
              <a:off x="2852275" y="690825"/>
              <a:ext cx="26000" cy="32300"/>
            </a:xfrm>
            <a:custGeom>
              <a:avLst/>
              <a:gdLst/>
              <a:ahLst/>
              <a:cxnLst/>
              <a:rect l="l" t="t" r="r" b="b"/>
              <a:pathLst>
                <a:path w="1040" h="1292" extrusionOk="0">
                  <a:moveTo>
                    <a:pt x="562" y="141"/>
                  </a:moveTo>
                  <a:cubicBezTo>
                    <a:pt x="534" y="253"/>
                    <a:pt x="646" y="393"/>
                    <a:pt x="506" y="506"/>
                  </a:cubicBezTo>
                  <a:cubicBezTo>
                    <a:pt x="590" y="365"/>
                    <a:pt x="759" y="337"/>
                    <a:pt x="815" y="225"/>
                  </a:cubicBezTo>
                  <a:cubicBezTo>
                    <a:pt x="871" y="113"/>
                    <a:pt x="927" y="197"/>
                    <a:pt x="927" y="225"/>
                  </a:cubicBezTo>
                  <a:cubicBezTo>
                    <a:pt x="983" y="365"/>
                    <a:pt x="983" y="477"/>
                    <a:pt x="899" y="590"/>
                  </a:cubicBezTo>
                  <a:cubicBezTo>
                    <a:pt x="731" y="786"/>
                    <a:pt x="759" y="814"/>
                    <a:pt x="983" y="955"/>
                  </a:cubicBezTo>
                  <a:cubicBezTo>
                    <a:pt x="1011" y="1039"/>
                    <a:pt x="1011" y="1123"/>
                    <a:pt x="1039" y="1292"/>
                  </a:cubicBezTo>
                  <a:cubicBezTo>
                    <a:pt x="927" y="1095"/>
                    <a:pt x="787" y="1067"/>
                    <a:pt x="646" y="983"/>
                  </a:cubicBezTo>
                  <a:cubicBezTo>
                    <a:pt x="534" y="899"/>
                    <a:pt x="478" y="955"/>
                    <a:pt x="422" y="1123"/>
                  </a:cubicBezTo>
                  <a:cubicBezTo>
                    <a:pt x="422" y="1151"/>
                    <a:pt x="422" y="1179"/>
                    <a:pt x="394" y="1179"/>
                  </a:cubicBezTo>
                  <a:cubicBezTo>
                    <a:pt x="366" y="1207"/>
                    <a:pt x="309" y="1179"/>
                    <a:pt x="309" y="1151"/>
                  </a:cubicBezTo>
                  <a:cubicBezTo>
                    <a:pt x="253" y="1011"/>
                    <a:pt x="169" y="899"/>
                    <a:pt x="169" y="758"/>
                  </a:cubicBezTo>
                  <a:cubicBezTo>
                    <a:pt x="169" y="702"/>
                    <a:pt x="169" y="646"/>
                    <a:pt x="85" y="618"/>
                  </a:cubicBezTo>
                  <a:cubicBezTo>
                    <a:pt x="113" y="477"/>
                    <a:pt x="197" y="365"/>
                    <a:pt x="57" y="253"/>
                  </a:cubicBezTo>
                  <a:cubicBezTo>
                    <a:pt x="1" y="197"/>
                    <a:pt x="57" y="84"/>
                    <a:pt x="29" y="0"/>
                  </a:cubicBezTo>
                  <a:lnTo>
                    <a:pt x="85" y="0"/>
                  </a:lnTo>
                  <a:cubicBezTo>
                    <a:pt x="113" y="0"/>
                    <a:pt x="141" y="28"/>
                    <a:pt x="169" y="28"/>
                  </a:cubicBezTo>
                  <a:cubicBezTo>
                    <a:pt x="281" y="113"/>
                    <a:pt x="338" y="253"/>
                    <a:pt x="478" y="84"/>
                  </a:cubicBezTo>
                  <a:cubicBezTo>
                    <a:pt x="506" y="56"/>
                    <a:pt x="534" y="113"/>
                    <a:pt x="562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70"/>
            <p:cNvSpPr/>
            <p:nvPr/>
          </p:nvSpPr>
          <p:spPr>
            <a:xfrm>
              <a:off x="2820700" y="638175"/>
              <a:ext cx="28100" cy="32325"/>
            </a:xfrm>
            <a:custGeom>
              <a:avLst/>
              <a:gdLst/>
              <a:ahLst/>
              <a:cxnLst/>
              <a:rect l="l" t="t" r="r" b="b"/>
              <a:pathLst>
                <a:path w="1124" h="1293" extrusionOk="0">
                  <a:moveTo>
                    <a:pt x="1123" y="1039"/>
                  </a:moveTo>
                  <a:cubicBezTo>
                    <a:pt x="1095" y="1096"/>
                    <a:pt x="983" y="1124"/>
                    <a:pt x="1011" y="1236"/>
                  </a:cubicBezTo>
                  <a:cubicBezTo>
                    <a:pt x="1011" y="1236"/>
                    <a:pt x="1011" y="1264"/>
                    <a:pt x="1011" y="1264"/>
                  </a:cubicBezTo>
                  <a:cubicBezTo>
                    <a:pt x="1011" y="1264"/>
                    <a:pt x="1011" y="1292"/>
                    <a:pt x="1011" y="1292"/>
                  </a:cubicBezTo>
                  <a:cubicBezTo>
                    <a:pt x="674" y="1124"/>
                    <a:pt x="365" y="927"/>
                    <a:pt x="225" y="562"/>
                  </a:cubicBezTo>
                  <a:cubicBezTo>
                    <a:pt x="197" y="422"/>
                    <a:pt x="56" y="366"/>
                    <a:pt x="0" y="281"/>
                  </a:cubicBezTo>
                  <a:cubicBezTo>
                    <a:pt x="0" y="253"/>
                    <a:pt x="0" y="225"/>
                    <a:pt x="0" y="197"/>
                  </a:cubicBezTo>
                  <a:cubicBezTo>
                    <a:pt x="169" y="253"/>
                    <a:pt x="141" y="113"/>
                    <a:pt x="141" y="1"/>
                  </a:cubicBezTo>
                  <a:cubicBezTo>
                    <a:pt x="309" y="57"/>
                    <a:pt x="337" y="169"/>
                    <a:pt x="309" y="281"/>
                  </a:cubicBezTo>
                  <a:cubicBezTo>
                    <a:pt x="393" y="281"/>
                    <a:pt x="393" y="169"/>
                    <a:pt x="478" y="141"/>
                  </a:cubicBezTo>
                  <a:cubicBezTo>
                    <a:pt x="506" y="141"/>
                    <a:pt x="562" y="169"/>
                    <a:pt x="590" y="197"/>
                  </a:cubicBezTo>
                  <a:lnTo>
                    <a:pt x="590" y="197"/>
                  </a:lnTo>
                  <a:cubicBezTo>
                    <a:pt x="618" y="281"/>
                    <a:pt x="646" y="338"/>
                    <a:pt x="702" y="394"/>
                  </a:cubicBezTo>
                  <a:cubicBezTo>
                    <a:pt x="786" y="394"/>
                    <a:pt x="814" y="422"/>
                    <a:pt x="871" y="450"/>
                  </a:cubicBezTo>
                  <a:lnTo>
                    <a:pt x="871" y="506"/>
                  </a:lnTo>
                  <a:cubicBezTo>
                    <a:pt x="955" y="618"/>
                    <a:pt x="1067" y="731"/>
                    <a:pt x="871" y="843"/>
                  </a:cubicBezTo>
                  <a:cubicBezTo>
                    <a:pt x="758" y="899"/>
                    <a:pt x="843" y="927"/>
                    <a:pt x="871" y="955"/>
                  </a:cubicBezTo>
                  <a:cubicBezTo>
                    <a:pt x="927" y="1039"/>
                    <a:pt x="1011" y="983"/>
                    <a:pt x="1095" y="1011"/>
                  </a:cubicBezTo>
                  <a:cubicBezTo>
                    <a:pt x="1095" y="1039"/>
                    <a:pt x="1123" y="1039"/>
                    <a:pt x="1123" y="103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70"/>
            <p:cNvSpPr/>
            <p:nvPr/>
          </p:nvSpPr>
          <p:spPr>
            <a:xfrm>
              <a:off x="2836825" y="667650"/>
              <a:ext cx="23200" cy="25300"/>
            </a:xfrm>
            <a:custGeom>
              <a:avLst/>
              <a:gdLst/>
              <a:ahLst/>
              <a:cxnLst/>
              <a:rect l="l" t="t" r="r" b="b"/>
              <a:pathLst>
                <a:path w="928" h="1012" extrusionOk="0">
                  <a:moveTo>
                    <a:pt x="366" y="113"/>
                  </a:moveTo>
                  <a:cubicBezTo>
                    <a:pt x="366" y="85"/>
                    <a:pt x="366" y="57"/>
                    <a:pt x="366" y="57"/>
                  </a:cubicBezTo>
                  <a:cubicBezTo>
                    <a:pt x="591" y="1"/>
                    <a:pt x="759" y="113"/>
                    <a:pt x="927" y="225"/>
                  </a:cubicBezTo>
                  <a:cubicBezTo>
                    <a:pt x="899" y="394"/>
                    <a:pt x="675" y="394"/>
                    <a:pt x="731" y="590"/>
                  </a:cubicBezTo>
                  <a:cubicBezTo>
                    <a:pt x="759" y="675"/>
                    <a:pt x="703" y="703"/>
                    <a:pt x="647" y="759"/>
                  </a:cubicBezTo>
                  <a:lnTo>
                    <a:pt x="647" y="759"/>
                  </a:lnTo>
                  <a:cubicBezTo>
                    <a:pt x="506" y="787"/>
                    <a:pt x="394" y="899"/>
                    <a:pt x="254" y="843"/>
                  </a:cubicBezTo>
                  <a:cubicBezTo>
                    <a:pt x="141" y="815"/>
                    <a:pt x="141" y="955"/>
                    <a:pt x="85" y="1011"/>
                  </a:cubicBezTo>
                  <a:cubicBezTo>
                    <a:pt x="57" y="927"/>
                    <a:pt x="29" y="843"/>
                    <a:pt x="113" y="759"/>
                  </a:cubicBezTo>
                  <a:cubicBezTo>
                    <a:pt x="226" y="675"/>
                    <a:pt x="85" y="646"/>
                    <a:pt x="57" y="590"/>
                  </a:cubicBezTo>
                  <a:cubicBezTo>
                    <a:pt x="29" y="562"/>
                    <a:pt x="1" y="562"/>
                    <a:pt x="1" y="534"/>
                  </a:cubicBezTo>
                  <a:cubicBezTo>
                    <a:pt x="1" y="450"/>
                    <a:pt x="29" y="338"/>
                    <a:pt x="85" y="338"/>
                  </a:cubicBezTo>
                  <a:cubicBezTo>
                    <a:pt x="226" y="282"/>
                    <a:pt x="254" y="169"/>
                    <a:pt x="366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70"/>
            <p:cNvSpPr/>
            <p:nvPr/>
          </p:nvSpPr>
          <p:spPr>
            <a:xfrm>
              <a:off x="2856500" y="739950"/>
              <a:ext cx="18975" cy="30200"/>
            </a:xfrm>
            <a:custGeom>
              <a:avLst/>
              <a:gdLst/>
              <a:ahLst/>
              <a:cxnLst/>
              <a:rect l="l" t="t" r="r" b="b"/>
              <a:pathLst>
                <a:path w="759" h="1208" extrusionOk="0">
                  <a:moveTo>
                    <a:pt x="0" y="309"/>
                  </a:moveTo>
                  <a:cubicBezTo>
                    <a:pt x="56" y="225"/>
                    <a:pt x="56" y="113"/>
                    <a:pt x="56" y="0"/>
                  </a:cubicBezTo>
                  <a:cubicBezTo>
                    <a:pt x="169" y="57"/>
                    <a:pt x="281" y="169"/>
                    <a:pt x="393" y="57"/>
                  </a:cubicBezTo>
                  <a:cubicBezTo>
                    <a:pt x="449" y="197"/>
                    <a:pt x="421" y="309"/>
                    <a:pt x="449" y="422"/>
                  </a:cubicBezTo>
                  <a:cubicBezTo>
                    <a:pt x="449" y="450"/>
                    <a:pt x="393" y="450"/>
                    <a:pt x="421" y="478"/>
                  </a:cubicBezTo>
                  <a:cubicBezTo>
                    <a:pt x="421" y="506"/>
                    <a:pt x="449" y="450"/>
                    <a:pt x="449" y="450"/>
                  </a:cubicBezTo>
                  <a:cubicBezTo>
                    <a:pt x="590" y="422"/>
                    <a:pt x="730" y="394"/>
                    <a:pt x="674" y="590"/>
                  </a:cubicBezTo>
                  <a:cubicBezTo>
                    <a:pt x="646" y="646"/>
                    <a:pt x="646" y="702"/>
                    <a:pt x="674" y="758"/>
                  </a:cubicBezTo>
                  <a:cubicBezTo>
                    <a:pt x="758" y="899"/>
                    <a:pt x="758" y="983"/>
                    <a:pt x="562" y="955"/>
                  </a:cubicBezTo>
                  <a:cubicBezTo>
                    <a:pt x="534" y="1011"/>
                    <a:pt x="421" y="927"/>
                    <a:pt x="449" y="1067"/>
                  </a:cubicBezTo>
                  <a:cubicBezTo>
                    <a:pt x="477" y="1208"/>
                    <a:pt x="365" y="1208"/>
                    <a:pt x="281" y="1152"/>
                  </a:cubicBezTo>
                  <a:cubicBezTo>
                    <a:pt x="253" y="1152"/>
                    <a:pt x="253" y="1152"/>
                    <a:pt x="225" y="1152"/>
                  </a:cubicBezTo>
                  <a:cubicBezTo>
                    <a:pt x="225" y="1095"/>
                    <a:pt x="225" y="1039"/>
                    <a:pt x="169" y="1011"/>
                  </a:cubicBezTo>
                  <a:cubicBezTo>
                    <a:pt x="169" y="983"/>
                    <a:pt x="140" y="927"/>
                    <a:pt x="112" y="899"/>
                  </a:cubicBezTo>
                  <a:cubicBezTo>
                    <a:pt x="84" y="871"/>
                    <a:pt x="84" y="871"/>
                    <a:pt x="56" y="843"/>
                  </a:cubicBezTo>
                  <a:cubicBezTo>
                    <a:pt x="56" y="815"/>
                    <a:pt x="56" y="758"/>
                    <a:pt x="56" y="730"/>
                  </a:cubicBezTo>
                  <a:cubicBezTo>
                    <a:pt x="28" y="590"/>
                    <a:pt x="0" y="450"/>
                    <a:pt x="0" y="3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70"/>
            <p:cNvSpPr/>
            <p:nvPr/>
          </p:nvSpPr>
          <p:spPr>
            <a:xfrm>
              <a:off x="2881050" y="706950"/>
              <a:ext cx="9850" cy="14775"/>
            </a:xfrm>
            <a:custGeom>
              <a:avLst/>
              <a:gdLst/>
              <a:ahLst/>
              <a:cxnLst/>
              <a:rect l="l" t="t" r="r" b="b"/>
              <a:pathLst>
                <a:path w="394" h="591" extrusionOk="0">
                  <a:moveTo>
                    <a:pt x="366" y="254"/>
                  </a:moveTo>
                  <a:cubicBezTo>
                    <a:pt x="281" y="366"/>
                    <a:pt x="394" y="478"/>
                    <a:pt x="394" y="591"/>
                  </a:cubicBezTo>
                  <a:cubicBezTo>
                    <a:pt x="281" y="591"/>
                    <a:pt x="253" y="506"/>
                    <a:pt x="197" y="450"/>
                  </a:cubicBezTo>
                  <a:lnTo>
                    <a:pt x="197" y="450"/>
                  </a:lnTo>
                  <a:cubicBezTo>
                    <a:pt x="225" y="422"/>
                    <a:pt x="225" y="422"/>
                    <a:pt x="225" y="394"/>
                  </a:cubicBezTo>
                  <a:cubicBezTo>
                    <a:pt x="197" y="394"/>
                    <a:pt x="197" y="366"/>
                    <a:pt x="197" y="366"/>
                  </a:cubicBezTo>
                  <a:cubicBezTo>
                    <a:pt x="57" y="394"/>
                    <a:pt x="1" y="338"/>
                    <a:pt x="29" y="197"/>
                  </a:cubicBezTo>
                  <a:cubicBezTo>
                    <a:pt x="1" y="197"/>
                    <a:pt x="1" y="169"/>
                    <a:pt x="1" y="169"/>
                  </a:cubicBezTo>
                  <a:cubicBezTo>
                    <a:pt x="1" y="141"/>
                    <a:pt x="1" y="141"/>
                    <a:pt x="29" y="141"/>
                  </a:cubicBezTo>
                  <a:lnTo>
                    <a:pt x="29" y="141"/>
                  </a:lnTo>
                  <a:cubicBezTo>
                    <a:pt x="29" y="113"/>
                    <a:pt x="57" y="113"/>
                    <a:pt x="85" y="85"/>
                  </a:cubicBezTo>
                  <a:cubicBezTo>
                    <a:pt x="253" y="1"/>
                    <a:pt x="310" y="169"/>
                    <a:pt x="366" y="2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70"/>
            <p:cNvSpPr/>
            <p:nvPr/>
          </p:nvSpPr>
          <p:spPr>
            <a:xfrm>
              <a:off x="2875450" y="704850"/>
              <a:ext cx="5625" cy="8450"/>
            </a:xfrm>
            <a:custGeom>
              <a:avLst/>
              <a:gdLst/>
              <a:ahLst/>
              <a:cxnLst/>
              <a:rect l="l" t="t" r="r" b="b"/>
              <a:pathLst>
                <a:path w="225" h="338" extrusionOk="0">
                  <a:moveTo>
                    <a:pt x="56" y="338"/>
                  </a:moveTo>
                  <a:cubicBezTo>
                    <a:pt x="0" y="141"/>
                    <a:pt x="0" y="141"/>
                    <a:pt x="225" y="1"/>
                  </a:cubicBezTo>
                  <a:cubicBezTo>
                    <a:pt x="197" y="141"/>
                    <a:pt x="56" y="169"/>
                    <a:pt x="56" y="281"/>
                  </a:cubicBezTo>
                  <a:cubicBezTo>
                    <a:pt x="56" y="310"/>
                    <a:pt x="56" y="310"/>
                    <a:pt x="56" y="3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70"/>
            <p:cNvSpPr/>
            <p:nvPr/>
          </p:nvSpPr>
          <p:spPr>
            <a:xfrm>
              <a:off x="2848075" y="699950"/>
              <a:ext cx="4225" cy="2125"/>
            </a:xfrm>
            <a:custGeom>
              <a:avLst/>
              <a:gdLst/>
              <a:ahLst/>
              <a:cxnLst/>
              <a:rect l="l" t="t" r="r" b="b"/>
              <a:pathLst>
                <a:path w="169" h="85" extrusionOk="0">
                  <a:moveTo>
                    <a:pt x="141" y="56"/>
                  </a:moveTo>
                  <a:cubicBezTo>
                    <a:pt x="112" y="84"/>
                    <a:pt x="84" y="84"/>
                    <a:pt x="56" y="84"/>
                  </a:cubicBezTo>
                  <a:cubicBezTo>
                    <a:pt x="28" y="84"/>
                    <a:pt x="0" y="56"/>
                    <a:pt x="28" y="28"/>
                  </a:cubicBezTo>
                  <a:cubicBezTo>
                    <a:pt x="56" y="0"/>
                    <a:pt x="84" y="0"/>
                    <a:pt x="141" y="0"/>
                  </a:cubicBezTo>
                  <a:cubicBezTo>
                    <a:pt x="169" y="0"/>
                    <a:pt x="169" y="28"/>
                    <a:pt x="141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70"/>
            <p:cNvSpPr/>
            <p:nvPr/>
          </p:nvSpPr>
          <p:spPr>
            <a:xfrm>
              <a:off x="2871225" y="72030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57" y="57"/>
                  </a:moveTo>
                  <a:cubicBezTo>
                    <a:pt x="29" y="57"/>
                    <a:pt x="29" y="57"/>
                    <a:pt x="29" y="28"/>
                  </a:cubicBezTo>
                  <a:cubicBezTo>
                    <a:pt x="1" y="0"/>
                    <a:pt x="29" y="0"/>
                    <a:pt x="57" y="0"/>
                  </a:cubicBezTo>
                  <a:cubicBezTo>
                    <a:pt x="57" y="0"/>
                    <a:pt x="57" y="28"/>
                    <a:pt x="85" y="28"/>
                  </a:cubicBezTo>
                  <a:cubicBezTo>
                    <a:pt x="85" y="57"/>
                    <a:pt x="85" y="57"/>
                    <a:pt x="57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70"/>
            <p:cNvSpPr/>
            <p:nvPr/>
          </p:nvSpPr>
          <p:spPr>
            <a:xfrm>
              <a:off x="2876850" y="723800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56" y="113"/>
                  </a:moveTo>
                  <a:cubicBezTo>
                    <a:pt x="56" y="113"/>
                    <a:pt x="28" y="113"/>
                    <a:pt x="0" y="113"/>
                  </a:cubicBezTo>
                  <a:cubicBezTo>
                    <a:pt x="0" y="85"/>
                    <a:pt x="28" y="29"/>
                    <a:pt x="56" y="1"/>
                  </a:cubicBezTo>
                  <a:cubicBezTo>
                    <a:pt x="113" y="29"/>
                    <a:pt x="113" y="85"/>
                    <a:pt x="56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70"/>
            <p:cNvSpPr/>
            <p:nvPr/>
          </p:nvSpPr>
          <p:spPr>
            <a:xfrm>
              <a:off x="2878250" y="723800"/>
              <a:ext cx="2125" cy="2850"/>
            </a:xfrm>
            <a:custGeom>
              <a:avLst/>
              <a:gdLst/>
              <a:ahLst/>
              <a:cxnLst/>
              <a:rect l="l" t="t" r="r" b="b"/>
              <a:pathLst>
                <a:path w="85" h="114" extrusionOk="0">
                  <a:moveTo>
                    <a:pt x="0" y="113"/>
                  </a:moveTo>
                  <a:lnTo>
                    <a:pt x="0" y="1"/>
                  </a:lnTo>
                  <a:cubicBezTo>
                    <a:pt x="85" y="29"/>
                    <a:pt x="85" y="85"/>
                    <a:pt x="0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70"/>
            <p:cNvSpPr/>
            <p:nvPr/>
          </p:nvSpPr>
          <p:spPr>
            <a:xfrm>
              <a:off x="2854375" y="706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70"/>
            <p:cNvSpPr/>
            <p:nvPr/>
          </p:nvSpPr>
          <p:spPr>
            <a:xfrm>
              <a:off x="2880350" y="71047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0"/>
                  </a:moveTo>
                  <a:lnTo>
                    <a:pt x="57" y="56"/>
                  </a:lnTo>
                  <a:cubicBezTo>
                    <a:pt x="29" y="56"/>
                    <a:pt x="1" y="56"/>
                    <a:pt x="1" y="56"/>
                  </a:cubicBezTo>
                  <a:cubicBezTo>
                    <a:pt x="1" y="28"/>
                    <a:pt x="29" y="28"/>
                    <a:pt x="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70"/>
            <p:cNvSpPr/>
            <p:nvPr/>
          </p:nvSpPr>
          <p:spPr>
            <a:xfrm>
              <a:off x="2885975" y="716075"/>
              <a:ext cx="725" cy="2150"/>
            </a:xfrm>
            <a:custGeom>
              <a:avLst/>
              <a:gdLst/>
              <a:ahLst/>
              <a:cxnLst/>
              <a:rect l="l" t="t" r="r" b="b"/>
              <a:pathLst>
                <a:path w="29" h="86" extrusionOk="0">
                  <a:moveTo>
                    <a:pt x="0" y="1"/>
                  </a:moveTo>
                  <a:cubicBezTo>
                    <a:pt x="28" y="29"/>
                    <a:pt x="28" y="57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70"/>
            <p:cNvSpPr/>
            <p:nvPr/>
          </p:nvSpPr>
          <p:spPr>
            <a:xfrm>
              <a:off x="2838950" y="589750"/>
              <a:ext cx="44225" cy="36525"/>
            </a:xfrm>
            <a:custGeom>
              <a:avLst/>
              <a:gdLst/>
              <a:ahLst/>
              <a:cxnLst/>
              <a:rect l="l" t="t" r="r" b="b"/>
              <a:pathLst>
                <a:path w="1769" h="1461" extrusionOk="0">
                  <a:moveTo>
                    <a:pt x="1516" y="1123"/>
                  </a:moveTo>
                  <a:cubicBezTo>
                    <a:pt x="1516" y="1123"/>
                    <a:pt x="1488" y="1123"/>
                    <a:pt x="1460" y="1123"/>
                  </a:cubicBezTo>
                  <a:cubicBezTo>
                    <a:pt x="1376" y="843"/>
                    <a:pt x="1236" y="1067"/>
                    <a:pt x="1095" y="1095"/>
                  </a:cubicBezTo>
                  <a:cubicBezTo>
                    <a:pt x="1067" y="1095"/>
                    <a:pt x="1039" y="1095"/>
                    <a:pt x="1011" y="1123"/>
                  </a:cubicBezTo>
                  <a:cubicBezTo>
                    <a:pt x="927" y="1123"/>
                    <a:pt x="814" y="1152"/>
                    <a:pt x="758" y="1236"/>
                  </a:cubicBezTo>
                  <a:cubicBezTo>
                    <a:pt x="674" y="1376"/>
                    <a:pt x="534" y="1404"/>
                    <a:pt x="393" y="1432"/>
                  </a:cubicBezTo>
                  <a:lnTo>
                    <a:pt x="393" y="1432"/>
                  </a:lnTo>
                  <a:lnTo>
                    <a:pt x="309" y="1460"/>
                  </a:lnTo>
                  <a:cubicBezTo>
                    <a:pt x="337" y="1292"/>
                    <a:pt x="169" y="1264"/>
                    <a:pt x="84" y="1180"/>
                  </a:cubicBezTo>
                  <a:cubicBezTo>
                    <a:pt x="28" y="1152"/>
                    <a:pt x="0" y="1095"/>
                    <a:pt x="84" y="1039"/>
                  </a:cubicBezTo>
                  <a:cubicBezTo>
                    <a:pt x="225" y="983"/>
                    <a:pt x="225" y="871"/>
                    <a:pt x="225" y="787"/>
                  </a:cubicBezTo>
                  <a:lnTo>
                    <a:pt x="225" y="787"/>
                  </a:lnTo>
                  <a:cubicBezTo>
                    <a:pt x="281" y="702"/>
                    <a:pt x="449" y="618"/>
                    <a:pt x="281" y="478"/>
                  </a:cubicBezTo>
                  <a:cubicBezTo>
                    <a:pt x="225" y="450"/>
                    <a:pt x="253" y="394"/>
                    <a:pt x="281" y="365"/>
                  </a:cubicBezTo>
                  <a:cubicBezTo>
                    <a:pt x="393" y="253"/>
                    <a:pt x="337" y="113"/>
                    <a:pt x="337" y="0"/>
                  </a:cubicBezTo>
                  <a:cubicBezTo>
                    <a:pt x="365" y="0"/>
                    <a:pt x="365" y="0"/>
                    <a:pt x="393" y="0"/>
                  </a:cubicBezTo>
                  <a:cubicBezTo>
                    <a:pt x="421" y="57"/>
                    <a:pt x="477" y="57"/>
                    <a:pt x="506" y="0"/>
                  </a:cubicBezTo>
                  <a:cubicBezTo>
                    <a:pt x="534" y="0"/>
                    <a:pt x="562" y="0"/>
                    <a:pt x="562" y="0"/>
                  </a:cubicBezTo>
                  <a:cubicBezTo>
                    <a:pt x="618" y="57"/>
                    <a:pt x="674" y="29"/>
                    <a:pt x="702" y="57"/>
                  </a:cubicBezTo>
                  <a:cubicBezTo>
                    <a:pt x="758" y="57"/>
                    <a:pt x="814" y="57"/>
                    <a:pt x="871" y="57"/>
                  </a:cubicBezTo>
                  <a:cubicBezTo>
                    <a:pt x="899" y="113"/>
                    <a:pt x="927" y="113"/>
                    <a:pt x="983" y="141"/>
                  </a:cubicBezTo>
                  <a:cubicBezTo>
                    <a:pt x="1011" y="141"/>
                    <a:pt x="1039" y="169"/>
                    <a:pt x="1039" y="169"/>
                  </a:cubicBezTo>
                  <a:cubicBezTo>
                    <a:pt x="1067" y="225"/>
                    <a:pt x="1123" y="253"/>
                    <a:pt x="1151" y="253"/>
                  </a:cubicBezTo>
                  <a:cubicBezTo>
                    <a:pt x="1179" y="281"/>
                    <a:pt x="1207" y="281"/>
                    <a:pt x="1236" y="309"/>
                  </a:cubicBezTo>
                  <a:cubicBezTo>
                    <a:pt x="1236" y="337"/>
                    <a:pt x="1264" y="337"/>
                    <a:pt x="1292" y="365"/>
                  </a:cubicBezTo>
                  <a:cubicBezTo>
                    <a:pt x="1292" y="394"/>
                    <a:pt x="1320" y="394"/>
                    <a:pt x="1348" y="422"/>
                  </a:cubicBezTo>
                  <a:cubicBezTo>
                    <a:pt x="1348" y="450"/>
                    <a:pt x="1376" y="478"/>
                    <a:pt x="1404" y="478"/>
                  </a:cubicBezTo>
                  <a:cubicBezTo>
                    <a:pt x="1432" y="618"/>
                    <a:pt x="1544" y="702"/>
                    <a:pt x="1629" y="787"/>
                  </a:cubicBezTo>
                  <a:cubicBezTo>
                    <a:pt x="1629" y="787"/>
                    <a:pt x="1629" y="815"/>
                    <a:pt x="1657" y="843"/>
                  </a:cubicBezTo>
                  <a:cubicBezTo>
                    <a:pt x="1685" y="927"/>
                    <a:pt x="1685" y="1011"/>
                    <a:pt x="1769" y="1067"/>
                  </a:cubicBezTo>
                  <a:lnTo>
                    <a:pt x="1769" y="1067"/>
                  </a:lnTo>
                  <a:cubicBezTo>
                    <a:pt x="1769" y="1208"/>
                    <a:pt x="1713" y="1264"/>
                    <a:pt x="1572" y="1264"/>
                  </a:cubicBezTo>
                  <a:lnTo>
                    <a:pt x="1572" y="1264"/>
                  </a:lnTo>
                  <a:cubicBezTo>
                    <a:pt x="1544" y="1236"/>
                    <a:pt x="1572" y="1180"/>
                    <a:pt x="1516" y="11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70"/>
            <p:cNvSpPr/>
            <p:nvPr/>
          </p:nvSpPr>
          <p:spPr>
            <a:xfrm>
              <a:off x="2844550" y="640275"/>
              <a:ext cx="24600" cy="26000"/>
            </a:xfrm>
            <a:custGeom>
              <a:avLst/>
              <a:gdLst/>
              <a:ahLst/>
              <a:cxnLst/>
              <a:rect l="l" t="t" r="r" b="b"/>
              <a:pathLst>
                <a:path w="984" h="1040" extrusionOk="0">
                  <a:moveTo>
                    <a:pt x="113" y="366"/>
                  </a:moveTo>
                  <a:cubicBezTo>
                    <a:pt x="197" y="422"/>
                    <a:pt x="253" y="394"/>
                    <a:pt x="310" y="310"/>
                  </a:cubicBezTo>
                  <a:cubicBezTo>
                    <a:pt x="366" y="225"/>
                    <a:pt x="394" y="1"/>
                    <a:pt x="562" y="197"/>
                  </a:cubicBezTo>
                  <a:cubicBezTo>
                    <a:pt x="759" y="57"/>
                    <a:pt x="759" y="310"/>
                    <a:pt x="843" y="366"/>
                  </a:cubicBezTo>
                  <a:cubicBezTo>
                    <a:pt x="983" y="422"/>
                    <a:pt x="955" y="562"/>
                    <a:pt x="815" y="647"/>
                  </a:cubicBezTo>
                  <a:cubicBezTo>
                    <a:pt x="675" y="703"/>
                    <a:pt x="506" y="787"/>
                    <a:pt x="422" y="927"/>
                  </a:cubicBezTo>
                  <a:cubicBezTo>
                    <a:pt x="366" y="1040"/>
                    <a:pt x="253" y="927"/>
                    <a:pt x="169" y="955"/>
                  </a:cubicBezTo>
                  <a:lnTo>
                    <a:pt x="169" y="955"/>
                  </a:lnTo>
                  <a:cubicBezTo>
                    <a:pt x="113" y="899"/>
                    <a:pt x="29" y="815"/>
                    <a:pt x="113" y="731"/>
                  </a:cubicBezTo>
                  <a:cubicBezTo>
                    <a:pt x="169" y="675"/>
                    <a:pt x="197" y="759"/>
                    <a:pt x="253" y="759"/>
                  </a:cubicBezTo>
                  <a:cubicBezTo>
                    <a:pt x="225" y="618"/>
                    <a:pt x="29" y="590"/>
                    <a:pt x="1" y="422"/>
                  </a:cubicBezTo>
                  <a:cubicBezTo>
                    <a:pt x="29" y="394"/>
                    <a:pt x="57" y="394"/>
                    <a:pt x="113" y="36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70"/>
            <p:cNvSpPr/>
            <p:nvPr/>
          </p:nvSpPr>
          <p:spPr>
            <a:xfrm>
              <a:off x="2836825" y="650800"/>
              <a:ext cx="18275" cy="15475"/>
            </a:xfrm>
            <a:custGeom>
              <a:avLst/>
              <a:gdLst/>
              <a:ahLst/>
              <a:cxnLst/>
              <a:rect l="l" t="t" r="r" b="b"/>
              <a:pathLst>
                <a:path w="731" h="619" extrusionOk="0">
                  <a:moveTo>
                    <a:pt x="310" y="1"/>
                  </a:moveTo>
                  <a:cubicBezTo>
                    <a:pt x="310" y="29"/>
                    <a:pt x="366" y="57"/>
                    <a:pt x="394" y="57"/>
                  </a:cubicBezTo>
                  <a:cubicBezTo>
                    <a:pt x="506" y="57"/>
                    <a:pt x="619" y="113"/>
                    <a:pt x="562" y="254"/>
                  </a:cubicBezTo>
                  <a:cubicBezTo>
                    <a:pt x="534" y="338"/>
                    <a:pt x="731" y="338"/>
                    <a:pt x="619" y="422"/>
                  </a:cubicBezTo>
                  <a:cubicBezTo>
                    <a:pt x="534" y="506"/>
                    <a:pt x="534" y="338"/>
                    <a:pt x="450" y="338"/>
                  </a:cubicBezTo>
                  <a:cubicBezTo>
                    <a:pt x="422" y="422"/>
                    <a:pt x="506" y="478"/>
                    <a:pt x="478" y="534"/>
                  </a:cubicBezTo>
                  <a:cubicBezTo>
                    <a:pt x="366" y="506"/>
                    <a:pt x="310" y="591"/>
                    <a:pt x="254" y="619"/>
                  </a:cubicBezTo>
                  <a:cubicBezTo>
                    <a:pt x="141" y="591"/>
                    <a:pt x="198" y="478"/>
                    <a:pt x="141" y="422"/>
                  </a:cubicBezTo>
                  <a:cubicBezTo>
                    <a:pt x="85" y="394"/>
                    <a:pt x="1" y="366"/>
                    <a:pt x="57" y="282"/>
                  </a:cubicBezTo>
                  <a:cubicBezTo>
                    <a:pt x="141" y="169"/>
                    <a:pt x="198" y="282"/>
                    <a:pt x="282" y="282"/>
                  </a:cubicBezTo>
                  <a:cubicBezTo>
                    <a:pt x="254" y="169"/>
                    <a:pt x="254" y="85"/>
                    <a:pt x="226" y="1"/>
                  </a:cubicBezTo>
                  <a:cubicBezTo>
                    <a:pt x="254" y="1"/>
                    <a:pt x="282" y="1"/>
                    <a:pt x="3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70"/>
            <p:cNvSpPr/>
            <p:nvPr/>
          </p:nvSpPr>
          <p:spPr>
            <a:xfrm>
              <a:off x="2832625" y="598875"/>
              <a:ext cx="11950" cy="11950"/>
            </a:xfrm>
            <a:custGeom>
              <a:avLst/>
              <a:gdLst/>
              <a:ahLst/>
              <a:cxnLst/>
              <a:rect l="l" t="t" r="r" b="b"/>
              <a:pathLst>
                <a:path w="478" h="478" extrusionOk="0">
                  <a:moveTo>
                    <a:pt x="478" y="422"/>
                  </a:moveTo>
                  <a:cubicBezTo>
                    <a:pt x="394" y="393"/>
                    <a:pt x="337" y="337"/>
                    <a:pt x="197" y="393"/>
                  </a:cubicBezTo>
                  <a:cubicBezTo>
                    <a:pt x="85" y="478"/>
                    <a:pt x="1" y="365"/>
                    <a:pt x="1" y="197"/>
                  </a:cubicBezTo>
                  <a:cubicBezTo>
                    <a:pt x="1" y="141"/>
                    <a:pt x="29" y="85"/>
                    <a:pt x="29" y="29"/>
                  </a:cubicBezTo>
                  <a:cubicBezTo>
                    <a:pt x="85" y="0"/>
                    <a:pt x="113" y="85"/>
                    <a:pt x="141" y="85"/>
                  </a:cubicBezTo>
                  <a:cubicBezTo>
                    <a:pt x="366" y="57"/>
                    <a:pt x="366" y="57"/>
                    <a:pt x="422" y="253"/>
                  </a:cubicBezTo>
                  <a:cubicBezTo>
                    <a:pt x="422" y="309"/>
                    <a:pt x="450" y="365"/>
                    <a:pt x="478" y="42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70"/>
            <p:cNvSpPr/>
            <p:nvPr/>
          </p:nvSpPr>
          <p:spPr>
            <a:xfrm>
              <a:off x="2834025" y="643100"/>
              <a:ext cx="4250" cy="4925"/>
            </a:xfrm>
            <a:custGeom>
              <a:avLst/>
              <a:gdLst/>
              <a:ahLst/>
              <a:cxnLst/>
              <a:rect l="l" t="t" r="r" b="b"/>
              <a:pathLst>
                <a:path w="170" h="197" extrusionOk="0">
                  <a:moveTo>
                    <a:pt x="169" y="197"/>
                  </a:moveTo>
                  <a:cubicBezTo>
                    <a:pt x="1" y="169"/>
                    <a:pt x="1" y="169"/>
                    <a:pt x="57" y="0"/>
                  </a:cubicBezTo>
                  <a:cubicBezTo>
                    <a:pt x="169" y="28"/>
                    <a:pt x="169" y="112"/>
                    <a:pt x="169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70"/>
            <p:cNvSpPr/>
            <p:nvPr/>
          </p:nvSpPr>
          <p:spPr>
            <a:xfrm>
              <a:off x="2832625" y="640275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113" y="113"/>
                  </a:moveTo>
                  <a:cubicBezTo>
                    <a:pt x="57" y="113"/>
                    <a:pt x="29" y="113"/>
                    <a:pt x="1" y="57"/>
                  </a:cubicBezTo>
                  <a:lnTo>
                    <a:pt x="1" y="1"/>
                  </a:lnTo>
                  <a:lnTo>
                    <a:pt x="1" y="1"/>
                  </a:lnTo>
                  <a:cubicBezTo>
                    <a:pt x="57" y="1"/>
                    <a:pt x="113" y="57"/>
                    <a:pt x="113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70"/>
            <p:cNvSpPr/>
            <p:nvPr/>
          </p:nvSpPr>
          <p:spPr>
            <a:xfrm>
              <a:off x="2830525" y="63817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5" y="85"/>
                  </a:moveTo>
                  <a:cubicBezTo>
                    <a:pt x="28" y="85"/>
                    <a:pt x="0" y="57"/>
                    <a:pt x="0" y="29"/>
                  </a:cubicBezTo>
                  <a:cubicBezTo>
                    <a:pt x="0" y="1"/>
                    <a:pt x="28" y="1"/>
                    <a:pt x="28" y="1"/>
                  </a:cubicBezTo>
                  <a:cubicBezTo>
                    <a:pt x="85" y="29"/>
                    <a:pt x="85" y="57"/>
                    <a:pt x="85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70"/>
            <p:cNvSpPr/>
            <p:nvPr/>
          </p:nvSpPr>
          <p:spPr>
            <a:xfrm>
              <a:off x="2837550" y="63957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28" y="29"/>
                  </a:moveTo>
                  <a:cubicBezTo>
                    <a:pt x="28" y="29"/>
                    <a:pt x="28" y="1"/>
                    <a:pt x="0" y="1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8" y="1"/>
                    <a:pt x="56" y="1"/>
                    <a:pt x="56" y="1"/>
                  </a:cubicBezTo>
                  <a:cubicBezTo>
                    <a:pt x="56" y="1"/>
                    <a:pt x="28" y="29"/>
                    <a:pt x="28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70"/>
            <p:cNvSpPr/>
            <p:nvPr/>
          </p:nvSpPr>
          <p:spPr>
            <a:xfrm>
              <a:off x="2843150" y="6487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9"/>
                  </a:moveTo>
                  <a:cubicBezTo>
                    <a:pt x="1" y="29"/>
                    <a:pt x="1" y="1"/>
                    <a:pt x="1" y="1"/>
                  </a:cubicBezTo>
                  <a:cubicBezTo>
                    <a:pt x="29" y="1"/>
                    <a:pt x="29" y="29"/>
                    <a:pt x="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70"/>
            <p:cNvSpPr/>
            <p:nvPr/>
          </p:nvSpPr>
          <p:spPr>
            <a:xfrm>
              <a:off x="2893700" y="745575"/>
              <a:ext cx="28100" cy="27375"/>
            </a:xfrm>
            <a:custGeom>
              <a:avLst/>
              <a:gdLst/>
              <a:ahLst/>
              <a:cxnLst/>
              <a:rect l="l" t="t" r="r" b="b"/>
              <a:pathLst>
                <a:path w="1124" h="1095" extrusionOk="0">
                  <a:moveTo>
                    <a:pt x="1067" y="1039"/>
                  </a:moveTo>
                  <a:cubicBezTo>
                    <a:pt x="983" y="1039"/>
                    <a:pt x="955" y="1067"/>
                    <a:pt x="870" y="1095"/>
                  </a:cubicBezTo>
                  <a:lnTo>
                    <a:pt x="870" y="1095"/>
                  </a:lnTo>
                  <a:cubicBezTo>
                    <a:pt x="702" y="1039"/>
                    <a:pt x="927" y="786"/>
                    <a:pt x="786" y="786"/>
                  </a:cubicBezTo>
                  <a:cubicBezTo>
                    <a:pt x="618" y="786"/>
                    <a:pt x="590" y="702"/>
                    <a:pt x="533" y="618"/>
                  </a:cubicBezTo>
                  <a:cubicBezTo>
                    <a:pt x="449" y="477"/>
                    <a:pt x="337" y="421"/>
                    <a:pt x="197" y="393"/>
                  </a:cubicBezTo>
                  <a:cubicBezTo>
                    <a:pt x="112" y="365"/>
                    <a:pt x="0" y="337"/>
                    <a:pt x="28" y="225"/>
                  </a:cubicBezTo>
                  <a:cubicBezTo>
                    <a:pt x="112" y="84"/>
                    <a:pt x="281" y="28"/>
                    <a:pt x="449" y="0"/>
                  </a:cubicBezTo>
                  <a:cubicBezTo>
                    <a:pt x="505" y="0"/>
                    <a:pt x="533" y="56"/>
                    <a:pt x="590" y="84"/>
                  </a:cubicBezTo>
                  <a:cubicBezTo>
                    <a:pt x="646" y="112"/>
                    <a:pt x="702" y="56"/>
                    <a:pt x="730" y="169"/>
                  </a:cubicBezTo>
                  <a:cubicBezTo>
                    <a:pt x="786" y="393"/>
                    <a:pt x="814" y="393"/>
                    <a:pt x="1039" y="281"/>
                  </a:cubicBezTo>
                  <a:cubicBezTo>
                    <a:pt x="1039" y="281"/>
                    <a:pt x="1067" y="309"/>
                    <a:pt x="1095" y="309"/>
                  </a:cubicBezTo>
                  <a:cubicBezTo>
                    <a:pt x="1123" y="449"/>
                    <a:pt x="955" y="449"/>
                    <a:pt x="898" y="562"/>
                  </a:cubicBezTo>
                  <a:cubicBezTo>
                    <a:pt x="1095" y="674"/>
                    <a:pt x="1067" y="870"/>
                    <a:pt x="1067" y="103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70"/>
            <p:cNvSpPr/>
            <p:nvPr/>
          </p:nvSpPr>
          <p:spPr>
            <a:xfrm>
              <a:off x="2892275" y="727325"/>
              <a:ext cx="30925" cy="19675"/>
            </a:xfrm>
            <a:custGeom>
              <a:avLst/>
              <a:gdLst/>
              <a:ahLst/>
              <a:cxnLst/>
              <a:rect l="l" t="t" r="r" b="b"/>
              <a:pathLst>
                <a:path w="1237" h="787" extrusionOk="0">
                  <a:moveTo>
                    <a:pt x="1124" y="28"/>
                  </a:moveTo>
                  <a:cubicBezTo>
                    <a:pt x="984" y="225"/>
                    <a:pt x="984" y="225"/>
                    <a:pt x="1236" y="337"/>
                  </a:cubicBezTo>
                  <a:cubicBezTo>
                    <a:pt x="1236" y="365"/>
                    <a:pt x="1236" y="365"/>
                    <a:pt x="1236" y="393"/>
                  </a:cubicBezTo>
                  <a:cubicBezTo>
                    <a:pt x="1236" y="618"/>
                    <a:pt x="1152" y="646"/>
                    <a:pt x="927" y="505"/>
                  </a:cubicBezTo>
                  <a:cubicBezTo>
                    <a:pt x="871" y="421"/>
                    <a:pt x="787" y="477"/>
                    <a:pt x="703" y="449"/>
                  </a:cubicBezTo>
                  <a:cubicBezTo>
                    <a:pt x="562" y="702"/>
                    <a:pt x="254" y="786"/>
                    <a:pt x="1" y="646"/>
                  </a:cubicBezTo>
                  <a:lnTo>
                    <a:pt x="1" y="646"/>
                  </a:lnTo>
                  <a:cubicBezTo>
                    <a:pt x="1" y="393"/>
                    <a:pt x="310" y="505"/>
                    <a:pt x="394" y="281"/>
                  </a:cubicBezTo>
                  <a:cubicBezTo>
                    <a:pt x="394" y="225"/>
                    <a:pt x="590" y="112"/>
                    <a:pt x="703" y="84"/>
                  </a:cubicBezTo>
                  <a:cubicBezTo>
                    <a:pt x="759" y="56"/>
                    <a:pt x="815" y="112"/>
                    <a:pt x="871" y="112"/>
                  </a:cubicBezTo>
                  <a:cubicBezTo>
                    <a:pt x="927" y="56"/>
                    <a:pt x="984" y="0"/>
                    <a:pt x="1068" y="0"/>
                  </a:cubicBezTo>
                  <a:cubicBezTo>
                    <a:pt x="1096" y="0"/>
                    <a:pt x="1096" y="28"/>
                    <a:pt x="1124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70"/>
            <p:cNvSpPr/>
            <p:nvPr/>
          </p:nvSpPr>
          <p:spPr>
            <a:xfrm>
              <a:off x="2883850" y="738550"/>
              <a:ext cx="26700" cy="23175"/>
            </a:xfrm>
            <a:custGeom>
              <a:avLst/>
              <a:gdLst/>
              <a:ahLst/>
              <a:cxnLst/>
              <a:rect l="l" t="t" r="r" b="b"/>
              <a:pathLst>
                <a:path w="1068" h="927" extrusionOk="0">
                  <a:moveTo>
                    <a:pt x="338" y="197"/>
                  </a:moveTo>
                  <a:cubicBezTo>
                    <a:pt x="562" y="169"/>
                    <a:pt x="843" y="225"/>
                    <a:pt x="1040" y="0"/>
                  </a:cubicBezTo>
                  <a:cubicBezTo>
                    <a:pt x="1068" y="141"/>
                    <a:pt x="1012" y="253"/>
                    <a:pt x="984" y="365"/>
                  </a:cubicBezTo>
                  <a:cubicBezTo>
                    <a:pt x="759" y="281"/>
                    <a:pt x="619" y="450"/>
                    <a:pt x="478" y="506"/>
                  </a:cubicBezTo>
                  <a:cubicBezTo>
                    <a:pt x="478" y="618"/>
                    <a:pt x="591" y="590"/>
                    <a:pt x="619" y="674"/>
                  </a:cubicBezTo>
                  <a:cubicBezTo>
                    <a:pt x="619" y="674"/>
                    <a:pt x="619" y="674"/>
                    <a:pt x="591" y="702"/>
                  </a:cubicBezTo>
                  <a:cubicBezTo>
                    <a:pt x="366" y="927"/>
                    <a:pt x="310" y="899"/>
                    <a:pt x="113" y="674"/>
                  </a:cubicBezTo>
                  <a:cubicBezTo>
                    <a:pt x="1" y="534"/>
                    <a:pt x="85" y="478"/>
                    <a:pt x="198" y="421"/>
                  </a:cubicBezTo>
                  <a:cubicBezTo>
                    <a:pt x="198" y="309"/>
                    <a:pt x="338" y="281"/>
                    <a:pt x="338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70"/>
            <p:cNvSpPr/>
            <p:nvPr/>
          </p:nvSpPr>
          <p:spPr>
            <a:xfrm>
              <a:off x="2914050" y="737150"/>
              <a:ext cx="11250" cy="10550"/>
            </a:xfrm>
            <a:custGeom>
              <a:avLst/>
              <a:gdLst/>
              <a:ahLst/>
              <a:cxnLst/>
              <a:rect l="l" t="t" r="r" b="b"/>
              <a:pathLst>
                <a:path w="450" h="422" extrusionOk="0">
                  <a:moveTo>
                    <a:pt x="56" y="112"/>
                  </a:moveTo>
                  <a:cubicBezTo>
                    <a:pt x="197" y="169"/>
                    <a:pt x="309" y="169"/>
                    <a:pt x="365" y="0"/>
                  </a:cubicBezTo>
                  <a:cubicBezTo>
                    <a:pt x="421" y="28"/>
                    <a:pt x="449" y="56"/>
                    <a:pt x="449" y="112"/>
                  </a:cubicBezTo>
                  <a:cubicBezTo>
                    <a:pt x="449" y="169"/>
                    <a:pt x="421" y="253"/>
                    <a:pt x="337" y="281"/>
                  </a:cubicBezTo>
                  <a:cubicBezTo>
                    <a:pt x="253" y="309"/>
                    <a:pt x="169" y="365"/>
                    <a:pt x="84" y="421"/>
                  </a:cubicBezTo>
                  <a:cubicBezTo>
                    <a:pt x="0" y="309"/>
                    <a:pt x="0" y="225"/>
                    <a:pt x="56" y="1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70"/>
            <p:cNvSpPr/>
            <p:nvPr/>
          </p:nvSpPr>
          <p:spPr>
            <a:xfrm>
              <a:off x="2921775" y="763800"/>
              <a:ext cx="1425" cy="2150"/>
            </a:xfrm>
            <a:custGeom>
              <a:avLst/>
              <a:gdLst/>
              <a:ahLst/>
              <a:cxnLst/>
              <a:rect l="l" t="t" r="r" b="b"/>
              <a:pathLst>
                <a:path w="57" h="86" extrusionOk="0">
                  <a:moveTo>
                    <a:pt x="28" y="85"/>
                  </a:moveTo>
                  <a:cubicBezTo>
                    <a:pt x="28" y="57"/>
                    <a:pt x="0" y="57"/>
                    <a:pt x="0" y="29"/>
                  </a:cubicBezTo>
                  <a:cubicBezTo>
                    <a:pt x="0" y="29"/>
                    <a:pt x="28" y="1"/>
                    <a:pt x="28" y="1"/>
                  </a:cubicBezTo>
                  <a:cubicBezTo>
                    <a:pt x="28" y="1"/>
                    <a:pt x="56" y="29"/>
                    <a:pt x="56" y="29"/>
                  </a:cubicBezTo>
                  <a:cubicBezTo>
                    <a:pt x="56" y="57"/>
                    <a:pt x="28" y="57"/>
                    <a:pt x="28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70"/>
            <p:cNvSpPr/>
            <p:nvPr/>
          </p:nvSpPr>
          <p:spPr>
            <a:xfrm>
              <a:off x="2920350" y="7715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1"/>
                  </a:moveTo>
                  <a:lnTo>
                    <a:pt x="29" y="1"/>
                  </a:lnTo>
                  <a:lnTo>
                    <a:pt x="1" y="2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70"/>
            <p:cNvSpPr/>
            <p:nvPr/>
          </p:nvSpPr>
          <p:spPr>
            <a:xfrm>
              <a:off x="2975100" y="613600"/>
              <a:ext cx="1425" cy="1450"/>
            </a:xfrm>
            <a:custGeom>
              <a:avLst/>
              <a:gdLst/>
              <a:ahLst/>
              <a:cxnLst/>
              <a:rect l="l" t="t" r="r" b="b"/>
              <a:pathLst>
                <a:path w="57" h="58" extrusionOk="0">
                  <a:moveTo>
                    <a:pt x="57" y="57"/>
                  </a:moveTo>
                  <a:cubicBezTo>
                    <a:pt x="57" y="29"/>
                    <a:pt x="29" y="29"/>
                    <a:pt x="1" y="1"/>
                  </a:cubicBezTo>
                  <a:cubicBezTo>
                    <a:pt x="29" y="29"/>
                    <a:pt x="57" y="29"/>
                    <a:pt x="57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70"/>
            <p:cNvSpPr/>
            <p:nvPr/>
          </p:nvSpPr>
          <p:spPr>
            <a:xfrm>
              <a:off x="2954050" y="617825"/>
              <a:ext cx="4925" cy="4225"/>
            </a:xfrm>
            <a:custGeom>
              <a:avLst/>
              <a:gdLst/>
              <a:ahLst/>
              <a:cxnLst/>
              <a:rect l="l" t="t" r="r" b="b"/>
              <a:pathLst>
                <a:path w="197" h="169" extrusionOk="0">
                  <a:moveTo>
                    <a:pt x="29" y="0"/>
                  </a:moveTo>
                  <a:lnTo>
                    <a:pt x="197" y="0"/>
                  </a:lnTo>
                  <a:lnTo>
                    <a:pt x="197" y="0"/>
                  </a:lnTo>
                  <a:cubicBezTo>
                    <a:pt x="197" y="85"/>
                    <a:pt x="169" y="169"/>
                    <a:pt x="85" y="169"/>
                  </a:cubicBezTo>
                  <a:cubicBezTo>
                    <a:pt x="0" y="169"/>
                    <a:pt x="29" y="85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70"/>
            <p:cNvSpPr/>
            <p:nvPr/>
          </p:nvSpPr>
          <p:spPr>
            <a:xfrm>
              <a:off x="2951250" y="616425"/>
              <a:ext cx="3525" cy="2125"/>
            </a:xfrm>
            <a:custGeom>
              <a:avLst/>
              <a:gdLst/>
              <a:ahLst/>
              <a:cxnLst/>
              <a:rect l="l" t="t" r="r" b="b"/>
              <a:pathLst>
                <a:path w="141" h="85" extrusionOk="0">
                  <a:moveTo>
                    <a:pt x="141" y="56"/>
                  </a:moveTo>
                  <a:cubicBezTo>
                    <a:pt x="112" y="56"/>
                    <a:pt x="84" y="85"/>
                    <a:pt x="84" y="56"/>
                  </a:cubicBezTo>
                  <a:cubicBezTo>
                    <a:pt x="56" y="56"/>
                    <a:pt x="28" y="56"/>
                    <a:pt x="0" y="56"/>
                  </a:cubicBezTo>
                  <a:cubicBezTo>
                    <a:pt x="28" y="0"/>
                    <a:pt x="56" y="0"/>
                    <a:pt x="84" y="28"/>
                  </a:cubicBezTo>
                  <a:cubicBezTo>
                    <a:pt x="112" y="28"/>
                    <a:pt x="112" y="56"/>
                    <a:pt x="141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70"/>
            <p:cNvSpPr/>
            <p:nvPr/>
          </p:nvSpPr>
          <p:spPr>
            <a:xfrm>
              <a:off x="2878250" y="682400"/>
              <a:ext cx="21775" cy="30900"/>
            </a:xfrm>
            <a:custGeom>
              <a:avLst/>
              <a:gdLst/>
              <a:ahLst/>
              <a:cxnLst/>
              <a:rect l="l" t="t" r="r" b="b"/>
              <a:pathLst>
                <a:path w="871" h="1236" extrusionOk="0">
                  <a:moveTo>
                    <a:pt x="478" y="1236"/>
                  </a:moveTo>
                  <a:cubicBezTo>
                    <a:pt x="422" y="1236"/>
                    <a:pt x="365" y="1208"/>
                    <a:pt x="337" y="1151"/>
                  </a:cubicBezTo>
                  <a:cubicBezTo>
                    <a:pt x="281" y="1095"/>
                    <a:pt x="253" y="1067"/>
                    <a:pt x="197" y="1067"/>
                  </a:cubicBezTo>
                  <a:cubicBezTo>
                    <a:pt x="281" y="899"/>
                    <a:pt x="337" y="983"/>
                    <a:pt x="422" y="1067"/>
                  </a:cubicBezTo>
                  <a:cubicBezTo>
                    <a:pt x="478" y="1011"/>
                    <a:pt x="534" y="955"/>
                    <a:pt x="422" y="927"/>
                  </a:cubicBezTo>
                  <a:cubicBezTo>
                    <a:pt x="281" y="871"/>
                    <a:pt x="281" y="786"/>
                    <a:pt x="393" y="702"/>
                  </a:cubicBezTo>
                  <a:cubicBezTo>
                    <a:pt x="422" y="646"/>
                    <a:pt x="337" y="562"/>
                    <a:pt x="393" y="506"/>
                  </a:cubicBezTo>
                  <a:cubicBezTo>
                    <a:pt x="281" y="478"/>
                    <a:pt x="337" y="618"/>
                    <a:pt x="225" y="618"/>
                  </a:cubicBezTo>
                  <a:cubicBezTo>
                    <a:pt x="253" y="478"/>
                    <a:pt x="281" y="365"/>
                    <a:pt x="113" y="309"/>
                  </a:cubicBezTo>
                  <a:cubicBezTo>
                    <a:pt x="57" y="309"/>
                    <a:pt x="57" y="225"/>
                    <a:pt x="0" y="169"/>
                  </a:cubicBezTo>
                  <a:cubicBezTo>
                    <a:pt x="141" y="141"/>
                    <a:pt x="253" y="253"/>
                    <a:pt x="365" y="169"/>
                  </a:cubicBezTo>
                  <a:cubicBezTo>
                    <a:pt x="422" y="85"/>
                    <a:pt x="478" y="28"/>
                    <a:pt x="562" y="0"/>
                  </a:cubicBezTo>
                  <a:cubicBezTo>
                    <a:pt x="618" y="85"/>
                    <a:pt x="758" y="28"/>
                    <a:pt x="843" y="56"/>
                  </a:cubicBezTo>
                  <a:cubicBezTo>
                    <a:pt x="843" y="113"/>
                    <a:pt x="871" y="197"/>
                    <a:pt x="786" y="225"/>
                  </a:cubicBezTo>
                  <a:cubicBezTo>
                    <a:pt x="758" y="225"/>
                    <a:pt x="702" y="225"/>
                    <a:pt x="674" y="225"/>
                  </a:cubicBezTo>
                  <a:cubicBezTo>
                    <a:pt x="590" y="393"/>
                    <a:pt x="478" y="534"/>
                    <a:pt x="618" y="702"/>
                  </a:cubicBezTo>
                  <a:cubicBezTo>
                    <a:pt x="702" y="786"/>
                    <a:pt x="534" y="927"/>
                    <a:pt x="674" y="1011"/>
                  </a:cubicBezTo>
                  <a:cubicBezTo>
                    <a:pt x="702" y="1123"/>
                    <a:pt x="590" y="1179"/>
                    <a:pt x="562" y="1236"/>
                  </a:cubicBezTo>
                  <a:cubicBezTo>
                    <a:pt x="534" y="1236"/>
                    <a:pt x="506" y="1236"/>
                    <a:pt x="478" y="12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70"/>
            <p:cNvSpPr/>
            <p:nvPr/>
          </p:nvSpPr>
          <p:spPr>
            <a:xfrm>
              <a:off x="2920350" y="653625"/>
              <a:ext cx="9150" cy="5625"/>
            </a:xfrm>
            <a:custGeom>
              <a:avLst/>
              <a:gdLst/>
              <a:ahLst/>
              <a:cxnLst/>
              <a:rect l="l" t="t" r="r" b="b"/>
              <a:pathLst>
                <a:path w="366" h="225" extrusionOk="0">
                  <a:moveTo>
                    <a:pt x="366" y="141"/>
                  </a:moveTo>
                  <a:cubicBezTo>
                    <a:pt x="254" y="225"/>
                    <a:pt x="113" y="169"/>
                    <a:pt x="1" y="197"/>
                  </a:cubicBezTo>
                  <a:lnTo>
                    <a:pt x="1" y="56"/>
                  </a:lnTo>
                  <a:cubicBezTo>
                    <a:pt x="141" y="0"/>
                    <a:pt x="254" y="28"/>
                    <a:pt x="366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70"/>
            <p:cNvSpPr/>
            <p:nvPr/>
          </p:nvSpPr>
          <p:spPr>
            <a:xfrm>
              <a:off x="2905625" y="666950"/>
              <a:ext cx="5625" cy="3550"/>
            </a:xfrm>
            <a:custGeom>
              <a:avLst/>
              <a:gdLst/>
              <a:ahLst/>
              <a:cxnLst/>
              <a:rect l="l" t="t" r="r" b="b"/>
              <a:pathLst>
                <a:path w="225" h="142" extrusionOk="0">
                  <a:moveTo>
                    <a:pt x="169" y="141"/>
                  </a:moveTo>
                  <a:cubicBezTo>
                    <a:pt x="141" y="141"/>
                    <a:pt x="141" y="141"/>
                    <a:pt x="113" y="141"/>
                  </a:cubicBezTo>
                  <a:cubicBezTo>
                    <a:pt x="56" y="113"/>
                    <a:pt x="0" y="113"/>
                    <a:pt x="28" y="57"/>
                  </a:cubicBezTo>
                  <a:cubicBezTo>
                    <a:pt x="28" y="29"/>
                    <a:pt x="85" y="1"/>
                    <a:pt x="113" y="29"/>
                  </a:cubicBezTo>
                  <a:cubicBezTo>
                    <a:pt x="225" y="29"/>
                    <a:pt x="169" y="85"/>
                    <a:pt x="169" y="141"/>
                  </a:cubicBezTo>
                  <a:lnTo>
                    <a:pt x="169" y="14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70"/>
            <p:cNvSpPr/>
            <p:nvPr/>
          </p:nvSpPr>
          <p:spPr>
            <a:xfrm>
              <a:off x="2892275" y="678175"/>
              <a:ext cx="4950" cy="4250"/>
            </a:xfrm>
            <a:custGeom>
              <a:avLst/>
              <a:gdLst/>
              <a:ahLst/>
              <a:cxnLst/>
              <a:rect l="l" t="t" r="r" b="b"/>
              <a:pathLst>
                <a:path w="198" h="170" extrusionOk="0">
                  <a:moveTo>
                    <a:pt x="1" y="113"/>
                  </a:moveTo>
                  <a:cubicBezTo>
                    <a:pt x="29" y="29"/>
                    <a:pt x="85" y="1"/>
                    <a:pt x="197" y="1"/>
                  </a:cubicBezTo>
                  <a:cubicBezTo>
                    <a:pt x="169" y="169"/>
                    <a:pt x="57" y="85"/>
                    <a:pt x="1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70"/>
            <p:cNvSpPr/>
            <p:nvPr/>
          </p:nvSpPr>
          <p:spPr>
            <a:xfrm>
              <a:off x="2902825" y="678875"/>
              <a:ext cx="2125" cy="1450"/>
            </a:xfrm>
            <a:custGeom>
              <a:avLst/>
              <a:gdLst/>
              <a:ahLst/>
              <a:cxnLst/>
              <a:rect l="l" t="t" r="r" b="b"/>
              <a:pathLst>
                <a:path w="85" h="58" extrusionOk="0">
                  <a:moveTo>
                    <a:pt x="28" y="57"/>
                  </a:moveTo>
                  <a:cubicBezTo>
                    <a:pt x="28" y="57"/>
                    <a:pt x="0" y="29"/>
                    <a:pt x="0" y="29"/>
                  </a:cubicBezTo>
                  <a:cubicBezTo>
                    <a:pt x="0" y="1"/>
                    <a:pt x="0" y="1"/>
                    <a:pt x="28" y="1"/>
                  </a:cubicBezTo>
                  <a:cubicBezTo>
                    <a:pt x="56" y="1"/>
                    <a:pt x="56" y="1"/>
                    <a:pt x="56" y="1"/>
                  </a:cubicBezTo>
                  <a:cubicBezTo>
                    <a:pt x="84" y="29"/>
                    <a:pt x="56" y="57"/>
                    <a:pt x="28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70"/>
            <p:cNvSpPr/>
            <p:nvPr/>
          </p:nvSpPr>
          <p:spPr>
            <a:xfrm>
              <a:off x="2890175" y="62975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85" y="1"/>
                  </a:moveTo>
                  <a:cubicBezTo>
                    <a:pt x="85" y="29"/>
                    <a:pt x="85" y="57"/>
                    <a:pt x="85" y="57"/>
                  </a:cubicBezTo>
                  <a:cubicBezTo>
                    <a:pt x="57" y="57"/>
                    <a:pt x="29" y="29"/>
                    <a:pt x="1" y="1"/>
                  </a:cubicBezTo>
                  <a:cubicBezTo>
                    <a:pt x="29" y="1"/>
                    <a:pt x="57" y="1"/>
                    <a:pt x="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70"/>
            <p:cNvSpPr/>
            <p:nvPr/>
          </p:nvSpPr>
          <p:spPr>
            <a:xfrm>
              <a:off x="2893700" y="6739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9"/>
                  </a:moveTo>
                  <a:cubicBezTo>
                    <a:pt x="0" y="29"/>
                    <a:pt x="0" y="0"/>
                    <a:pt x="0" y="0"/>
                  </a:cubicBezTo>
                  <a:cubicBezTo>
                    <a:pt x="28" y="0"/>
                    <a:pt x="28" y="29"/>
                    <a:pt x="0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70"/>
            <p:cNvSpPr/>
            <p:nvPr/>
          </p:nvSpPr>
          <p:spPr>
            <a:xfrm>
              <a:off x="2957550" y="633975"/>
              <a:ext cx="2150" cy="2125"/>
            </a:xfrm>
            <a:custGeom>
              <a:avLst/>
              <a:gdLst/>
              <a:ahLst/>
              <a:cxnLst/>
              <a:rect l="l" t="t" r="r" b="b"/>
              <a:pathLst>
                <a:path w="86" h="85" extrusionOk="0">
                  <a:moveTo>
                    <a:pt x="57" y="56"/>
                  </a:moveTo>
                  <a:cubicBezTo>
                    <a:pt x="57" y="56"/>
                    <a:pt x="29" y="84"/>
                    <a:pt x="29" y="84"/>
                  </a:cubicBezTo>
                  <a:cubicBezTo>
                    <a:pt x="1" y="84"/>
                    <a:pt x="1" y="84"/>
                    <a:pt x="29" y="56"/>
                  </a:cubicBezTo>
                  <a:cubicBezTo>
                    <a:pt x="29" y="56"/>
                    <a:pt x="57" y="28"/>
                    <a:pt x="57" y="28"/>
                  </a:cubicBezTo>
                  <a:cubicBezTo>
                    <a:pt x="85" y="28"/>
                    <a:pt x="57" y="0"/>
                    <a:pt x="57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70"/>
            <p:cNvSpPr/>
            <p:nvPr/>
          </p:nvSpPr>
          <p:spPr>
            <a:xfrm>
              <a:off x="2916150" y="638875"/>
              <a:ext cx="22475" cy="18275"/>
            </a:xfrm>
            <a:custGeom>
              <a:avLst/>
              <a:gdLst/>
              <a:ahLst/>
              <a:cxnLst/>
              <a:rect l="l" t="t" r="r" b="b"/>
              <a:pathLst>
                <a:path w="899" h="731" extrusionOk="0">
                  <a:moveTo>
                    <a:pt x="534" y="731"/>
                  </a:moveTo>
                  <a:cubicBezTo>
                    <a:pt x="393" y="731"/>
                    <a:pt x="281" y="674"/>
                    <a:pt x="169" y="646"/>
                  </a:cubicBezTo>
                  <a:cubicBezTo>
                    <a:pt x="141" y="478"/>
                    <a:pt x="0" y="338"/>
                    <a:pt x="29" y="141"/>
                  </a:cubicBezTo>
                  <a:cubicBezTo>
                    <a:pt x="29" y="113"/>
                    <a:pt x="0" y="57"/>
                    <a:pt x="29" y="29"/>
                  </a:cubicBezTo>
                  <a:cubicBezTo>
                    <a:pt x="85" y="1"/>
                    <a:pt x="113" y="29"/>
                    <a:pt x="169" y="57"/>
                  </a:cubicBezTo>
                  <a:cubicBezTo>
                    <a:pt x="197" y="113"/>
                    <a:pt x="253" y="141"/>
                    <a:pt x="281" y="169"/>
                  </a:cubicBezTo>
                  <a:cubicBezTo>
                    <a:pt x="450" y="85"/>
                    <a:pt x="618" y="169"/>
                    <a:pt x="787" y="197"/>
                  </a:cubicBezTo>
                  <a:cubicBezTo>
                    <a:pt x="899" y="197"/>
                    <a:pt x="871" y="281"/>
                    <a:pt x="871" y="366"/>
                  </a:cubicBezTo>
                  <a:cubicBezTo>
                    <a:pt x="815" y="338"/>
                    <a:pt x="758" y="310"/>
                    <a:pt x="702" y="281"/>
                  </a:cubicBezTo>
                  <a:cubicBezTo>
                    <a:pt x="787" y="394"/>
                    <a:pt x="871" y="534"/>
                    <a:pt x="702" y="646"/>
                  </a:cubicBezTo>
                  <a:lnTo>
                    <a:pt x="702" y="646"/>
                  </a:lnTo>
                  <a:cubicBezTo>
                    <a:pt x="674" y="618"/>
                    <a:pt x="618" y="618"/>
                    <a:pt x="590" y="646"/>
                  </a:cubicBezTo>
                  <a:lnTo>
                    <a:pt x="590" y="646"/>
                  </a:lnTo>
                  <a:cubicBezTo>
                    <a:pt x="562" y="674"/>
                    <a:pt x="534" y="703"/>
                    <a:pt x="534" y="73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70"/>
            <p:cNvSpPr/>
            <p:nvPr/>
          </p:nvSpPr>
          <p:spPr>
            <a:xfrm>
              <a:off x="2862800" y="738550"/>
              <a:ext cx="56175" cy="79325"/>
            </a:xfrm>
            <a:custGeom>
              <a:avLst/>
              <a:gdLst/>
              <a:ahLst/>
              <a:cxnLst/>
              <a:rect l="l" t="t" r="r" b="b"/>
              <a:pathLst>
                <a:path w="2247" h="3173" extrusionOk="0">
                  <a:moveTo>
                    <a:pt x="1461" y="674"/>
                  </a:moveTo>
                  <a:cubicBezTo>
                    <a:pt x="1573" y="590"/>
                    <a:pt x="1657" y="646"/>
                    <a:pt x="1741" y="758"/>
                  </a:cubicBezTo>
                  <a:cubicBezTo>
                    <a:pt x="1798" y="814"/>
                    <a:pt x="1826" y="871"/>
                    <a:pt x="1882" y="927"/>
                  </a:cubicBezTo>
                  <a:cubicBezTo>
                    <a:pt x="1910" y="983"/>
                    <a:pt x="1910" y="1123"/>
                    <a:pt x="2022" y="983"/>
                  </a:cubicBezTo>
                  <a:cubicBezTo>
                    <a:pt x="2050" y="927"/>
                    <a:pt x="2106" y="1095"/>
                    <a:pt x="2163" y="1123"/>
                  </a:cubicBezTo>
                  <a:cubicBezTo>
                    <a:pt x="2219" y="1179"/>
                    <a:pt x="2191" y="1208"/>
                    <a:pt x="2134" y="1236"/>
                  </a:cubicBezTo>
                  <a:cubicBezTo>
                    <a:pt x="1994" y="1264"/>
                    <a:pt x="2134" y="1320"/>
                    <a:pt x="2106" y="1376"/>
                  </a:cubicBezTo>
                  <a:cubicBezTo>
                    <a:pt x="1994" y="1348"/>
                    <a:pt x="1854" y="1236"/>
                    <a:pt x="1741" y="1404"/>
                  </a:cubicBezTo>
                  <a:cubicBezTo>
                    <a:pt x="1713" y="1432"/>
                    <a:pt x="1657" y="1348"/>
                    <a:pt x="1629" y="1320"/>
                  </a:cubicBezTo>
                  <a:lnTo>
                    <a:pt x="1629" y="1320"/>
                  </a:lnTo>
                  <a:cubicBezTo>
                    <a:pt x="1573" y="1320"/>
                    <a:pt x="1517" y="1348"/>
                    <a:pt x="1573" y="1432"/>
                  </a:cubicBezTo>
                  <a:cubicBezTo>
                    <a:pt x="1657" y="1572"/>
                    <a:pt x="1573" y="1713"/>
                    <a:pt x="1461" y="1769"/>
                  </a:cubicBezTo>
                  <a:cubicBezTo>
                    <a:pt x="1292" y="1853"/>
                    <a:pt x="1320" y="1937"/>
                    <a:pt x="1433" y="2050"/>
                  </a:cubicBezTo>
                  <a:cubicBezTo>
                    <a:pt x="1433" y="2078"/>
                    <a:pt x="1461" y="2106"/>
                    <a:pt x="1461" y="2162"/>
                  </a:cubicBezTo>
                  <a:lnTo>
                    <a:pt x="1461" y="2162"/>
                  </a:lnTo>
                  <a:cubicBezTo>
                    <a:pt x="1910" y="1994"/>
                    <a:pt x="1994" y="2022"/>
                    <a:pt x="2247" y="2331"/>
                  </a:cubicBezTo>
                  <a:lnTo>
                    <a:pt x="2247" y="2331"/>
                  </a:lnTo>
                  <a:cubicBezTo>
                    <a:pt x="2219" y="2359"/>
                    <a:pt x="2191" y="2387"/>
                    <a:pt x="2191" y="2415"/>
                  </a:cubicBezTo>
                  <a:cubicBezTo>
                    <a:pt x="2191" y="2443"/>
                    <a:pt x="2163" y="2471"/>
                    <a:pt x="2163" y="2499"/>
                  </a:cubicBezTo>
                  <a:cubicBezTo>
                    <a:pt x="2163" y="2527"/>
                    <a:pt x="2134" y="2555"/>
                    <a:pt x="2106" y="2555"/>
                  </a:cubicBezTo>
                  <a:cubicBezTo>
                    <a:pt x="2050" y="2611"/>
                    <a:pt x="1994" y="2667"/>
                    <a:pt x="1994" y="2752"/>
                  </a:cubicBezTo>
                  <a:cubicBezTo>
                    <a:pt x="1966" y="2752"/>
                    <a:pt x="1966" y="2780"/>
                    <a:pt x="1938" y="2808"/>
                  </a:cubicBezTo>
                  <a:cubicBezTo>
                    <a:pt x="1826" y="2892"/>
                    <a:pt x="1741" y="2976"/>
                    <a:pt x="1685" y="3089"/>
                  </a:cubicBezTo>
                  <a:cubicBezTo>
                    <a:pt x="1685" y="3117"/>
                    <a:pt x="1657" y="3145"/>
                    <a:pt x="1629" y="3145"/>
                  </a:cubicBezTo>
                  <a:cubicBezTo>
                    <a:pt x="1601" y="3173"/>
                    <a:pt x="1573" y="3173"/>
                    <a:pt x="1517" y="3173"/>
                  </a:cubicBezTo>
                  <a:cubicBezTo>
                    <a:pt x="1489" y="3117"/>
                    <a:pt x="1461" y="3117"/>
                    <a:pt x="1404" y="3089"/>
                  </a:cubicBezTo>
                  <a:cubicBezTo>
                    <a:pt x="1376" y="3032"/>
                    <a:pt x="1320" y="3004"/>
                    <a:pt x="1236" y="2976"/>
                  </a:cubicBezTo>
                  <a:cubicBezTo>
                    <a:pt x="1208" y="2948"/>
                    <a:pt x="1180" y="2948"/>
                    <a:pt x="1180" y="2920"/>
                  </a:cubicBezTo>
                  <a:cubicBezTo>
                    <a:pt x="1152" y="2892"/>
                    <a:pt x="1124" y="2892"/>
                    <a:pt x="1124" y="2864"/>
                  </a:cubicBezTo>
                  <a:cubicBezTo>
                    <a:pt x="1096" y="2836"/>
                    <a:pt x="1068" y="2808"/>
                    <a:pt x="1068" y="2808"/>
                  </a:cubicBezTo>
                  <a:cubicBezTo>
                    <a:pt x="1040" y="2752"/>
                    <a:pt x="1040" y="2695"/>
                    <a:pt x="983" y="2695"/>
                  </a:cubicBezTo>
                  <a:cubicBezTo>
                    <a:pt x="983" y="2667"/>
                    <a:pt x="955" y="2639"/>
                    <a:pt x="927" y="2611"/>
                  </a:cubicBezTo>
                  <a:cubicBezTo>
                    <a:pt x="815" y="2359"/>
                    <a:pt x="562" y="2190"/>
                    <a:pt x="394" y="1966"/>
                  </a:cubicBezTo>
                  <a:cubicBezTo>
                    <a:pt x="394" y="1909"/>
                    <a:pt x="394" y="1881"/>
                    <a:pt x="338" y="1853"/>
                  </a:cubicBezTo>
                  <a:cubicBezTo>
                    <a:pt x="338" y="1797"/>
                    <a:pt x="310" y="1769"/>
                    <a:pt x="282" y="1741"/>
                  </a:cubicBezTo>
                  <a:cubicBezTo>
                    <a:pt x="282" y="1685"/>
                    <a:pt x="253" y="1629"/>
                    <a:pt x="225" y="1629"/>
                  </a:cubicBezTo>
                  <a:lnTo>
                    <a:pt x="169" y="1544"/>
                  </a:lnTo>
                  <a:cubicBezTo>
                    <a:pt x="169" y="1488"/>
                    <a:pt x="141" y="1460"/>
                    <a:pt x="85" y="1432"/>
                  </a:cubicBezTo>
                  <a:cubicBezTo>
                    <a:pt x="85" y="1376"/>
                    <a:pt x="85" y="1348"/>
                    <a:pt x="29" y="1320"/>
                  </a:cubicBezTo>
                  <a:cubicBezTo>
                    <a:pt x="29" y="1292"/>
                    <a:pt x="29" y="1236"/>
                    <a:pt x="29" y="1208"/>
                  </a:cubicBezTo>
                  <a:cubicBezTo>
                    <a:pt x="57" y="1208"/>
                    <a:pt x="85" y="1208"/>
                    <a:pt x="141" y="1179"/>
                  </a:cubicBezTo>
                  <a:cubicBezTo>
                    <a:pt x="169" y="1095"/>
                    <a:pt x="1" y="1039"/>
                    <a:pt x="85" y="955"/>
                  </a:cubicBezTo>
                  <a:cubicBezTo>
                    <a:pt x="113" y="899"/>
                    <a:pt x="225" y="1067"/>
                    <a:pt x="253" y="899"/>
                  </a:cubicBezTo>
                  <a:cubicBezTo>
                    <a:pt x="282" y="814"/>
                    <a:pt x="338" y="1011"/>
                    <a:pt x="422" y="983"/>
                  </a:cubicBezTo>
                  <a:cubicBezTo>
                    <a:pt x="450" y="814"/>
                    <a:pt x="282" y="786"/>
                    <a:pt x="253" y="702"/>
                  </a:cubicBezTo>
                  <a:cubicBezTo>
                    <a:pt x="282" y="646"/>
                    <a:pt x="394" y="674"/>
                    <a:pt x="394" y="534"/>
                  </a:cubicBezTo>
                  <a:cubicBezTo>
                    <a:pt x="310" y="562"/>
                    <a:pt x="225" y="562"/>
                    <a:pt x="141" y="534"/>
                  </a:cubicBezTo>
                  <a:lnTo>
                    <a:pt x="141" y="534"/>
                  </a:lnTo>
                  <a:cubicBezTo>
                    <a:pt x="141" y="506"/>
                    <a:pt x="169" y="478"/>
                    <a:pt x="141" y="450"/>
                  </a:cubicBezTo>
                  <a:cubicBezTo>
                    <a:pt x="29" y="337"/>
                    <a:pt x="113" y="225"/>
                    <a:pt x="141" y="113"/>
                  </a:cubicBezTo>
                  <a:cubicBezTo>
                    <a:pt x="225" y="28"/>
                    <a:pt x="338" y="0"/>
                    <a:pt x="450" y="0"/>
                  </a:cubicBezTo>
                  <a:cubicBezTo>
                    <a:pt x="646" y="113"/>
                    <a:pt x="787" y="281"/>
                    <a:pt x="871" y="478"/>
                  </a:cubicBezTo>
                  <a:cubicBezTo>
                    <a:pt x="927" y="562"/>
                    <a:pt x="899" y="674"/>
                    <a:pt x="787" y="730"/>
                  </a:cubicBezTo>
                  <a:cubicBezTo>
                    <a:pt x="646" y="814"/>
                    <a:pt x="590" y="955"/>
                    <a:pt x="590" y="1123"/>
                  </a:cubicBezTo>
                  <a:cubicBezTo>
                    <a:pt x="618" y="1011"/>
                    <a:pt x="590" y="871"/>
                    <a:pt x="703" y="843"/>
                  </a:cubicBezTo>
                  <a:cubicBezTo>
                    <a:pt x="843" y="843"/>
                    <a:pt x="955" y="927"/>
                    <a:pt x="983" y="1095"/>
                  </a:cubicBezTo>
                  <a:cubicBezTo>
                    <a:pt x="1011" y="1320"/>
                    <a:pt x="1068" y="1292"/>
                    <a:pt x="1236" y="1179"/>
                  </a:cubicBezTo>
                  <a:cubicBezTo>
                    <a:pt x="1433" y="1039"/>
                    <a:pt x="1433" y="843"/>
                    <a:pt x="1461" y="6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70"/>
            <p:cNvSpPr/>
            <p:nvPr/>
          </p:nvSpPr>
          <p:spPr>
            <a:xfrm>
              <a:off x="2895800" y="697125"/>
              <a:ext cx="33700" cy="37925"/>
            </a:xfrm>
            <a:custGeom>
              <a:avLst/>
              <a:gdLst/>
              <a:ahLst/>
              <a:cxnLst/>
              <a:rect l="l" t="t" r="r" b="b"/>
              <a:pathLst>
                <a:path w="1348" h="1517" extrusionOk="0">
                  <a:moveTo>
                    <a:pt x="730" y="1377"/>
                  </a:moveTo>
                  <a:cubicBezTo>
                    <a:pt x="618" y="1517"/>
                    <a:pt x="674" y="1292"/>
                    <a:pt x="618" y="1320"/>
                  </a:cubicBezTo>
                  <a:cubicBezTo>
                    <a:pt x="506" y="1068"/>
                    <a:pt x="702" y="927"/>
                    <a:pt x="786" y="703"/>
                  </a:cubicBezTo>
                  <a:cubicBezTo>
                    <a:pt x="506" y="843"/>
                    <a:pt x="365" y="478"/>
                    <a:pt x="84" y="534"/>
                  </a:cubicBezTo>
                  <a:cubicBezTo>
                    <a:pt x="56" y="562"/>
                    <a:pt x="0" y="478"/>
                    <a:pt x="28" y="422"/>
                  </a:cubicBezTo>
                  <a:cubicBezTo>
                    <a:pt x="56" y="197"/>
                    <a:pt x="225" y="113"/>
                    <a:pt x="393" y="1"/>
                  </a:cubicBezTo>
                  <a:cubicBezTo>
                    <a:pt x="534" y="141"/>
                    <a:pt x="534" y="141"/>
                    <a:pt x="730" y="1"/>
                  </a:cubicBezTo>
                  <a:cubicBezTo>
                    <a:pt x="758" y="29"/>
                    <a:pt x="758" y="57"/>
                    <a:pt x="786" y="85"/>
                  </a:cubicBezTo>
                  <a:cubicBezTo>
                    <a:pt x="843" y="282"/>
                    <a:pt x="843" y="310"/>
                    <a:pt x="618" y="338"/>
                  </a:cubicBezTo>
                  <a:cubicBezTo>
                    <a:pt x="618" y="422"/>
                    <a:pt x="702" y="422"/>
                    <a:pt x="730" y="422"/>
                  </a:cubicBezTo>
                  <a:cubicBezTo>
                    <a:pt x="955" y="394"/>
                    <a:pt x="1067" y="562"/>
                    <a:pt x="1207" y="647"/>
                  </a:cubicBezTo>
                  <a:cubicBezTo>
                    <a:pt x="1292" y="703"/>
                    <a:pt x="1264" y="759"/>
                    <a:pt x="1207" y="787"/>
                  </a:cubicBezTo>
                  <a:cubicBezTo>
                    <a:pt x="1179" y="815"/>
                    <a:pt x="1095" y="787"/>
                    <a:pt x="1123" y="871"/>
                  </a:cubicBezTo>
                  <a:cubicBezTo>
                    <a:pt x="1151" y="955"/>
                    <a:pt x="1207" y="927"/>
                    <a:pt x="1264" y="871"/>
                  </a:cubicBezTo>
                  <a:cubicBezTo>
                    <a:pt x="1292" y="843"/>
                    <a:pt x="1320" y="871"/>
                    <a:pt x="1348" y="899"/>
                  </a:cubicBezTo>
                  <a:cubicBezTo>
                    <a:pt x="1348" y="984"/>
                    <a:pt x="1264" y="1040"/>
                    <a:pt x="1207" y="1012"/>
                  </a:cubicBezTo>
                  <a:cubicBezTo>
                    <a:pt x="1011" y="927"/>
                    <a:pt x="1039" y="1096"/>
                    <a:pt x="1011" y="1208"/>
                  </a:cubicBezTo>
                  <a:cubicBezTo>
                    <a:pt x="983" y="1208"/>
                    <a:pt x="983" y="1236"/>
                    <a:pt x="983" y="1236"/>
                  </a:cubicBezTo>
                  <a:lnTo>
                    <a:pt x="927" y="1236"/>
                  </a:lnTo>
                  <a:cubicBezTo>
                    <a:pt x="786" y="1180"/>
                    <a:pt x="786" y="1320"/>
                    <a:pt x="730" y="137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70"/>
            <p:cNvSpPr/>
            <p:nvPr/>
          </p:nvSpPr>
          <p:spPr>
            <a:xfrm>
              <a:off x="2848775" y="589750"/>
              <a:ext cx="2825" cy="2825"/>
            </a:xfrm>
            <a:custGeom>
              <a:avLst/>
              <a:gdLst/>
              <a:ahLst/>
              <a:cxnLst/>
              <a:rect l="l" t="t" r="r" b="b"/>
              <a:pathLst>
                <a:path w="113" h="113" extrusionOk="0">
                  <a:moveTo>
                    <a:pt x="113" y="0"/>
                  </a:moveTo>
                  <a:cubicBezTo>
                    <a:pt x="113" y="29"/>
                    <a:pt x="113" y="85"/>
                    <a:pt x="84" y="85"/>
                  </a:cubicBezTo>
                  <a:cubicBezTo>
                    <a:pt x="0" y="113"/>
                    <a:pt x="0" y="57"/>
                    <a:pt x="0" y="0"/>
                  </a:cubicBezTo>
                  <a:cubicBezTo>
                    <a:pt x="28" y="0"/>
                    <a:pt x="84" y="0"/>
                    <a:pt x="1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70"/>
            <p:cNvSpPr/>
            <p:nvPr/>
          </p:nvSpPr>
          <p:spPr>
            <a:xfrm>
              <a:off x="2852975" y="589750"/>
              <a:ext cx="3550" cy="1425"/>
            </a:xfrm>
            <a:custGeom>
              <a:avLst/>
              <a:gdLst/>
              <a:ahLst/>
              <a:cxnLst/>
              <a:rect l="l" t="t" r="r" b="b"/>
              <a:pathLst>
                <a:path w="142" h="57" extrusionOk="0">
                  <a:moveTo>
                    <a:pt x="141" y="57"/>
                  </a:moveTo>
                  <a:cubicBezTo>
                    <a:pt x="85" y="57"/>
                    <a:pt x="29" y="57"/>
                    <a:pt x="1" y="0"/>
                  </a:cubicBezTo>
                  <a:cubicBezTo>
                    <a:pt x="57" y="0"/>
                    <a:pt x="85" y="0"/>
                    <a:pt x="141" y="0"/>
                  </a:cubicBezTo>
                  <a:cubicBezTo>
                    <a:pt x="141" y="29"/>
                    <a:pt x="141" y="29"/>
                    <a:pt x="141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70"/>
            <p:cNvSpPr/>
            <p:nvPr/>
          </p:nvSpPr>
          <p:spPr>
            <a:xfrm>
              <a:off x="2879650" y="610800"/>
              <a:ext cx="3525" cy="5650"/>
            </a:xfrm>
            <a:custGeom>
              <a:avLst/>
              <a:gdLst/>
              <a:ahLst/>
              <a:cxnLst/>
              <a:rect l="l" t="t" r="r" b="b"/>
              <a:pathLst>
                <a:path w="141" h="226" extrusionOk="0">
                  <a:moveTo>
                    <a:pt x="141" y="225"/>
                  </a:moveTo>
                  <a:cubicBezTo>
                    <a:pt x="29" y="197"/>
                    <a:pt x="1" y="85"/>
                    <a:pt x="29" y="1"/>
                  </a:cubicBezTo>
                  <a:cubicBezTo>
                    <a:pt x="29" y="1"/>
                    <a:pt x="57" y="1"/>
                    <a:pt x="57" y="1"/>
                  </a:cubicBezTo>
                  <a:cubicBezTo>
                    <a:pt x="85" y="57"/>
                    <a:pt x="85" y="85"/>
                    <a:pt x="141" y="113"/>
                  </a:cubicBezTo>
                  <a:cubicBezTo>
                    <a:pt x="141" y="169"/>
                    <a:pt x="141" y="197"/>
                    <a:pt x="141" y="2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70"/>
            <p:cNvSpPr/>
            <p:nvPr/>
          </p:nvSpPr>
          <p:spPr>
            <a:xfrm>
              <a:off x="2878250" y="616425"/>
              <a:ext cx="9150" cy="9150"/>
            </a:xfrm>
            <a:custGeom>
              <a:avLst/>
              <a:gdLst/>
              <a:ahLst/>
              <a:cxnLst/>
              <a:rect l="l" t="t" r="r" b="b"/>
              <a:pathLst>
                <a:path w="366" h="366" extrusionOk="0">
                  <a:moveTo>
                    <a:pt x="0" y="197"/>
                  </a:moveTo>
                  <a:cubicBezTo>
                    <a:pt x="85" y="141"/>
                    <a:pt x="141" y="56"/>
                    <a:pt x="197" y="0"/>
                  </a:cubicBezTo>
                  <a:cubicBezTo>
                    <a:pt x="225" y="0"/>
                    <a:pt x="225" y="0"/>
                    <a:pt x="253" y="0"/>
                  </a:cubicBezTo>
                  <a:cubicBezTo>
                    <a:pt x="253" y="56"/>
                    <a:pt x="253" y="113"/>
                    <a:pt x="309" y="141"/>
                  </a:cubicBezTo>
                  <a:cubicBezTo>
                    <a:pt x="309" y="169"/>
                    <a:pt x="337" y="225"/>
                    <a:pt x="365" y="253"/>
                  </a:cubicBezTo>
                  <a:lnTo>
                    <a:pt x="365" y="309"/>
                  </a:lnTo>
                  <a:cubicBezTo>
                    <a:pt x="337" y="337"/>
                    <a:pt x="309" y="365"/>
                    <a:pt x="281" y="337"/>
                  </a:cubicBezTo>
                  <a:cubicBezTo>
                    <a:pt x="197" y="309"/>
                    <a:pt x="113" y="253"/>
                    <a:pt x="0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70"/>
            <p:cNvSpPr/>
            <p:nvPr/>
          </p:nvSpPr>
          <p:spPr>
            <a:xfrm>
              <a:off x="2917550" y="796800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1" y="85"/>
                  </a:moveTo>
                  <a:cubicBezTo>
                    <a:pt x="1" y="29"/>
                    <a:pt x="29" y="29"/>
                    <a:pt x="57" y="1"/>
                  </a:cubicBezTo>
                  <a:cubicBezTo>
                    <a:pt x="57" y="29"/>
                    <a:pt x="57" y="29"/>
                    <a:pt x="57" y="57"/>
                  </a:cubicBezTo>
                  <a:cubicBezTo>
                    <a:pt x="29" y="57"/>
                    <a:pt x="1" y="57"/>
                    <a:pt x="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70"/>
            <p:cNvSpPr/>
            <p:nvPr/>
          </p:nvSpPr>
          <p:spPr>
            <a:xfrm>
              <a:off x="2883850" y="704850"/>
              <a:ext cx="35125" cy="38625"/>
            </a:xfrm>
            <a:custGeom>
              <a:avLst/>
              <a:gdLst/>
              <a:ahLst/>
              <a:cxnLst/>
              <a:rect l="l" t="t" r="r" b="b"/>
              <a:pathLst>
                <a:path w="1405" h="1545" extrusionOk="0">
                  <a:moveTo>
                    <a:pt x="506" y="113"/>
                  </a:moveTo>
                  <a:cubicBezTo>
                    <a:pt x="534" y="169"/>
                    <a:pt x="619" y="253"/>
                    <a:pt x="647" y="169"/>
                  </a:cubicBezTo>
                  <a:cubicBezTo>
                    <a:pt x="759" y="1"/>
                    <a:pt x="787" y="113"/>
                    <a:pt x="843" y="197"/>
                  </a:cubicBezTo>
                  <a:cubicBezTo>
                    <a:pt x="899" y="253"/>
                    <a:pt x="1040" y="310"/>
                    <a:pt x="1124" y="338"/>
                  </a:cubicBezTo>
                  <a:cubicBezTo>
                    <a:pt x="1180" y="366"/>
                    <a:pt x="1292" y="225"/>
                    <a:pt x="1321" y="394"/>
                  </a:cubicBezTo>
                  <a:cubicBezTo>
                    <a:pt x="1321" y="478"/>
                    <a:pt x="1405" y="590"/>
                    <a:pt x="1236" y="590"/>
                  </a:cubicBezTo>
                  <a:cubicBezTo>
                    <a:pt x="1208" y="731"/>
                    <a:pt x="1068" y="843"/>
                    <a:pt x="1096" y="1011"/>
                  </a:cubicBezTo>
                  <a:cubicBezTo>
                    <a:pt x="956" y="1068"/>
                    <a:pt x="899" y="1292"/>
                    <a:pt x="647" y="1236"/>
                  </a:cubicBezTo>
                  <a:cubicBezTo>
                    <a:pt x="703" y="1292"/>
                    <a:pt x="731" y="1320"/>
                    <a:pt x="787" y="1404"/>
                  </a:cubicBezTo>
                  <a:cubicBezTo>
                    <a:pt x="619" y="1433"/>
                    <a:pt x="422" y="1376"/>
                    <a:pt x="338" y="1545"/>
                  </a:cubicBezTo>
                  <a:cubicBezTo>
                    <a:pt x="310" y="1461"/>
                    <a:pt x="57" y="1461"/>
                    <a:pt x="254" y="1292"/>
                  </a:cubicBezTo>
                  <a:cubicBezTo>
                    <a:pt x="254" y="1264"/>
                    <a:pt x="226" y="1208"/>
                    <a:pt x="198" y="1208"/>
                  </a:cubicBezTo>
                  <a:cubicBezTo>
                    <a:pt x="85" y="1152"/>
                    <a:pt x="57" y="1068"/>
                    <a:pt x="1" y="983"/>
                  </a:cubicBezTo>
                  <a:cubicBezTo>
                    <a:pt x="57" y="871"/>
                    <a:pt x="169" y="1039"/>
                    <a:pt x="198" y="927"/>
                  </a:cubicBezTo>
                  <a:cubicBezTo>
                    <a:pt x="254" y="787"/>
                    <a:pt x="282" y="815"/>
                    <a:pt x="310" y="927"/>
                  </a:cubicBezTo>
                  <a:cubicBezTo>
                    <a:pt x="310" y="983"/>
                    <a:pt x="394" y="1011"/>
                    <a:pt x="450" y="983"/>
                  </a:cubicBezTo>
                  <a:cubicBezTo>
                    <a:pt x="478" y="983"/>
                    <a:pt x="534" y="927"/>
                    <a:pt x="506" y="899"/>
                  </a:cubicBezTo>
                  <a:cubicBezTo>
                    <a:pt x="422" y="843"/>
                    <a:pt x="422" y="787"/>
                    <a:pt x="534" y="787"/>
                  </a:cubicBezTo>
                  <a:cubicBezTo>
                    <a:pt x="675" y="815"/>
                    <a:pt x="675" y="759"/>
                    <a:pt x="647" y="646"/>
                  </a:cubicBezTo>
                  <a:cubicBezTo>
                    <a:pt x="647" y="478"/>
                    <a:pt x="534" y="366"/>
                    <a:pt x="338" y="338"/>
                  </a:cubicBezTo>
                  <a:cubicBezTo>
                    <a:pt x="310" y="225"/>
                    <a:pt x="394" y="169"/>
                    <a:pt x="450" y="113"/>
                  </a:cubicBezTo>
                  <a:cubicBezTo>
                    <a:pt x="450" y="113"/>
                    <a:pt x="478" y="113"/>
                    <a:pt x="506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70"/>
            <p:cNvSpPr/>
            <p:nvPr/>
          </p:nvSpPr>
          <p:spPr>
            <a:xfrm>
              <a:off x="2905625" y="692925"/>
              <a:ext cx="3525" cy="5650"/>
            </a:xfrm>
            <a:custGeom>
              <a:avLst/>
              <a:gdLst/>
              <a:ahLst/>
              <a:cxnLst/>
              <a:rect l="l" t="t" r="r" b="b"/>
              <a:pathLst>
                <a:path w="141" h="226" extrusionOk="0">
                  <a:moveTo>
                    <a:pt x="0" y="169"/>
                  </a:moveTo>
                  <a:cubicBezTo>
                    <a:pt x="0" y="113"/>
                    <a:pt x="28" y="57"/>
                    <a:pt x="28" y="0"/>
                  </a:cubicBezTo>
                  <a:cubicBezTo>
                    <a:pt x="113" y="29"/>
                    <a:pt x="141" y="85"/>
                    <a:pt x="141" y="169"/>
                  </a:cubicBezTo>
                  <a:cubicBezTo>
                    <a:pt x="85" y="225"/>
                    <a:pt x="56" y="141"/>
                    <a:pt x="0" y="1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70"/>
            <p:cNvSpPr/>
            <p:nvPr/>
          </p:nvSpPr>
          <p:spPr>
            <a:xfrm>
              <a:off x="2895100" y="693625"/>
              <a:ext cx="2825" cy="4225"/>
            </a:xfrm>
            <a:custGeom>
              <a:avLst/>
              <a:gdLst/>
              <a:ahLst/>
              <a:cxnLst/>
              <a:rect l="l" t="t" r="r" b="b"/>
              <a:pathLst>
                <a:path w="113" h="169" extrusionOk="0">
                  <a:moveTo>
                    <a:pt x="56" y="1"/>
                  </a:moveTo>
                  <a:cubicBezTo>
                    <a:pt x="112" y="1"/>
                    <a:pt x="112" y="29"/>
                    <a:pt x="112" y="57"/>
                  </a:cubicBezTo>
                  <a:cubicBezTo>
                    <a:pt x="112" y="85"/>
                    <a:pt x="112" y="141"/>
                    <a:pt x="84" y="141"/>
                  </a:cubicBezTo>
                  <a:cubicBezTo>
                    <a:pt x="56" y="169"/>
                    <a:pt x="28" y="141"/>
                    <a:pt x="0" y="85"/>
                  </a:cubicBezTo>
                  <a:cubicBezTo>
                    <a:pt x="0" y="57"/>
                    <a:pt x="28" y="29"/>
                    <a:pt x="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70"/>
            <p:cNvSpPr/>
            <p:nvPr/>
          </p:nvSpPr>
          <p:spPr>
            <a:xfrm>
              <a:off x="2911225" y="689425"/>
              <a:ext cx="4950" cy="4925"/>
            </a:xfrm>
            <a:custGeom>
              <a:avLst/>
              <a:gdLst/>
              <a:ahLst/>
              <a:cxnLst/>
              <a:rect l="l" t="t" r="r" b="b"/>
              <a:pathLst>
                <a:path w="198" h="197" extrusionOk="0">
                  <a:moveTo>
                    <a:pt x="113" y="0"/>
                  </a:moveTo>
                  <a:cubicBezTo>
                    <a:pt x="197" y="56"/>
                    <a:pt x="197" y="112"/>
                    <a:pt x="113" y="197"/>
                  </a:cubicBezTo>
                  <a:cubicBezTo>
                    <a:pt x="113" y="197"/>
                    <a:pt x="85" y="197"/>
                    <a:pt x="57" y="197"/>
                  </a:cubicBezTo>
                  <a:cubicBezTo>
                    <a:pt x="1" y="84"/>
                    <a:pt x="57" y="56"/>
                    <a:pt x="1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70"/>
            <p:cNvSpPr/>
            <p:nvPr/>
          </p:nvSpPr>
          <p:spPr>
            <a:xfrm>
              <a:off x="2895100" y="685900"/>
              <a:ext cx="2825" cy="3550"/>
            </a:xfrm>
            <a:custGeom>
              <a:avLst/>
              <a:gdLst/>
              <a:ahLst/>
              <a:cxnLst/>
              <a:rect l="l" t="t" r="r" b="b"/>
              <a:pathLst>
                <a:path w="113" h="142" extrusionOk="0">
                  <a:moveTo>
                    <a:pt x="0" y="85"/>
                  </a:moveTo>
                  <a:cubicBezTo>
                    <a:pt x="0" y="57"/>
                    <a:pt x="0" y="29"/>
                    <a:pt x="28" y="29"/>
                  </a:cubicBezTo>
                  <a:cubicBezTo>
                    <a:pt x="84" y="1"/>
                    <a:pt x="84" y="57"/>
                    <a:pt x="112" y="85"/>
                  </a:cubicBezTo>
                  <a:cubicBezTo>
                    <a:pt x="84" y="141"/>
                    <a:pt x="28" y="141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70"/>
            <p:cNvSpPr/>
            <p:nvPr/>
          </p:nvSpPr>
          <p:spPr>
            <a:xfrm>
              <a:off x="2910525" y="689425"/>
              <a:ext cx="3550" cy="4925"/>
            </a:xfrm>
            <a:custGeom>
              <a:avLst/>
              <a:gdLst/>
              <a:ahLst/>
              <a:cxnLst/>
              <a:rect l="l" t="t" r="r" b="b"/>
              <a:pathLst>
                <a:path w="142" h="197" extrusionOk="0">
                  <a:moveTo>
                    <a:pt x="141" y="0"/>
                  </a:moveTo>
                  <a:cubicBezTo>
                    <a:pt x="113" y="56"/>
                    <a:pt x="85" y="112"/>
                    <a:pt x="85" y="197"/>
                  </a:cubicBezTo>
                  <a:lnTo>
                    <a:pt x="29" y="112"/>
                  </a:lnTo>
                  <a:cubicBezTo>
                    <a:pt x="29" y="112"/>
                    <a:pt x="1" y="112"/>
                    <a:pt x="29" y="84"/>
                  </a:cubicBezTo>
                  <a:cubicBezTo>
                    <a:pt x="29" y="84"/>
                    <a:pt x="29" y="56"/>
                    <a:pt x="29" y="56"/>
                  </a:cubicBezTo>
                  <a:cubicBezTo>
                    <a:pt x="57" y="28"/>
                    <a:pt x="113" y="0"/>
                    <a:pt x="1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70"/>
            <p:cNvSpPr/>
            <p:nvPr/>
          </p:nvSpPr>
          <p:spPr>
            <a:xfrm>
              <a:off x="2930875" y="653625"/>
              <a:ext cx="2850" cy="1425"/>
            </a:xfrm>
            <a:custGeom>
              <a:avLst/>
              <a:gdLst/>
              <a:ahLst/>
              <a:cxnLst/>
              <a:rect l="l" t="t" r="r" b="b"/>
              <a:pathLst>
                <a:path w="114" h="57" extrusionOk="0">
                  <a:moveTo>
                    <a:pt x="1" y="56"/>
                  </a:moveTo>
                  <a:cubicBezTo>
                    <a:pt x="29" y="0"/>
                    <a:pt x="57" y="0"/>
                    <a:pt x="113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70"/>
            <p:cNvSpPr/>
            <p:nvPr/>
          </p:nvSpPr>
          <p:spPr>
            <a:xfrm>
              <a:off x="2907025" y="6894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28"/>
                  </a:moveTo>
                  <a:cubicBezTo>
                    <a:pt x="29" y="28"/>
                    <a:pt x="29" y="28"/>
                    <a:pt x="29" y="28"/>
                  </a:cubicBezTo>
                  <a:cubicBezTo>
                    <a:pt x="0" y="28"/>
                    <a:pt x="0" y="0"/>
                    <a:pt x="0" y="0"/>
                  </a:cubicBezTo>
                  <a:cubicBezTo>
                    <a:pt x="0" y="0"/>
                    <a:pt x="29" y="0"/>
                    <a:pt x="29" y="0"/>
                  </a:cubicBezTo>
                  <a:cubicBezTo>
                    <a:pt x="29" y="0"/>
                    <a:pt x="29" y="0"/>
                    <a:pt x="29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70"/>
            <p:cNvSpPr/>
            <p:nvPr/>
          </p:nvSpPr>
          <p:spPr>
            <a:xfrm>
              <a:off x="2929475" y="65502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1" y="85"/>
                  </a:moveTo>
                  <a:cubicBezTo>
                    <a:pt x="1" y="57"/>
                    <a:pt x="29" y="28"/>
                    <a:pt x="57" y="0"/>
                  </a:cubicBezTo>
                  <a:cubicBezTo>
                    <a:pt x="29" y="28"/>
                    <a:pt x="1" y="57"/>
                    <a:pt x="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70"/>
            <p:cNvSpPr/>
            <p:nvPr/>
          </p:nvSpPr>
          <p:spPr>
            <a:xfrm>
              <a:off x="2910525" y="690825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9" y="0"/>
                  </a:moveTo>
                  <a:lnTo>
                    <a:pt x="29" y="56"/>
                  </a:lnTo>
                  <a:cubicBezTo>
                    <a:pt x="1" y="56"/>
                    <a:pt x="1" y="28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70"/>
            <p:cNvSpPr/>
            <p:nvPr/>
          </p:nvSpPr>
          <p:spPr>
            <a:xfrm>
              <a:off x="2970200" y="634675"/>
              <a:ext cx="3525" cy="2825"/>
            </a:xfrm>
            <a:custGeom>
              <a:avLst/>
              <a:gdLst/>
              <a:ahLst/>
              <a:cxnLst/>
              <a:rect l="l" t="t" r="r" b="b"/>
              <a:pathLst>
                <a:path w="141" h="113" extrusionOk="0">
                  <a:moveTo>
                    <a:pt x="141" y="56"/>
                  </a:moveTo>
                  <a:cubicBezTo>
                    <a:pt x="141" y="56"/>
                    <a:pt x="112" y="56"/>
                    <a:pt x="84" y="84"/>
                  </a:cubicBezTo>
                  <a:cubicBezTo>
                    <a:pt x="56" y="84"/>
                    <a:pt x="28" y="113"/>
                    <a:pt x="0" y="56"/>
                  </a:cubicBezTo>
                  <a:cubicBezTo>
                    <a:pt x="0" y="56"/>
                    <a:pt x="0" y="28"/>
                    <a:pt x="0" y="28"/>
                  </a:cubicBezTo>
                  <a:cubicBezTo>
                    <a:pt x="28" y="0"/>
                    <a:pt x="56" y="0"/>
                    <a:pt x="84" y="0"/>
                  </a:cubicBezTo>
                  <a:cubicBezTo>
                    <a:pt x="112" y="0"/>
                    <a:pt x="112" y="28"/>
                    <a:pt x="141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70"/>
            <p:cNvSpPr/>
            <p:nvPr/>
          </p:nvSpPr>
          <p:spPr>
            <a:xfrm>
              <a:off x="2848075" y="612200"/>
              <a:ext cx="35800" cy="30925"/>
            </a:xfrm>
            <a:custGeom>
              <a:avLst/>
              <a:gdLst/>
              <a:ahLst/>
              <a:cxnLst/>
              <a:rect l="l" t="t" r="r" b="b"/>
              <a:pathLst>
                <a:path w="1432" h="1237" extrusionOk="0">
                  <a:moveTo>
                    <a:pt x="674" y="169"/>
                  </a:moveTo>
                  <a:cubicBezTo>
                    <a:pt x="786" y="1"/>
                    <a:pt x="983" y="57"/>
                    <a:pt x="1179" y="1"/>
                  </a:cubicBezTo>
                  <a:cubicBezTo>
                    <a:pt x="1151" y="85"/>
                    <a:pt x="1067" y="141"/>
                    <a:pt x="1095" y="225"/>
                  </a:cubicBezTo>
                  <a:cubicBezTo>
                    <a:pt x="1067" y="254"/>
                    <a:pt x="1011" y="254"/>
                    <a:pt x="1039" y="282"/>
                  </a:cubicBezTo>
                  <a:cubicBezTo>
                    <a:pt x="1095" y="366"/>
                    <a:pt x="1067" y="562"/>
                    <a:pt x="1264" y="506"/>
                  </a:cubicBezTo>
                  <a:cubicBezTo>
                    <a:pt x="1376" y="478"/>
                    <a:pt x="1432" y="703"/>
                    <a:pt x="1320" y="759"/>
                  </a:cubicBezTo>
                  <a:cubicBezTo>
                    <a:pt x="1235" y="815"/>
                    <a:pt x="1123" y="871"/>
                    <a:pt x="1320" y="927"/>
                  </a:cubicBezTo>
                  <a:cubicBezTo>
                    <a:pt x="1348" y="955"/>
                    <a:pt x="1348" y="1040"/>
                    <a:pt x="1348" y="1040"/>
                  </a:cubicBezTo>
                  <a:cubicBezTo>
                    <a:pt x="1207" y="983"/>
                    <a:pt x="1292" y="1236"/>
                    <a:pt x="1151" y="1152"/>
                  </a:cubicBezTo>
                  <a:cubicBezTo>
                    <a:pt x="1095" y="1124"/>
                    <a:pt x="1067" y="1096"/>
                    <a:pt x="1095" y="1012"/>
                  </a:cubicBezTo>
                  <a:cubicBezTo>
                    <a:pt x="1151" y="899"/>
                    <a:pt x="1067" y="899"/>
                    <a:pt x="983" y="899"/>
                  </a:cubicBezTo>
                  <a:cubicBezTo>
                    <a:pt x="983" y="871"/>
                    <a:pt x="983" y="871"/>
                    <a:pt x="955" y="843"/>
                  </a:cubicBezTo>
                  <a:cubicBezTo>
                    <a:pt x="983" y="815"/>
                    <a:pt x="1011" y="787"/>
                    <a:pt x="1039" y="759"/>
                  </a:cubicBezTo>
                  <a:cubicBezTo>
                    <a:pt x="1095" y="731"/>
                    <a:pt x="1067" y="787"/>
                    <a:pt x="1067" y="731"/>
                  </a:cubicBezTo>
                  <a:cubicBezTo>
                    <a:pt x="1067" y="731"/>
                    <a:pt x="1039" y="731"/>
                    <a:pt x="1011" y="703"/>
                  </a:cubicBezTo>
                  <a:cubicBezTo>
                    <a:pt x="842" y="562"/>
                    <a:pt x="955" y="815"/>
                    <a:pt x="899" y="815"/>
                  </a:cubicBezTo>
                  <a:cubicBezTo>
                    <a:pt x="871" y="815"/>
                    <a:pt x="871" y="815"/>
                    <a:pt x="871" y="843"/>
                  </a:cubicBezTo>
                  <a:cubicBezTo>
                    <a:pt x="814" y="843"/>
                    <a:pt x="786" y="843"/>
                    <a:pt x="786" y="899"/>
                  </a:cubicBezTo>
                  <a:cubicBezTo>
                    <a:pt x="786" y="1012"/>
                    <a:pt x="730" y="1012"/>
                    <a:pt x="646" y="983"/>
                  </a:cubicBezTo>
                  <a:cubicBezTo>
                    <a:pt x="534" y="955"/>
                    <a:pt x="393" y="927"/>
                    <a:pt x="309" y="815"/>
                  </a:cubicBezTo>
                  <a:cubicBezTo>
                    <a:pt x="197" y="871"/>
                    <a:pt x="141" y="983"/>
                    <a:pt x="56" y="1068"/>
                  </a:cubicBezTo>
                  <a:cubicBezTo>
                    <a:pt x="56" y="927"/>
                    <a:pt x="0" y="787"/>
                    <a:pt x="253" y="731"/>
                  </a:cubicBezTo>
                  <a:cubicBezTo>
                    <a:pt x="169" y="618"/>
                    <a:pt x="141" y="534"/>
                    <a:pt x="28" y="534"/>
                  </a:cubicBezTo>
                  <a:cubicBezTo>
                    <a:pt x="169" y="450"/>
                    <a:pt x="309" y="366"/>
                    <a:pt x="393" y="225"/>
                  </a:cubicBezTo>
                  <a:cubicBezTo>
                    <a:pt x="477" y="141"/>
                    <a:pt x="562" y="113"/>
                    <a:pt x="674" y="1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70"/>
            <p:cNvSpPr/>
            <p:nvPr/>
          </p:nvSpPr>
          <p:spPr>
            <a:xfrm>
              <a:off x="2854375" y="688700"/>
              <a:ext cx="14075" cy="10575"/>
            </a:xfrm>
            <a:custGeom>
              <a:avLst/>
              <a:gdLst/>
              <a:ahLst/>
              <a:cxnLst/>
              <a:rect l="l" t="t" r="r" b="b"/>
              <a:pathLst>
                <a:path w="563" h="423" extrusionOk="0">
                  <a:moveTo>
                    <a:pt x="478" y="226"/>
                  </a:moveTo>
                  <a:cubicBezTo>
                    <a:pt x="422" y="226"/>
                    <a:pt x="338" y="198"/>
                    <a:pt x="338" y="310"/>
                  </a:cubicBezTo>
                  <a:cubicBezTo>
                    <a:pt x="338" y="422"/>
                    <a:pt x="225" y="422"/>
                    <a:pt x="197" y="422"/>
                  </a:cubicBezTo>
                  <a:cubicBezTo>
                    <a:pt x="113" y="422"/>
                    <a:pt x="141" y="338"/>
                    <a:pt x="141" y="310"/>
                  </a:cubicBezTo>
                  <a:cubicBezTo>
                    <a:pt x="169" y="169"/>
                    <a:pt x="29" y="198"/>
                    <a:pt x="1" y="85"/>
                  </a:cubicBezTo>
                  <a:cubicBezTo>
                    <a:pt x="29" y="57"/>
                    <a:pt x="29" y="1"/>
                    <a:pt x="57" y="29"/>
                  </a:cubicBezTo>
                  <a:cubicBezTo>
                    <a:pt x="169" y="113"/>
                    <a:pt x="282" y="57"/>
                    <a:pt x="366" y="29"/>
                  </a:cubicBezTo>
                  <a:cubicBezTo>
                    <a:pt x="422" y="29"/>
                    <a:pt x="450" y="57"/>
                    <a:pt x="478" y="85"/>
                  </a:cubicBezTo>
                  <a:lnTo>
                    <a:pt x="478" y="85"/>
                  </a:lnTo>
                  <a:cubicBezTo>
                    <a:pt x="506" y="141"/>
                    <a:pt x="562" y="169"/>
                    <a:pt x="478" y="2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70"/>
            <p:cNvSpPr/>
            <p:nvPr/>
          </p:nvSpPr>
          <p:spPr>
            <a:xfrm>
              <a:off x="2852975" y="678875"/>
              <a:ext cx="12675" cy="7750"/>
            </a:xfrm>
            <a:custGeom>
              <a:avLst/>
              <a:gdLst/>
              <a:ahLst/>
              <a:cxnLst/>
              <a:rect l="l" t="t" r="r" b="b"/>
              <a:pathLst>
                <a:path w="507" h="310" extrusionOk="0">
                  <a:moveTo>
                    <a:pt x="1" y="310"/>
                  </a:moveTo>
                  <a:cubicBezTo>
                    <a:pt x="1" y="254"/>
                    <a:pt x="57" y="197"/>
                    <a:pt x="85" y="141"/>
                  </a:cubicBezTo>
                  <a:cubicBezTo>
                    <a:pt x="113" y="113"/>
                    <a:pt x="141" y="85"/>
                    <a:pt x="197" y="113"/>
                  </a:cubicBezTo>
                  <a:cubicBezTo>
                    <a:pt x="281" y="141"/>
                    <a:pt x="281" y="141"/>
                    <a:pt x="253" y="1"/>
                  </a:cubicBezTo>
                  <a:cubicBezTo>
                    <a:pt x="338" y="29"/>
                    <a:pt x="422" y="57"/>
                    <a:pt x="506" y="85"/>
                  </a:cubicBezTo>
                  <a:cubicBezTo>
                    <a:pt x="506" y="113"/>
                    <a:pt x="506" y="141"/>
                    <a:pt x="506" y="141"/>
                  </a:cubicBezTo>
                  <a:cubicBezTo>
                    <a:pt x="366" y="282"/>
                    <a:pt x="366" y="282"/>
                    <a:pt x="1" y="3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70"/>
            <p:cNvSpPr/>
            <p:nvPr/>
          </p:nvSpPr>
          <p:spPr>
            <a:xfrm>
              <a:off x="2869125" y="640975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57" y="1"/>
                  </a:moveTo>
                  <a:cubicBezTo>
                    <a:pt x="113" y="1"/>
                    <a:pt x="113" y="29"/>
                    <a:pt x="85" y="57"/>
                  </a:cubicBezTo>
                  <a:cubicBezTo>
                    <a:pt x="85" y="85"/>
                    <a:pt x="57" y="113"/>
                    <a:pt x="57" y="113"/>
                  </a:cubicBezTo>
                  <a:cubicBezTo>
                    <a:pt x="29" y="113"/>
                    <a:pt x="0" y="85"/>
                    <a:pt x="0" y="57"/>
                  </a:cubicBezTo>
                  <a:cubicBezTo>
                    <a:pt x="0" y="29"/>
                    <a:pt x="29" y="1"/>
                    <a:pt x="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70"/>
            <p:cNvSpPr/>
            <p:nvPr/>
          </p:nvSpPr>
          <p:spPr>
            <a:xfrm>
              <a:off x="2892275" y="650100"/>
              <a:ext cx="3550" cy="2150"/>
            </a:xfrm>
            <a:custGeom>
              <a:avLst/>
              <a:gdLst/>
              <a:ahLst/>
              <a:cxnLst/>
              <a:rect l="l" t="t" r="r" b="b"/>
              <a:pathLst>
                <a:path w="142" h="86" extrusionOk="0">
                  <a:moveTo>
                    <a:pt x="57" y="85"/>
                  </a:moveTo>
                  <a:cubicBezTo>
                    <a:pt x="29" y="57"/>
                    <a:pt x="1" y="29"/>
                    <a:pt x="29" y="29"/>
                  </a:cubicBezTo>
                  <a:cubicBezTo>
                    <a:pt x="57" y="1"/>
                    <a:pt x="85" y="1"/>
                    <a:pt x="113" y="1"/>
                  </a:cubicBezTo>
                  <a:cubicBezTo>
                    <a:pt x="141" y="1"/>
                    <a:pt x="141" y="29"/>
                    <a:pt x="113" y="29"/>
                  </a:cubicBezTo>
                  <a:cubicBezTo>
                    <a:pt x="113" y="57"/>
                    <a:pt x="85" y="85"/>
                    <a:pt x="57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70"/>
            <p:cNvSpPr/>
            <p:nvPr/>
          </p:nvSpPr>
          <p:spPr>
            <a:xfrm>
              <a:off x="2869825" y="631850"/>
              <a:ext cx="2825" cy="4950"/>
            </a:xfrm>
            <a:custGeom>
              <a:avLst/>
              <a:gdLst/>
              <a:ahLst/>
              <a:cxnLst/>
              <a:rect l="l" t="t" r="r" b="b"/>
              <a:pathLst>
                <a:path w="113" h="198" extrusionOk="0">
                  <a:moveTo>
                    <a:pt x="113" y="113"/>
                  </a:moveTo>
                  <a:cubicBezTo>
                    <a:pt x="113" y="141"/>
                    <a:pt x="113" y="197"/>
                    <a:pt x="57" y="169"/>
                  </a:cubicBezTo>
                  <a:cubicBezTo>
                    <a:pt x="1" y="169"/>
                    <a:pt x="1" y="113"/>
                    <a:pt x="1" y="57"/>
                  </a:cubicBezTo>
                  <a:lnTo>
                    <a:pt x="1" y="57"/>
                  </a:lnTo>
                  <a:cubicBezTo>
                    <a:pt x="57" y="1"/>
                    <a:pt x="85" y="57"/>
                    <a:pt x="113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70"/>
            <p:cNvSpPr/>
            <p:nvPr/>
          </p:nvSpPr>
          <p:spPr>
            <a:xfrm>
              <a:off x="2863500" y="687300"/>
              <a:ext cx="2850" cy="3550"/>
            </a:xfrm>
            <a:custGeom>
              <a:avLst/>
              <a:gdLst/>
              <a:ahLst/>
              <a:cxnLst/>
              <a:rect l="l" t="t" r="r" b="b"/>
              <a:pathLst>
                <a:path w="114" h="142" extrusionOk="0">
                  <a:moveTo>
                    <a:pt x="113" y="141"/>
                  </a:moveTo>
                  <a:cubicBezTo>
                    <a:pt x="85" y="141"/>
                    <a:pt x="29" y="141"/>
                    <a:pt x="1" y="85"/>
                  </a:cubicBezTo>
                  <a:cubicBezTo>
                    <a:pt x="113" y="1"/>
                    <a:pt x="113" y="85"/>
                    <a:pt x="113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70"/>
            <p:cNvSpPr/>
            <p:nvPr/>
          </p:nvSpPr>
          <p:spPr>
            <a:xfrm>
              <a:off x="2876850" y="617825"/>
              <a:ext cx="1425" cy="3525"/>
            </a:xfrm>
            <a:custGeom>
              <a:avLst/>
              <a:gdLst/>
              <a:ahLst/>
              <a:cxnLst/>
              <a:rect l="l" t="t" r="r" b="b"/>
              <a:pathLst>
                <a:path w="57" h="141" extrusionOk="0">
                  <a:moveTo>
                    <a:pt x="0" y="0"/>
                  </a:moveTo>
                  <a:cubicBezTo>
                    <a:pt x="56" y="29"/>
                    <a:pt x="56" y="85"/>
                    <a:pt x="56" y="141"/>
                  </a:cubicBezTo>
                  <a:cubicBezTo>
                    <a:pt x="28" y="113"/>
                    <a:pt x="0" y="57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70"/>
            <p:cNvSpPr/>
            <p:nvPr/>
          </p:nvSpPr>
          <p:spPr>
            <a:xfrm>
              <a:off x="2867725" y="730125"/>
              <a:ext cx="35125" cy="43550"/>
            </a:xfrm>
            <a:custGeom>
              <a:avLst/>
              <a:gdLst/>
              <a:ahLst/>
              <a:cxnLst/>
              <a:rect l="l" t="t" r="r" b="b"/>
              <a:pathLst>
                <a:path w="1405" h="1742" extrusionOk="0">
                  <a:moveTo>
                    <a:pt x="1264" y="1011"/>
                  </a:moveTo>
                  <a:cubicBezTo>
                    <a:pt x="1404" y="1151"/>
                    <a:pt x="1264" y="1292"/>
                    <a:pt x="1292" y="1460"/>
                  </a:cubicBezTo>
                  <a:cubicBezTo>
                    <a:pt x="1292" y="1488"/>
                    <a:pt x="1264" y="1516"/>
                    <a:pt x="1236" y="1488"/>
                  </a:cubicBezTo>
                  <a:cubicBezTo>
                    <a:pt x="1095" y="1404"/>
                    <a:pt x="1095" y="1516"/>
                    <a:pt x="1095" y="1573"/>
                  </a:cubicBezTo>
                  <a:cubicBezTo>
                    <a:pt x="1039" y="1741"/>
                    <a:pt x="927" y="1685"/>
                    <a:pt x="814" y="1685"/>
                  </a:cubicBezTo>
                  <a:cubicBezTo>
                    <a:pt x="702" y="1685"/>
                    <a:pt x="702" y="1573"/>
                    <a:pt x="730" y="1488"/>
                  </a:cubicBezTo>
                  <a:cubicBezTo>
                    <a:pt x="730" y="1432"/>
                    <a:pt x="758" y="1348"/>
                    <a:pt x="702" y="1348"/>
                  </a:cubicBezTo>
                  <a:cubicBezTo>
                    <a:pt x="618" y="1348"/>
                    <a:pt x="562" y="1320"/>
                    <a:pt x="534" y="1236"/>
                  </a:cubicBezTo>
                  <a:cubicBezTo>
                    <a:pt x="506" y="1208"/>
                    <a:pt x="478" y="1292"/>
                    <a:pt x="449" y="1320"/>
                  </a:cubicBezTo>
                  <a:cubicBezTo>
                    <a:pt x="421" y="1376"/>
                    <a:pt x="506" y="1460"/>
                    <a:pt x="478" y="1545"/>
                  </a:cubicBezTo>
                  <a:cubicBezTo>
                    <a:pt x="449" y="1601"/>
                    <a:pt x="421" y="1657"/>
                    <a:pt x="365" y="1629"/>
                  </a:cubicBezTo>
                  <a:cubicBezTo>
                    <a:pt x="281" y="1601"/>
                    <a:pt x="225" y="1545"/>
                    <a:pt x="281" y="1488"/>
                  </a:cubicBezTo>
                  <a:cubicBezTo>
                    <a:pt x="393" y="1376"/>
                    <a:pt x="365" y="1208"/>
                    <a:pt x="449" y="1095"/>
                  </a:cubicBezTo>
                  <a:cubicBezTo>
                    <a:pt x="478" y="1067"/>
                    <a:pt x="478" y="1011"/>
                    <a:pt x="506" y="1011"/>
                  </a:cubicBezTo>
                  <a:cubicBezTo>
                    <a:pt x="758" y="983"/>
                    <a:pt x="674" y="843"/>
                    <a:pt x="562" y="758"/>
                  </a:cubicBezTo>
                  <a:cubicBezTo>
                    <a:pt x="449" y="618"/>
                    <a:pt x="337" y="506"/>
                    <a:pt x="253" y="337"/>
                  </a:cubicBezTo>
                  <a:cubicBezTo>
                    <a:pt x="225" y="309"/>
                    <a:pt x="197" y="253"/>
                    <a:pt x="141" y="253"/>
                  </a:cubicBezTo>
                  <a:cubicBezTo>
                    <a:pt x="0" y="253"/>
                    <a:pt x="28" y="141"/>
                    <a:pt x="28" y="57"/>
                  </a:cubicBezTo>
                  <a:cubicBezTo>
                    <a:pt x="85" y="0"/>
                    <a:pt x="113" y="57"/>
                    <a:pt x="169" y="85"/>
                  </a:cubicBezTo>
                  <a:cubicBezTo>
                    <a:pt x="281" y="141"/>
                    <a:pt x="478" y="141"/>
                    <a:pt x="478" y="365"/>
                  </a:cubicBezTo>
                  <a:cubicBezTo>
                    <a:pt x="478" y="450"/>
                    <a:pt x="590" y="253"/>
                    <a:pt x="646" y="365"/>
                  </a:cubicBezTo>
                  <a:cubicBezTo>
                    <a:pt x="646" y="422"/>
                    <a:pt x="562" y="506"/>
                    <a:pt x="646" y="562"/>
                  </a:cubicBezTo>
                  <a:cubicBezTo>
                    <a:pt x="730" y="618"/>
                    <a:pt x="814" y="674"/>
                    <a:pt x="843" y="758"/>
                  </a:cubicBezTo>
                  <a:cubicBezTo>
                    <a:pt x="871" y="843"/>
                    <a:pt x="730" y="871"/>
                    <a:pt x="758" y="899"/>
                  </a:cubicBezTo>
                  <a:cubicBezTo>
                    <a:pt x="843" y="983"/>
                    <a:pt x="899" y="1095"/>
                    <a:pt x="1011" y="1151"/>
                  </a:cubicBezTo>
                  <a:cubicBezTo>
                    <a:pt x="1039" y="1180"/>
                    <a:pt x="1067" y="1151"/>
                    <a:pt x="1095" y="1095"/>
                  </a:cubicBezTo>
                  <a:cubicBezTo>
                    <a:pt x="1123" y="1011"/>
                    <a:pt x="1179" y="1011"/>
                    <a:pt x="1264" y="101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70"/>
            <p:cNvSpPr/>
            <p:nvPr/>
          </p:nvSpPr>
          <p:spPr>
            <a:xfrm>
              <a:off x="2881750" y="70907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0"/>
                  </a:moveTo>
                  <a:cubicBezTo>
                    <a:pt x="29" y="28"/>
                    <a:pt x="1" y="28"/>
                    <a:pt x="1" y="56"/>
                  </a:cubicBezTo>
                  <a:cubicBezTo>
                    <a:pt x="1" y="28"/>
                    <a:pt x="29" y="28"/>
                    <a:pt x="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70"/>
            <p:cNvSpPr/>
            <p:nvPr/>
          </p:nvSpPr>
          <p:spPr>
            <a:xfrm>
              <a:off x="2838250" y="6817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lnTo>
                    <a:pt x="28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70"/>
            <p:cNvSpPr/>
            <p:nvPr/>
          </p:nvSpPr>
          <p:spPr>
            <a:xfrm>
              <a:off x="2865625" y="7518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1"/>
                  </a:moveTo>
                  <a:cubicBezTo>
                    <a:pt x="28" y="29"/>
                    <a:pt x="28" y="29"/>
                    <a:pt x="28" y="29"/>
                  </a:cubicBezTo>
                  <a:cubicBezTo>
                    <a:pt x="0" y="29"/>
                    <a:pt x="0" y="29"/>
                    <a:pt x="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70"/>
            <p:cNvSpPr/>
            <p:nvPr/>
          </p:nvSpPr>
          <p:spPr>
            <a:xfrm>
              <a:off x="2914050" y="725200"/>
              <a:ext cx="4925" cy="6350"/>
            </a:xfrm>
            <a:custGeom>
              <a:avLst/>
              <a:gdLst/>
              <a:ahLst/>
              <a:cxnLst/>
              <a:rect l="l" t="t" r="r" b="b"/>
              <a:pathLst>
                <a:path w="197" h="254" extrusionOk="0">
                  <a:moveTo>
                    <a:pt x="0" y="254"/>
                  </a:moveTo>
                  <a:cubicBezTo>
                    <a:pt x="0" y="197"/>
                    <a:pt x="0" y="113"/>
                    <a:pt x="28" y="85"/>
                  </a:cubicBezTo>
                  <a:cubicBezTo>
                    <a:pt x="113" y="1"/>
                    <a:pt x="169" y="1"/>
                    <a:pt x="197" y="113"/>
                  </a:cubicBezTo>
                  <a:cubicBezTo>
                    <a:pt x="141" y="169"/>
                    <a:pt x="56" y="197"/>
                    <a:pt x="0" y="2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70"/>
            <p:cNvSpPr/>
            <p:nvPr/>
          </p:nvSpPr>
          <p:spPr>
            <a:xfrm>
              <a:off x="2887375" y="686600"/>
              <a:ext cx="3525" cy="1425"/>
            </a:xfrm>
            <a:custGeom>
              <a:avLst/>
              <a:gdLst/>
              <a:ahLst/>
              <a:cxnLst/>
              <a:rect l="l" t="t" r="r" b="b"/>
              <a:pathLst>
                <a:path w="141" h="57" extrusionOk="0">
                  <a:moveTo>
                    <a:pt x="141" y="29"/>
                  </a:moveTo>
                  <a:cubicBezTo>
                    <a:pt x="113" y="29"/>
                    <a:pt x="113" y="57"/>
                    <a:pt x="85" y="57"/>
                  </a:cubicBezTo>
                  <a:cubicBezTo>
                    <a:pt x="57" y="57"/>
                    <a:pt x="28" y="29"/>
                    <a:pt x="28" y="29"/>
                  </a:cubicBezTo>
                  <a:cubicBezTo>
                    <a:pt x="0" y="1"/>
                    <a:pt x="0" y="1"/>
                    <a:pt x="28" y="1"/>
                  </a:cubicBezTo>
                  <a:cubicBezTo>
                    <a:pt x="57" y="1"/>
                    <a:pt x="113" y="1"/>
                    <a:pt x="14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70"/>
            <p:cNvSpPr/>
            <p:nvPr/>
          </p:nvSpPr>
          <p:spPr>
            <a:xfrm>
              <a:off x="2888075" y="7090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0"/>
                  </a:moveTo>
                  <a:lnTo>
                    <a:pt x="29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70"/>
            <p:cNvSpPr/>
            <p:nvPr/>
          </p:nvSpPr>
          <p:spPr>
            <a:xfrm>
              <a:off x="2919650" y="643100"/>
              <a:ext cx="3550" cy="2125"/>
            </a:xfrm>
            <a:custGeom>
              <a:avLst/>
              <a:gdLst/>
              <a:ahLst/>
              <a:cxnLst/>
              <a:rect l="l" t="t" r="r" b="b"/>
              <a:pathLst>
                <a:path w="142" h="85" extrusionOk="0">
                  <a:moveTo>
                    <a:pt x="113" y="28"/>
                  </a:moveTo>
                  <a:cubicBezTo>
                    <a:pt x="85" y="56"/>
                    <a:pt x="57" y="84"/>
                    <a:pt x="29" y="56"/>
                  </a:cubicBezTo>
                  <a:cubicBezTo>
                    <a:pt x="29" y="56"/>
                    <a:pt x="29" y="56"/>
                    <a:pt x="1" y="28"/>
                  </a:cubicBezTo>
                  <a:cubicBezTo>
                    <a:pt x="57" y="28"/>
                    <a:pt x="85" y="28"/>
                    <a:pt x="113" y="0"/>
                  </a:cubicBezTo>
                  <a:cubicBezTo>
                    <a:pt x="141" y="0"/>
                    <a:pt x="141" y="0"/>
                    <a:pt x="113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70"/>
            <p:cNvSpPr/>
            <p:nvPr/>
          </p:nvSpPr>
          <p:spPr>
            <a:xfrm>
              <a:off x="2878950" y="771525"/>
              <a:ext cx="4925" cy="4250"/>
            </a:xfrm>
            <a:custGeom>
              <a:avLst/>
              <a:gdLst/>
              <a:ahLst/>
              <a:cxnLst/>
              <a:rect l="l" t="t" r="r" b="b"/>
              <a:pathLst>
                <a:path w="197" h="170" extrusionOk="0">
                  <a:moveTo>
                    <a:pt x="169" y="113"/>
                  </a:moveTo>
                  <a:cubicBezTo>
                    <a:pt x="197" y="141"/>
                    <a:pt x="169" y="169"/>
                    <a:pt x="141" y="169"/>
                  </a:cubicBezTo>
                  <a:cubicBezTo>
                    <a:pt x="85" y="169"/>
                    <a:pt x="57" y="169"/>
                    <a:pt x="29" y="113"/>
                  </a:cubicBezTo>
                  <a:cubicBezTo>
                    <a:pt x="0" y="57"/>
                    <a:pt x="29" y="29"/>
                    <a:pt x="85" y="29"/>
                  </a:cubicBezTo>
                  <a:cubicBezTo>
                    <a:pt x="141" y="1"/>
                    <a:pt x="169" y="57"/>
                    <a:pt x="169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70"/>
            <p:cNvSpPr/>
            <p:nvPr/>
          </p:nvSpPr>
          <p:spPr>
            <a:xfrm>
              <a:off x="2903525" y="769425"/>
              <a:ext cx="2825" cy="2125"/>
            </a:xfrm>
            <a:custGeom>
              <a:avLst/>
              <a:gdLst/>
              <a:ahLst/>
              <a:cxnLst/>
              <a:rect l="l" t="t" r="r" b="b"/>
              <a:pathLst>
                <a:path w="113" h="85" extrusionOk="0">
                  <a:moveTo>
                    <a:pt x="0" y="85"/>
                  </a:moveTo>
                  <a:cubicBezTo>
                    <a:pt x="28" y="29"/>
                    <a:pt x="28" y="1"/>
                    <a:pt x="84" y="1"/>
                  </a:cubicBezTo>
                  <a:cubicBezTo>
                    <a:pt x="84" y="1"/>
                    <a:pt x="112" y="1"/>
                    <a:pt x="112" y="1"/>
                  </a:cubicBezTo>
                  <a:cubicBezTo>
                    <a:pt x="112" y="85"/>
                    <a:pt x="56" y="85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70"/>
            <p:cNvSpPr/>
            <p:nvPr/>
          </p:nvSpPr>
          <p:spPr>
            <a:xfrm>
              <a:off x="2898600" y="792600"/>
              <a:ext cx="725" cy="25"/>
            </a:xfrm>
            <a:custGeom>
              <a:avLst/>
              <a:gdLst/>
              <a:ahLst/>
              <a:cxnLst/>
              <a:rect l="l" t="t" r="r" b="b"/>
              <a:pathLst>
                <a:path w="29" h="1" extrusionOk="0">
                  <a:moveTo>
                    <a:pt x="29" y="0"/>
                  </a:moveTo>
                  <a:cubicBezTo>
                    <a:pt x="29" y="0"/>
                    <a:pt x="29" y="0"/>
                    <a:pt x="29" y="0"/>
                  </a:cubicBezTo>
                  <a:cubicBezTo>
                    <a:pt x="1" y="0"/>
                    <a:pt x="1" y="0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70"/>
            <p:cNvSpPr/>
            <p:nvPr/>
          </p:nvSpPr>
          <p:spPr>
            <a:xfrm>
              <a:off x="2869825" y="624850"/>
              <a:ext cx="6350" cy="9850"/>
            </a:xfrm>
            <a:custGeom>
              <a:avLst/>
              <a:gdLst/>
              <a:ahLst/>
              <a:cxnLst/>
              <a:rect l="l" t="t" r="r" b="b"/>
              <a:pathLst>
                <a:path w="254" h="394" extrusionOk="0">
                  <a:moveTo>
                    <a:pt x="113" y="393"/>
                  </a:moveTo>
                  <a:cubicBezTo>
                    <a:pt x="85" y="365"/>
                    <a:pt x="29" y="337"/>
                    <a:pt x="1" y="337"/>
                  </a:cubicBezTo>
                  <a:cubicBezTo>
                    <a:pt x="1" y="253"/>
                    <a:pt x="1" y="141"/>
                    <a:pt x="1" y="56"/>
                  </a:cubicBezTo>
                  <a:cubicBezTo>
                    <a:pt x="29" y="28"/>
                    <a:pt x="57" y="0"/>
                    <a:pt x="85" y="0"/>
                  </a:cubicBezTo>
                  <a:cubicBezTo>
                    <a:pt x="141" y="0"/>
                    <a:pt x="169" y="28"/>
                    <a:pt x="141" y="84"/>
                  </a:cubicBezTo>
                  <a:cubicBezTo>
                    <a:pt x="141" y="141"/>
                    <a:pt x="169" y="169"/>
                    <a:pt x="225" y="197"/>
                  </a:cubicBezTo>
                  <a:cubicBezTo>
                    <a:pt x="253" y="309"/>
                    <a:pt x="141" y="337"/>
                    <a:pt x="113" y="39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70"/>
            <p:cNvSpPr/>
            <p:nvPr/>
          </p:nvSpPr>
          <p:spPr>
            <a:xfrm>
              <a:off x="2875450" y="627650"/>
              <a:ext cx="2125" cy="3525"/>
            </a:xfrm>
            <a:custGeom>
              <a:avLst/>
              <a:gdLst/>
              <a:ahLst/>
              <a:cxnLst/>
              <a:rect l="l" t="t" r="r" b="b"/>
              <a:pathLst>
                <a:path w="85" h="141" extrusionOk="0">
                  <a:moveTo>
                    <a:pt x="28" y="0"/>
                  </a:moveTo>
                  <a:cubicBezTo>
                    <a:pt x="56" y="29"/>
                    <a:pt x="84" y="29"/>
                    <a:pt x="84" y="29"/>
                  </a:cubicBezTo>
                  <a:cubicBezTo>
                    <a:pt x="84" y="57"/>
                    <a:pt x="84" y="85"/>
                    <a:pt x="56" y="85"/>
                  </a:cubicBezTo>
                  <a:cubicBezTo>
                    <a:pt x="56" y="85"/>
                    <a:pt x="0" y="141"/>
                    <a:pt x="0" y="57"/>
                  </a:cubicBezTo>
                  <a:cubicBezTo>
                    <a:pt x="0" y="57"/>
                    <a:pt x="28" y="29"/>
                    <a:pt x="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70"/>
            <p:cNvSpPr/>
            <p:nvPr/>
          </p:nvSpPr>
          <p:spPr>
            <a:xfrm>
              <a:off x="2864900" y="616425"/>
              <a:ext cx="750" cy="725"/>
            </a:xfrm>
            <a:custGeom>
              <a:avLst/>
              <a:gdLst/>
              <a:ahLst/>
              <a:cxnLst/>
              <a:rect l="l" t="t" r="r" b="b"/>
              <a:pathLst>
                <a:path w="30" h="29" extrusionOk="0">
                  <a:moveTo>
                    <a:pt x="1" y="0"/>
                  </a:moveTo>
                  <a:lnTo>
                    <a:pt x="29" y="28"/>
                  </a:lnTo>
                  <a:lnTo>
                    <a:pt x="29" y="28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67" name="Google Shape;2067;p70"/>
          <p:cNvGrpSpPr/>
          <p:nvPr/>
        </p:nvGrpSpPr>
        <p:grpSpPr>
          <a:xfrm flipH="1">
            <a:off x="7976533" y="4509742"/>
            <a:ext cx="1058269" cy="467821"/>
            <a:chOff x="4588700" y="530800"/>
            <a:chExt cx="751025" cy="332000"/>
          </a:xfrm>
        </p:grpSpPr>
        <p:sp>
          <p:nvSpPr>
            <p:cNvPr id="2068" name="Google Shape;2068;p70"/>
            <p:cNvSpPr/>
            <p:nvPr/>
          </p:nvSpPr>
          <p:spPr>
            <a:xfrm>
              <a:off x="5104575" y="658525"/>
              <a:ext cx="196550" cy="131975"/>
            </a:xfrm>
            <a:custGeom>
              <a:avLst/>
              <a:gdLst/>
              <a:ahLst/>
              <a:cxnLst/>
              <a:rect l="l" t="t" r="r" b="b"/>
              <a:pathLst>
                <a:path w="7862" h="5279" extrusionOk="0">
                  <a:moveTo>
                    <a:pt x="7552" y="2471"/>
                  </a:moveTo>
                  <a:cubicBezTo>
                    <a:pt x="7608" y="2499"/>
                    <a:pt x="7665" y="2499"/>
                    <a:pt x="7693" y="2499"/>
                  </a:cubicBezTo>
                  <a:cubicBezTo>
                    <a:pt x="7721" y="2528"/>
                    <a:pt x="7749" y="2556"/>
                    <a:pt x="7777" y="2556"/>
                  </a:cubicBezTo>
                  <a:cubicBezTo>
                    <a:pt x="7805" y="2584"/>
                    <a:pt x="7805" y="2584"/>
                    <a:pt x="7833" y="2584"/>
                  </a:cubicBezTo>
                  <a:cubicBezTo>
                    <a:pt x="7833" y="2584"/>
                    <a:pt x="7861" y="2612"/>
                    <a:pt x="7861" y="2612"/>
                  </a:cubicBezTo>
                  <a:cubicBezTo>
                    <a:pt x="7861" y="2640"/>
                    <a:pt x="7861" y="2668"/>
                    <a:pt x="7833" y="2696"/>
                  </a:cubicBezTo>
                  <a:cubicBezTo>
                    <a:pt x="7805" y="2780"/>
                    <a:pt x="7749" y="2892"/>
                    <a:pt x="7665" y="2892"/>
                  </a:cubicBezTo>
                  <a:cubicBezTo>
                    <a:pt x="7300" y="2864"/>
                    <a:pt x="7328" y="3089"/>
                    <a:pt x="7412" y="3314"/>
                  </a:cubicBezTo>
                  <a:cubicBezTo>
                    <a:pt x="7328" y="3454"/>
                    <a:pt x="7300" y="3622"/>
                    <a:pt x="7131" y="3679"/>
                  </a:cubicBezTo>
                  <a:cubicBezTo>
                    <a:pt x="7047" y="3707"/>
                    <a:pt x="7075" y="3763"/>
                    <a:pt x="7103" y="3791"/>
                  </a:cubicBezTo>
                  <a:cubicBezTo>
                    <a:pt x="7131" y="3931"/>
                    <a:pt x="7075" y="3959"/>
                    <a:pt x="6963" y="3987"/>
                  </a:cubicBezTo>
                  <a:cubicBezTo>
                    <a:pt x="6878" y="4044"/>
                    <a:pt x="6766" y="4044"/>
                    <a:pt x="6710" y="3903"/>
                  </a:cubicBezTo>
                  <a:cubicBezTo>
                    <a:pt x="6654" y="3763"/>
                    <a:pt x="6570" y="3651"/>
                    <a:pt x="6401" y="3622"/>
                  </a:cubicBezTo>
                  <a:cubicBezTo>
                    <a:pt x="6289" y="3594"/>
                    <a:pt x="6233" y="3482"/>
                    <a:pt x="6233" y="3370"/>
                  </a:cubicBezTo>
                  <a:cubicBezTo>
                    <a:pt x="6233" y="3145"/>
                    <a:pt x="6064" y="3033"/>
                    <a:pt x="5868" y="2977"/>
                  </a:cubicBezTo>
                  <a:cubicBezTo>
                    <a:pt x="5727" y="2949"/>
                    <a:pt x="5559" y="2949"/>
                    <a:pt x="5615" y="2668"/>
                  </a:cubicBezTo>
                  <a:cubicBezTo>
                    <a:pt x="5559" y="2808"/>
                    <a:pt x="5531" y="2892"/>
                    <a:pt x="5531" y="2977"/>
                  </a:cubicBezTo>
                  <a:cubicBezTo>
                    <a:pt x="5447" y="3398"/>
                    <a:pt x="5166" y="3566"/>
                    <a:pt x="4773" y="3454"/>
                  </a:cubicBezTo>
                  <a:cubicBezTo>
                    <a:pt x="4661" y="3426"/>
                    <a:pt x="4548" y="3426"/>
                    <a:pt x="4464" y="3426"/>
                  </a:cubicBezTo>
                  <a:cubicBezTo>
                    <a:pt x="4324" y="3398"/>
                    <a:pt x="4380" y="3538"/>
                    <a:pt x="4324" y="3594"/>
                  </a:cubicBezTo>
                  <a:cubicBezTo>
                    <a:pt x="4296" y="3651"/>
                    <a:pt x="4324" y="3679"/>
                    <a:pt x="4408" y="3707"/>
                  </a:cubicBezTo>
                  <a:cubicBezTo>
                    <a:pt x="4492" y="3707"/>
                    <a:pt x="4661" y="3707"/>
                    <a:pt x="4604" y="3875"/>
                  </a:cubicBezTo>
                  <a:cubicBezTo>
                    <a:pt x="4520" y="4044"/>
                    <a:pt x="4380" y="4044"/>
                    <a:pt x="4239" y="4015"/>
                  </a:cubicBezTo>
                  <a:cubicBezTo>
                    <a:pt x="4127" y="4015"/>
                    <a:pt x="4071" y="3959"/>
                    <a:pt x="4071" y="3847"/>
                  </a:cubicBezTo>
                  <a:cubicBezTo>
                    <a:pt x="4043" y="3819"/>
                    <a:pt x="4071" y="3791"/>
                    <a:pt x="4043" y="3791"/>
                  </a:cubicBezTo>
                  <a:cubicBezTo>
                    <a:pt x="4015" y="3819"/>
                    <a:pt x="4071" y="3819"/>
                    <a:pt x="4043" y="3847"/>
                  </a:cubicBezTo>
                  <a:cubicBezTo>
                    <a:pt x="4071" y="3931"/>
                    <a:pt x="4099" y="4015"/>
                    <a:pt x="4155" y="4015"/>
                  </a:cubicBezTo>
                  <a:cubicBezTo>
                    <a:pt x="4520" y="3931"/>
                    <a:pt x="4604" y="4296"/>
                    <a:pt x="4829" y="4409"/>
                  </a:cubicBezTo>
                  <a:cubicBezTo>
                    <a:pt x="4857" y="4437"/>
                    <a:pt x="4857" y="4493"/>
                    <a:pt x="4857" y="4521"/>
                  </a:cubicBezTo>
                  <a:cubicBezTo>
                    <a:pt x="4913" y="4409"/>
                    <a:pt x="4773" y="4240"/>
                    <a:pt x="4941" y="4156"/>
                  </a:cubicBezTo>
                  <a:cubicBezTo>
                    <a:pt x="5082" y="4100"/>
                    <a:pt x="5138" y="4212"/>
                    <a:pt x="5194" y="4296"/>
                  </a:cubicBezTo>
                  <a:cubicBezTo>
                    <a:pt x="5250" y="4352"/>
                    <a:pt x="5306" y="4380"/>
                    <a:pt x="5334" y="4465"/>
                  </a:cubicBezTo>
                  <a:cubicBezTo>
                    <a:pt x="5306" y="4549"/>
                    <a:pt x="5278" y="4605"/>
                    <a:pt x="5250" y="4689"/>
                  </a:cubicBezTo>
                  <a:cubicBezTo>
                    <a:pt x="5250" y="4717"/>
                    <a:pt x="5222" y="4745"/>
                    <a:pt x="5194" y="4745"/>
                  </a:cubicBezTo>
                  <a:cubicBezTo>
                    <a:pt x="5026" y="4858"/>
                    <a:pt x="4857" y="4970"/>
                    <a:pt x="4717" y="5138"/>
                  </a:cubicBezTo>
                  <a:cubicBezTo>
                    <a:pt x="4633" y="5223"/>
                    <a:pt x="4576" y="5279"/>
                    <a:pt x="4464" y="5167"/>
                  </a:cubicBezTo>
                  <a:cubicBezTo>
                    <a:pt x="4436" y="5167"/>
                    <a:pt x="4408" y="5138"/>
                    <a:pt x="4380" y="5110"/>
                  </a:cubicBezTo>
                  <a:cubicBezTo>
                    <a:pt x="4380" y="5082"/>
                    <a:pt x="4380" y="5082"/>
                    <a:pt x="4352" y="5054"/>
                  </a:cubicBezTo>
                  <a:cubicBezTo>
                    <a:pt x="4324" y="4858"/>
                    <a:pt x="4268" y="4689"/>
                    <a:pt x="4015" y="4914"/>
                  </a:cubicBezTo>
                  <a:cubicBezTo>
                    <a:pt x="3903" y="5026"/>
                    <a:pt x="3762" y="4998"/>
                    <a:pt x="3622" y="4970"/>
                  </a:cubicBezTo>
                  <a:cubicBezTo>
                    <a:pt x="3453" y="4970"/>
                    <a:pt x="3341" y="4886"/>
                    <a:pt x="3481" y="4717"/>
                  </a:cubicBezTo>
                  <a:cubicBezTo>
                    <a:pt x="3594" y="4605"/>
                    <a:pt x="3566" y="4521"/>
                    <a:pt x="3453" y="4437"/>
                  </a:cubicBezTo>
                  <a:cubicBezTo>
                    <a:pt x="3481" y="4521"/>
                    <a:pt x="3622" y="4577"/>
                    <a:pt x="3481" y="4689"/>
                  </a:cubicBezTo>
                  <a:cubicBezTo>
                    <a:pt x="3341" y="4802"/>
                    <a:pt x="3173" y="4830"/>
                    <a:pt x="3004" y="4802"/>
                  </a:cubicBezTo>
                  <a:cubicBezTo>
                    <a:pt x="2892" y="4773"/>
                    <a:pt x="2808" y="4689"/>
                    <a:pt x="2864" y="4605"/>
                  </a:cubicBezTo>
                  <a:cubicBezTo>
                    <a:pt x="3004" y="4324"/>
                    <a:pt x="2723" y="4212"/>
                    <a:pt x="2695" y="3987"/>
                  </a:cubicBezTo>
                  <a:cubicBezTo>
                    <a:pt x="2611" y="4072"/>
                    <a:pt x="2471" y="3959"/>
                    <a:pt x="2415" y="4128"/>
                  </a:cubicBezTo>
                  <a:cubicBezTo>
                    <a:pt x="2330" y="4352"/>
                    <a:pt x="2162" y="4324"/>
                    <a:pt x="2106" y="4128"/>
                  </a:cubicBezTo>
                  <a:cubicBezTo>
                    <a:pt x="2022" y="3819"/>
                    <a:pt x="1825" y="3735"/>
                    <a:pt x="1544" y="3763"/>
                  </a:cubicBezTo>
                  <a:cubicBezTo>
                    <a:pt x="1460" y="3679"/>
                    <a:pt x="1432" y="3594"/>
                    <a:pt x="1460" y="3482"/>
                  </a:cubicBezTo>
                  <a:cubicBezTo>
                    <a:pt x="1432" y="3117"/>
                    <a:pt x="1629" y="2864"/>
                    <a:pt x="1853" y="2640"/>
                  </a:cubicBezTo>
                  <a:cubicBezTo>
                    <a:pt x="1881" y="2612"/>
                    <a:pt x="1909" y="2584"/>
                    <a:pt x="1937" y="2556"/>
                  </a:cubicBezTo>
                  <a:cubicBezTo>
                    <a:pt x="2106" y="2499"/>
                    <a:pt x="2162" y="2556"/>
                    <a:pt x="2190" y="2724"/>
                  </a:cubicBezTo>
                  <a:cubicBezTo>
                    <a:pt x="2218" y="2808"/>
                    <a:pt x="2274" y="2864"/>
                    <a:pt x="2358" y="2864"/>
                  </a:cubicBezTo>
                  <a:cubicBezTo>
                    <a:pt x="2471" y="2864"/>
                    <a:pt x="2471" y="2752"/>
                    <a:pt x="2499" y="2696"/>
                  </a:cubicBezTo>
                  <a:cubicBezTo>
                    <a:pt x="2639" y="2471"/>
                    <a:pt x="2499" y="2275"/>
                    <a:pt x="2415" y="2078"/>
                  </a:cubicBezTo>
                  <a:cubicBezTo>
                    <a:pt x="2330" y="2078"/>
                    <a:pt x="2330" y="2191"/>
                    <a:pt x="2274" y="2219"/>
                  </a:cubicBezTo>
                  <a:cubicBezTo>
                    <a:pt x="2190" y="2303"/>
                    <a:pt x="2134" y="2359"/>
                    <a:pt x="2022" y="2331"/>
                  </a:cubicBezTo>
                  <a:cubicBezTo>
                    <a:pt x="1909" y="2303"/>
                    <a:pt x="1909" y="2191"/>
                    <a:pt x="1937" y="2106"/>
                  </a:cubicBezTo>
                  <a:cubicBezTo>
                    <a:pt x="1937" y="1994"/>
                    <a:pt x="1853" y="1966"/>
                    <a:pt x="1797" y="1910"/>
                  </a:cubicBezTo>
                  <a:cubicBezTo>
                    <a:pt x="1769" y="1882"/>
                    <a:pt x="1741" y="1854"/>
                    <a:pt x="1741" y="1826"/>
                  </a:cubicBezTo>
                  <a:cubicBezTo>
                    <a:pt x="1629" y="1629"/>
                    <a:pt x="1544" y="1405"/>
                    <a:pt x="1657" y="1124"/>
                  </a:cubicBezTo>
                  <a:cubicBezTo>
                    <a:pt x="1629" y="1124"/>
                    <a:pt x="1544" y="1152"/>
                    <a:pt x="1572" y="1152"/>
                  </a:cubicBezTo>
                  <a:cubicBezTo>
                    <a:pt x="1600" y="1152"/>
                    <a:pt x="1600" y="1180"/>
                    <a:pt x="1572" y="1180"/>
                  </a:cubicBezTo>
                  <a:cubicBezTo>
                    <a:pt x="1376" y="1433"/>
                    <a:pt x="1292" y="1264"/>
                    <a:pt x="1179" y="1096"/>
                  </a:cubicBezTo>
                  <a:cubicBezTo>
                    <a:pt x="1123" y="899"/>
                    <a:pt x="899" y="1124"/>
                    <a:pt x="842" y="983"/>
                  </a:cubicBezTo>
                  <a:cubicBezTo>
                    <a:pt x="786" y="983"/>
                    <a:pt x="786" y="983"/>
                    <a:pt x="786" y="1011"/>
                  </a:cubicBezTo>
                  <a:cubicBezTo>
                    <a:pt x="814" y="1152"/>
                    <a:pt x="814" y="1124"/>
                    <a:pt x="927" y="1124"/>
                  </a:cubicBezTo>
                  <a:cubicBezTo>
                    <a:pt x="1011" y="1096"/>
                    <a:pt x="1123" y="1124"/>
                    <a:pt x="1207" y="1152"/>
                  </a:cubicBezTo>
                  <a:cubicBezTo>
                    <a:pt x="1235" y="1208"/>
                    <a:pt x="1235" y="1292"/>
                    <a:pt x="1348" y="1292"/>
                  </a:cubicBezTo>
                  <a:cubicBezTo>
                    <a:pt x="1544" y="1292"/>
                    <a:pt x="1600" y="1433"/>
                    <a:pt x="1544" y="1601"/>
                  </a:cubicBezTo>
                  <a:cubicBezTo>
                    <a:pt x="1460" y="1798"/>
                    <a:pt x="1320" y="1910"/>
                    <a:pt x="1123" y="1798"/>
                  </a:cubicBezTo>
                  <a:cubicBezTo>
                    <a:pt x="927" y="1685"/>
                    <a:pt x="814" y="1713"/>
                    <a:pt x="730" y="1910"/>
                  </a:cubicBezTo>
                  <a:cubicBezTo>
                    <a:pt x="674" y="2022"/>
                    <a:pt x="590" y="2078"/>
                    <a:pt x="477" y="2050"/>
                  </a:cubicBezTo>
                  <a:cubicBezTo>
                    <a:pt x="365" y="2022"/>
                    <a:pt x="337" y="1938"/>
                    <a:pt x="337" y="1826"/>
                  </a:cubicBezTo>
                  <a:cubicBezTo>
                    <a:pt x="309" y="1713"/>
                    <a:pt x="253" y="1601"/>
                    <a:pt x="281" y="1489"/>
                  </a:cubicBezTo>
                  <a:cubicBezTo>
                    <a:pt x="337" y="1264"/>
                    <a:pt x="225" y="1152"/>
                    <a:pt x="56" y="1040"/>
                  </a:cubicBezTo>
                  <a:cubicBezTo>
                    <a:pt x="28" y="1011"/>
                    <a:pt x="0" y="927"/>
                    <a:pt x="0" y="927"/>
                  </a:cubicBezTo>
                  <a:cubicBezTo>
                    <a:pt x="225" y="843"/>
                    <a:pt x="365" y="675"/>
                    <a:pt x="477" y="478"/>
                  </a:cubicBezTo>
                  <a:cubicBezTo>
                    <a:pt x="477" y="478"/>
                    <a:pt x="506" y="478"/>
                    <a:pt x="506" y="478"/>
                  </a:cubicBezTo>
                  <a:cubicBezTo>
                    <a:pt x="618" y="394"/>
                    <a:pt x="590" y="618"/>
                    <a:pt x="674" y="534"/>
                  </a:cubicBezTo>
                  <a:cubicBezTo>
                    <a:pt x="786" y="478"/>
                    <a:pt x="842" y="394"/>
                    <a:pt x="955" y="310"/>
                  </a:cubicBezTo>
                  <a:cubicBezTo>
                    <a:pt x="1039" y="282"/>
                    <a:pt x="1151" y="225"/>
                    <a:pt x="1207" y="310"/>
                  </a:cubicBezTo>
                  <a:cubicBezTo>
                    <a:pt x="1404" y="534"/>
                    <a:pt x="1600" y="366"/>
                    <a:pt x="1741" y="282"/>
                  </a:cubicBezTo>
                  <a:cubicBezTo>
                    <a:pt x="1881" y="197"/>
                    <a:pt x="1965" y="113"/>
                    <a:pt x="2134" y="169"/>
                  </a:cubicBezTo>
                  <a:cubicBezTo>
                    <a:pt x="2218" y="225"/>
                    <a:pt x="2274" y="169"/>
                    <a:pt x="2330" y="113"/>
                  </a:cubicBezTo>
                  <a:cubicBezTo>
                    <a:pt x="2443" y="29"/>
                    <a:pt x="2611" y="1"/>
                    <a:pt x="2695" y="113"/>
                  </a:cubicBezTo>
                  <a:cubicBezTo>
                    <a:pt x="2808" y="310"/>
                    <a:pt x="3004" y="282"/>
                    <a:pt x="3173" y="310"/>
                  </a:cubicBezTo>
                  <a:cubicBezTo>
                    <a:pt x="3538" y="338"/>
                    <a:pt x="3706" y="562"/>
                    <a:pt x="3875" y="815"/>
                  </a:cubicBezTo>
                  <a:cubicBezTo>
                    <a:pt x="3987" y="983"/>
                    <a:pt x="3931" y="1152"/>
                    <a:pt x="3818" y="1376"/>
                  </a:cubicBezTo>
                  <a:cubicBezTo>
                    <a:pt x="3931" y="1292"/>
                    <a:pt x="3959" y="1264"/>
                    <a:pt x="3959" y="1208"/>
                  </a:cubicBezTo>
                  <a:cubicBezTo>
                    <a:pt x="3959" y="1068"/>
                    <a:pt x="3987" y="983"/>
                    <a:pt x="4127" y="983"/>
                  </a:cubicBezTo>
                  <a:cubicBezTo>
                    <a:pt x="4268" y="983"/>
                    <a:pt x="4296" y="1068"/>
                    <a:pt x="4324" y="1180"/>
                  </a:cubicBezTo>
                  <a:cubicBezTo>
                    <a:pt x="4352" y="1320"/>
                    <a:pt x="4464" y="1461"/>
                    <a:pt x="4520" y="1601"/>
                  </a:cubicBezTo>
                  <a:cubicBezTo>
                    <a:pt x="4604" y="1685"/>
                    <a:pt x="4689" y="1657"/>
                    <a:pt x="4801" y="1629"/>
                  </a:cubicBezTo>
                  <a:cubicBezTo>
                    <a:pt x="5194" y="1545"/>
                    <a:pt x="5587" y="1320"/>
                    <a:pt x="6036" y="1489"/>
                  </a:cubicBezTo>
                  <a:cubicBezTo>
                    <a:pt x="6149" y="1545"/>
                    <a:pt x="6233" y="1433"/>
                    <a:pt x="6345" y="1376"/>
                  </a:cubicBezTo>
                  <a:cubicBezTo>
                    <a:pt x="6570" y="1208"/>
                    <a:pt x="6935" y="1236"/>
                    <a:pt x="7103" y="955"/>
                  </a:cubicBezTo>
                  <a:cubicBezTo>
                    <a:pt x="7131" y="955"/>
                    <a:pt x="7159" y="955"/>
                    <a:pt x="7187" y="983"/>
                  </a:cubicBezTo>
                  <a:cubicBezTo>
                    <a:pt x="7187" y="1011"/>
                    <a:pt x="7187" y="1040"/>
                    <a:pt x="7187" y="1040"/>
                  </a:cubicBezTo>
                  <a:cubicBezTo>
                    <a:pt x="7215" y="1068"/>
                    <a:pt x="7215" y="1096"/>
                    <a:pt x="7243" y="1124"/>
                  </a:cubicBezTo>
                  <a:cubicBezTo>
                    <a:pt x="7243" y="1152"/>
                    <a:pt x="7243" y="1180"/>
                    <a:pt x="7243" y="1180"/>
                  </a:cubicBezTo>
                  <a:cubicBezTo>
                    <a:pt x="7272" y="1236"/>
                    <a:pt x="7243" y="1292"/>
                    <a:pt x="7300" y="1348"/>
                  </a:cubicBezTo>
                  <a:cubicBezTo>
                    <a:pt x="7300" y="1348"/>
                    <a:pt x="7300" y="1376"/>
                    <a:pt x="7300" y="1405"/>
                  </a:cubicBezTo>
                  <a:cubicBezTo>
                    <a:pt x="7356" y="1461"/>
                    <a:pt x="7272" y="1573"/>
                    <a:pt x="7356" y="1629"/>
                  </a:cubicBezTo>
                  <a:lnTo>
                    <a:pt x="7328" y="1826"/>
                  </a:lnTo>
                  <a:cubicBezTo>
                    <a:pt x="7412" y="2022"/>
                    <a:pt x="7272" y="2219"/>
                    <a:pt x="7356" y="2387"/>
                  </a:cubicBezTo>
                  <a:lnTo>
                    <a:pt x="7496" y="2415"/>
                  </a:lnTo>
                  <a:cubicBezTo>
                    <a:pt x="7524" y="2443"/>
                    <a:pt x="7552" y="2471"/>
                    <a:pt x="7552" y="24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" name="Google Shape;2069;p70"/>
            <p:cNvSpPr/>
            <p:nvPr/>
          </p:nvSpPr>
          <p:spPr>
            <a:xfrm>
              <a:off x="4790125" y="749075"/>
              <a:ext cx="276575" cy="99700"/>
            </a:xfrm>
            <a:custGeom>
              <a:avLst/>
              <a:gdLst/>
              <a:ahLst/>
              <a:cxnLst/>
              <a:rect l="l" t="t" r="r" b="b"/>
              <a:pathLst>
                <a:path w="11063" h="3988" extrusionOk="0">
                  <a:moveTo>
                    <a:pt x="2471" y="3903"/>
                  </a:moveTo>
                  <a:cubicBezTo>
                    <a:pt x="2415" y="3903"/>
                    <a:pt x="2331" y="3875"/>
                    <a:pt x="2275" y="3875"/>
                  </a:cubicBezTo>
                  <a:cubicBezTo>
                    <a:pt x="2163" y="3959"/>
                    <a:pt x="2022" y="3847"/>
                    <a:pt x="1910" y="3931"/>
                  </a:cubicBezTo>
                  <a:cubicBezTo>
                    <a:pt x="1854" y="3931"/>
                    <a:pt x="1769" y="3903"/>
                    <a:pt x="1713" y="3903"/>
                  </a:cubicBezTo>
                  <a:cubicBezTo>
                    <a:pt x="1545" y="3987"/>
                    <a:pt x="1376" y="3847"/>
                    <a:pt x="1208" y="3931"/>
                  </a:cubicBezTo>
                  <a:cubicBezTo>
                    <a:pt x="843" y="3903"/>
                    <a:pt x="450" y="3903"/>
                    <a:pt x="85" y="3875"/>
                  </a:cubicBezTo>
                  <a:cubicBezTo>
                    <a:pt x="57" y="3875"/>
                    <a:pt x="29" y="3875"/>
                    <a:pt x="1" y="3847"/>
                  </a:cubicBezTo>
                  <a:cubicBezTo>
                    <a:pt x="57" y="3678"/>
                    <a:pt x="197" y="3734"/>
                    <a:pt x="338" y="3734"/>
                  </a:cubicBezTo>
                  <a:cubicBezTo>
                    <a:pt x="534" y="3706"/>
                    <a:pt x="731" y="3762"/>
                    <a:pt x="955" y="3762"/>
                  </a:cubicBezTo>
                  <a:cubicBezTo>
                    <a:pt x="478" y="3762"/>
                    <a:pt x="590" y="3369"/>
                    <a:pt x="478" y="3117"/>
                  </a:cubicBezTo>
                  <a:cubicBezTo>
                    <a:pt x="562" y="2976"/>
                    <a:pt x="450" y="2948"/>
                    <a:pt x="366" y="2892"/>
                  </a:cubicBezTo>
                  <a:cubicBezTo>
                    <a:pt x="225" y="2752"/>
                    <a:pt x="282" y="2668"/>
                    <a:pt x="450" y="2639"/>
                  </a:cubicBezTo>
                  <a:cubicBezTo>
                    <a:pt x="562" y="2611"/>
                    <a:pt x="675" y="2583"/>
                    <a:pt x="787" y="2639"/>
                  </a:cubicBezTo>
                  <a:cubicBezTo>
                    <a:pt x="1068" y="2752"/>
                    <a:pt x="1152" y="2611"/>
                    <a:pt x="1264" y="2387"/>
                  </a:cubicBezTo>
                  <a:cubicBezTo>
                    <a:pt x="1320" y="2246"/>
                    <a:pt x="1376" y="2134"/>
                    <a:pt x="1517" y="2050"/>
                  </a:cubicBezTo>
                  <a:cubicBezTo>
                    <a:pt x="1629" y="2022"/>
                    <a:pt x="1741" y="2022"/>
                    <a:pt x="1769" y="2106"/>
                  </a:cubicBezTo>
                  <a:cubicBezTo>
                    <a:pt x="1854" y="2331"/>
                    <a:pt x="1994" y="2218"/>
                    <a:pt x="2134" y="2218"/>
                  </a:cubicBezTo>
                  <a:cubicBezTo>
                    <a:pt x="2191" y="2274"/>
                    <a:pt x="2247" y="2274"/>
                    <a:pt x="2303" y="2218"/>
                  </a:cubicBezTo>
                  <a:cubicBezTo>
                    <a:pt x="2612" y="2218"/>
                    <a:pt x="2612" y="2246"/>
                    <a:pt x="3173" y="1938"/>
                  </a:cubicBezTo>
                  <a:cubicBezTo>
                    <a:pt x="3426" y="1797"/>
                    <a:pt x="3622" y="1853"/>
                    <a:pt x="3847" y="1938"/>
                  </a:cubicBezTo>
                  <a:cubicBezTo>
                    <a:pt x="4015" y="1994"/>
                    <a:pt x="4072" y="2246"/>
                    <a:pt x="3931" y="2303"/>
                  </a:cubicBezTo>
                  <a:cubicBezTo>
                    <a:pt x="3594" y="2415"/>
                    <a:pt x="3398" y="2611"/>
                    <a:pt x="3342" y="2976"/>
                  </a:cubicBezTo>
                  <a:cubicBezTo>
                    <a:pt x="3314" y="3033"/>
                    <a:pt x="3257" y="3061"/>
                    <a:pt x="3201" y="3089"/>
                  </a:cubicBezTo>
                  <a:cubicBezTo>
                    <a:pt x="3201" y="3089"/>
                    <a:pt x="3173" y="3089"/>
                    <a:pt x="3145" y="3117"/>
                  </a:cubicBezTo>
                  <a:cubicBezTo>
                    <a:pt x="3173" y="3145"/>
                    <a:pt x="3173" y="3117"/>
                    <a:pt x="3201" y="3089"/>
                  </a:cubicBezTo>
                  <a:cubicBezTo>
                    <a:pt x="3201" y="3061"/>
                    <a:pt x="3173" y="3117"/>
                    <a:pt x="3229" y="3089"/>
                  </a:cubicBezTo>
                  <a:cubicBezTo>
                    <a:pt x="3650" y="3397"/>
                    <a:pt x="4044" y="3173"/>
                    <a:pt x="4437" y="3033"/>
                  </a:cubicBezTo>
                  <a:cubicBezTo>
                    <a:pt x="4577" y="2976"/>
                    <a:pt x="4633" y="2836"/>
                    <a:pt x="4549" y="2752"/>
                  </a:cubicBezTo>
                  <a:cubicBezTo>
                    <a:pt x="4408" y="2639"/>
                    <a:pt x="4408" y="2499"/>
                    <a:pt x="4408" y="2331"/>
                  </a:cubicBezTo>
                  <a:cubicBezTo>
                    <a:pt x="4380" y="2162"/>
                    <a:pt x="4240" y="1966"/>
                    <a:pt x="4408" y="1853"/>
                  </a:cubicBezTo>
                  <a:cubicBezTo>
                    <a:pt x="4605" y="1685"/>
                    <a:pt x="4858" y="1629"/>
                    <a:pt x="5110" y="1573"/>
                  </a:cubicBezTo>
                  <a:cubicBezTo>
                    <a:pt x="5195" y="1573"/>
                    <a:pt x="5279" y="1797"/>
                    <a:pt x="5363" y="1573"/>
                  </a:cubicBezTo>
                  <a:cubicBezTo>
                    <a:pt x="5391" y="1488"/>
                    <a:pt x="5531" y="1601"/>
                    <a:pt x="5644" y="1657"/>
                  </a:cubicBezTo>
                  <a:cubicBezTo>
                    <a:pt x="5644" y="1685"/>
                    <a:pt x="5672" y="1685"/>
                    <a:pt x="5700" y="1713"/>
                  </a:cubicBezTo>
                  <a:cubicBezTo>
                    <a:pt x="5756" y="1769"/>
                    <a:pt x="5756" y="1825"/>
                    <a:pt x="5784" y="1910"/>
                  </a:cubicBezTo>
                  <a:cubicBezTo>
                    <a:pt x="5784" y="1910"/>
                    <a:pt x="5756" y="1994"/>
                    <a:pt x="5812" y="1938"/>
                  </a:cubicBezTo>
                  <a:cubicBezTo>
                    <a:pt x="5812" y="1938"/>
                    <a:pt x="5840" y="1910"/>
                    <a:pt x="5840" y="1881"/>
                  </a:cubicBezTo>
                  <a:cubicBezTo>
                    <a:pt x="5981" y="1741"/>
                    <a:pt x="5868" y="1516"/>
                    <a:pt x="6065" y="1404"/>
                  </a:cubicBezTo>
                  <a:cubicBezTo>
                    <a:pt x="6093" y="1404"/>
                    <a:pt x="6121" y="1432"/>
                    <a:pt x="6149" y="1460"/>
                  </a:cubicBezTo>
                  <a:cubicBezTo>
                    <a:pt x="6205" y="1545"/>
                    <a:pt x="6233" y="1657"/>
                    <a:pt x="6374" y="1573"/>
                  </a:cubicBezTo>
                  <a:cubicBezTo>
                    <a:pt x="6514" y="1488"/>
                    <a:pt x="6430" y="1432"/>
                    <a:pt x="6374" y="1348"/>
                  </a:cubicBezTo>
                  <a:cubicBezTo>
                    <a:pt x="6261" y="1236"/>
                    <a:pt x="6318" y="1123"/>
                    <a:pt x="6402" y="1039"/>
                  </a:cubicBezTo>
                  <a:cubicBezTo>
                    <a:pt x="6683" y="702"/>
                    <a:pt x="7019" y="393"/>
                    <a:pt x="7441" y="197"/>
                  </a:cubicBezTo>
                  <a:cubicBezTo>
                    <a:pt x="7553" y="141"/>
                    <a:pt x="7693" y="113"/>
                    <a:pt x="7665" y="337"/>
                  </a:cubicBezTo>
                  <a:cubicBezTo>
                    <a:pt x="7637" y="506"/>
                    <a:pt x="7806" y="562"/>
                    <a:pt x="7834" y="702"/>
                  </a:cubicBezTo>
                  <a:cubicBezTo>
                    <a:pt x="7918" y="899"/>
                    <a:pt x="8058" y="758"/>
                    <a:pt x="8170" y="758"/>
                  </a:cubicBezTo>
                  <a:cubicBezTo>
                    <a:pt x="8311" y="758"/>
                    <a:pt x="8451" y="787"/>
                    <a:pt x="8592" y="787"/>
                  </a:cubicBezTo>
                  <a:cubicBezTo>
                    <a:pt x="8816" y="787"/>
                    <a:pt x="9013" y="730"/>
                    <a:pt x="9125" y="506"/>
                  </a:cubicBezTo>
                  <a:cubicBezTo>
                    <a:pt x="9209" y="309"/>
                    <a:pt x="9462" y="309"/>
                    <a:pt x="9546" y="85"/>
                  </a:cubicBezTo>
                  <a:cubicBezTo>
                    <a:pt x="9574" y="0"/>
                    <a:pt x="9715" y="0"/>
                    <a:pt x="9743" y="141"/>
                  </a:cubicBezTo>
                  <a:cubicBezTo>
                    <a:pt x="9799" y="309"/>
                    <a:pt x="9855" y="506"/>
                    <a:pt x="9630" y="618"/>
                  </a:cubicBezTo>
                  <a:cubicBezTo>
                    <a:pt x="9462" y="674"/>
                    <a:pt x="9350" y="815"/>
                    <a:pt x="9209" y="955"/>
                  </a:cubicBezTo>
                  <a:cubicBezTo>
                    <a:pt x="9350" y="927"/>
                    <a:pt x="9462" y="927"/>
                    <a:pt x="9574" y="899"/>
                  </a:cubicBezTo>
                  <a:cubicBezTo>
                    <a:pt x="9630" y="899"/>
                    <a:pt x="9687" y="871"/>
                    <a:pt x="9715" y="871"/>
                  </a:cubicBezTo>
                  <a:cubicBezTo>
                    <a:pt x="9911" y="1151"/>
                    <a:pt x="10304" y="1151"/>
                    <a:pt x="10445" y="1460"/>
                  </a:cubicBezTo>
                  <a:cubicBezTo>
                    <a:pt x="10501" y="1657"/>
                    <a:pt x="10641" y="1769"/>
                    <a:pt x="10838" y="1825"/>
                  </a:cubicBezTo>
                  <a:cubicBezTo>
                    <a:pt x="11034" y="1910"/>
                    <a:pt x="11062" y="2022"/>
                    <a:pt x="10950" y="2218"/>
                  </a:cubicBezTo>
                  <a:cubicBezTo>
                    <a:pt x="10922" y="2499"/>
                    <a:pt x="10697" y="2668"/>
                    <a:pt x="10641" y="2948"/>
                  </a:cubicBezTo>
                  <a:cubicBezTo>
                    <a:pt x="10585" y="3145"/>
                    <a:pt x="10276" y="3117"/>
                    <a:pt x="10080" y="3201"/>
                  </a:cubicBezTo>
                  <a:cubicBezTo>
                    <a:pt x="9939" y="3257"/>
                    <a:pt x="9939" y="3061"/>
                    <a:pt x="9883" y="3004"/>
                  </a:cubicBezTo>
                  <a:cubicBezTo>
                    <a:pt x="9883" y="3089"/>
                    <a:pt x="10023" y="3173"/>
                    <a:pt x="9883" y="3257"/>
                  </a:cubicBezTo>
                  <a:cubicBezTo>
                    <a:pt x="9771" y="3341"/>
                    <a:pt x="9687" y="3257"/>
                    <a:pt x="9630" y="3173"/>
                  </a:cubicBezTo>
                  <a:cubicBezTo>
                    <a:pt x="9602" y="3117"/>
                    <a:pt x="9546" y="3089"/>
                    <a:pt x="9546" y="3033"/>
                  </a:cubicBezTo>
                  <a:cubicBezTo>
                    <a:pt x="9574" y="2752"/>
                    <a:pt x="9378" y="2696"/>
                    <a:pt x="9125" y="2611"/>
                  </a:cubicBezTo>
                  <a:cubicBezTo>
                    <a:pt x="8872" y="2527"/>
                    <a:pt x="8816" y="2190"/>
                    <a:pt x="8648" y="1994"/>
                  </a:cubicBezTo>
                  <a:cubicBezTo>
                    <a:pt x="8592" y="1910"/>
                    <a:pt x="8704" y="1853"/>
                    <a:pt x="8788" y="1825"/>
                  </a:cubicBezTo>
                  <a:cubicBezTo>
                    <a:pt x="8844" y="1797"/>
                    <a:pt x="8957" y="1825"/>
                    <a:pt x="8957" y="1713"/>
                  </a:cubicBezTo>
                  <a:cubicBezTo>
                    <a:pt x="8957" y="1573"/>
                    <a:pt x="9097" y="1404"/>
                    <a:pt x="8844" y="1376"/>
                  </a:cubicBezTo>
                  <a:cubicBezTo>
                    <a:pt x="8732" y="1348"/>
                    <a:pt x="8620" y="1236"/>
                    <a:pt x="8423" y="1180"/>
                  </a:cubicBezTo>
                  <a:cubicBezTo>
                    <a:pt x="8564" y="1320"/>
                    <a:pt x="8788" y="1264"/>
                    <a:pt x="8732" y="1460"/>
                  </a:cubicBezTo>
                  <a:cubicBezTo>
                    <a:pt x="8704" y="1601"/>
                    <a:pt x="8704" y="1769"/>
                    <a:pt x="8620" y="1881"/>
                  </a:cubicBezTo>
                  <a:cubicBezTo>
                    <a:pt x="8479" y="2022"/>
                    <a:pt x="8423" y="1938"/>
                    <a:pt x="8395" y="1797"/>
                  </a:cubicBezTo>
                  <a:cubicBezTo>
                    <a:pt x="8395" y="1769"/>
                    <a:pt x="8395" y="1769"/>
                    <a:pt x="8395" y="1741"/>
                  </a:cubicBezTo>
                  <a:cubicBezTo>
                    <a:pt x="8395" y="1741"/>
                    <a:pt x="8395" y="1769"/>
                    <a:pt x="8367" y="1797"/>
                  </a:cubicBezTo>
                  <a:cubicBezTo>
                    <a:pt x="8339" y="1881"/>
                    <a:pt x="8283" y="1966"/>
                    <a:pt x="8255" y="2050"/>
                  </a:cubicBezTo>
                  <a:cubicBezTo>
                    <a:pt x="8170" y="2387"/>
                    <a:pt x="8086" y="2668"/>
                    <a:pt x="7609" y="2583"/>
                  </a:cubicBezTo>
                  <a:cubicBezTo>
                    <a:pt x="7469" y="2555"/>
                    <a:pt x="7244" y="2668"/>
                    <a:pt x="7216" y="2892"/>
                  </a:cubicBezTo>
                  <a:cubicBezTo>
                    <a:pt x="7160" y="3061"/>
                    <a:pt x="7048" y="3173"/>
                    <a:pt x="6879" y="3173"/>
                  </a:cubicBezTo>
                  <a:cubicBezTo>
                    <a:pt x="6654" y="3145"/>
                    <a:pt x="6542" y="3369"/>
                    <a:pt x="6374" y="3426"/>
                  </a:cubicBezTo>
                  <a:cubicBezTo>
                    <a:pt x="6346" y="3426"/>
                    <a:pt x="6318" y="3397"/>
                    <a:pt x="6289" y="3369"/>
                  </a:cubicBezTo>
                  <a:cubicBezTo>
                    <a:pt x="6289" y="3397"/>
                    <a:pt x="6318" y="3426"/>
                    <a:pt x="6318" y="3454"/>
                  </a:cubicBezTo>
                  <a:cubicBezTo>
                    <a:pt x="6289" y="3538"/>
                    <a:pt x="6233" y="3594"/>
                    <a:pt x="6149" y="3594"/>
                  </a:cubicBezTo>
                  <a:cubicBezTo>
                    <a:pt x="5925" y="3510"/>
                    <a:pt x="5700" y="3397"/>
                    <a:pt x="5475" y="3341"/>
                  </a:cubicBezTo>
                  <a:cubicBezTo>
                    <a:pt x="5363" y="3341"/>
                    <a:pt x="5363" y="3201"/>
                    <a:pt x="5447" y="3117"/>
                  </a:cubicBezTo>
                  <a:cubicBezTo>
                    <a:pt x="5560" y="3033"/>
                    <a:pt x="5616" y="2892"/>
                    <a:pt x="5756" y="2864"/>
                  </a:cubicBezTo>
                  <a:cubicBezTo>
                    <a:pt x="5784" y="2864"/>
                    <a:pt x="5784" y="2864"/>
                    <a:pt x="5784" y="2892"/>
                  </a:cubicBezTo>
                  <a:cubicBezTo>
                    <a:pt x="5840" y="2864"/>
                    <a:pt x="5756" y="2864"/>
                    <a:pt x="5756" y="2836"/>
                  </a:cubicBezTo>
                  <a:cubicBezTo>
                    <a:pt x="5728" y="2808"/>
                    <a:pt x="5700" y="2752"/>
                    <a:pt x="5700" y="2696"/>
                  </a:cubicBezTo>
                  <a:cubicBezTo>
                    <a:pt x="5728" y="2527"/>
                    <a:pt x="5672" y="2387"/>
                    <a:pt x="5475" y="2359"/>
                  </a:cubicBezTo>
                  <a:cubicBezTo>
                    <a:pt x="5307" y="2359"/>
                    <a:pt x="5307" y="2527"/>
                    <a:pt x="5223" y="2611"/>
                  </a:cubicBezTo>
                  <a:cubicBezTo>
                    <a:pt x="4886" y="2920"/>
                    <a:pt x="4830" y="3397"/>
                    <a:pt x="4521" y="3678"/>
                  </a:cubicBezTo>
                  <a:cubicBezTo>
                    <a:pt x="4465" y="3706"/>
                    <a:pt x="4437" y="3734"/>
                    <a:pt x="4380" y="3762"/>
                  </a:cubicBezTo>
                  <a:cubicBezTo>
                    <a:pt x="4352" y="3762"/>
                    <a:pt x="4296" y="3762"/>
                    <a:pt x="4240" y="3734"/>
                  </a:cubicBezTo>
                  <a:cubicBezTo>
                    <a:pt x="4184" y="3791"/>
                    <a:pt x="4100" y="3734"/>
                    <a:pt x="4044" y="3791"/>
                  </a:cubicBezTo>
                  <a:cubicBezTo>
                    <a:pt x="4015" y="3791"/>
                    <a:pt x="3987" y="3791"/>
                    <a:pt x="3959" y="3791"/>
                  </a:cubicBezTo>
                  <a:cubicBezTo>
                    <a:pt x="3903" y="3847"/>
                    <a:pt x="3819" y="3791"/>
                    <a:pt x="3735" y="3847"/>
                  </a:cubicBezTo>
                  <a:cubicBezTo>
                    <a:pt x="3679" y="3847"/>
                    <a:pt x="3622" y="3847"/>
                    <a:pt x="3538" y="3847"/>
                  </a:cubicBezTo>
                  <a:cubicBezTo>
                    <a:pt x="3454" y="3903"/>
                    <a:pt x="3342" y="3819"/>
                    <a:pt x="3257" y="3875"/>
                  </a:cubicBezTo>
                  <a:cubicBezTo>
                    <a:pt x="3145" y="3875"/>
                    <a:pt x="3033" y="3875"/>
                    <a:pt x="2892" y="3847"/>
                  </a:cubicBezTo>
                  <a:cubicBezTo>
                    <a:pt x="2780" y="3931"/>
                    <a:pt x="2612" y="3819"/>
                    <a:pt x="2471" y="39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70"/>
            <p:cNvSpPr/>
            <p:nvPr/>
          </p:nvSpPr>
          <p:spPr>
            <a:xfrm>
              <a:off x="5000000" y="593250"/>
              <a:ext cx="174075" cy="171300"/>
            </a:xfrm>
            <a:custGeom>
              <a:avLst/>
              <a:gdLst/>
              <a:ahLst/>
              <a:cxnLst/>
              <a:rect l="l" t="t" r="r" b="b"/>
              <a:pathLst>
                <a:path w="6963" h="6852" extrusionOk="0">
                  <a:moveTo>
                    <a:pt x="6120" y="5251"/>
                  </a:moveTo>
                  <a:cubicBezTo>
                    <a:pt x="6092" y="5307"/>
                    <a:pt x="6036" y="5363"/>
                    <a:pt x="6036" y="5391"/>
                  </a:cubicBezTo>
                  <a:cubicBezTo>
                    <a:pt x="6064" y="5644"/>
                    <a:pt x="5924" y="5644"/>
                    <a:pt x="5671" y="5532"/>
                  </a:cubicBezTo>
                  <a:cubicBezTo>
                    <a:pt x="5812" y="5756"/>
                    <a:pt x="5896" y="5925"/>
                    <a:pt x="5699" y="6065"/>
                  </a:cubicBezTo>
                  <a:cubicBezTo>
                    <a:pt x="5503" y="6149"/>
                    <a:pt x="5306" y="6290"/>
                    <a:pt x="5166" y="6458"/>
                  </a:cubicBezTo>
                  <a:cubicBezTo>
                    <a:pt x="5138" y="6458"/>
                    <a:pt x="5082" y="6486"/>
                    <a:pt x="5082" y="6458"/>
                  </a:cubicBezTo>
                  <a:cubicBezTo>
                    <a:pt x="5025" y="6093"/>
                    <a:pt x="4660" y="6065"/>
                    <a:pt x="4436" y="5868"/>
                  </a:cubicBezTo>
                  <a:cubicBezTo>
                    <a:pt x="4380" y="5812"/>
                    <a:pt x="4296" y="5784"/>
                    <a:pt x="4211" y="5784"/>
                  </a:cubicBezTo>
                  <a:cubicBezTo>
                    <a:pt x="3762" y="5784"/>
                    <a:pt x="3650" y="5588"/>
                    <a:pt x="3846" y="5195"/>
                  </a:cubicBezTo>
                  <a:cubicBezTo>
                    <a:pt x="3566" y="5391"/>
                    <a:pt x="3509" y="5700"/>
                    <a:pt x="3790" y="5925"/>
                  </a:cubicBezTo>
                  <a:cubicBezTo>
                    <a:pt x="4015" y="6093"/>
                    <a:pt x="3959" y="6149"/>
                    <a:pt x="3762" y="6262"/>
                  </a:cubicBezTo>
                  <a:cubicBezTo>
                    <a:pt x="3706" y="6290"/>
                    <a:pt x="3650" y="6318"/>
                    <a:pt x="3678" y="6374"/>
                  </a:cubicBezTo>
                  <a:cubicBezTo>
                    <a:pt x="3678" y="6823"/>
                    <a:pt x="3341" y="6767"/>
                    <a:pt x="3060" y="6823"/>
                  </a:cubicBezTo>
                  <a:cubicBezTo>
                    <a:pt x="2892" y="6851"/>
                    <a:pt x="2723" y="6823"/>
                    <a:pt x="2555" y="6851"/>
                  </a:cubicBezTo>
                  <a:cubicBezTo>
                    <a:pt x="2302" y="6851"/>
                    <a:pt x="2330" y="6598"/>
                    <a:pt x="2386" y="6514"/>
                  </a:cubicBezTo>
                  <a:cubicBezTo>
                    <a:pt x="2527" y="6374"/>
                    <a:pt x="2443" y="6233"/>
                    <a:pt x="2443" y="6093"/>
                  </a:cubicBezTo>
                  <a:cubicBezTo>
                    <a:pt x="2443" y="5953"/>
                    <a:pt x="2415" y="5784"/>
                    <a:pt x="2415" y="5644"/>
                  </a:cubicBezTo>
                  <a:cubicBezTo>
                    <a:pt x="2443" y="5503"/>
                    <a:pt x="2499" y="5335"/>
                    <a:pt x="2274" y="5223"/>
                  </a:cubicBezTo>
                  <a:cubicBezTo>
                    <a:pt x="2078" y="5082"/>
                    <a:pt x="2274" y="4549"/>
                    <a:pt x="2527" y="4493"/>
                  </a:cubicBezTo>
                  <a:cubicBezTo>
                    <a:pt x="2639" y="4465"/>
                    <a:pt x="2695" y="4521"/>
                    <a:pt x="2695" y="4605"/>
                  </a:cubicBezTo>
                  <a:cubicBezTo>
                    <a:pt x="2695" y="4689"/>
                    <a:pt x="2639" y="4774"/>
                    <a:pt x="2751" y="4830"/>
                  </a:cubicBezTo>
                  <a:cubicBezTo>
                    <a:pt x="2667" y="4774"/>
                    <a:pt x="2667" y="4717"/>
                    <a:pt x="2695" y="4633"/>
                  </a:cubicBezTo>
                  <a:cubicBezTo>
                    <a:pt x="2779" y="4549"/>
                    <a:pt x="2864" y="4493"/>
                    <a:pt x="3004" y="4493"/>
                  </a:cubicBezTo>
                  <a:cubicBezTo>
                    <a:pt x="3173" y="4549"/>
                    <a:pt x="3313" y="4549"/>
                    <a:pt x="3285" y="4296"/>
                  </a:cubicBezTo>
                  <a:cubicBezTo>
                    <a:pt x="3173" y="4324"/>
                    <a:pt x="3173" y="4521"/>
                    <a:pt x="3032" y="4465"/>
                  </a:cubicBezTo>
                  <a:cubicBezTo>
                    <a:pt x="2779" y="4324"/>
                    <a:pt x="2583" y="4100"/>
                    <a:pt x="2499" y="3819"/>
                  </a:cubicBezTo>
                  <a:cubicBezTo>
                    <a:pt x="2471" y="3679"/>
                    <a:pt x="2499" y="3622"/>
                    <a:pt x="2639" y="3566"/>
                  </a:cubicBezTo>
                  <a:cubicBezTo>
                    <a:pt x="2386" y="3622"/>
                    <a:pt x="2274" y="3847"/>
                    <a:pt x="2134" y="4016"/>
                  </a:cubicBezTo>
                  <a:cubicBezTo>
                    <a:pt x="2050" y="4128"/>
                    <a:pt x="2021" y="4324"/>
                    <a:pt x="1853" y="4240"/>
                  </a:cubicBezTo>
                  <a:cubicBezTo>
                    <a:pt x="1656" y="4156"/>
                    <a:pt x="1741" y="3987"/>
                    <a:pt x="1797" y="3875"/>
                  </a:cubicBezTo>
                  <a:cubicBezTo>
                    <a:pt x="1825" y="3763"/>
                    <a:pt x="1881" y="3651"/>
                    <a:pt x="1937" y="3538"/>
                  </a:cubicBezTo>
                  <a:cubicBezTo>
                    <a:pt x="1741" y="3622"/>
                    <a:pt x="1685" y="3987"/>
                    <a:pt x="1348" y="3875"/>
                  </a:cubicBezTo>
                  <a:cubicBezTo>
                    <a:pt x="1320" y="3482"/>
                    <a:pt x="1179" y="3229"/>
                    <a:pt x="730" y="3229"/>
                  </a:cubicBezTo>
                  <a:cubicBezTo>
                    <a:pt x="646" y="3229"/>
                    <a:pt x="646" y="3089"/>
                    <a:pt x="674" y="3005"/>
                  </a:cubicBezTo>
                  <a:cubicBezTo>
                    <a:pt x="674" y="3005"/>
                    <a:pt x="674" y="2977"/>
                    <a:pt x="674" y="2949"/>
                  </a:cubicBezTo>
                  <a:cubicBezTo>
                    <a:pt x="646" y="2949"/>
                    <a:pt x="674" y="3005"/>
                    <a:pt x="618" y="3033"/>
                  </a:cubicBezTo>
                  <a:cubicBezTo>
                    <a:pt x="225" y="2921"/>
                    <a:pt x="0" y="2471"/>
                    <a:pt x="169" y="2106"/>
                  </a:cubicBezTo>
                  <a:cubicBezTo>
                    <a:pt x="197" y="2022"/>
                    <a:pt x="253" y="1966"/>
                    <a:pt x="365" y="1966"/>
                  </a:cubicBezTo>
                  <a:cubicBezTo>
                    <a:pt x="393" y="1994"/>
                    <a:pt x="477" y="1994"/>
                    <a:pt x="421" y="1910"/>
                  </a:cubicBezTo>
                  <a:cubicBezTo>
                    <a:pt x="281" y="1685"/>
                    <a:pt x="421" y="1657"/>
                    <a:pt x="590" y="1601"/>
                  </a:cubicBezTo>
                  <a:cubicBezTo>
                    <a:pt x="842" y="1489"/>
                    <a:pt x="1151" y="1405"/>
                    <a:pt x="1292" y="1096"/>
                  </a:cubicBezTo>
                  <a:cubicBezTo>
                    <a:pt x="1207" y="1068"/>
                    <a:pt x="1179" y="1124"/>
                    <a:pt x="1151" y="1152"/>
                  </a:cubicBezTo>
                  <a:cubicBezTo>
                    <a:pt x="1067" y="1236"/>
                    <a:pt x="927" y="1292"/>
                    <a:pt x="814" y="1208"/>
                  </a:cubicBezTo>
                  <a:cubicBezTo>
                    <a:pt x="702" y="1152"/>
                    <a:pt x="730" y="1012"/>
                    <a:pt x="730" y="899"/>
                  </a:cubicBezTo>
                  <a:cubicBezTo>
                    <a:pt x="730" y="759"/>
                    <a:pt x="842" y="590"/>
                    <a:pt x="646" y="506"/>
                  </a:cubicBezTo>
                  <a:cubicBezTo>
                    <a:pt x="618" y="478"/>
                    <a:pt x="618" y="478"/>
                    <a:pt x="618" y="450"/>
                  </a:cubicBezTo>
                  <a:cubicBezTo>
                    <a:pt x="618" y="422"/>
                    <a:pt x="618" y="422"/>
                    <a:pt x="618" y="422"/>
                  </a:cubicBezTo>
                  <a:lnTo>
                    <a:pt x="618" y="422"/>
                  </a:lnTo>
                  <a:cubicBezTo>
                    <a:pt x="646" y="394"/>
                    <a:pt x="674" y="366"/>
                    <a:pt x="702" y="338"/>
                  </a:cubicBezTo>
                  <a:cubicBezTo>
                    <a:pt x="730" y="338"/>
                    <a:pt x="758" y="310"/>
                    <a:pt x="786" y="282"/>
                  </a:cubicBezTo>
                  <a:cubicBezTo>
                    <a:pt x="814" y="282"/>
                    <a:pt x="814" y="282"/>
                    <a:pt x="842" y="282"/>
                  </a:cubicBezTo>
                  <a:cubicBezTo>
                    <a:pt x="870" y="254"/>
                    <a:pt x="898" y="254"/>
                    <a:pt x="927" y="225"/>
                  </a:cubicBezTo>
                  <a:lnTo>
                    <a:pt x="927" y="225"/>
                  </a:lnTo>
                  <a:cubicBezTo>
                    <a:pt x="955" y="197"/>
                    <a:pt x="983" y="169"/>
                    <a:pt x="1011" y="169"/>
                  </a:cubicBezTo>
                  <a:lnTo>
                    <a:pt x="1011" y="169"/>
                  </a:lnTo>
                  <a:cubicBezTo>
                    <a:pt x="1039" y="141"/>
                    <a:pt x="1039" y="113"/>
                    <a:pt x="1067" y="85"/>
                  </a:cubicBezTo>
                  <a:cubicBezTo>
                    <a:pt x="1095" y="85"/>
                    <a:pt x="1123" y="85"/>
                    <a:pt x="1151" y="85"/>
                  </a:cubicBezTo>
                  <a:cubicBezTo>
                    <a:pt x="1179" y="85"/>
                    <a:pt x="1207" y="57"/>
                    <a:pt x="1207" y="29"/>
                  </a:cubicBezTo>
                  <a:cubicBezTo>
                    <a:pt x="1235" y="29"/>
                    <a:pt x="1263" y="29"/>
                    <a:pt x="1292" y="29"/>
                  </a:cubicBezTo>
                  <a:cubicBezTo>
                    <a:pt x="1320" y="29"/>
                    <a:pt x="1348" y="1"/>
                    <a:pt x="1376" y="29"/>
                  </a:cubicBezTo>
                  <a:cubicBezTo>
                    <a:pt x="1432" y="169"/>
                    <a:pt x="1376" y="282"/>
                    <a:pt x="1348" y="366"/>
                  </a:cubicBezTo>
                  <a:cubicBezTo>
                    <a:pt x="1235" y="562"/>
                    <a:pt x="1348" y="590"/>
                    <a:pt x="1488" y="647"/>
                  </a:cubicBezTo>
                  <a:cubicBezTo>
                    <a:pt x="1516" y="675"/>
                    <a:pt x="1572" y="703"/>
                    <a:pt x="1600" y="731"/>
                  </a:cubicBezTo>
                  <a:cubicBezTo>
                    <a:pt x="1741" y="927"/>
                    <a:pt x="1685" y="1152"/>
                    <a:pt x="1628" y="1348"/>
                  </a:cubicBezTo>
                  <a:cubicBezTo>
                    <a:pt x="1600" y="1433"/>
                    <a:pt x="1572" y="1489"/>
                    <a:pt x="1685" y="1517"/>
                  </a:cubicBezTo>
                  <a:cubicBezTo>
                    <a:pt x="1685" y="1545"/>
                    <a:pt x="1713" y="1573"/>
                    <a:pt x="1713" y="1601"/>
                  </a:cubicBezTo>
                  <a:cubicBezTo>
                    <a:pt x="1769" y="1854"/>
                    <a:pt x="1853" y="1966"/>
                    <a:pt x="2106" y="1770"/>
                  </a:cubicBezTo>
                  <a:cubicBezTo>
                    <a:pt x="2274" y="1629"/>
                    <a:pt x="2667" y="1713"/>
                    <a:pt x="2779" y="1882"/>
                  </a:cubicBezTo>
                  <a:cubicBezTo>
                    <a:pt x="2948" y="2078"/>
                    <a:pt x="2920" y="2247"/>
                    <a:pt x="2751" y="2415"/>
                  </a:cubicBezTo>
                  <a:cubicBezTo>
                    <a:pt x="2639" y="2528"/>
                    <a:pt x="2499" y="2556"/>
                    <a:pt x="2415" y="2359"/>
                  </a:cubicBezTo>
                  <a:cubicBezTo>
                    <a:pt x="2471" y="2612"/>
                    <a:pt x="2527" y="2836"/>
                    <a:pt x="2274" y="2977"/>
                  </a:cubicBezTo>
                  <a:cubicBezTo>
                    <a:pt x="2471" y="3201"/>
                    <a:pt x="2751" y="3286"/>
                    <a:pt x="3032" y="3314"/>
                  </a:cubicBezTo>
                  <a:cubicBezTo>
                    <a:pt x="3481" y="3314"/>
                    <a:pt x="3509" y="3426"/>
                    <a:pt x="3285" y="3819"/>
                  </a:cubicBezTo>
                  <a:cubicBezTo>
                    <a:pt x="3397" y="3735"/>
                    <a:pt x="3425" y="3622"/>
                    <a:pt x="3537" y="3566"/>
                  </a:cubicBezTo>
                  <a:cubicBezTo>
                    <a:pt x="3734" y="3454"/>
                    <a:pt x="3902" y="3763"/>
                    <a:pt x="4127" y="3651"/>
                  </a:cubicBezTo>
                  <a:cubicBezTo>
                    <a:pt x="4155" y="3622"/>
                    <a:pt x="4183" y="3622"/>
                    <a:pt x="4211" y="3622"/>
                  </a:cubicBezTo>
                  <a:cubicBezTo>
                    <a:pt x="4239" y="3622"/>
                    <a:pt x="4239" y="3622"/>
                    <a:pt x="4267" y="3622"/>
                  </a:cubicBezTo>
                  <a:cubicBezTo>
                    <a:pt x="4324" y="3651"/>
                    <a:pt x="4380" y="3679"/>
                    <a:pt x="4464" y="3707"/>
                  </a:cubicBezTo>
                  <a:cubicBezTo>
                    <a:pt x="4576" y="3735"/>
                    <a:pt x="4576" y="3791"/>
                    <a:pt x="4548" y="3903"/>
                  </a:cubicBezTo>
                  <a:cubicBezTo>
                    <a:pt x="4492" y="4100"/>
                    <a:pt x="4604" y="4296"/>
                    <a:pt x="4604" y="4493"/>
                  </a:cubicBezTo>
                  <a:cubicBezTo>
                    <a:pt x="4604" y="4549"/>
                    <a:pt x="4604" y="4633"/>
                    <a:pt x="4689" y="4605"/>
                  </a:cubicBezTo>
                  <a:cubicBezTo>
                    <a:pt x="4717" y="4605"/>
                    <a:pt x="4773" y="4577"/>
                    <a:pt x="4801" y="4549"/>
                  </a:cubicBezTo>
                  <a:cubicBezTo>
                    <a:pt x="4857" y="4521"/>
                    <a:pt x="4857" y="4493"/>
                    <a:pt x="4885" y="4437"/>
                  </a:cubicBezTo>
                  <a:cubicBezTo>
                    <a:pt x="4997" y="4156"/>
                    <a:pt x="5025" y="4128"/>
                    <a:pt x="5278" y="4296"/>
                  </a:cubicBezTo>
                  <a:cubicBezTo>
                    <a:pt x="5475" y="4437"/>
                    <a:pt x="5559" y="4409"/>
                    <a:pt x="5643" y="4184"/>
                  </a:cubicBezTo>
                  <a:cubicBezTo>
                    <a:pt x="5699" y="4072"/>
                    <a:pt x="5699" y="3959"/>
                    <a:pt x="5531" y="3959"/>
                  </a:cubicBezTo>
                  <a:cubicBezTo>
                    <a:pt x="5390" y="3959"/>
                    <a:pt x="5390" y="3875"/>
                    <a:pt x="5362" y="3791"/>
                  </a:cubicBezTo>
                  <a:cubicBezTo>
                    <a:pt x="5362" y="3763"/>
                    <a:pt x="5362" y="3763"/>
                    <a:pt x="5362" y="3735"/>
                  </a:cubicBezTo>
                  <a:cubicBezTo>
                    <a:pt x="5362" y="3735"/>
                    <a:pt x="5362" y="3707"/>
                    <a:pt x="5390" y="3707"/>
                  </a:cubicBezTo>
                  <a:cubicBezTo>
                    <a:pt x="5418" y="3735"/>
                    <a:pt x="5475" y="3735"/>
                    <a:pt x="5475" y="3763"/>
                  </a:cubicBezTo>
                  <a:cubicBezTo>
                    <a:pt x="5475" y="3847"/>
                    <a:pt x="5559" y="3875"/>
                    <a:pt x="5643" y="3847"/>
                  </a:cubicBezTo>
                  <a:cubicBezTo>
                    <a:pt x="5755" y="3819"/>
                    <a:pt x="5699" y="3763"/>
                    <a:pt x="5671" y="3679"/>
                  </a:cubicBezTo>
                  <a:cubicBezTo>
                    <a:pt x="5671" y="3651"/>
                    <a:pt x="5671" y="3594"/>
                    <a:pt x="5727" y="3594"/>
                  </a:cubicBezTo>
                  <a:cubicBezTo>
                    <a:pt x="5755" y="3594"/>
                    <a:pt x="5812" y="3622"/>
                    <a:pt x="5840" y="3651"/>
                  </a:cubicBezTo>
                  <a:cubicBezTo>
                    <a:pt x="5868" y="3679"/>
                    <a:pt x="5868" y="3735"/>
                    <a:pt x="5868" y="3791"/>
                  </a:cubicBezTo>
                  <a:cubicBezTo>
                    <a:pt x="5812" y="4016"/>
                    <a:pt x="5924" y="4240"/>
                    <a:pt x="5952" y="4465"/>
                  </a:cubicBezTo>
                  <a:cubicBezTo>
                    <a:pt x="6148" y="4465"/>
                    <a:pt x="6289" y="4549"/>
                    <a:pt x="6177" y="4774"/>
                  </a:cubicBezTo>
                  <a:cubicBezTo>
                    <a:pt x="6148" y="4830"/>
                    <a:pt x="6177" y="4858"/>
                    <a:pt x="6205" y="4886"/>
                  </a:cubicBezTo>
                  <a:cubicBezTo>
                    <a:pt x="6261" y="4914"/>
                    <a:pt x="6317" y="4886"/>
                    <a:pt x="6345" y="4858"/>
                  </a:cubicBezTo>
                  <a:cubicBezTo>
                    <a:pt x="6401" y="4774"/>
                    <a:pt x="6457" y="4689"/>
                    <a:pt x="6513" y="4633"/>
                  </a:cubicBezTo>
                  <a:cubicBezTo>
                    <a:pt x="6541" y="4521"/>
                    <a:pt x="6598" y="4493"/>
                    <a:pt x="6710" y="4521"/>
                  </a:cubicBezTo>
                  <a:cubicBezTo>
                    <a:pt x="6822" y="4577"/>
                    <a:pt x="6738" y="4633"/>
                    <a:pt x="6682" y="4689"/>
                  </a:cubicBezTo>
                  <a:cubicBezTo>
                    <a:pt x="6682" y="4717"/>
                    <a:pt x="6654" y="4745"/>
                    <a:pt x="6710" y="4774"/>
                  </a:cubicBezTo>
                  <a:cubicBezTo>
                    <a:pt x="6963" y="4886"/>
                    <a:pt x="6822" y="5082"/>
                    <a:pt x="6794" y="5251"/>
                  </a:cubicBezTo>
                  <a:cubicBezTo>
                    <a:pt x="6794" y="5279"/>
                    <a:pt x="6766" y="5307"/>
                    <a:pt x="6766" y="5335"/>
                  </a:cubicBezTo>
                  <a:cubicBezTo>
                    <a:pt x="6738" y="5419"/>
                    <a:pt x="6850" y="5532"/>
                    <a:pt x="6682" y="5560"/>
                  </a:cubicBezTo>
                  <a:cubicBezTo>
                    <a:pt x="6570" y="5616"/>
                    <a:pt x="6457" y="5560"/>
                    <a:pt x="6345" y="5532"/>
                  </a:cubicBezTo>
                  <a:cubicBezTo>
                    <a:pt x="6261" y="5475"/>
                    <a:pt x="6289" y="5419"/>
                    <a:pt x="6289" y="5335"/>
                  </a:cubicBezTo>
                  <a:cubicBezTo>
                    <a:pt x="6345" y="5139"/>
                    <a:pt x="6205" y="5223"/>
                    <a:pt x="6120" y="525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70"/>
            <p:cNvSpPr/>
            <p:nvPr/>
          </p:nvSpPr>
          <p:spPr>
            <a:xfrm>
              <a:off x="4778200" y="593250"/>
              <a:ext cx="169875" cy="99000"/>
            </a:xfrm>
            <a:custGeom>
              <a:avLst/>
              <a:gdLst/>
              <a:ahLst/>
              <a:cxnLst/>
              <a:rect l="l" t="t" r="r" b="b"/>
              <a:pathLst>
                <a:path w="6795" h="3960" extrusionOk="0">
                  <a:moveTo>
                    <a:pt x="2892" y="618"/>
                  </a:moveTo>
                  <a:cubicBezTo>
                    <a:pt x="2892" y="590"/>
                    <a:pt x="2892" y="534"/>
                    <a:pt x="2892" y="506"/>
                  </a:cubicBezTo>
                  <a:cubicBezTo>
                    <a:pt x="2920" y="478"/>
                    <a:pt x="2948" y="450"/>
                    <a:pt x="2976" y="478"/>
                  </a:cubicBezTo>
                  <a:cubicBezTo>
                    <a:pt x="3061" y="478"/>
                    <a:pt x="3145" y="422"/>
                    <a:pt x="3229" y="394"/>
                  </a:cubicBezTo>
                  <a:cubicBezTo>
                    <a:pt x="3313" y="366"/>
                    <a:pt x="3398" y="366"/>
                    <a:pt x="3454" y="450"/>
                  </a:cubicBezTo>
                  <a:cubicBezTo>
                    <a:pt x="3482" y="562"/>
                    <a:pt x="3538" y="647"/>
                    <a:pt x="3369" y="703"/>
                  </a:cubicBezTo>
                  <a:cubicBezTo>
                    <a:pt x="3341" y="703"/>
                    <a:pt x="3341" y="675"/>
                    <a:pt x="3313" y="675"/>
                  </a:cubicBezTo>
                  <a:cubicBezTo>
                    <a:pt x="3313" y="703"/>
                    <a:pt x="3341" y="675"/>
                    <a:pt x="3369" y="703"/>
                  </a:cubicBezTo>
                  <a:cubicBezTo>
                    <a:pt x="3706" y="787"/>
                    <a:pt x="4015" y="759"/>
                    <a:pt x="4296" y="534"/>
                  </a:cubicBezTo>
                  <a:cubicBezTo>
                    <a:pt x="4352" y="478"/>
                    <a:pt x="4464" y="506"/>
                    <a:pt x="4464" y="562"/>
                  </a:cubicBezTo>
                  <a:cubicBezTo>
                    <a:pt x="4464" y="899"/>
                    <a:pt x="4717" y="843"/>
                    <a:pt x="4914" y="871"/>
                  </a:cubicBezTo>
                  <a:cubicBezTo>
                    <a:pt x="4998" y="871"/>
                    <a:pt x="5082" y="899"/>
                    <a:pt x="5138" y="955"/>
                  </a:cubicBezTo>
                  <a:cubicBezTo>
                    <a:pt x="5279" y="1124"/>
                    <a:pt x="5335" y="1292"/>
                    <a:pt x="5644" y="1180"/>
                  </a:cubicBezTo>
                  <a:cubicBezTo>
                    <a:pt x="5868" y="1096"/>
                    <a:pt x="6065" y="1068"/>
                    <a:pt x="6177" y="843"/>
                  </a:cubicBezTo>
                  <a:cubicBezTo>
                    <a:pt x="6233" y="759"/>
                    <a:pt x="6317" y="675"/>
                    <a:pt x="6430" y="731"/>
                  </a:cubicBezTo>
                  <a:cubicBezTo>
                    <a:pt x="6542" y="843"/>
                    <a:pt x="6738" y="899"/>
                    <a:pt x="6710" y="1096"/>
                  </a:cubicBezTo>
                  <a:cubicBezTo>
                    <a:pt x="6682" y="1208"/>
                    <a:pt x="6682" y="1320"/>
                    <a:pt x="6598" y="1433"/>
                  </a:cubicBezTo>
                  <a:cubicBezTo>
                    <a:pt x="6570" y="1461"/>
                    <a:pt x="6486" y="1517"/>
                    <a:pt x="6542" y="1573"/>
                  </a:cubicBezTo>
                  <a:cubicBezTo>
                    <a:pt x="6795" y="1826"/>
                    <a:pt x="6598" y="2191"/>
                    <a:pt x="6766" y="2471"/>
                  </a:cubicBezTo>
                  <a:cubicBezTo>
                    <a:pt x="6795" y="2612"/>
                    <a:pt x="6766" y="2724"/>
                    <a:pt x="6598" y="2724"/>
                  </a:cubicBezTo>
                  <a:cubicBezTo>
                    <a:pt x="6430" y="2724"/>
                    <a:pt x="6317" y="2640"/>
                    <a:pt x="6261" y="2471"/>
                  </a:cubicBezTo>
                  <a:cubicBezTo>
                    <a:pt x="6233" y="2331"/>
                    <a:pt x="6261" y="2191"/>
                    <a:pt x="6093" y="2106"/>
                  </a:cubicBezTo>
                  <a:cubicBezTo>
                    <a:pt x="6233" y="2247"/>
                    <a:pt x="6289" y="2387"/>
                    <a:pt x="6037" y="2415"/>
                  </a:cubicBezTo>
                  <a:cubicBezTo>
                    <a:pt x="5840" y="2443"/>
                    <a:pt x="5728" y="2528"/>
                    <a:pt x="5615" y="2696"/>
                  </a:cubicBezTo>
                  <a:cubicBezTo>
                    <a:pt x="5475" y="2893"/>
                    <a:pt x="5279" y="2893"/>
                    <a:pt x="5222" y="2640"/>
                  </a:cubicBezTo>
                  <a:cubicBezTo>
                    <a:pt x="5166" y="2387"/>
                    <a:pt x="5054" y="2387"/>
                    <a:pt x="4857" y="2443"/>
                  </a:cubicBezTo>
                  <a:cubicBezTo>
                    <a:pt x="4633" y="2499"/>
                    <a:pt x="4577" y="2415"/>
                    <a:pt x="4464" y="2135"/>
                  </a:cubicBezTo>
                  <a:cubicBezTo>
                    <a:pt x="4268" y="2191"/>
                    <a:pt x="4240" y="2556"/>
                    <a:pt x="3931" y="2443"/>
                  </a:cubicBezTo>
                  <a:cubicBezTo>
                    <a:pt x="3931" y="2471"/>
                    <a:pt x="3959" y="2471"/>
                    <a:pt x="3987" y="2471"/>
                  </a:cubicBezTo>
                  <a:cubicBezTo>
                    <a:pt x="4015" y="2499"/>
                    <a:pt x="4043" y="2499"/>
                    <a:pt x="4043" y="2499"/>
                  </a:cubicBezTo>
                  <a:cubicBezTo>
                    <a:pt x="4071" y="2528"/>
                    <a:pt x="4099" y="2528"/>
                    <a:pt x="4127" y="2556"/>
                  </a:cubicBezTo>
                  <a:cubicBezTo>
                    <a:pt x="4296" y="2724"/>
                    <a:pt x="4380" y="2893"/>
                    <a:pt x="4268" y="3145"/>
                  </a:cubicBezTo>
                  <a:cubicBezTo>
                    <a:pt x="4268" y="3145"/>
                    <a:pt x="4268" y="3173"/>
                    <a:pt x="4268" y="3201"/>
                  </a:cubicBezTo>
                  <a:cubicBezTo>
                    <a:pt x="4296" y="3173"/>
                    <a:pt x="4296" y="3173"/>
                    <a:pt x="4324" y="3173"/>
                  </a:cubicBezTo>
                  <a:cubicBezTo>
                    <a:pt x="4380" y="3145"/>
                    <a:pt x="4408" y="3145"/>
                    <a:pt x="4464" y="3145"/>
                  </a:cubicBezTo>
                  <a:cubicBezTo>
                    <a:pt x="4605" y="3117"/>
                    <a:pt x="4717" y="3145"/>
                    <a:pt x="4773" y="3286"/>
                  </a:cubicBezTo>
                  <a:cubicBezTo>
                    <a:pt x="4829" y="3370"/>
                    <a:pt x="4801" y="3454"/>
                    <a:pt x="4745" y="3538"/>
                  </a:cubicBezTo>
                  <a:cubicBezTo>
                    <a:pt x="4633" y="3622"/>
                    <a:pt x="4521" y="3679"/>
                    <a:pt x="4408" y="3538"/>
                  </a:cubicBezTo>
                  <a:cubicBezTo>
                    <a:pt x="4240" y="3651"/>
                    <a:pt x="3987" y="3538"/>
                    <a:pt x="3847" y="3707"/>
                  </a:cubicBezTo>
                  <a:cubicBezTo>
                    <a:pt x="3791" y="3791"/>
                    <a:pt x="3706" y="3847"/>
                    <a:pt x="3622" y="3875"/>
                  </a:cubicBezTo>
                  <a:cubicBezTo>
                    <a:pt x="3538" y="3903"/>
                    <a:pt x="3454" y="3959"/>
                    <a:pt x="3398" y="3875"/>
                  </a:cubicBezTo>
                  <a:cubicBezTo>
                    <a:pt x="3341" y="3791"/>
                    <a:pt x="3398" y="3707"/>
                    <a:pt x="3426" y="3622"/>
                  </a:cubicBezTo>
                  <a:cubicBezTo>
                    <a:pt x="3369" y="3819"/>
                    <a:pt x="3229" y="3819"/>
                    <a:pt x="3089" y="3735"/>
                  </a:cubicBezTo>
                  <a:cubicBezTo>
                    <a:pt x="2920" y="3651"/>
                    <a:pt x="3061" y="3510"/>
                    <a:pt x="3061" y="3426"/>
                  </a:cubicBezTo>
                  <a:cubicBezTo>
                    <a:pt x="2976" y="3005"/>
                    <a:pt x="3369" y="2780"/>
                    <a:pt x="3398" y="2415"/>
                  </a:cubicBezTo>
                  <a:cubicBezTo>
                    <a:pt x="3398" y="2275"/>
                    <a:pt x="3538" y="2163"/>
                    <a:pt x="3622" y="2022"/>
                  </a:cubicBezTo>
                  <a:cubicBezTo>
                    <a:pt x="3706" y="1938"/>
                    <a:pt x="3959" y="1994"/>
                    <a:pt x="3875" y="1713"/>
                  </a:cubicBezTo>
                  <a:cubicBezTo>
                    <a:pt x="3875" y="1657"/>
                    <a:pt x="4043" y="1601"/>
                    <a:pt x="4127" y="1657"/>
                  </a:cubicBezTo>
                  <a:cubicBezTo>
                    <a:pt x="4324" y="1798"/>
                    <a:pt x="4380" y="1657"/>
                    <a:pt x="4464" y="1489"/>
                  </a:cubicBezTo>
                  <a:cubicBezTo>
                    <a:pt x="4352" y="1489"/>
                    <a:pt x="4268" y="1461"/>
                    <a:pt x="4212" y="1348"/>
                  </a:cubicBezTo>
                  <a:cubicBezTo>
                    <a:pt x="4043" y="1124"/>
                    <a:pt x="3959" y="1124"/>
                    <a:pt x="3875" y="1376"/>
                  </a:cubicBezTo>
                  <a:cubicBezTo>
                    <a:pt x="3819" y="1657"/>
                    <a:pt x="3706" y="1685"/>
                    <a:pt x="3538" y="1545"/>
                  </a:cubicBezTo>
                  <a:cubicBezTo>
                    <a:pt x="3369" y="2275"/>
                    <a:pt x="2752" y="2443"/>
                    <a:pt x="2078" y="2612"/>
                  </a:cubicBezTo>
                  <a:cubicBezTo>
                    <a:pt x="2471" y="2780"/>
                    <a:pt x="2359" y="3033"/>
                    <a:pt x="2218" y="3201"/>
                  </a:cubicBezTo>
                  <a:cubicBezTo>
                    <a:pt x="1994" y="3454"/>
                    <a:pt x="1769" y="3089"/>
                    <a:pt x="1517" y="3089"/>
                  </a:cubicBezTo>
                  <a:cubicBezTo>
                    <a:pt x="1488" y="3145"/>
                    <a:pt x="1517" y="3229"/>
                    <a:pt x="1460" y="3286"/>
                  </a:cubicBezTo>
                  <a:cubicBezTo>
                    <a:pt x="1376" y="3426"/>
                    <a:pt x="1264" y="3454"/>
                    <a:pt x="1180" y="3314"/>
                  </a:cubicBezTo>
                  <a:cubicBezTo>
                    <a:pt x="1067" y="3061"/>
                    <a:pt x="927" y="2836"/>
                    <a:pt x="815" y="2584"/>
                  </a:cubicBezTo>
                  <a:cubicBezTo>
                    <a:pt x="730" y="2359"/>
                    <a:pt x="899" y="2163"/>
                    <a:pt x="1067" y="2106"/>
                  </a:cubicBezTo>
                  <a:cubicBezTo>
                    <a:pt x="1320" y="1994"/>
                    <a:pt x="1152" y="1910"/>
                    <a:pt x="1095" y="1798"/>
                  </a:cubicBezTo>
                  <a:cubicBezTo>
                    <a:pt x="899" y="2078"/>
                    <a:pt x="590" y="2050"/>
                    <a:pt x="337" y="2106"/>
                  </a:cubicBezTo>
                  <a:cubicBezTo>
                    <a:pt x="225" y="2106"/>
                    <a:pt x="113" y="2078"/>
                    <a:pt x="57" y="1994"/>
                  </a:cubicBezTo>
                  <a:cubicBezTo>
                    <a:pt x="0" y="1882"/>
                    <a:pt x="113" y="1854"/>
                    <a:pt x="141" y="1798"/>
                  </a:cubicBezTo>
                  <a:cubicBezTo>
                    <a:pt x="253" y="1741"/>
                    <a:pt x="281" y="1601"/>
                    <a:pt x="365" y="1517"/>
                  </a:cubicBezTo>
                  <a:cubicBezTo>
                    <a:pt x="674" y="1180"/>
                    <a:pt x="674" y="1096"/>
                    <a:pt x="422" y="731"/>
                  </a:cubicBezTo>
                  <a:cubicBezTo>
                    <a:pt x="365" y="618"/>
                    <a:pt x="281" y="506"/>
                    <a:pt x="337" y="366"/>
                  </a:cubicBezTo>
                  <a:cubicBezTo>
                    <a:pt x="590" y="113"/>
                    <a:pt x="983" y="225"/>
                    <a:pt x="1264" y="29"/>
                  </a:cubicBezTo>
                  <a:cubicBezTo>
                    <a:pt x="1292" y="1"/>
                    <a:pt x="1348" y="1"/>
                    <a:pt x="1376" y="57"/>
                  </a:cubicBezTo>
                  <a:cubicBezTo>
                    <a:pt x="1404" y="113"/>
                    <a:pt x="1404" y="141"/>
                    <a:pt x="1376" y="197"/>
                  </a:cubicBezTo>
                  <a:cubicBezTo>
                    <a:pt x="1264" y="310"/>
                    <a:pt x="1152" y="394"/>
                    <a:pt x="983" y="450"/>
                  </a:cubicBezTo>
                  <a:cubicBezTo>
                    <a:pt x="1208" y="731"/>
                    <a:pt x="1573" y="618"/>
                    <a:pt x="1825" y="731"/>
                  </a:cubicBezTo>
                  <a:cubicBezTo>
                    <a:pt x="1994" y="815"/>
                    <a:pt x="2106" y="871"/>
                    <a:pt x="2050" y="1068"/>
                  </a:cubicBezTo>
                  <a:cubicBezTo>
                    <a:pt x="2050" y="1096"/>
                    <a:pt x="2106" y="1040"/>
                    <a:pt x="2050" y="1068"/>
                  </a:cubicBezTo>
                  <a:cubicBezTo>
                    <a:pt x="2106" y="787"/>
                    <a:pt x="2303" y="787"/>
                    <a:pt x="2499" y="787"/>
                  </a:cubicBezTo>
                  <a:cubicBezTo>
                    <a:pt x="2527" y="787"/>
                    <a:pt x="2555" y="787"/>
                    <a:pt x="2583" y="815"/>
                  </a:cubicBezTo>
                  <a:lnTo>
                    <a:pt x="2583" y="815"/>
                  </a:lnTo>
                  <a:cubicBezTo>
                    <a:pt x="2611" y="843"/>
                    <a:pt x="2611" y="871"/>
                    <a:pt x="2640" y="899"/>
                  </a:cubicBezTo>
                  <a:lnTo>
                    <a:pt x="2640" y="899"/>
                  </a:lnTo>
                  <a:cubicBezTo>
                    <a:pt x="2696" y="955"/>
                    <a:pt x="2752" y="927"/>
                    <a:pt x="2808" y="955"/>
                  </a:cubicBezTo>
                  <a:cubicBezTo>
                    <a:pt x="2948" y="899"/>
                    <a:pt x="2836" y="787"/>
                    <a:pt x="2864" y="703"/>
                  </a:cubicBezTo>
                  <a:cubicBezTo>
                    <a:pt x="2836" y="675"/>
                    <a:pt x="2864" y="647"/>
                    <a:pt x="2892" y="61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70"/>
            <p:cNvSpPr/>
            <p:nvPr/>
          </p:nvSpPr>
          <p:spPr>
            <a:xfrm>
              <a:off x="4646950" y="588350"/>
              <a:ext cx="129875" cy="148125"/>
            </a:xfrm>
            <a:custGeom>
              <a:avLst/>
              <a:gdLst/>
              <a:ahLst/>
              <a:cxnLst/>
              <a:rect l="l" t="t" r="r" b="b"/>
              <a:pathLst>
                <a:path w="5195" h="5925" extrusionOk="0">
                  <a:moveTo>
                    <a:pt x="422" y="4268"/>
                  </a:moveTo>
                  <a:cubicBezTo>
                    <a:pt x="506" y="4268"/>
                    <a:pt x="618" y="4296"/>
                    <a:pt x="702" y="4296"/>
                  </a:cubicBezTo>
                  <a:cubicBezTo>
                    <a:pt x="787" y="4212"/>
                    <a:pt x="899" y="4324"/>
                    <a:pt x="983" y="4240"/>
                  </a:cubicBezTo>
                  <a:cubicBezTo>
                    <a:pt x="1067" y="4240"/>
                    <a:pt x="1124" y="4240"/>
                    <a:pt x="1208" y="4268"/>
                  </a:cubicBezTo>
                  <a:cubicBezTo>
                    <a:pt x="1292" y="4183"/>
                    <a:pt x="1404" y="4268"/>
                    <a:pt x="1488" y="4212"/>
                  </a:cubicBezTo>
                  <a:cubicBezTo>
                    <a:pt x="1517" y="4212"/>
                    <a:pt x="1517" y="4212"/>
                    <a:pt x="1545" y="4212"/>
                  </a:cubicBezTo>
                  <a:cubicBezTo>
                    <a:pt x="1629" y="4155"/>
                    <a:pt x="1713" y="4212"/>
                    <a:pt x="1769" y="4155"/>
                  </a:cubicBezTo>
                  <a:cubicBezTo>
                    <a:pt x="1825" y="4155"/>
                    <a:pt x="1853" y="4155"/>
                    <a:pt x="1910" y="4155"/>
                  </a:cubicBezTo>
                  <a:cubicBezTo>
                    <a:pt x="1938" y="4127"/>
                    <a:pt x="2022" y="4127"/>
                    <a:pt x="1994" y="4043"/>
                  </a:cubicBezTo>
                  <a:cubicBezTo>
                    <a:pt x="1994" y="4015"/>
                    <a:pt x="1994" y="3987"/>
                    <a:pt x="1994" y="3959"/>
                  </a:cubicBezTo>
                  <a:cubicBezTo>
                    <a:pt x="1966" y="3931"/>
                    <a:pt x="1966" y="3847"/>
                    <a:pt x="1938" y="3818"/>
                  </a:cubicBezTo>
                  <a:cubicBezTo>
                    <a:pt x="1938" y="3790"/>
                    <a:pt x="1938" y="3762"/>
                    <a:pt x="1938" y="3734"/>
                  </a:cubicBezTo>
                  <a:cubicBezTo>
                    <a:pt x="1910" y="3706"/>
                    <a:pt x="1910" y="3650"/>
                    <a:pt x="1882" y="3594"/>
                  </a:cubicBezTo>
                  <a:cubicBezTo>
                    <a:pt x="1882" y="3566"/>
                    <a:pt x="1882" y="3566"/>
                    <a:pt x="1882" y="3538"/>
                  </a:cubicBezTo>
                  <a:cubicBezTo>
                    <a:pt x="1853" y="3510"/>
                    <a:pt x="1853" y="3482"/>
                    <a:pt x="1825" y="3454"/>
                  </a:cubicBezTo>
                  <a:cubicBezTo>
                    <a:pt x="1825" y="3425"/>
                    <a:pt x="1825" y="3425"/>
                    <a:pt x="1825" y="3397"/>
                  </a:cubicBezTo>
                  <a:cubicBezTo>
                    <a:pt x="1797" y="3341"/>
                    <a:pt x="1797" y="3285"/>
                    <a:pt x="1769" y="3257"/>
                  </a:cubicBezTo>
                  <a:cubicBezTo>
                    <a:pt x="1769" y="3229"/>
                    <a:pt x="1769" y="3201"/>
                    <a:pt x="1769" y="3173"/>
                  </a:cubicBezTo>
                  <a:cubicBezTo>
                    <a:pt x="1741" y="3145"/>
                    <a:pt x="1741" y="3060"/>
                    <a:pt x="1713" y="3032"/>
                  </a:cubicBezTo>
                  <a:cubicBezTo>
                    <a:pt x="1713" y="2976"/>
                    <a:pt x="1713" y="2948"/>
                    <a:pt x="1713" y="2892"/>
                  </a:cubicBezTo>
                  <a:cubicBezTo>
                    <a:pt x="1685" y="2836"/>
                    <a:pt x="1713" y="2780"/>
                    <a:pt x="1657" y="2752"/>
                  </a:cubicBezTo>
                  <a:cubicBezTo>
                    <a:pt x="1685" y="2415"/>
                    <a:pt x="1713" y="2078"/>
                    <a:pt x="1741" y="1769"/>
                  </a:cubicBezTo>
                  <a:cubicBezTo>
                    <a:pt x="1825" y="1685"/>
                    <a:pt x="1741" y="1572"/>
                    <a:pt x="1825" y="1488"/>
                  </a:cubicBezTo>
                  <a:cubicBezTo>
                    <a:pt x="1825" y="1460"/>
                    <a:pt x="1825" y="1432"/>
                    <a:pt x="1825" y="1432"/>
                  </a:cubicBezTo>
                  <a:cubicBezTo>
                    <a:pt x="1882" y="1376"/>
                    <a:pt x="1853" y="1320"/>
                    <a:pt x="1910" y="1292"/>
                  </a:cubicBezTo>
                  <a:cubicBezTo>
                    <a:pt x="1910" y="1264"/>
                    <a:pt x="1910" y="1236"/>
                    <a:pt x="1910" y="1208"/>
                  </a:cubicBezTo>
                  <a:cubicBezTo>
                    <a:pt x="1966" y="1179"/>
                    <a:pt x="1938" y="1123"/>
                    <a:pt x="1994" y="1067"/>
                  </a:cubicBezTo>
                  <a:cubicBezTo>
                    <a:pt x="1994" y="1067"/>
                    <a:pt x="1994" y="1039"/>
                    <a:pt x="1994" y="1011"/>
                  </a:cubicBezTo>
                  <a:cubicBezTo>
                    <a:pt x="2078" y="955"/>
                    <a:pt x="2022" y="871"/>
                    <a:pt x="2078" y="814"/>
                  </a:cubicBezTo>
                  <a:cubicBezTo>
                    <a:pt x="2078" y="786"/>
                    <a:pt x="2078" y="758"/>
                    <a:pt x="2078" y="730"/>
                  </a:cubicBezTo>
                  <a:cubicBezTo>
                    <a:pt x="2106" y="730"/>
                    <a:pt x="2134" y="702"/>
                    <a:pt x="2162" y="674"/>
                  </a:cubicBezTo>
                  <a:cubicBezTo>
                    <a:pt x="2162" y="646"/>
                    <a:pt x="2162" y="618"/>
                    <a:pt x="2162" y="590"/>
                  </a:cubicBezTo>
                  <a:cubicBezTo>
                    <a:pt x="2190" y="590"/>
                    <a:pt x="2218" y="562"/>
                    <a:pt x="2247" y="534"/>
                  </a:cubicBezTo>
                  <a:lnTo>
                    <a:pt x="2247" y="534"/>
                  </a:lnTo>
                  <a:cubicBezTo>
                    <a:pt x="2275" y="506"/>
                    <a:pt x="2303" y="506"/>
                    <a:pt x="2331" y="478"/>
                  </a:cubicBezTo>
                  <a:cubicBezTo>
                    <a:pt x="2331" y="450"/>
                    <a:pt x="2331" y="421"/>
                    <a:pt x="2331" y="393"/>
                  </a:cubicBezTo>
                  <a:cubicBezTo>
                    <a:pt x="2359" y="393"/>
                    <a:pt x="2387" y="365"/>
                    <a:pt x="2415" y="337"/>
                  </a:cubicBezTo>
                  <a:lnTo>
                    <a:pt x="2415" y="337"/>
                  </a:lnTo>
                  <a:cubicBezTo>
                    <a:pt x="2415" y="309"/>
                    <a:pt x="2443" y="281"/>
                    <a:pt x="2471" y="281"/>
                  </a:cubicBezTo>
                  <a:lnTo>
                    <a:pt x="2471" y="281"/>
                  </a:lnTo>
                  <a:cubicBezTo>
                    <a:pt x="2499" y="253"/>
                    <a:pt x="2527" y="225"/>
                    <a:pt x="2555" y="197"/>
                  </a:cubicBezTo>
                  <a:lnTo>
                    <a:pt x="2555" y="197"/>
                  </a:lnTo>
                  <a:cubicBezTo>
                    <a:pt x="2583" y="197"/>
                    <a:pt x="2611" y="169"/>
                    <a:pt x="2640" y="141"/>
                  </a:cubicBezTo>
                  <a:lnTo>
                    <a:pt x="2640" y="141"/>
                  </a:lnTo>
                  <a:cubicBezTo>
                    <a:pt x="2640" y="113"/>
                    <a:pt x="2668" y="113"/>
                    <a:pt x="2696" y="85"/>
                  </a:cubicBezTo>
                  <a:lnTo>
                    <a:pt x="2696" y="85"/>
                  </a:lnTo>
                  <a:cubicBezTo>
                    <a:pt x="2724" y="56"/>
                    <a:pt x="2752" y="28"/>
                    <a:pt x="2780" y="0"/>
                  </a:cubicBezTo>
                  <a:cubicBezTo>
                    <a:pt x="2808" y="28"/>
                    <a:pt x="2836" y="28"/>
                    <a:pt x="2836" y="28"/>
                  </a:cubicBezTo>
                  <a:cubicBezTo>
                    <a:pt x="2864" y="0"/>
                    <a:pt x="2892" y="0"/>
                    <a:pt x="2920" y="28"/>
                  </a:cubicBezTo>
                  <a:cubicBezTo>
                    <a:pt x="2948" y="197"/>
                    <a:pt x="3061" y="337"/>
                    <a:pt x="3201" y="478"/>
                  </a:cubicBezTo>
                  <a:cubicBezTo>
                    <a:pt x="3201" y="730"/>
                    <a:pt x="3257" y="983"/>
                    <a:pt x="3061" y="1179"/>
                  </a:cubicBezTo>
                  <a:cubicBezTo>
                    <a:pt x="2976" y="1236"/>
                    <a:pt x="3033" y="1348"/>
                    <a:pt x="3117" y="1404"/>
                  </a:cubicBezTo>
                  <a:cubicBezTo>
                    <a:pt x="3117" y="1460"/>
                    <a:pt x="3145" y="1376"/>
                    <a:pt x="3117" y="1404"/>
                  </a:cubicBezTo>
                  <a:cubicBezTo>
                    <a:pt x="3117" y="1404"/>
                    <a:pt x="3089" y="1376"/>
                    <a:pt x="3089" y="1348"/>
                  </a:cubicBezTo>
                  <a:cubicBezTo>
                    <a:pt x="3033" y="1151"/>
                    <a:pt x="3313" y="1067"/>
                    <a:pt x="3229" y="871"/>
                  </a:cubicBezTo>
                  <a:cubicBezTo>
                    <a:pt x="3229" y="843"/>
                    <a:pt x="3257" y="814"/>
                    <a:pt x="3257" y="786"/>
                  </a:cubicBezTo>
                  <a:cubicBezTo>
                    <a:pt x="3426" y="506"/>
                    <a:pt x="3566" y="506"/>
                    <a:pt x="3706" y="758"/>
                  </a:cubicBezTo>
                  <a:cubicBezTo>
                    <a:pt x="3791" y="871"/>
                    <a:pt x="3847" y="1011"/>
                    <a:pt x="3875" y="1151"/>
                  </a:cubicBezTo>
                  <a:cubicBezTo>
                    <a:pt x="4043" y="1039"/>
                    <a:pt x="4128" y="786"/>
                    <a:pt x="4380" y="955"/>
                  </a:cubicBezTo>
                  <a:cubicBezTo>
                    <a:pt x="4408" y="955"/>
                    <a:pt x="4408" y="983"/>
                    <a:pt x="4408" y="983"/>
                  </a:cubicBezTo>
                  <a:cubicBezTo>
                    <a:pt x="4464" y="871"/>
                    <a:pt x="4492" y="702"/>
                    <a:pt x="4661" y="786"/>
                  </a:cubicBezTo>
                  <a:cubicBezTo>
                    <a:pt x="4773" y="843"/>
                    <a:pt x="4717" y="1011"/>
                    <a:pt x="4801" y="1123"/>
                  </a:cubicBezTo>
                  <a:cubicBezTo>
                    <a:pt x="4829" y="1151"/>
                    <a:pt x="4857" y="1179"/>
                    <a:pt x="4886" y="1179"/>
                  </a:cubicBezTo>
                  <a:cubicBezTo>
                    <a:pt x="4970" y="1236"/>
                    <a:pt x="5194" y="1208"/>
                    <a:pt x="5166" y="1404"/>
                  </a:cubicBezTo>
                  <a:cubicBezTo>
                    <a:pt x="5138" y="1572"/>
                    <a:pt x="4942" y="1685"/>
                    <a:pt x="4829" y="1797"/>
                  </a:cubicBezTo>
                  <a:cubicBezTo>
                    <a:pt x="4773" y="1825"/>
                    <a:pt x="4661" y="1825"/>
                    <a:pt x="4633" y="1769"/>
                  </a:cubicBezTo>
                  <a:cubicBezTo>
                    <a:pt x="4549" y="1572"/>
                    <a:pt x="4324" y="1488"/>
                    <a:pt x="4184" y="1348"/>
                  </a:cubicBezTo>
                  <a:cubicBezTo>
                    <a:pt x="4184" y="1488"/>
                    <a:pt x="4184" y="1629"/>
                    <a:pt x="4212" y="1769"/>
                  </a:cubicBezTo>
                  <a:cubicBezTo>
                    <a:pt x="4240" y="1853"/>
                    <a:pt x="4240" y="1937"/>
                    <a:pt x="4128" y="1966"/>
                  </a:cubicBezTo>
                  <a:cubicBezTo>
                    <a:pt x="4099" y="1966"/>
                    <a:pt x="4071" y="1966"/>
                    <a:pt x="4043" y="1937"/>
                  </a:cubicBezTo>
                  <a:cubicBezTo>
                    <a:pt x="4015" y="1966"/>
                    <a:pt x="4099" y="1966"/>
                    <a:pt x="4099" y="1994"/>
                  </a:cubicBezTo>
                  <a:cubicBezTo>
                    <a:pt x="4156" y="2106"/>
                    <a:pt x="4240" y="2190"/>
                    <a:pt x="4184" y="2331"/>
                  </a:cubicBezTo>
                  <a:cubicBezTo>
                    <a:pt x="4128" y="2415"/>
                    <a:pt x="4071" y="2387"/>
                    <a:pt x="3987" y="2387"/>
                  </a:cubicBezTo>
                  <a:cubicBezTo>
                    <a:pt x="3791" y="2387"/>
                    <a:pt x="3791" y="2218"/>
                    <a:pt x="3763" y="2050"/>
                  </a:cubicBezTo>
                  <a:cubicBezTo>
                    <a:pt x="3678" y="2134"/>
                    <a:pt x="3678" y="2218"/>
                    <a:pt x="3622" y="2274"/>
                  </a:cubicBezTo>
                  <a:cubicBezTo>
                    <a:pt x="3426" y="2443"/>
                    <a:pt x="3201" y="2359"/>
                    <a:pt x="3033" y="2218"/>
                  </a:cubicBezTo>
                  <a:cubicBezTo>
                    <a:pt x="2864" y="2078"/>
                    <a:pt x="2836" y="2190"/>
                    <a:pt x="2808" y="2302"/>
                  </a:cubicBezTo>
                  <a:cubicBezTo>
                    <a:pt x="2780" y="2331"/>
                    <a:pt x="2780" y="2359"/>
                    <a:pt x="2752" y="2387"/>
                  </a:cubicBezTo>
                  <a:cubicBezTo>
                    <a:pt x="2583" y="2639"/>
                    <a:pt x="2471" y="2331"/>
                    <a:pt x="2303" y="2331"/>
                  </a:cubicBezTo>
                  <a:cubicBezTo>
                    <a:pt x="2218" y="2471"/>
                    <a:pt x="2303" y="2808"/>
                    <a:pt x="1966" y="2752"/>
                  </a:cubicBezTo>
                  <a:cubicBezTo>
                    <a:pt x="2050" y="3145"/>
                    <a:pt x="2387" y="3397"/>
                    <a:pt x="2583" y="3706"/>
                  </a:cubicBezTo>
                  <a:cubicBezTo>
                    <a:pt x="2583" y="3706"/>
                    <a:pt x="2611" y="3482"/>
                    <a:pt x="2752" y="3650"/>
                  </a:cubicBezTo>
                  <a:cubicBezTo>
                    <a:pt x="2836" y="3762"/>
                    <a:pt x="2836" y="3959"/>
                    <a:pt x="2696" y="4099"/>
                  </a:cubicBezTo>
                  <a:cubicBezTo>
                    <a:pt x="2611" y="4183"/>
                    <a:pt x="2499" y="4183"/>
                    <a:pt x="2387" y="4296"/>
                  </a:cubicBezTo>
                  <a:cubicBezTo>
                    <a:pt x="2583" y="4380"/>
                    <a:pt x="2555" y="4745"/>
                    <a:pt x="2892" y="4717"/>
                  </a:cubicBezTo>
                  <a:cubicBezTo>
                    <a:pt x="2611" y="4548"/>
                    <a:pt x="2583" y="4380"/>
                    <a:pt x="2808" y="4127"/>
                  </a:cubicBezTo>
                  <a:cubicBezTo>
                    <a:pt x="2920" y="3959"/>
                    <a:pt x="3061" y="3847"/>
                    <a:pt x="3061" y="3622"/>
                  </a:cubicBezTo>
                  <a:cubicBezTo>
                    <a:pt x="3061" y="3510"/>
                    <a:pt x="3201" y="3369"/>
                    <a:pt x="3369" y="3369"/>
                  </a:cubicBezTo>
                  <a:cubicBezTo>
                    <a:pt x="3510" y="3397"/>
                    <a:pt x="3650" y="3285"/>
                    <a:pt x="3819" y="3341"/>
                  </a:cubicBezTo>
                  <a:cubicBezTo>
                    <a:pt x="3510" y="3117"/>
                    <a:pt x="3566" y="2864"/>
                    <a:pt x="3959" y="2583"/>
                  </a:cubicBezTo>
                  <a:cubicBezTo>
                    <a:pt x="4015" y="2583"/>
                    <a:pt x="4099" y="2639"/>
                    <a:pt x="4099" y="2695"/>
                  </a:cubicBezTo>
                  <a:cubicBezTo>
                    <a:pt x="4099" y="3032"/>
                    <a:pt x="4352" y="3117"/>
                    <a:pt x="4549" y="3257"/>
                  </a:cubicBezTo>
                  <a:cubicBezTo>
                    <a:pt x="4577" y="3285"/>
                    <a:pt x="4605" y="3341"/>
                    <a:pt x="4577" y="3341"/>
                  </a:cubicBezTo>
                  <a:cubicBezTo>
                    <a:pt x="4324" y="3482"/>
                    <a:pt x="4184" y="3734"/>
                    <a:pt x="3903" y="3818"/>
                  </a:cubicBezTo>
                  <a:cubicBezTo>
                    <a:pt x="3931" y="3818"/>
                    <a:pt x="3931" y="3818"/>
                    <a:pt x="3931" y="3818"/>
                  </a:cubicBezTo>
                  <a:cubicBezTo>
                    <a:pt x="4071" y="3762"/>
                    <a:pt x="4212" y="3706"/>
                    <a:pt x="4352" y="3650"/>
                  </a:cubicBezTo>
                  <a:cubicBezTo>
                    <a:pt x="4492" y="3566"/>
                    <a:pt x="4605" y="3594"/>
                    <a:pt x="4717" y="3678"/>
                  </a:cubicBezTo>
                  <a:cubicBezTo>
                    <a:pt x="4829" y="3790"/>
                    <a:pt x="4773" y="3847"/>
                    <a:pt x="4661" y="3931"/>
                  </a:cubicBezTo>
                  <a:cubicBezTo>
                    <a:pt x="4633" y="3959"/>
                    <a:pt x="4689" y="4043"/>
                    <a:pt x="4717" y="4099"/>
                  </a:cubicBezTo>
                  <a:cubicBezTo>
                    <a:pt x="4745" y="4183"/>
                    <a:pt x="4773" y="4296"/>
                    <a:pt x="4661" y="4380"/>
                  </a:cubicBezTo>
                  <a:cubicBezTo>
                    <a:pt x="4577" y="4352"/>
                    <a:pt x="4549" y="4380"/>
                    <a:pt x="4605" y="4436"/>
                  </a:cubicBezTo>
                  <a:cubicBezTo>
                    <a:pt x="4408" y="4773"/>
                    <a:pt x="4128" y="4576"/>
                    <a:pt x="3931" y="4548"/>
                  </a:cubicBezTo>
                  <a:cubicBezTo>
                    <a:pt x="4071" y="4633"/>
                    <a:pt x="4352" y="4576"/>
                    <a:pt x="4408" y="4801"/>
                  </a:cubicBezTo>
                  <a:cubicBezTo>
                    <a:pt x="4464" y="4941"/>
                    <a:pt x="4380" y="5110"/>
                    <a:pt x="4212" y="5166"/>
                  </a:cubicBezTo>
                  <a:cubicBezTo>
                    <a:pt x="3931" y="5278"/>
                    <a:pt x="3931" y="5278"/>
                    <a:pt x="3734" y="5082"/>
                  </a:cubicBezTo>
                  <a:cubicBezTo>
                    <a:pt x="3763" y="5166"/>
                    <a:pt x="3791" y="5222"/>
                    <a:pt x="3847" y="5278"/>
                  </a:cubicBezTo>
                  <a:cubicBezTo>
                    <a:pt x="4184" y="5615"/>
                    <a:pt x="4184" y="5671"/>
                    <a:pt x="3734" y="5924"/>
                  </a:cubicBezTo>
                  <a:cubicBezTo>
                    <a:pt x="3734" y="5924"/>
                    <a:pt x="3706" y="5924"/>
                    <a:pt x="3706" y="5924"/>
                  </a:cubicBezTo>
                  <a:cubicBezTo>
                    <a:pt x="3538" y="5812"/>
                    <a:pt x="3734" y="5559"/>
                    <a:pt x="3566" y="5503"/>
                  </a:cubicBezTo>
                  <a:cubicBezTo>
                    <a:pt x="3426" y="5447"/>
                    <a:pt x="3257" y="5643"/>
                    <a:pt x="3089" y="5559"/>
                  </a:cubicBezTo>
                  <a:cubicBezTo>
                    <a:pt x="3061" y="5531"/>
                    <a:pt x="3061" y="5503"/>
                    <a:pt x="3061" y="5475"/>
                  </a:cubicBezTo>
                  <a:cubicBezTo>
                    <a:pt x="3145" y="5250"/>
                    <a:pt x="3005" y="5250"/>
                    <a:pt x="2864" y="5250"/>
                  </a:cubicBezTo>
                  <a:cubicBezTo>
                    <a:pt x="2808" y="5250"/>
                    <a:pt x="2780" y="5222"/>
                    <a:pt x="2780" y="5194"/>
                  </a:cubicBezTo>
                  <a:cubicBezTo>
                    <a:pt x="2499" y="5475"/>
                    <a:pt x="2499" y="5138"/>
                    <a:pt x="2387" y="4970"/>
                  </a:cubicBezTo>
                  <a:cubicBezTo>
                    <a:pt x="2247" y="5110"/>
                    <a:pt x="2106" y="5278"/>
                    <a:pt x="1966" y="5026"/>
                  </a:cubicBezTo>
                  <a:cubicBezTo>
                    <a:pt x="1882" y="5110"/>
                    <a:pt x="1882" y="5194"/>
                    <a:pt x="1882" y="5278"/>
                  </a:cubicBezTo>
                  <a:cubicBezTo>
                    <a:pt x="1853" y="5447"/>
                    <a:pt x="1769" y="5503"/>
                    <a:pt x="1601" y="5447"/>
                  </a:cubicBezTo>
                  <a:cubicBezTo>
                    <a:pt x="1432" y="5419"/>
                    <a:pt x="1236" y="5335"/>
                    <a:pt x="1067" y="5278"/>
                  </a:cubicBezTo>
                  <a:cubicBezTo>
                    <a:pt x="899" y="5222"/>
                    <a:pt x="730" y="5166"/>
                    <a:pt x="534" y="5278"/>
                  </a:cubicBezTo>
                  <a:cubicBezTo>
                    <a:pt x="366" y="5419"/>
                    <a:pt x="281" y="5250"/>
                    <a:pt x="225" y="5138"/>
                  </a:cubicBezTo>
                  <a:cubicBezTo>
                    <a:pt x="113" y="4913"/>
                    <a:pt x="1" y="4661"/>
                    <a:pt x="85" y="4408"/>
                  </a:cubicBezTo>
                  <a:cubicBezTo>
                    <a:pt x="113" y="4380"/>
                    <a:pt x="113" y="4352"/>
                    <a:pt x="141" y="4324"/>
                  </a:cubicBezTo>
                  <a:cubicBezTo>
                    <a:pt x="169" y="4324"/>
                    <a:pt x="197" y="4324"/>
                    <a:pt x="225" y="4324"/>
                  </a:cubicBezTo>
                  <a:cubicBezTo>
                    <a:pt x="281" y="4268"/>
                    <a:pt x="366" y="4324"/>
                    <a:pt x="422" y="42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70"/>
            <p:cNvSpPr/>
            <p:nvPr/>
          </p:nvSpPr>
          <p:spPr>
            <a:xfrm>
              <a:off x="4851200" y="533600"/>
              <a:ext cx="149525" cy="85650"/>
            </a:xfrm>
            <a:custGeom>
              <a:avLst/>
              <a:gdLst/>
              <a:ahLst/>
              <a:cxnLst/>
              <a:rect l="l" t="t" r="r" b="b"/>
              <a:pathLst>
                <a:path w="5981" h="3426" extrusionOk="0">
                  <a:moveTo>
                    <a:pt x="365" y="3061"/>
                  </a:moveTo>
                  <a:cubicBezTo>
                    <a:pt x="618" y="3004"/>
                    <a:pt x="478" y="2920"/>
                    <a:pt x="449" y="2808"/>
                  </a:cubicBezTo>
                  <a:cubicBezTo>
                    <a:pt x="309" y="2864"/>
                    <a:pt x="225" y="2948"/>
                    <a:pt x="141" y="2976"/>
                  </a:cubicBezTo>
                  <a:cubicBezTo>
                    <a:pt x="56" y="3033"/>
                    <a:pt x="56" y="2948"/>
                    <a:pt x="28" y="2892"/>
                  </a:cubicBezTo>
                  <a:cubicBezTo>
                    <a:pt x="0" y="2836"/>
                    <a:pt x="0" y="2780"/>
                    <a:pt x="56" y="2752"/>
                  </a:cubicBezTo>
                  <a:cubicBezTo>
                    <a:pt x="56" y="2724"/>
                    <a:pt x="56" y="2696"/>
                    <a:pt x="56" y="2668"/>
                  </a:cubicBezTo>
                  <a:cubicBezTo>
                    <a:pt x="113" y="2611"/>
                    <a:pt x="84" y="2527"/>
                    <a:pt x="141" y="2471"/>
                  </a:cubicBezTo>
                  <a:cubicBezTo>
                    <a:pt x="141" y="2443"/>
                    <a:pt x="141" y="2415"/>
                    <a:pt x="141" y="2387"/>
                  </a:cubicBezTo>
                  <a:cubicBezTo>
                    <a:pt x="197" y="2359"/>
                    <a:pt x="169" y="2303"/>
                    <a:pt x="225" y="2275"/>
                  </a:cubicBezTo>
                  <a:cubicBezTo>
                    <a:pt x="225" y="2218"/>
                    <a:pt x="225" y="2162"/>
                    <a:pt x="225" y="2134"/>
                  </a:cubicBezTo>
                  <a:cubicBezTo>
                    <a:pt x="281" y="2078"/>
                    <a:pt x="281" y="2022"/>
                    <a:pt x="309" y="1994"/>
                  </a:cubicBezTo>
                  <a:cubicBezTo>
                    <a:pt x="309" y="1966"/>
                    <a:pt x="309" y="1938"/>
                    <a:pt x="309" y="1910"/>
                  </a:cubicBezTo>
                  <a:cubicBezTo>
                    <a:pt x="365" y="1881"/>
                    <a:pt x="365" y="1825"/>
                    <a:pt x="393" y="1797"/>
                  </a:cubicBezTo>
                  <a:cubicBezTo>
                    <a:pt x="393" y="1769"/>
                    <a:pt x="393" y="1741"/>
                    <a:pt x="393" y="1713"/>
                  </a:cubicBezTo>
                  <a:cubicBezTo>
                    <a:pt x="421" y="1685"/>
                    <a:pt x="449" y="1685"/>
                    <a:pt x="478" y="1685"/>
                  </a:cubicBezTo>
                  <a:cubicBezTo>
                    <a:pt x="562" y="1741"/>
                    <a:pt x="618" y="1825"/>
                    <a:pt x="618" y="1910"/>
                  </a:cubicBezTo>
                  <a:cubicBezTo>
                    <a:pt x="618" y="1938"/>
                    <a:pt x="618" y="1938"/>
                    <a:pt x="590" y="1938"/>
                  </a:cubicBezTo>
                  <a:cubicBezTo>
                    <a:pt x="590" y="1938"/>
                    <a:pt x="590" y="1966"/>
                    <a:pt x="590" y="1966"/>
                  </a:cubicBezTo>
                  <a:cubicBezTo>
                    <a:pt x="618" y="1910"/>
                    <a:pt x="646" y="1938"/>
                    <a:pt x="674" y="1966"/>
                  </a:cubicBezTo>
                  <a:cubicBezTo>
                    <a:pt x="702" y="2190"/>
                    <a:pt x="758" y="2331"/>
                    <a:pt x="1095" y="2275"/>
                  </a:cubicBezTo>
                  <a:cubicBezTo>
                    <a:pt x="1320" y="2218"/>
                    <a:pt x="1601" y="2359"/>
                    <a:pt x="1629" y="2696"/>
                  </a:cubicBezTo>
                  <a:cubicBezTo>
                    <a:pt x="1713" y="2555"/>
                    <a:pt x="1516" y="2303"/>
                    <a:pt x="1881" y="2359"/>
                  </a:cubicBezTo>
                  <a:cubicBezTo>
                    <a:pt x="2022" y="2387"/>
                    <a:pt x="2162" y="2050"/>
                    <a:pt x="2106" y="1881"/>
                  </a:cubicBezTo>
                  <a:cubicBezTo>
                    <a:pt x="2078" y="1797"/>
                    <a:pt x="2078" y="1685"/>
                    <a:pt x="2134" y="1601"/>
                  </a:cubicBezTo>
                  <a:cubicBezTo>
                    <a:pt x="2162" y="1488"/>
                    <a:pt x="2218" y="1376"/>
                    <a:pt x="2162" y="1292"/>
                  </a:cubicBezTo>
                  <a:cubicBezTo>
                    <a:pt x="2106" y="1152"/>
                    <a:pt x="2078" y="1039"/>
                    <a:pt x="2190" y="955"/>
                  </a:cubicBezTo>
                  <a:cubicBezTo>
                    <a:pt x="2359" y="843"/>
                    <a:pt x="2555" y="787"/>
                    <a:pt x="2724" y="871"/>
                  </a:cubicBezTo>
                  <a:cubicBezTo>
                    <a:pt x="2864" y="955"/>
                    <a:pt x="2948" y="983"/>
                    <a:pt x="3088" y="927"/>
                  </a:cubicBezTo>
                  <a:cubicBezTo>
                    <a:pt x="3341" y="815"/>
                    <a:pt x="3453" y="927"/>
                    <a:pt x="3482" y="1208"/>
                  </a:cubicBezTo>
                  <a:cubicBezTo>
                    <a:pt x="3510" y="1432"/>
                    <a:pt x="3762" y="1517"/>
                    <a:pt x="3846" y="1741"/>
                  </a:cubicBezTo>
                  <a:cubicBezTo>
                    <a:pt x="3818" y="1517"/>
                    <a:pt x="3903" y="1320"/>
                    <a:pt x="3818" y="1123"/>
                  </a:cubicBezTo>
                  <a:cubicBezTo>
                    <a:pt x="3790" y="1095"/>
                    <a:pt x="3790" y="1039"/>
                    <a:pt x="3818" y="1011"/>
                  </a:cubicBezTo>
                  <a:cubicBezTo>
                    <a:pt x="4099" y="899"/>
                    <a:pt x="3903" y="618"/>
                    <a:pt x="4015" y="422"/>
                  </a:cubicBezTo>
                  <a:cubicBezTo>
                    <a:pt x="4099" y="281"/>
                    <a:pt x="4155" y="113"/>
                    <a:pt x="4296" y="29"/>
                  </a:cubicBezTo>
                  <a:cubicBezTo>
                    <a:pt x="4352" y="0"/>
                    <a:pt x="4380" y="0"/>
                    <a:pt x="4408" y="29"/>
                  </a:cubicBezTo>
                  <a:cubicBezTo>
                    <a:pt x="4436" y="29"/>
                    <a:pt x="4492" y="57"/>
                    <a:pt x="4548" y="57"/>
                  </a:cubicBezTo>
                  <a:cubicBezTo>
                    <a:pt x="4548" y="85"/>
                    <a:pt x="4576" y="85"/>
                    <a:pt x="4605" y="113"/>
                  </a:cubicBezTo>
                  <a:cubicBezTo>
                    <a:pt x="4633" y="113"/>
                    <a:pt x="4661" y="113"/>
                    <a:pt x="4661" y="141"/>
                  </a:cubicBezTo>
                  <a:cubicBezTo>
                    <a:pt x="4689" y="169"/>
                    <a:pt x="4717" y="169"/>
                    <a:pt x="4745" y="197"/>
                  </a:cubicBezTo>
                  <a:cubicBezTo>
                    <a:pt x="4745" y="197"/>
                    <a:pt x="4773" y="197"/>
                    <a:pt x="4801" y="197"/>
                  </a:cubicBezTo>
                  <a:cubicBezTo>
                    <a:pt x="4829" y="225"/>
                    <a:pt x="4857" y="253"/>
                    <a:pt x="4857" y="281"/>
                  </a:cubicBezTo>
                  <a:lnTo>
                    <a:pt x="4885" y="281"/>
                  </a:lnTo>
                  <a:cubicBezTo>
                    <a:pt x="4885" y="309"/>
                    <a:pt x="4913" y="337"/>
                    <a:pt x="4941" y="365"/>
                  </a:cubicBezTo>
                  <a:cubicBezTo>
                    <a:pt x="5054" y="422"/>
                    <a:pt x="5138" y="534"/>
                    <a:pt x="5194" y="646"/>
                  </a:cubicBezTo>
                  <a:cubicBezTo>
                    <a:pt x="5222" y="674"/>
                    <a:pt x="5250" y="702"/>
                    <a:pt x="5250" y="730"/>
                  </a:cubicBezTo>
                  <a:lnTo>
                    <a:pt x="5250" y="730"/>
                  </a:lnTo>
                  <a:cubicBezTo>
                    <a:pt x="5278" y="758"/>
                    <a:pt x="5306" y="787"/>
                    <a:pt x="5334" y="815"/>
                  </a:cubicBezTo>
                  <a:lnTo>
                    <a:pt x="5334" y="815"/>
                  </a:lnTo>
                  <a:cubicBezTo>
                    <a:pt x="5334" y="843"/>
                    <a:pt x="5363" y="871"/>
                    <a:pt x="5391" y="871"/>
                  </a:cubicBezTo>
                  <a:cubicBezTo>
                    <a:pt x="5419" y="927"/>
                    <a:pt x="5419" y="983"/>
                    <a:pt x="5447" y="1039"/>
                  </a:cubicBezTo>
                  <a:cubicBezTo>
                    <a:pt x="5475" y="1067"/>
                    <a:pt x="5503" y="1067"/>
                    <a:pt x="5503" y="1095"/>
                  </a:cubicBezTo>
                  <a:lnTo>
                    <a:pt x="5503" y="1095"/>
                  </a:lnTo>
                  <a:cubicBezTo>
                    <a:pt x="5531" y="1123"/>
                    <a:pt x="5559" y="1152"/>
                    <a:pt x="5587" y="1180"/>
                  </a:cubicBezTo>
                  <a:cubicBezTo>
                    <a:pt x="5587" y="1208"/>
                    <a:pt x="5587" y="1236"/>
                    <a:pt x="5587" y="1236"/>
                  </a:cubicBezTo>
                  <a:cubicBezTo>
                    <a:pt x="5587" y="1264"/>
                    <a:pt x="5615" y="1292"/>
                    <a:pt x="5643" y="1320"/>
                  </a:cubicBezTo>
                  <a:lnTo>
                    <a:pt x="5643" y="1320"/>
                  </a:lnTo>
                  <a:cubicBezTo>
                    <a:pt x="5671" y="1348"/>
                    <a:pt x="5671" y="1376"/>
                    <a:pt x="5699" y="1404"/>
                  </a:cubicBezTo>
                  <a:lnTo>
                    <a:pt x="5699" y="1404"/>
                  </a:lnTo>
                  <a:cubicBezTo>
                    <a:pt x="5727" y="1432"/>
                    <a:pt x="5756" y="1460"/>
                    <a:pt x="5756" y="1488"/>
                  </a:cubicBezTo>
                  <a:cubicBezTo>
                    <a:pt x="5756" y="1488"/>
                    <a:pt x="5756" y="1517"/>
                    <a:pt x="5756" y="1545"/>
                  </a:cubicBezTo>
                  <a:cubicBezTo>
                    <a:pt x="5784" y="1573"/>
                    <a:pt x="5812" y="1601"/>
                    <a:pt x="5840" y="1629"/>
                  </a:cubicBezTo>
                  <a:lnTo>
                    <a:pt x="5840" y="1629"/>
                  </a:lnTo>
                  <a:cubicBezTo>
                    <a:pt x="5840" y="1657"/>
                    <a:pt x="5868" y="1657"/>
                    <a:pt x="5896" y="1685"/>
                  </a:cubicBezTo>
                  <a:cubicBezTo>
                    <a:pt x="5924" y="1741"/>
                    <a:pt x="5924" y="1797"/>
                    <a:pt x="5952" y="1825"/>
                  </a:cubicBezTo>
                  <a:cubicBezTo>
                    <a:pt x="5980" y="1853"/>
                    <a:pt x="5980" y="1881"/>
                    <a:pt x="5980" y="1910"/>
                  </a:cubicBezTo>
                  <a:cubicBezTo>
                    <a:pt x="5980" y="1910"/>
                    <a:pt x="5952" y="1938"/>
                    <a:pt x="5952" y="1938"/>
                  </a:cubicBezTo>
                  <a:cubicBezTo>
                    <a:pt x="5868" y="1994"/>
                    <a:pt x="5896" y="2134"/>
                    <a:pt x="5840" y="2218"/>
                  </a:cubicBezTo>
                  <a:cubicBezTo>
                    <a:pt x="5699" y="2387"/>
                    <a:pt x="5643" y="2640"/>
                    <a:pt x="5334" y="2499"/>
                  </a:cubicBezTo>
                  <a:cubicBezTo>
                    <a:pt x="5278" y="2471"/>
                    <a:pt x="5250" y="2471"/>
                    <a:pt x="5222" y="2527"/>
                  </a:cubicBezTo>
                  <a:cubicBezTo>
                    <a:pt x="5082" y="2724"/>
                    <a:pt x="4885" y="2668"/>
                    <a:pt x="4717" y="2611"/>
                  </a:cubicBezTo>
                  <a:cubicBezTo>
                    <a:pt x="4492" y="2555"/>
                    <a:pt x="4268" y="2443"/>
                    <a:pt x="4043" y="2583"/>
                  </a:cubicBezTo>
                  <a:cubicBezTo>
                    <a:pt x="3959" y="2611"/>
                    <a:pt x="3790" y="2583"/>
                    <a:pt x="3790" y="2471"/>
                  </a:cubicBezTo>
                  <a:cubicBezTo>
                    <a:pt x="3762" y="2303"/>
                    <a:pt x="3875" y="2275"/>
                    <a:pt x="4015" y="2303"/>
                  </a:cubicBezTo>
                  <a:cubicBezTo>
                    <a:pt x="3734" y="2275"/>
                    <a:pt x="3482" y="2050"/>
                    <a:pt x="3173" y="2246"/>
                  </a:cubicBezTo>
                  <a:cubicBezTo>
                    <a:pt x="3145" y="2246"/>
                    <a:pt x="3117" y="2246"/>
                    <a:pt x="3088" y="2275"/>
                  </a:cubicBezTo>
                  <a:cubicBezTo>
                    <a:pt x="2976" y="2275"/>
                    <a:pt x="2948" y="2359"/>
                    <a:pt x="2892" y="2443"/>
                  </a:cubicBezTo>
                  <a:cubicBezTo>
                    <a:pt x="2695" y="2611"/>
                    <a:pt x="2443" y="2724"/>
                    <a:pt x="2246" y="2948"/>
                  </a:cubicBezTo>
                  <a:cubicBezTo>
                    <a:pt x="2078" y="3004"/>
                    <a:pt x="2162" y="3257"/>
                    <a:pt x="1965" y="3313"/>
                  </a:cubicBezTo>
                  <a:cubicBezTo>
                    <a:pt x="1825" y="3426"/>
                    <a:pt x="1657" y="3201"/>
                    <a:pt x="1488" y="3341"/>
                  </a:cubicBezTo>
                  <a:cubicBezTo>
                    <a:pt x="1432" y="3201"/>
                    <a:pt x="1572" y="3061"/>
                    <a:pt x="1460" y="2948"/>
                  </a:cubicBezTo>
                  <a:cubicBezTo>
                    <a:pt x="1320" y="3004"/>
                    <a:pt x="1488" y="3145"/>
                    <a:pt x="1376" y="3201"/>
                  </a:cubicBezTo>
                  <a:cubicBezTo>
                    <a:pt x="1292" y="3229"/>
                    <a:pt x="1264" y="3145"/>
                    <a:pt x="1236" y="3117"/>
                  </a:cubicBezTo>
                  <a:cubicBezTo>
                    <a:pt x="1179" y="3089"/>
                    <a:pt x="1123" y="3033"/>
                    <a:pt x="1067" y="3145"/>
                  </a:cubicBezTo>
                  <a:cubicBezTo>
                    <a:pt x="1011" y="3313"/>
                    <a:pt x="927" y="3285"/>
                    <a:pt x="786" y="3229"/>
                  </a:cubicBezTo>
                  <a:cubicBezTo>
                    <a:pt x="646" y="3173"/>
                    <a:pt x="449" y="3257"/>
                    <a:pt x="365" y="306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70"/>
            <p:cNvSpPr/>
            <p:nvPr/>
          </p:nvSpPr>
          <p:spPr>
            <a:xfrm>
              <a:off x="5211950" y="773650"/>
              <a:ext cx="123550" cy="75125"/>
            </a:xfrm>
            <a:custGeom>
              <a:avLst/>
              <a:gdLst/>
              <a:ahLst/>
              <a:cxnLst/>
              <a:rect l="l" t="t" r="r" b="b"/>
              <a:pathLst>
                <a:path w="4942" h="3005" extrusionOk="0">
                  <a:moveTo>
                    <a:pt x="4914" y="1235"/>
                  </a:moveTo>
                  <a:cubicBezTo>
                    <a:pt x="4914" y="1263"/>
                    <a:pt x="4914" y="1291"/>
                    <a:pt x="4914" y="1291"/>
                  </a:cubicBezTo>
                  <a:cubicBezTo>
                    <a:pt x="4886" y="1320"/>
                    <a:pt x="4858" y="1348"/>
                    <a:pt x="4829" y="1376"/>
                  </a:cubicBezTo>
                  <a:cubicBezTo>
                    <a:pt x="4829" y="1404"/>
                    <a:pt x="4829" y="1404"/>
                    <a:pt x="4829" y="1432"/>
                  </a:cubicBezTo>
                  <a:cubicBezTo>
                    <a:pt x="4801" y="1460"/>
                    <a:pt x="4801" y="1488"/>
                    <a:pt x="4773" y="1516"/>
                  </a:cubicBezTo>
                  <a:cubicBezTo>
                    <a:pt x="4773" y="1516"/>
                    <a:pt x="4745" y="1544"/>
                    <a:pt x="4745" y="1572"/>
                  </a:cubicBezTo>
                  <a:cubicBezTo>
                    <a:pt x="4717" y="1600"/>
                    <a:pt x="4717" y="1685"/>
                    <a:pt x="4689" y="1713"/>
                  </a:cubicBezTo>
                  <a:lnTo>
                    <a:pt x="4689" y="1713"/>
                  </a:lnTo>
                  <a:cubicBezTo>
                    <a:pt x="4633" y="1741"/>
                    <a:pt x="4633" y="1797"/>
                    <a:pt x="4605" y="1853"/>
                  </a:cubicBezTo>
                  <a:lnTo>
                    <a:pt x="4605" y="1853"/>
                  </a:lnTo>
                  <a:cubicBezTo>
                    <a:pt x="4577" y="1853"/>
                    <a:pt x="4549" y="1881"/>
                    <a:pt x="4521" y="1909"/>
                  </a:cubicBezTo>
                  <a:cubicBezTo>
                    <a:pt x="4521" y="1937"/>
                    <a:pt x="4521" y="1965"/>
                    <a:pt x="4521" y="1965"/>
                  </a:cubicBezTo>
                  <a:cubicBezTo>
                    <a:pt x="4493" y="1993"/>
                    <a:pt x="4465" y="2021"/>
                    <a:pt x="4436" y="2050"/>
                  </a:cubicBezTo>
                  <a:lnTo>
                    <a:pt x="4436" y="2050"/>
                  </a:lnTo>
                  <a:cubicBezTo>
                    <a:pt x="4408" y="2050"/>
                    <a:pt x="4380" y="2078"/>
                    <a:pt x="4380" y="2106"/>
                  </a:cubicBezTo>
                  <a:lnTo>
                    <a:pt x="4380" y="2106"/>
                  </a:lnTo>
                  <a:cubicBezTo>
                    <a:pt x="4352" y="2134"/>
                    <a:pt x="4324" y="2162"/>
                    <a:pt x="4296" y="2162"/>
                  </a:cubicBezTo>
                  <a:cubicBezTo>
                    <a:pt x="4296" y="2190"/>
                    <a:pt x="4296" y="2218"/>
                    <a:pt x="4296" y="2246"/>
                  </a:cubicBezTo>
                  <a:cubicBezTo>
                    <a:pt x="4268" y="2274"/>
                    <a:pt x="4240" y="2274"/>
                    <a:pt x="4212" y="2302"/>
                  </a:cubicBezTo>
                  <a:lnTo>
                    <a:pt x="4212" y="2302"/>
                  </a:lnTo>
                  <a:cubicBezTo>
                    <a:pt x="4184" y="2330"/>
                    <a:pt x="4156" y="2358"/>
                    <a:pt x="4128" y="2358"/>
                  </a:cubicBezTo>
                  <a:lnTo>
                    <a:pt x="4128" y="2358"/>
                  </a:lnTo>
                  <a:cubicBezTo>
                    <a:pt x="4100" y="2386"/>
                    <a:pt x="4071" y="2386"/>
                    <a:pt x="4043" y="2386"/>
                  </a:cubicBezTo>
                  <a:cubicBezTo>
                    <a:pt x="3903" y="2414"/>
                    <a:pt x="3791" y="2611"/>
                    <a:pt x="3622" y="2443"/>
                  </a:cubicBezTo>
                  <a:cubicBezTo>
                    <a:pt x="3342" y="2218"/>
                    <a:pt x="3454" y="1965"/>
                    <a:pt x="3538" y="1628"/>
                  </a:cubicBezTo>
                  <a:cubicBezTo>
                    <a:pt x="3285" y="1825"/>
                    <a:pt x="3089" y="1937"/>
                    <a:pt x="2948" y="1741"/>
                  </a:cubicBezTo>
                  <a:cubicBezTo>
                    <a:pt x="3033" y="1797"/>
                    <a:pt x="2920" y="2078"/>
                    <a:pt x="3201" y="2134"/>
                  </a:cubicBezTo>
                  <a:cubicBezTo>
                    <a:pt x="3229" y="2162"/>
                    <a:pt x="3201" y="2302"/>
                    <a:pt x="3145" y="2358"/>
                  </a:cubicBezTo>
                  <a:cubicBezTo>
                    <a:pt x="3117" y="2414"/>
                    <a:pt x="3061" y="2471"/>
                    <a:pt x="2977" y="2414"/>
                  </a:cubicBezTo>
                  <a:cubicBezTo>
                    <a:pt x="2920" y="2386"/>
                    <a:pt x="2836" y="2358"/>
                    <a:pt x="2780" y="2330"/>
                  </a:cubicBezTo>
                  <a:cubicBezTo>
                    <a:pt x="2752" y="2330"/>
                    <a:pt x="2724" y="2302"/>
                    <a:pt x="2696" y="2274"/>
                  </a:cubicBezTo>
                  <a:cubicBezTo>
                    <a:pt x="2247" y="2218"/>
                    <a:pt x="2106" y="2302"/>
                    <a:pt x="1938" y="2695"/>
                  </a:cubicBezTo>
                  <a:cubicBezTo>
                    <a:pt x="1882" y="2836"/>
                    <a:pt x="1713" y="2864"/>
                    <a:pt x="1629" y="3004"/>
                  </a:cubicBezTo>
                  <a:cubicBezTo>
                    <a:pt x="1601" y="3004"/>
                    <a:pt x="1545" y="3004"/>
                    <a:pt x="1489" y="3004"/>
                  </a:cubicBezTo>
                  <a:cubicBezTo>
                    <a:pt x="1376" y="2976"/>
                    <a:pt x="1461" y="2751"/>
                    <a:pt x="1292" y="2779"/>
                  </a:cubicBezTo>
                  <a:cubicBezTo>
                    <a:pt x="1264" y="2611"/>
                    <a:pt x="1320" y="2471"/>
                    <a:pt x="1432" y="2414"/>
                  </a:cubicBezTo>
                  <a:cubicBezTo>
                    <a:pt x="1741" y="2218"/>
                    <a:pt x="1910" y="1909"/>
                    <a:pt x="2106" y="1600"/>
                  </a:cubicBezTo>
                  <a:cubicBezTo>
                    <a:pt x="1854" y="1685"/>
                    <a:pt x="1629" y="1853"/>
                    <a:pt x="1376" y="1713"/>
                  </a:cubicBezTo>
                  <a:cubicBezTo>
                    <a:pt x="1320" y="1685"/>
                    <a:pt x="1264" y="1713"/>
                    <a:pt x="1264" y="1741"/>
                  </a:cubicBezTo>
                  <a:cubicBezTo>
                    <a:pt x="1124" y="2106"/>
                    <a:pt x="1011" y="1881"/>
                    <a:pt x="899" y="1741"/>
                  </a:cubicBezTo>
                  <a:cubicBezTo>
                    <a:pt x="787" y="1656"/>
                    <a:pt x="674" y="1544"/>
                    <a:pt x="506" y="1572"/>
                  </a:cubicBezTo>
                  <a:cubicBezTo>
                    <a:pt x="309" y="1600"/>
                    <a:pt x="225" y="1460"/>
                    <a:pt x="113" y="1376"/>
                  </a:cubicBezTo>
                  <a:cubicBezTo>
                    <a:pt x="1" y="1291"/>
                    <a:pt x="1" y="1179"/>
                    <a:pt x="169" y="1123"/>
                  </a:cubicBezTo>
                  <a:cubicBezTo>
                    <a:pt x="366" y="1067"/>
                    <a:pt x="422" y="927"/>
                    <a:pt x="450" y="758"/>
                  </a:cubicBezTo>
                  <a:cubicBezTo>
                    <a:pt x="450" y="702"/>
                    <a:pt x="450" y="674"/>
                    <a:pt x="478" y="646"/>
                  </a:cubicBezTo>
                  <a:cubicBezTo>
                    <a:pt x="562" y="477"/>
                    <a:pt x="731" y="449"/>
                    <a:pt x="927" y="477"/>
                  </a:cubicBezTo>
                  <a:cubicBezTo>
                    <a:pt x="955" y="477"/>
                    <a:pt x="983" y="505"/>
                    <a:pt x="1011" y="505"/>
                  </a:cubicBezTo>
                  <a:cubicBezTo>
                    <a:pt x="1067" y="562"/>
                    <a:pt x="1039" y="758"/>
                    <a:pt x="1208" y="646"/>
                  </a:cubicBezTo>
                  <a:cubicBezTo>
                    <a:pt x="1236" y="646"/>
                    <a:pt x="1264" y="618"/>
                    <a:pt x="1292" y="618"/>
                  </a:cubicBezTo>
                  <a:cubicBezTo>
                    <a:pt x="1348" y="590"/>
                    <a:pt x="1376" y="562"/>
                    <a:pt x="1432" y="533"/>
                  </a:cubicBezTo>
                  <a:cubicBezTo>
                    <a:pt x="1461" y="505"/>
                    <a:pt x="1489" y="505"/>
                    <a:pt x="1517" y="477"/>
                  </a:cubicBezTo>
                  <a:cubicBezTo>
                    <a:pt x="1741" y="533"/>
                    <a:pt x="1994" y="421"/>
                    <a:pt x="2134" y="562"/>
                  </a:cubicBezTo>
                  <a:cubicBezTo>
                    <a:pt x="2078" y="477"/>
                    <a:pt x="2078" y="309"/>
                    <a:pt x="2247" y="253"/>
                  </a:cubicBezTo>
                  <a:cubicBezTo>
                    <a:pt x="2443" y="225"/>
                    <a:pt x="2527" y="421"/>
                    <a:pt x="2583" y="618"/>
                  </a:cubicBezTo>
                  <a:cubicBezTo>
                    <a:pt x="2640" y="505"/>
                    <a:pt x="2555" y="393"/>
                    <a:pt x="2668" y="281"/>
                  </a:cubicBezTo>
                  <a:cubicBezTo>
                    <a:pt x="2808" y="0"/>
                    <a:pt x="3033" y="562"/>
                    <a:pt x="3201" y="253"/>
                  </a:cubicBezTo>
                  <a:cubicBezTo>
                    <a:pt x="3426" y="337"/>
                    <a:pt x="3622" y="449"/>
                    <a:pt x="3735" y="702"/>
                  </a:cubicBezTo>
                  <a:cubicBezTo>
                    <a:pt x="3791" y="618"/>
                    <a:pt x="3847" y="505"/>
                    <a:pt x="3847" y="365"/>
                  </a:cubicBezTo>
                  <a:cubicBezTo>
                    <a:pt x="3819" y="225"/>
                    <a:pt x="3847" y="112"/>
                    <a:pt x="4015" y="140"/>
                  </a:cubicBezTo>
                  <a:cubicBezTo>
                    <a:pt x="4156" y="168"/>
                    <a:pt x="4240" y="225"/>
                    <a:pt x="4240" y="393"/>
                  </a:cubicBezTo>
                  <a:cubicBezTo>
                    <a:pt x="4240" y="674"/>
                    <a:pt x="4100" y="955"/>
                    <a:pt x="4184" y="1263"/>
                  </a:cubicBezTo>
                  <a:cubicBezTo>
                    <a:pt x="4408" y="1067"/>
                    <a:pt x="4689" y="1151"/>
                    <a:pt x="4942" y="1151"/>
                  </a:cubicBezTo>
                  <a:cubicBezTo>
                    <a:pt x="4942" y="1179"/>
                    <a:pt x="4942" y="1179"/>
                    <a:pt x="4942" y="1207"/>
                  </a:cubicBezTo>
                  <a:cubicBezTo>
                    <a:pt x="4942" y="1235"/>
                    <a:pt x="4942" y="1235"/>
                    <a:pt x="4914" y="123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70"/>
            <p:cNvSpPr/>
            <p:nvPr/>
          </p:nvSpPr>
          <p:spPr>
            <a:xfrm>
              <a:off x="4613250" y="697125"/>
              <a:ext cx="112325" cy="89175"/>
            </a:xfrm>
            <a:custGeom>
              <a:avLst/>
              <a:gdLst/>
              <a:ahLst/>
              <a:cxnLst/>
              <a:rect l="l" t="t" r="r" b="b"/>
              <a:pathLst>
                <a:path w="4493" h="3567" extrusionOk="0">
                  <a:moveTo>
                    <a:pt x="4437" y="1096"/>
                  </a:moveTo>
                  <a:cubicBezTo>
                    <a:pt x="4437" y="1124"/>
                    <a:pt x="4437" y="1152"/>
                    <a:pt x="4437" y="1180"/>
                  </a:cubicBezTo>
                  <a:cubicBezTo>
                    <a:pt x="4493" y="1264"/>
                    <a:pt x="4465" y="1348"/>
                    <a:pt x="4409" y="1461"/>
                  </a:cubicBezTo>
                  <a:cubicBezTo>
                    <a:pt x="4409" y="1489"/>
                    <a:pt x="4381" y="1517"/>
                    <a:pt x="4353" y="1545"/>
                  </a:cubicBezTo>
                  <a:cubicBezTo>
                    <a:pt x="4240" y="1601"/>
                    <a:pt x="4128" y="1685"/>
                    <a:pt x="4016" y="1742"/>
                  </a:cubicBezTo>
                  <a:cubicBezTo>
                    <a:pt x="3538" y="1882"/>
                    <a:pt x="3089" y="1798"/>
                    <a:pt x="2724" y="1433"/>
                  </a:cubicBezTo>
                  <a:cubicBezTo>
                    <a:pt x="2612" y="1320"/>
                    <a:pt x="2472" y="1377"/>
                    <a:pt x="2359" y="1377"/>
                  </a:cubicBezTo>
                  <a:cubicBezTo>
                    <a:pt x="2303" y="1377"/>
                    <a:pt x="2275" y="1348"/>
                    <a:pt x="2247" y="1320"/>
                  </a:cubicBezTo>
                  <a:cubicBezTo>
                    <a:pt x="2275" y="1320"/>
                    <a:pt x="2247" y="1320"/>
                    <a:pt x="2247" y="1320"/>
                  </a:cubicBezTo>
                  <a:cubicBezTo>
                    <a:pt x="2247" y="1320"/>
                    <a:pt x="2275" y="1320"/>
                    <a:pt x="2275" y="1320"/>
                  </a:cubicBezTo>
                  <a:cubicBezTo>
                    <a:pt x="2275" y="1348"/>
                    <a:pt x="2303" y="1377"/>
                    <a:pt x="2303" y="1433"/>
                  </a:cubicBezTo>
                  <a:cubicBezTo>
                    <a:pt x="2275" y="1573"/>
                    <a:pt x="2022" y="1489"/>
                    <a:pt x="2022" y="1685"/>
                  </a:cubicBezTo>
                  <a:cubicBezTo>
                    <a:pt x="2022" y="1713"/>
                    <a:pt x="2022" y="1713"/>
                    <a:pt x="2022" y="1742"/>
                  </a:cubicBezTo>
                  <a:cubicBezTo>
                    <a:pt x="2050" y="1713"/>
                    <a:pt x="2050" y="1713"/>
                    <a:pt x="2078" y="1713"/>
                  </a:cubicBezTo>
                  <a:cubicBezTo>
                    <a:pt x="2219" y="1685"/>
                    <a:pt x="2359" y="1685"/>
                    <a:pt x="2528" y="1854"/>
                  </a:cubicBezTo>
                  <a:cubicBezTo>
                    <a:pt x="2135" y="1938"/>
                    <a:pt x="2163" y="2303"/>
                    <a:pt x="1966" y="2528"/>
                  </a:cubicBezTo>
                  <a:cubicBezTo>
                    <a:pt x="1910" y="2612"/>
                    <a:pt x="1994" y="2640"/>
                    <a:pt x="1994" y="2668"/>
                  </a:cubicBezTo>
                  <a:cubicBezTo>
                    <a:pt x="2022" y="2696"/>
                    <a:pt x="2022" y="2724"/>
                    <a:pt x="2022" y="2752"/>
                  </a:cubicBezTo>
                  <a:cubicBezTo>
                    <a:pt x="2022" y="2780"/>
                    <a:pt x="1994" y="2808"/>
                    <a:pt x="1994" y="2808"/>
                  </a:cubicBezTo>
                  <a:cubicBezTo>
                    <a:pt x="2022" y="2836"/>
                    <a:pt x="2050" y="2780"/>
                    <a:pt x="2078" y="2780"/>
                  </a:cubicBezTo>
                  <a:cubicBezTo>
                    <a:pt x="2135" y="2780"/>
                    <a:pt x="2191" y="2808"/>
                    <a:pt x="2219" y="2865"/>
                  </a:cubicBezTo>
                  <a:cubicBezTo>
                    <a:pt x="2219" y="2921"/>
                    <a:pt x="2135" y="2921"/>
                    <a:pt x="2191" y="2949"/>
                  </a:cubicBezTo>
                  <a:cubicBezTo>
                    <a:pt x="2191" y="2977"/>
                    <a:pt x="2219" y="3005"/>
                    <a:pt x="2219" y="3061"/>
                  </a:cubicBezTo>
                  <a:cubicBezTo>
                    <a:pt x="2275" y="3201"/>
                    <a:pt x="2275" y="3342"/>
                    <a:pt x="2107" y="3454"/>
                  </a:cubicBezTo>
                  <a:cubicBezTo>
                    <a:pt x="1938" y="3566"/>
                    <a:pt x="1770" y="3538"/>
                    <a:pt x="1714" y="3342"/>
                  </a:cubicBezTo>
                  <a:cubicBezTo>
                    <a:pt x="1685" y="3117"/>
                    <a:pt x="1573" y="3005"/>
                    <a:pt x="1461" y="2836"/>
                  </a:cubicBezTo>
                  <a:cubicBezTo>
                    <a:pt x="1461" y="2808"/>
                    <a:pt x="1433" y="2780"/>
                    <a:pt x="1433" y="2752"/>
                  </a:cubicBezTo>
                  <a:cubicBezTo>
                    <a:pt x="1377" y="2612"/>
                    <a:pt x="1292" y="2500"/>
                    <a:pt x="1320" y="2331"/>
                  </a:cubicBezTo>
                  <a:cubicBezTo>
                    <a:pt x="1180" y="2471"/>
                    <a:pt x="1180" y="2640"/>
                    <a:pt x="1208" y="2836"/>
                  </a:cubicBezTo>
                  <a:cubicBezTo>
                    <a:pt x="1236" y="2949"/>
                    <a:pt x="1292" y="3061"/>
                    <a:pt x="1152" y="3145"/>
                  </a:cubicBezTo>
                  <a:cubicBezTo>
                    <a:pt x="1124" y="3145"/>
                    <a:pt x="1096" y="3145"/>
                    <a:pt x="1068" y="3117"/>
                  </a:cubicBezTo>
                  <a:cubicBezTo>
                    <a:pt x="984" y="3061"/>
                    <a:pt x="955" y="2865"/>
                    <a:pt x="787" y="3005"/>
                  </a:cubicBezTo>
                  <a:cubicBezTo>
                    <a:pt x="703" y="3061"/>
                    <a:pt x="591" y="3201"/>
                    <a:pt x="450" y="3117"/>
                  </a:cubicBezTo>
                  <a:cubicBezTo>
                    <a:pt x="338" y="3033"/>
                    <a:pt x="478" y="2921"/>
                    <a:pt x="478" y="2836"/>
                  </a:cubicBezTo>
                  <a:cubicBezTo>
                    <a:pt x="450" y="2668"/>
                    <a:pt x="506" y="2415"/>
                    <a:pt x="169" y="2415"/>
                  </a:cubicBezTo>
                  <a:cubicBezTo>
                    <a:pt x="85" y="2443"/>
                    <a:pt x="1" y="2387"/>
                    <a:pt x="29" y="2275"/>
                  </a:cubicBezTo>
                  <a:cubicBezTo>
                    <a:pt x="29" y="2247"/>
                    <a:pt x="57" y="2219"/>
                    <a:pt x="85" y="2219"/>
                  </a:cubicBezTo>
                  <a:cubicBezTo>
                    <a:pt x="366" y="2107"/>
                    <a:pt x="394" y="2022"/>
                    <a:pt x="254" y="1770"/>
                  </a:cubicBezTo>
                  <a:cubicBezTo>
                    <a:pt x="197" y="1685"/>
                    <a:pt x="197" y="1601"/>
                    <a:pt x="254" y="1489"/>
                  </a:cubicBezTo>
                  <a:cubicBezTo>
                    <a:pt x="310" y="1433"/>
                    <a:pt x="366" y="1405"/>
                    <a:pt x="366" y="1320"/>
                  </a:cubicBezTo>
                  <a:cubicBezTo>
                    <a:pt x="310" y="1040"/>
                    <a:pt x="338" y="843"/>
                    <a:pt x="703" y="899"/>
                  </a:cubicBezTo>
                  <a:cubicBezTo>
                    <a:pt x="787" y="927"/>
                    <a:pt x="815" y="731"/>
                    <a:pt x="1012" y="731"/>
                  </a:cubicBezTo>
                  <a:cubicBezTo>
                    <a:pt x="815" y="675"/>
                    <a:pt x="731" y="534"/>
                    <a:pt x="562" y="759"/>
                  </a:cubicBezTo>
                  <a:cubicBezTo>
                    <a:pt x="394" y="984"/>
                    <a:pt x="282" y="731"/>
                    <a:pt x="169" y="590"/>
                  </a:cubicBezTo>
                  <a:cubicBezTo>
                    <a:pt x="141" y="562"/>
                    <a:pt x="169" y="534"/>
                    <a:pt x="169" y="506"/>
                  </a:cubicBezTo>
                  <a:lnTo>
                    <a:pt x="169" y="506"/>
                  </a:lnTo>
                  <a:cubicBezTo>
                    <a:pt x="197" y="478"/>
                    <a:pt x="226" y="450"/>
                    <a:pt x="254" y="450"/>
                  </a:cubicBezTo>
                  <a:lnTo>
                    <a:pt x="254" y="450"/>
                  </a:lnTo>
                  <a:cubicBezTo>
                    <a:pt x="282" y="422"/>
                    <a:pt x="310" y="394"/>
                    <a:pt x="338" y="366"/>
                  </a:cubicBezTo>
                  <a:cubicBezTo>
                    <a:pt x="366" y="366"/>
                    <a:pt x="394" y="394"/>
                    <a:pt x="394" y="394"/>
                  </a:cubicBezTo>
                  <a:cubicBezTo>
                    <a:pt x="450" y="338"/>
                    <a:pt x="506" y="366"/>
                    <a:pt x="534" y="310"/>
                  </a:cubicBezTo>
                  <a:lnTo>
                    <a:pt x="562" y="310"/>
                  </a:lnTo>
                  <a:cubicBezTo>
                    <a:pt x="591" y="282"/>
                    <a:pt x="647" y="310"/>
                    <a:pt x="703" y="254"/>
                  </a:cubicBezTo>
                  <a:lnTo>
                    <a:pt x="703" y="254"/>
                  </a:lnTo>
                  <a:cubicBezTo>
                    <a:pt x="703" y="254"/>
                    <a:pt x="731" y="254"/>
                    <a:pt x="759" y="254"/>
                  </a:cubicBezTo>
                  <a:cubicBezTo>
                    <a:pt x="759" y="254"/>
                    <a:pt x="787" y="282"/>
                    <a:pt x="787" y="282"/>
                  </a:cubicBezTo>
                  <a:cubicBezTo>
                    <a:pt x="787" y="282"/>
                    <a:pt x="815" y="254"/>
                    <a:pt x="815" y="254"/>
                  </a:cubicBezTo>
                  <a:cubicBezTo>
                    <a:pt x="815" y="225"/>
                    <a:pt x="815" y="197"/>
                    <a:pt x="843" y="197"/>
                  </a:cubicBezTo>
                  <a:lnTo>
                    <a:pt x="843" y="197"/>
                  </a:lnTo>
                  <a:cubicBezTo>
                    <a:pt x="871" y="169"/>
                    <a:pt x="899" y="169"/>
                    <a:pt x="927" y="141"/>
                  </a:cubicBezTo>
                  <a:cubicBezTo>
                    <a:pt x="927" y="141"/>
                    <a:pt x="955" y="141"/>
                    <a:pt x="984" y="141"/>
                  </a:cubicBezTo>
                  <a:cubicBezTo>
                    <a:pt x="1012" y="113"/>
                    <a:pt x="1040" y="113"/>
                    <a:pt x="1068" y="85"/>
                  </a:cubicBezTo>
                  <a:cubicBezTo>
                    <a:pt x="1096" y="85"/>
                    <a:pt x="1096" y="85"/>
                    <a:pt x="1124" y="85"/>
                  </a:cubicBezTo>
                  <a:cubicBezTo>
                    <a:pt x="1152" y="57"/>
                    <a:pt x="1180" y="29"/>
                    <a:pt x="1208" y="29"/>
                  </a:cubicBezTo>
                  <a:cubicBezTo>
                    <a:pt x="1264" y="29"/>
                    <a:pt x="1292" y="29"/>
                    <a:pt x="1349" y="29"/>
                  </a:cubicBezTo>
                  <a:cubicBezTo>
                    <a:pt x="1405" y="1"/>
                    <a:pt x="1433" y="1"/>
                    <a:pt x="1489" y="29"/>
                  </a:cubicBezTo>
                  <a:cubicBezTo>
                    <a:pt x="1489" y="57"/>
                    <a:pt x="1517" y="85"/>
                    <a:pt x="1517" y="85"/>
                  </a:cubicBezTo>
                  <a:cubicBezTo>
                    <a:pt x="1377" y="310"/>
                    <a:pt x="1601" y="506"/>
                    <a:pt x="1601" y="731"/>
                  </a:cubicBezTo>
                  <a:cubicBezTo>
                    <a:pt x="1629" y="871"/>
                    <a:pt x="1742" y="899"/>
                    <a:pt x="1938" y="815"/>
                  </a:cubicBezTo>
                  <a:cubicBezTo>
                    <a:pt x="2050" y="759"/>
                    <a:pt x="2135" y="759"/>
                    <a:pt x="2275" y="787"/>
                  </a:cubicBezTo>
                  <a:cubicBezTo>
                    <a:pt x="2556" y="899"/>
                    <a:pt x="2836" y="984"/>
                    <a:pt x="3145" y="1068"/>
                  </a:cubicBezTo>
                  <a:cubicBezTo>
                    <a:pt x="3117" y="871"/>
                    <a:pt x="3117" y="675"/>
                    <a:pt x="3286" y="478"/>
                  </a:cubicBezTo>
                  <a:cubicBezTo>
                    <a:pt x="3370" y="562"/>
                    <a:pt x="3398" y="703"/>
                    <a:pt x="3510" y="759"/>
                  </a:cubicBezTo>
                  <a:cubicBezTo>
                    <a:pt x="3566" y="675"/>
                    <a:pt x="3538" y="478"/>
                    <a:pt x="3707" y="506"/>
                  </a:cubicBezTo>
                  <a:cubicBezTo>
                    <a:pt x="3931" y="534"/>
                    <a:pt x="3847" y="759"/>
                    <a:pt x="3931" y="899"/>
                  </a:cubicBezTo>
                  <a:cubicBezTo>
                    <a:pt x="4072" y="899"/>
                    <a:pt x="3988" y="731"/>
                    <a:pt x="4100" y="675"/>
                  </a:cubicBezTo>
                  <a:cubicBezTo>
                    <a:pt x="4156" y="731"/>
                    <a:pt x="4128" y="843"/>
                    <a:pt x="4240" y="871"/>
                  </a:cubicBezTo>
                  <a:cubicBezTo>
                    <a:pt x="4465" y="787"/>
                    <a:pt x="4493" y="927"/>
                    <a:pt x="4437" y="109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70"/>
            <p:cNvSpPr/>
            <p:nvPr/>
          </p:nvSpPr>
          <p:spPr>
            <a:xfrm>
              <a:off x="5103875" y="781350"/>
              <a:ext cx="108100" cy="80750"/>
            </a:xfrm>
            <a:custGeom>
              <a:avLst/>
              <a:gdLst/>
              <a:ahLst/>
              <a:cxnLst/>
              <a:rect l="l" t="t" r="r" b="b"/>
              <a:pathLst>
                <a:path w="4324" h="3230" extrusionOk="0">
                  <a:moveTo>
                    <a:pt x="2471" y="3173"/>
                  </a:moveTo>
                  <a:lnTo>
                    <a:pt x="2330" y="3173"/>
                  </a:lnTo>
                  <a:cubicBezTo>
                    <a:pt x="2190" y="3229"/>
                    <a:pt x="2050" y="3145"/>
                    <a:pt x="1909" y="3173"/>
                  </a:cubicBezTo>
                  <a:cubicBezTo>
                    <a:pt x="1769" y="3145"/>
                    <a:pt x="1769" y="3033"/>
                    <a:pt x="1797" y="2921"/>
                  </a:cubicBezTo>
                  <a:cubicBezTo>
                    <a:pt x="1853" y="2640"/>
                    <a:pt x="2106" y="2359"/>
                    <a:pt x="1713" y="2106"/>
                  </a:cubicBezTo>
                  <a:cubicBezTo>
                    <a:pt x="1685" y="2135"/>
                    <a:pt x="1713" y="2219"/>
                    <a:pt x="1685" y="2303"/>
                  </a:cubicBezTo>
                  <a:cubicBezTo>
                    <a:pt x="1685" y="2331"/>
                    <a:pt x="1657" y="2359"/>
                    <a:pt x="1657" y="2387"/>
                  </a:cubicBezTo>
                  <a:cubicBezTo>
                    <a:pt x="1628" y="2443"/>
                    <a:pt x="1628" y="2471"/>
                    <a:pt x="1600" y="2528"/>
                  </a:cubicBezTo>
                  <a:cubicBezTo>
                    <a:pt x="1516" y="2668"/>
                    <a:pt x="1404" y="2808"/>
                    <a:pt x="1235" y="2724"/>
                  </a:cubicBezTo>
                  <a:cubicBezTo>
                    <a:pt x="1039" y="2612"/>
                    <a:pt x="1151" y="2471"/>
                    <a:pt x="1235" y="2331"/>
                  </a:cubicBezTo>
                  <a:cubicBezTo>
                    <a:pt x="1263" y="2331"/>
                    <a:pt x="1263" y="2303"/>
                    <a:pt x="1235" y="2275"/>
                  </a:cubicBezTo>
                  <a:cubicBezTo>
                    <a:pt x="1263" y="2247"/>
                    <a:pt x="1179" y="2247"/>
                    <a:pt x="1207" y="2247"/>
                  </a:cubicBezTo>
                  <a:cubicBezTo>
                    <a:pt x="1235" y="2247"/>
                    <a:pt x="1235" y="2247"/>
                    <a:pt x="1235" y="2275"/>
                  </a:cubicBezTo>
                  <a:cubicBezTo>
                    <a:pt x="1179" y="2443"/>
                    <a:pt x="1095" y="2556"/>
                    <a:pt x="899" y="2584"/>
                  </a:cubicBezTo>
                  <a:cubicBezTo>
                    <a:pt x="786" y="2471"/>
                    <a:pt x="786" y="2331"/>
                    <a:pt x="899" y="2219"/>
                  </a:cubicBezTo>
                  <a:cubicBezTo>
                    <a:pt x="983" y="2106"/>
                    <a:pt x="1039" y="2022"/>
                    <a:pt x="1011" y="1882"/>
                  </a:cubicBezTo>
                  <a:cubicBezTo>
                    <a:pt x="842" y="1573"/>
                    <a:pt x="814" y="1545"/>
                    <a:pt x="927" y="1348"/>
                  </a:cubicBezTo>
                  <a:cubicBezTo>
                    <a:pt x="702" y="1433"/>
                    <a:pt x="870" y="1742"/>
                    <a:pt x="618" y="1826"/>
                  </a:cubicBezTo>
                  <a:cubicBezTo>
                    <a:pt x="758" y="1966"/>
                    <a:pt x="899" y="1742"/>
                    <a:pt x="1039" y="1882"/>
                  </a:cubicBezTo>
                  <a:cubicBezTo>
                    <a:pt x="1011" y="2106"/>
                    <a:pt x="842" y="2247"/>
                    <a:pt x="730" y="2415"/>
                  </a:cubicBezTo>
                  <a:cubicBezTo>
                    <a:pt x="618" y="2275"/>
                    <a:pt x="449" y="2219"/>
                    <a:pt x="309" y="2135"/>
                  </a:cubicBezTo>
                  <a:cubicBezTo>
                    <a:pt x="253" y="2050"/>
                    <a:pt x="309" y="1938"/>
                    <a:pt x="281" y="1826"/>
                  </a:cubicBezTo>
                  <a:cubicBezTo>
                    <a:pt x="253" y="1770"/>
                    <a:pt x="225" y="1742"/>
                    <a:pt x="197" y="1685"/>
                  </a:cubicBezTo>
                  <a:cubicBezTo>
                    <a:pt x="141" y="1601"/>
                    <a:pt x="141" y="1545"/>
                    <a:pt x="112" y="1489"/>
                  </a:cubicBezTo>
                  <a:cubicBezTo>
                    <a:pt x="0" y="1320"/>
                    <a:pt x="56" y="1208"/>
                    <a:pt x="225" y="1180"/>
                  </a:cubicBezTo>
                  <a:cubicBezTo>
                    <a:pt x="421" y="1124"/>
                    <a:pt x="534" y="1180"/>
                    <a:pt x="505" y="1292"/>
                  </a:cubicBezTo>
                  <a:cubicBezTo>
                    <a:pt x="477" y="1068"/>
                    <a:pt x="618" y="1012"/>
                    <a:pt x="955" y="955"/>
                  </a:cubicBezTo>
                  <a:cubicBezTo>
                    <a:pt x="1263" y="871"/>
                    <a:pt x="1544" y="815"/>
                    <a:pt x="1769" y="1040"/>
                  </a:cubicBezTo>
                  <a:cubicBezTo>
                    <a:pt x="1937" y="1208"/>
                    <a:pt x="2162" y="1348"/>
                    <a:pt x="2302" y="1545"/>
                  </a:cubicBezTo>
                  <a:cubicBezTo>
                    <a:pt x="2274" y="1377"/>
                    <a:pt x="2106" y="1348"/>
                    <a:pt x="2022" y="1236"/>
                  </a:cubicBezTo>
                  <a:cubicBezTo>
                    <a:pt x="1881" y="1096"/>
                    <a:pt x="1881" y="899"/>
                    <a:pt x="2078" y="871"/>
                  </a:cubicBezTo>
                  <a:cubicBezTo>
                    <a:pt x="2274" y="871"/>
                    <a:pt x="2330" y="675"/>
                    <a:pt x="2527" y="647"/>
                  </a:cubicBezTo>
                  <a:cubicBezTo>
                    <a:pt x="2555" y="647"/>
                    <a:pt x="2611" y="675"/>
                    <a:pt x="2555" y="590"/>
                  </a:cubicBezTo>
                  <a:cubicBezTo>
                    <a:pt x="2527" y="590"/>
                    <a:pt x="2499" y="562"/>
                    <a:pt x="2443" y="562"/>
                  </a:cubicBezTo>
                  <a:cubicBezTo>
                    <a:pt x="2415" y="562"/>
                    <a:pt x="2386" y="534"/>
                    <a:pt x="2358" y="534"/>
                  </a:cubicBezTo>
                  <a:cubicBezTo>
                    <a:pt x="2190" y="450"/>
                    <a:pt x="2162" y="310"/>
                    <a:pt x="2246" y="169"/>
                  </a:cubicBezTo>
                  <a:cubicBezTo>
                    <a:pt x="2302" y="1"/>
                    <a:pt x="2443" y="29"/>
                    <a:pt x="2583" y="57"/>
                  </a:cubicBezTo>
                  <a:cubicBezTo>
                    <a:pt x="2780" y="113"/>
                    <a:pt x="2976" y="113"/>
                    <a:pt x="3116" y="310"/>
                  </a:cubicBezTo>
                  <a:cubicBezTo>
                    <a:pt x="3257" y="562"/>
                    <a:pt x="3453" y="450"/>
                    <a:pt x="3594" y="282"/>
                  </a:cubicBezTo>
                  <a:cubicBezTo>
                    <a:pt x="3790" y="29"/>
                    <a:pt x="3959" y="29"/>
                    <a:pt x="4183" y="254"/>
                  </a:cubicBezTo>
                  <a:cubicBezTo>
                    <a:pt x="4324" y="647"/>
                    <a:pt x="4267" y="843"/>
                    <a:pt x="3903" y="1152"/>
                  </a:cubicBezTo>
                  <a:cubicBezTo>
                    <a:pt x="3987" y="1208"/>
                    <a:pt x="4071" y="1236"/>
                    <a:pt x="4155" y="1264"/>
                  </a:cubicBezTo>
                  <a:cubicBezTo>
                    <a:pt x="4267" y="1348"/>
                    <a:pt x="4296" y="1461"/>
                    <a:pt x="4155" y="1517"/>
                  </a:cubicBezTo>
                  <a:cubicBezTo>
                    <a:pt x="3931" y="1601"/>
                    <a:pt x="3959" y="1826"/>
                    <a:pt x="3874" y="1994"/>
                  </a:cubicBezTo>
                  <a:cubicBezTo>
                    <a:pt x="3846" y="2022"/>
                    <a:pt x="3818" y="2022"/>
                    <a:pt x="3790" y="2050"/>
                  </a:cubicBezTo>
                  <a:cubicBezTo>
                    <a:pt x="3509" y="2050"/>
                    <a:pt x="3397" y="1882"/>
                    <a:pt x="3397" y="1545"/>
                  </a:cubicBezTo>
                  <a:cubicBezTo>
                    <a:pt x="3313" y="1713"/>
                    <a:pt x="3341" y="1854"/>
                    <a:pt x="3257" y="1966"/>
                  </a:cubicBezTo>
                  <a:cubicBezTo>
                    <a:pt x="3201" y="2050"/>
                    <a:pt x="3116" y="2078"/>
                    <a:pt x="3032" y="2050"/>
                  </a:cubicBezTo>
                  <a:cubicBezTo>
                    <a:pt x="2948" y="2022"/>
                    <a:pt x="2892" y="1966"/>
                    <a:pt x="2976" y="1854"/>
                  </a:cubicBezTo>
                  <a:cubicBezTo>
                    <a:pt x="3004" y="2135"/>
                    <a:pt x="2836" y="2247"/>
                    <a:pt x="2639" y="2359"/>
                  </a:cubicBezTo>
                  <a:cubicBezTo>
                    <a:pt x="2892" y="2443"/>
                    <a:pt x="3004" y="2612"/>
                    <a:pt x="2892" y="2808"/>
                  </a:cubicBezTo>
                  <a:cubicBezTo>
                    <a:pt x="2836" y="2921"/>
                    <a:pt x="2808" y="3033"/>
                    <a:pt x="2751" y="3145"/>
                  </a:cubicBezTo>
                  <a:cubicBezTo>
                    <a:pt x="2667" y="3173"/>
                    <a:pt x="2555" y="3117"/>
                    <a:pt x="2471" y="317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" name="Google Shape;2077;p70"/>
            <p:cNvSpPr/>
            <p:nvPr/>
          </p:nvSpPr>
          <p:spPr>
            <a:xfrm>
              <a:off x="4901725" y="775750"/>
              <a:ext cx="190225" cy="69500"/>
            </a:xfrm>
            <a:custGeom>
              <a:avLst/>
              <a:gdLst/>
              <a:ahLst/>
              <a:cxnLst/>
              <a:rect l="l" t="t" r="r" b="b"/>
              <a:pathLst>
                <a:path w="7609" h="2780" extrusionOk="0">
                  <a:moveTo>
                    <a:pt x="1320" y="1797"/>
                  </a:moveTo>
                  <a:cubicBezTo>
                    <a:pt x="1180" y="1881"/>
                    <a:pt x="1152" y="2022"/>
                    <a:pt x="1039" y="2106"/>
                  </a:cubicBezTo>
                  <a:cubicBezTo>
                    <a:pt x="955" y="2162"/>
                    <a:pt x="983" y="2246"/>
                    <a:pt x="1067" y="2274"/>
                  </a:cubicBezTo>
                  <a:cubicBezTo>
                    <a:pt x="1124" y="2274"/>
                    <a:pt x="1180" y="2302"/>
                    <a:pt x="1208" y="2274"/>
                  </a:cubicBezTo>
                  <a:cubicBezTo>
                    <a:pt x="1376" y="2218"/>
                    <a:pt x="1489" y="2134"/>
                    <a:pt x="1545" y="2415"/>
                  </a:cubicBezTo>
                  <a:cubicBezTo>
                    <a:pt x="1601" y="2555"/>
                    <a:pt x="1769" y="2443"/>
                    <a:pt x="1854" y="2330"/>
                  </a:cubicBezTo>
                  <a:lnTo>
                    <a:pt x="1854" y="2330"/>
                  </a:lnTo>
                  <a:cubicBezTo>
                    <a:pt x="1966" y="2246"/>
                    <a:pt x="2050" y="2162"/>
                    <a:pt x="2162" y="2078"/>
                  </a:cubicBezTo>
                  <a:cubicBezTo>
                    <a:pt x="2190" y="2022"/>
                    <a:pt x="2275" y="1994"/>
                    <a:pt x="2303" y="1994"/>
                  </a:cubicBezTo>
                  <a:cubicBezTo>
                    <a:pt x="2584" y="2106"/>
                    <a:pt x="2640" y="1909"/>
                    <a:pt x="2696" y="1713"/>
                  </a:cubicBezTo>
                  <a:cubicBezTo>
                    <a:pt x="2724" y="1572"/>
                    <a:pt x="3117" y="1376"/>
                    <a:pt x="3285" y="1404"/>
                  </a:cubicBezTo>
                  <a:cubicBezTo>
                    <a:pt x="3538" y="1460"/>
                    <a:pt x="3538" y="1460"/>
                    <a:pt x="3622" y="1207"/>
                  </a:cubicBezTo>
                  <a:cubicBezTo>
                    <a:pt x="3678" y="1011"/>
                    <a:pt x="3678" y="758"/>
                    <a:pt x="3931" y="674"/>
                  </a:cubicBezTo>
                  <a:cubicBezTo>
                    <a:pt x="3959" y="702"/>
                    <a:pt x="3987" y="758"/>
                    <a:pt x="4015" y="814"/>
                  </a:cubicBezTo>
                  <a:cubicBezTo>
                    <a:pt x="4128" y="674"/>
                    <a:pt x="4128" y="674"/>
                    <a:pt x="4184" y="281"/>
                  </a:cubicBezTo>
                  <a:cubicBezTo>
                    <a:pt x="4100" y="225"/>
                    <a:pt x="4043" y="393"/>
                    <a:pt x="3931" y="337"/>
                  </a:cubicBezTo>
                  <a:cubicBezTo>
                    <a:pt x="3903" y="253"/>
                    <a:pt x="3875" y="141"/>
                    <a:pt x="3875" y="28"/>
                  </a:cubicBezTo>
                  <a:cubicBezTo>
                    <a:pt x="4100" y="0"/>
                    <a:pt x="4240" y="169"/>
                    <a:pt x="4436" y="253"/>
                  </a:cubicBezTo>
                  <a:cubicBezTo>
                    <a:pt x="4521" y="281"/>
                    <a:pt x="4549" y="365"/>
                    <a:pt x="4605" y="225"/>
                  </a:cubicBezTo>
                  <a:cubicBezTo>
                    <a:pt x="4661" y="141"/>
                    <a:pt x="4717" y="225"/>
                    <a:pt x="4745" y="253"/>
                  </a:cubicBezTo>
                  <a:cubicBezTo>
                    <a:pt x="4773" y="309"/>
                    <a:pt x="4773" y="365"/>
                    <a:pt x="4745" y="393"/>
                  </a:cubicBezTo>
                  <a:cubicBezTo>
                    <a:pt x="4436" y="449"/>
                    <a:pt x="4633" y="646"/>
                    <a:pt x="4605" y="786"/>
                  </a:cubicBezTo>
                  <a:cubicBezTo>
                    <a:pt x="4493" y="814"/>
                    <a:pt x="4352" y="843"/>
                    <a:pt x="4184" y="871"/>
                  </a:cubicBezTo>
                  <a:cubicBezTo>
                    <a:pt x="4324" y="955"/>
                    <a:pt x="4408" y="1067"/>
                    <a:pt x="4436" y="1179"/>
                  </a:cubicBezTo>
                  <a:cubicBezTo>
                    <a:pt x="4549" y="1432"/>
                    <a:pt x="4717" y="1572"/>
                    <a:pt x="4998" y="1516"/>
                  </a:cubicBezTo>
                  <a:cubicBezTo>
                    <a:pt x="5138" y="1516"/>
                    <a:pt x="5223" y="1601"/>
                    <a:pt x="5138" y="1741"/>
                  </a:cubicBezTo>
                  <a:cubicBezTo>
                    <a:pt x="5082" y="1909"/>
                    <a:pt x="5223" y="1994"/>
                    <a:pt x="5279" y="2134"/>
                  </a:cubicBezTo>
                  <a:cubicBezTo>
                    <a:pt x="5307" y="2162"/>
                    <a:pt x="5363" y="2162"/>
                    <a:pt x="5391" y="2134"/>
                  </a:cubicBezTo>
                  <a:cubicBezTo>
                    <a:pt x="5447" y="2106"/>
                    <a:pt x="5447" y="2050"/>
                    <a:pt x="5391" y="2022"/>
                  </a:cubicBezTo>
                  <a:cubicBezTo>
                    <a:pt x="5307" y="1937"/>
                    <a:pt x="5251" y="1881"/>
                    <a:pt x="5391" y="1769"/>
                  </a:cubicBezTo>
                  <a:cubicBezTo>
                    <a:pt x="5419" y="1853"/>
                    <a:pt x="5475" y="1909"/>
                    <a:pt x="5503" y="1994"/>
                  </a:cubicBezTo>
                  <a:cubicBezTo>
                    <a:pt x="5559" y="2106"/>
                    <a:pt x="5644" y="2134"/>
                    <a:pt x="5728" y="2022"/>
                  </a:cubicBezTo>
                  <a:cubicBezTo>
                    <a:pt x="5812" y="1909"/>
                    <a:pt x="5924" y="1881"/>
                    <a:pt x="6009" y="1909"/>
                  </a:cubicBezTo>
                  <a:cubicBezTo>
                    <a:pt x="6205" y="1966"/>
                    <a:pt x="6149" y="1825"/>
                    <a:pt x="6121" y="1769"/>
                  </a:cubicBezTo>
                  <a:cubicBezTo>
                    <a:pt x="6093" y="1685"/>
                    <a:pt x="6037" y="1629"/>
                    <a:pt x="6121" y="1572"/>
                  </a:cubicBezTo>
                  <a:cubicBezTo>
                    <a:pt x="6317" y="1488"/>
                    <a:pt x="6346" y="1292"/>
                    <a:pt x="6430" y="1123"/>
                  </a:cubicBezTo>
                  <a:cubicBezTo>
                    <a:pt x="6458" y="1123"/>
                    <a:pt x="6458" y="1123"/>
                    <a:pt x="6486" y="1123"/>
                  </a:cubicBezTo>
                  <a:cubicBezTo>
                    <a:pt x="6514" y="1151"/>
                    <a:pt x="6542" y="1151"/>
                    <a:pt x="6570" y="1151"/>
                  </a:cubicBezTo>
                  <a:cubicBezTo>
                    <a:pt x="6682" y="1179"/>
                    <a:pt x="6795" y="1264"/>
                    <a:pt x="6907" y="1264"/>
                  </a:cubicBezTo>
                  <a:cubicBezTo>
                    <a:pt x="7244" y="1095"/>
                    <a:pt x="7384" y="1404"/>
                    <a:pt x="7525" y="1572"/>
                  </a:cubicBezTo>
                  <a:cubicBezTo>
                    <a:pt x="7609" y="1713"/>
                    <a:pt x="7581" y="1966"/>
                    <a:pt x="7497" y="2162"/>
                  </a:cubicBezTo>
                  <a:cubicBezTo>
                    <a:pt x="7468" y="2218"/>
                    <a:pt x="7468" y="2302"/>
                    <a:pt x="7525" y="2330"/>
                  </a:cubicBezTo>
                  <a:cubicBezTo>
                    <a:pt x="7468" y="2611"/>
                    <a:pt x="7300" y="2780"/>
                    <a:pt x="7104" y="2724"/>
                  </a:cubicBezTo>
                  <a:cubicBezTo>
                    <a:pt x="6907" y="2695"/>
                    <a:pt x="6767" y="2471"/>
                    <a:pt x="6795" y="2218"/>
                  </a:cubicBezTo>
                  <a:cubicBezTo>
                    <a:pt x="6823" y="2134"/>
                    <a:pt x="6823" y="2022"/>
                    <a:pt x="6795" y="1937"/>
                  </a:cubicBezTo>
                  <a:cubicBezTo>
                    <a:pt x="6767" y="1937"/>
                    <a:pt x="6739" y="1937"/>
                    <a:pt x="6739" y="1966"/>
                  </a:cubicBezTo>
                  <a:cubicBezTo>
                    <a:pt x="6654" y="2415"/>
                    <a:pt x="6289" y="2359"/>
                    <a:pt x="6009" y="2359"/>
                  </a:cubicBezTo>
                  <a:cubicBezTo>
                    <a:pt x="5756" y="2387"/>
                    <a:pt x="5559" y="2359"/>
                    <a:pt x="5335" y="2471"/>
                  </a:cubicBezTo>
                  <a:cubicBezTo>
                    <a:pt x="5138" y="2583"/>
                    <a:pt x="4858" y="2667"/>
                    <a:pt x="4605" y="2527"/>
                  </a:cubicBezTo>
                  <a:cubicBezTo>
                    <a:pt x="4577" y="2499"/>
                    <a:pt x="4577" y="2471"/>
                    <a:pt x="4577" y="2443"/>
                  </a:cubicBezTo>
                  <a:cubicBezTo>
                    <a:pt x="4577" y="2387"/>
                    <a:pt x="4633" y="2359"/>
                    <a:pt x="4689" y="2302"/>
                  </a:cubicBezTo>
                  <a:cubicBezTo>
                    <a:pt x="4914" y="2106"/>
                    <a:pt x="4886" y="1881"/>
                    <a:pt x="4577" y="1769"/>
                  </a:cubicBezTo>
                  <a:cubicBezTo>
                    <a:pt x="4465" y="1741"/>
                    <a:pt x="4380" y="1629"/>
                    <a:pt x="4268" y="1629"/>
                  </a:cubicBezTo>
                  <a:cubicBezTo>
                    <a:pt x="4184" y="1629"/>
                    <a:pt x="4100" y="1629"/>
                    <a:pt x="4043" y="1572"/>
                  </a:cubicBezTo>
                  <a:cubicBezTo>
                    <a:pt x="3903" y="1460"/>
                    <a:pt x="3959" y="1572"/>
                    <a:pt x="3959" y="1629"/>
                  </a:cubicBezTo>
                  <a:cubicBezTo>
                    <a:pt x="3931" y="1769"/>
                    <a:pt x="3819" y="1713"/>
                    <a:pt x="3735" y="1713"/>
                  </a:cubicBezTo>
                  <a:cubicBezTo>
                    <a:pt x="3370" y="1741"/>
                    <a:pt x="3370" y="1741"/>
                    <a:pt x="3229" y="1825"/>
                  </a:cubicBezTo>
                  <a:cubicBezTo>
                    <a:pt x="3257" y="1853"/>
                    <a:pt x="3285" y="1881"/>
                    <a:pt x="3285" y="1909"/>
                  </a:cubicBezTo>
                  <a:cubicBezTo>
                    <a:pt x="3201" y="2134"/>
                    <a:pt x="3005" y="2190"/>
                    <a:pt x="2836" y="2302"/>
                  </a:cubicBezTo>
                  <a:cubicBezTo>
                    <a:pt x="2892" y="2415"/>
                    <a:pt x="2977" y="2471"/>
                    <a:pt x="3033" y="2555"/>
                  </a:cubicBezTo>
                  <a:cubicBezTo>
                    <a:pt x="3061" y="2583"/>
                    <a:pt x="3061" y="2611"/>
                    <a:pt x="3033" y="2639"/>
                  </a:cubicBezTo>
                  <a:cubicBezTo>
                    <a:pt x="2920" y="2639"/>
                    <a:pt x="2836" y="2611"/>
                    <a:pt x="2752" y="2611"/>
                  </a:cubicBezTo>
                  <a:cubicBezTo>
                    <a:pt x="2640" y="2695"/>
                    <a:pt x="2499" y="2583"/>
                    <a:pt x="2387" y="2667"/>
                  </a:cubicBezTo>
                  <a:cubicBezTo>
                    <a:pt x="2275" y="2639"/>
                    <a:pt x="2162" y="2639"/>
                    <a:pt x="2050" y="2639"/>
                  </a:cubicBezTo>
                  <a:cubicBezTo>
                    <a:pt x="1769" y="2695"/>
                    <a:pt x="1517" y="2555"/>
                    <a:pt x="1264" y="2639"/>
                  </a:cubicBezTo>
                  <a:cubicBezTo>
                    <a:pt x="1096" y="2639"/>
                    <a:pt x="927" y="2611"/>
                    <a:pt x="787" y="2611"/>
                  </a:cubicBezTo>
                  <a:cubicBezTo>
                    <a:pt x="674" y="2695"/>
                    <a:pt x="534" y="2583"/>
                    <a:pt x="422" y="2639"/>
                  </a:cubicBezTo>
                  <a:cubicBezTo>
                    <a:pt x="338" y="2639"/>
                    <a:pt x="225" y="2639"/>
                    <a:pt x="141" y="2639"/>
                  </a:cubicBezTo>
                  <a:cubicBezTo>
                    <a:pt x="85" y="2667"/>
                    <a:pt x="57" y="2667"/>
                    <a:pt x="1" y="2611"/>
                  </a:cubicBezTo>
                  <a:cubicBezTo>
                    <a:pt x="1" y="2527"/>
                    <a:pt x="29" y="2443"/>
                    <a:pt x="113" y="2359"/>
                  </a:cubicBezTo>
                  <a:cubicBezTo>
                    <a:pt x="338" y="2106"/>
                    <a:pt x="394" y="1966"/>
                    <a:pt x="394" y="1629"/>
                  </a:cubicBezTo>
                  <a:cubicBezTo>
                    <a:pt x="618" y="1713"/>
                    <a:pt x="703" y="1685"/>
                    <a:pt x="674" y="1460"/>
                  </a:cubicBezTo>
                  <a:cubicBezTo>
                    <a:pt x="618" y="1236"/>
                    <a:pt x="927" y="1348"/>
                    <a:pt x="899" y="1151"/>
                  </a:cubicBezTo>
                  <a:cubicBezTo>
                    <a:pt x="899" y="1151"/>
                    <a:pt x="1011" y="1207"/>
                    <a:pt x="1096" y="1236"/>
                  </a:cubicBezTo>
                  <a:cubicBezTo>
                    <a:pt x="1292" y="1320"/>
                    <a:pt x="1404" y="1404"/>
                    <a:pt x="1320" y="1629"/>
                  </a:cubicBezTo>
                  <a:cubicBezTo>
                    <a:pt x="1292" y="1685"/>
                    <a:pt x="1320" y="1741"/>
                    <a:pt x="1320" y="17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" name="Google Shape;2078;p70"/>
            <p:cNvSpPr/>
            <p:nvPr/>
          </p:nvSpPr>
          <p:spPr>
            <a:xfrm>
              <a:off x="4616775" y="801000"/>
              <a:ext cx="152325" cy="47050"/>
            </a:xfrm>
            <a:custGeom>
              <a:avLst/>
              <a:gdLst/>
              <a:ahLst/>
              <a:cxnLst/>
              <a:rect l="l" t="t" r="r" b="b"/>
              <a:pathLst>
                <a:path w="6093" h="1882" extrusionOk="0">
                  <a:moveTo>
                    <a:pt x="2808" y="1629"/>
                  </a:moveTo>
                  <a:cubicBezTo>
                    <a:pt x="2667" y="1601"/>
                    <a:pt x="2499" y="1601"/>
                    <a:pt x="2331" y="1573"/>
                  </a:cubicBezTo>
                  <a:cubicBezTo>
                    <a:pt x="2302" y="1517"/>
                    <a:pt x="2218" y="1545"/>
                    <a:pt x="2162" y="1517"/>
                  </a:cubicBezTo>
                  <a:cubicBezTo>
                    <a:pt x="1909" y="1264"/>
                    <a:pt x="1601" y="1124"/>
                    <a:pt x="1264" y="1180"/>
                  </a:cubicBezTo>
                  <a:cubicBezTo>
                    <a:pt x="1208" y="1180"/>
                    <a:pt x="1179" y="1180"/>
                    <a:pt x="1179" y="1152"/>
                  </a:cubicBezTo>
                  <a:cubicBezTo>
                    <a:pt x="1151" y="1152"/>
                    <a:pt x="1123" y="1152"/>
                    <a:pt x="1095" y="1152"/>
                  </a:cubicBezTo>
                  <a:cubicBezTo>
                    <a:pt x="1067" y="1096"/>
                    <a:pt x="1011" y="1096"/>
                    <a:pt x="955" y="1068"/>
                  </a:cubicBezTo>
                  <a:lnTo>
                    <a:pt x="927" y="1068"/>
                  </a:lnTo>
                  <a:lnTo>
                    <a:pt x="899" y="1040"/>
                  </a:lnTo>
                  <a:cubicBezTo>
                    <a:pt x="871" y="1040"/>
                    <a:pt x="843" y="1012"/>
                    <a:pt x="814" y="984"/>
                  </a:cubicBezTo>
                  <a:cubicBezTo>
                    <a:pt x="814" y="984"/>
                    <a:pt x="786" y="984"/>
                    <a:pt x="758" y="984"/>
                  </a:cubicBezTo>
                  <a:cubicBezTo>
                    <a:pt x="730" y="927"/>
                    <a:pt x="646" y="927"/>
                    <a:pt x="618" y="899"/>
                  </a:cubicBezTo>
                  <a:cubicBezTo>
                    <a:pt x="590" y="899"/>
                    <a:pt x="590" y="899"/>
                    <a:pt x="562" y="899"/>
                  </a:cubicBezTo>
                  <a:cubicBezTo>
                    <a:pt x="534" y="843"/>
                    <a:pt x="450" y="843"/>
                    <a:pt x="421" y="815"/>
                  </a:cubicBezTo>
                  <a:cubicBezTo>
                    <a:pt x="393" y="815"/>
                    <a:pt x="365" y="815"/>
                    <a:pt x="365" y="815"/>
                  </a:cubicBezTo>
                  <a:cubicBezTo>
                    <a:pt x="309" y="787"/>
                    <a:pt x="281" y="759"/>
                    <a:pt x="253" y="731"/>
                  </a:cubicBezTo>
                  <a:cubicBezTo>
                    <a:pt x="225" y="703"/>
                    <a:pt x="225" y="703"/>
                    <a:pt x="197" y="675"/>
                  </a:cubicBezTo>
                  <a:cubicBezTo>
                    <a:pt x="197" y="675"/>
                    <a:pt x="169" y="647"/>
                    <a:pt x="169" y="647"/>
                  </a:cubicBezTo>
                  <a:cubicBezTo>
                    <a:pt x="113" y="591"/>
                    <a:pt x="28" y="562"/>
                    <a:pt x="0" y="478"/>
                  </a:cubicBezTo>
                  <a:cubicBezTo>
                    <a:pt x="28" y="366"/>
                    <a:pt x="141" y="366"/>
                    <a:pt x="197" y="310"/>
                  </a:cubicBezTo>
                  <a:cubicBezTo>
                    <a:pt x="281" y="226"/>
                    <a:pt x="393" y="197"/>
                    <a:pt x="450" y="85"/>
                  </a:cubicBezTo>
                  <a:cubicBezTo>
                    <a:pt x="478" y="57"/>
                    <a:pt x="534" y="29"/>
                    <a:pt x="562" y="1"/>
                  </a:cubicBezTo>
                  <a:cubicBezTo>
                    <a:pt x="618" y="1"/>
                    <a:pt x="674" y="29"/>
                    <a:pt x="702" y="57"/>
                  </a:cubicBezTo>
                  <a:cubicBezTo>
                    <a:pt x="899" y="226"/>
                    <a:pt x="1011" y="450"/>
                    <a:pt x="1067" y="815"/>
                  </a:cubicBezTo>
                  <a:cubicBezTo>
                    <a:pt x="1179" y="562"/>
                    <a:pt x="1292" y="422"/>
                    <a:pt x="1516" y="394"/>
                  </a:cubicBezTo>
                  <a:cubicBezTo>
                    <a:pt x="1741" y="338"/>
                    <a:pt x="1853" y="478"/>
                    <a:pt x="2022" y="619"/>
                  </a:cubicBezTo>
                  <a:cubicBezTo>
                    <a:pt x="2022" y="422"/>
                    <a:pt x="2134" y="366"/>
                    <a:pt x="2246" y="338"/>
                  </a:cubicBezTo>
                  <a:cubicBezTo>
                    <a:pt x="2415" y="310"/>
                    <a:pt x="2443" y="422"/>
                    <a:pt x="2471" y="562"/>
                  </a:cubicBezTo>
                  <a:cubicBezTo>
                    <a:pt x="2499" y="675"/>
                    <a:pt x="2639" y="731"/>
                    <a:pt x="2639" y="843"/>
                  </a:cubicBezTo>
                  <a:cubicBezTo>
                    <a:pt x="2808" y="422"/>
                    <a:pt x="2864" y="394"/>
                    <a:pt x="3313" y="506"/>
                  </a:cubicBezTo>
                  <a:cubicBezTo>
                    <a:pt x="3369" y="506"/>
                    <a:pt x="3397" y="534"/>
                    <a:pt x="3454" y="506"/>
                  </a:cubicBezTo>
                  <a:cubicBezTo>
                    <a:pt x="3818" y="254"/>
                    <a:pt x="3875" y="591"/>
                    <a:pt x="4015" y="815"/>
                  </a:cubicBezTo>
                  <a:cubicBezTo>
                    <a:pt x="4212" y="984"/>
                    <a:pt x="4548" y="927"/>
                    <a:pt x="4801" y="675"/>
                  </a:cubicBezTo>
                  <a:cubicBezTo>
                    <a:pt x="4829" y="675"/>
                    <a:pt x="4857" y="647"/>
                    <a:pt x="4885" y="619"/>
                  </a:cubicBezTo>
                  <a:cubicBezTo>
                    <a:pt x="4913" y="619"/>
                    <a:pt x="4913" y="619"/>
                    <a:pt x="4941" y="619"/>
                  </a:cubicBezTo>
                  <a:cubicBezTo>
                    <a:pt x="5110" y="703"/>
                    <a:pt x="5278" y="675"/>
                    <a:pt x="5447" y="647"/>
                  </a:cubicBezTo>
                  <a:cubicBezTo>
                    <a:pt x="5475" y="675"/>
                    <a:pt x="5503" y="675"/>
                    <a:pt x="5531" y="703"/>
                  </a:cubicBezTo>
                  <a:cubicBezTo>
                    <a:pt x="5559" y="843"/>
                    <a:pt x="5587" y="984"/>
                    <a:pt x="5756" y="1040"/>
                  </a:cubicBezTo>
                  <a:cubicBezTo>
                    <a:pt x="5756" y="1068"/>
                    <a:pt x="5784" y="1096"/>
                    <a:pt x="5784" y="1124"/>
                  </a:cubicBezTo>
                  <a:cubicBezTo>
                    <a:pt x="5840" y="1349"/>
                    <a:pt x="6093" y="1573"/>
                    <a:pt x="5756" y="1770"/>
                  </a:cubicBezTo>
                  <a:cubicBezTo>
                    <a:pt x="5671" y="1826"/>
                    <a:pt x="5559" y="1742"/>
                    <a:pt x="5475" y="1798"/>
                  </a:cubicBezTo>
                  <a:cubicBezTo>
                    <a:pt x="5419" y="1798"/>
                    <a:pt x="5391" y="1798"/>
                    <a:pt x="5335" y="1798"/>
                  </a:cubicBezTo>
                  <a:cubicBezTo>
                    <a:pt x="5138" y="1882"/>
                    <a:pt x="4970" y="1742"/>
                    <a:pt x="4773" y="1826"/>
                  </a:cubicBezTo>
                  <a:cubicBezTo>
                    <a:pt x="4689" y="1826"/>
                    <a:pt x="4633" y="1826"/>
                    <a:pt x="4548" y="1826"/>
                  </a:cubicBezTo>
                  <a:cubicBezTo>
                    <a:pt x="4436" y="1854"/>
                    <a:pt x="4324" y="1854"/>
                    <a:pt x="4212" y="1798"/>
                  </a:cubicBezTo>
                  <a:lnTo>
                    <a:pt x="3510" y="1742"/>
                  </a:lnTo>
                  <a:cubicBezTo>
                    <a:pt x="3285" y="1629"/>
                    <a:pt x="3032" y="1742"/>
                    <a:pt x="2808" y="16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" name="Google Shape;2079;p70"/>
            <p:cNvSpPr/>
            <p:nvPr/>
          </p:nvSpPr>
          <p:spPr>
            <a:xfrm>
              <a:off x="5173350" y="643100"/>
              <a:ext cx="95475" cy="61075"/>
            </a:xfrm>
            <a:custGeom>
              <a:avLst/>
              <a:gdLst/>
              <a:ahLst/>
              <a:cxnLst/>
              <a:rect l="l" t="t" r="r" b="b"/>
              <a:pathLst>
                <a:path w="3819" h="2443" extrusionOk="0">
                  <a:moveTo>
                    <a:pt x="3622" y="2022"/>
                  </a:moveTo>
                  <a:cubicBezTo>
                    <a:pt x="3594" y="2106"/>
                    <a:pt x="3482" y="2106"/>
                    <a:pt x="3454" y="2218"/>
                  </a:cubicBezTo>
                  <a:cubicBezTo>
                    <a:pt x="3454" y="2274"/>
                    <a:pt x="3398" y="2302"/>
                    <a:pt x="3341" y="2246"/>
                  </a:cubicBezTo>
                  <a:cubicBezTo>
                    <a:pt x="3257" y="2190"/>
                    <a:pt x="3173" y="2190"/>
                    <a:pt x="3089" y="2162"/>
                  </a:cubicBezTo>
                  <a:cubicBezTo>
                    <a:pt x="2948" y="2134"/>
                    <a:pt x="2808" y="2022"/>
                    <a:pt x="2668" y="2218"/>
                  </a:cubicBezTo>
                  <a:cubicBezTo>
                    <a:pt x="2640" y="2274"/>
                    <a:pt x="2527" y="2218"/>
                    <a:pt x="2443" y="2218"/>
                  </a:cubicBezTo>
                  <a:cubicBezTo>
                    <a:pt x="2331" y="2218"/>
                    <a:pt x="2218" y="2190"/>
                    <a:pt x="2162" y="2302"/>
                  </a:cubicBezTo>
                  <a:cubicBezTo>
                    <a:pt x="2050" y="2443"/>
                    <a:pt x="1882" y="2302"/>
                    <a:pt x="1769" y="2415"/>
                  </a:cubicBezTo>
                  <a:cubicBezTo>
                    <a:pt x="1713" y="2443"/>
                    <a:pt x="1713" y="2302"/>
                    <a:pt x="1713" y="2246"/>
                  </a:cubicBezTo>
                  <a:cubicBezTo>
                    <a:pt x="1573" y="1993"/>
                    <a:pt x="1713" y="1769"/>
                    <a:pt x="1769" y="1516"/>
                  </a:cubicBezTo>
                  <a:cubicBezTo>
                    <a:pt x="1797" y="1516"/>
                    <a:pt x="1797" y="1488"/>
                    <a:pt x="1797" y="1488"/>
                  </a:cubicBezTo>
                  <a:cubicBezTo>
                    <a:pt x="1797" y="1460"/>
                    <a:pt x="1797" y="1488"/>
                    <a:pt x="1797" y="1488"/>
                  </a:cubicBezTo>
                  <a:cubicBezTo>
                    <a:pt x="1769" y="1488"/>
                    <a:pt x="1769" y="1488"/>
                    <a:pt x="1769" y="1516"/>
                  </a:cubicBezTo>
                  <a:cubicBezTo>
                    <a:pt x="1741" y="1544"/>
                    <a:pt x="1713" y="1544"/>
                    <a:pt x="1685" y="1544"/>
                  </a:cubicBezTo>
                  <a:cubicBezTo>
                    <a:pt x="1432" y="1572"/>
                    <a:pt x="1348" y="1488"/>
                    <a:pt x="1545" y="1292"/>
                  </a:cubicBezTo>
                  <a:cubicBezTo>
                    <a:pt x="1629" y="1207"/>
                    <a:pt x="1629" y="1151"/>
                    <a:pt x="1545" y="1095"/>
                  </a:cubicBezTo>
                  <a:cubicBezTo>
                    <a:pt x="1517" y="1067"/>
                    <a:pt x="1488" y="1039"/>
                    <a:pt x="1488" y="1011"/>
                  </a:cubicBezTo>
                  <a:cubicBezTo>
                    <a:pt x="1432" y="870"/>
                    <a:pt x="1432" y="646"/>
                    <a:pt x="1152" y="730"/>
                  </a:cubicBezTo>
                  <a:cubicBezTo>
                    <a:pt x="1124" y="758"/>
                    <a:pt x="1067" y="758"/>
                    <a:pt x="1011" y="730"/>
                  </a:cubicBezTo>
                  <a:cubicBezTo>
                    <a:pt x="955" y="758"/>
                    <a:pt x="955" y="618"/>
                    <a:pt x="927" y="674"/>
                  </a:cubicBezTo>
                  <a:cubicBezTo>
                    <a:pt x="871" y="786"/>
                    <a:pt x="871" y="955"/>
                    <a:pt x="730" y="983"/>
                  </a:cubicBezTo>
                  <a:cubicBezTo>
                    <a:pt x="562" y="983"/>
                    <a:pt x="394" y="870"/>
                    <a:pt x="281" y="786"/>
                  </a:cubicBezTo>
                  <a:cubicBezTo>
                    <a:pt x="169" y="702"/>
                    <a:pt x="1" y="590"/>
                    <a:pt x="1" y="393"/>
                  </a:cubicBezTo>
                  <a:cubicBezTo>
                    <a:pt x="1" y="337"/>
                    <a:pt x="57" y="337"/>
                    <a:pt x="113" y="309"/>
                  </a:cubicBezTo>
                  <a:lnTo>
                    <a:pt x="85" y="281"/>
                  </a:lnTo>
                  <a:cubicBezTo>
                    <a:pt x="141" y="253"/>
                    <a:pt x="197" y="281"/>
                    <a:pt x="253" y="225"/>
                  </a:cubicBezTo>
                  <a:lnTo>
                    <a:pt x="253" y="225"/>
                  </a:lnTo>
                  <a:cubicBezTo>
                    <a:pt x="309" y="169"/>
                    <a:pt x="394" y="253"/>
                    <a:pt x="450" y="169"/>
                  </a:cubicBezTo>
                  <a:cubicBezTo>
                    <a:pt x="478" y="169"/>
                    <a:pt x="506" y="197"/>
                    <a:pt x="534" y="197"/>
                  </a:cubicBezTo>
                  <a:cubicBezTo>
                    <a:pt x="562" y="141"/>
                    <a:pt x="646" y="169"/>
                    <a:pt x="674" y="112"/>
                  </a:cubicBezTo>
                  <a:cubicBezTo>
                    <a:pt x="702" y="141"/>
                    <a:pt x="730" y="141"/>
                    <a:pt x="730" y="141"/>
                  </a:cubicBezTo>
                  <a:cubicBezTo>
                    <a:pt x="815" y="84"/>
                    <a:pt x="899" y="141"/>
                    <a:pt x="955" y="84"/>
                  </a:cubicBezTo>
                  <a:cubicBezTo>
                    <a:pt x="983" y="84"/>
                    <a:pt x="1011" y="84"/>
                    <a:pt x="1039" y="84"/>
                  </a:cubicBezTo>
                  <a:cubicBezTo>
                    <a:pt x="1292" y="0"/>
                    <a:pt x="1545" y="141"/>
                    <a:pt x="1797" y="56"/>
                  </a:cubicBezTo>
                  <a:lnTo>
                    <a:pt x="2162" y="84"/>
                  </a:lnTo>
                  <a:cubicBezTo>
                    <a:pt x="2190" y="141"/>
                    <a:pt x="2246" y="141"/>
                    <a:pt x="2303" y="112"/>
                  </a:cubicBezTo>
                  <a:cubicBezTo>
                    <a:pt x="2359" y="112"/>
                    <a:pt x="2443" y="112"/>
                    <a:pt x="2499" y="112"/>
                  </a:cubicBezTo>
                  <a:cubicBezTo>
                    <a:pt x="2611" y="225"/>
                    <a:pt x="2752" y="112"/>
                    <a:pt x="2836" y="225"/>
                  </a:cubicBezTo>
                  <a:cubicBezTo>
                    <a:pt x="2864" y="225"/>
                    <a:pt x="2892" y="225"/>
                    <a:pt x="2920" y="225"/>
                  </a:cubicBezTo>
                  <a:cubicBezTo>
                    <a:pt x="2948" y="253"/>
                    <a:pt x="3005" y="253"/>
                    <a:pt x="3061" y="309"/>
                  </a:cubicBezTo>
                  <a:cubicBezTo>
                    <a:pt x="3061" y="309"/>
                    <a:pt x="3089" y="309"/>
                    <a:pt x="3117" y="309"/>
                  </a:cubicBezTo>
                  <a:cubicBezTo>
                    <a:pt x="3145" y="337"/>
                    <a:pt x="3229" y="337"/>
                    <a:pt x="3257" y="393"/>
                  </a:cubicBezTo>
                  <a:lnTo>
                    <a:pt x="3257" y="393"/>
                  </a:lnTo>
                  <a:cubicBezTo>
                    <a:pt x="3285" y="421"/>
                    <a:pt x="3369" y="421"/>
                    <a:pt x="3398" y="477"/>
                  </a:cubicBezTo>
                  <a:cubicBezTo>
                    <a:pt x="3426" y="477"/>
                    <a:pt x="3426" y="477"/>
                    <a:pt x="3454" y="477"/>
                  </a:cubicBezTo>
                  <a:cubicBezTo>
                    <a:pt x="3482" y="505"/>
                    <a:pt x="3510" y="534"/>
                    <a:pt x="3538" y="534"/>
                  </a:cubicBezTo>
                  <a:lnTo>
                    <a:pt x="3538" y="534"/>
                  </a:lnTo>
                  <a:cubicBezTo>
                    <a:pt x="3538" y="562"/>
                    <a:pt x="3566" y="590"/>
                    <a:pt x="3594" y="618"/>
                  </a:cubicBezTo>
                  <a:cubicBezTo>
                    <a:pt x="3622" y="618"/>
                    <a:pt x="3622" y="618"/>
                    <a:pt x="3650" y="618"/>
                  </a:cubicBezTo>
                  <a:cubicBezTo>
                    <a:pt x="3678" y="646"/>
                    <a:pt x="3678" y="674"/>
                    <a:pt x="3678" y="702"/>
                  </a:cubicBezTo>
                  <a:cubicBezTo>
                    <a:pt x="3650" y="842"/>
                    <a:pt x="3622" y="983"/>
                    <a:pt x="3566" y="1095"/>
                  </a:cubicBezTo>
                  <a:cubicBezTo>
                    <a:pt x="3566" y="1123"/>
                    <a:pt x="3594" y="1095"/>
                    <a:pt x="3594" y="1095"/>
                  </a:cubicBezTo>
                  <a:cubicBezTo>
                    <a:pt x="3819" y="1348"/>
                    <a:pt x="3594" y="1432"/>
                    <a:pt x="3454" y="1544"/>
                  </a:cubicBezTo>
                  <a:cubicBezTo>
                    <a:pt x="3398" y="1600"/>
                    <a:pt x="3313" y="1600"/>
                    <a:pt x="3229" y="1628"/>
                  </a:cubicBezTo>
                  <a:cubicBezTo>
                    <a:pt x="3117" y="1657"/>
                    <a:pt x="3089" y="1741"/>
                    <a:pt x="3145" y="1797"/>
                  </a:cubicBezTo>
                  <a:cubicBezTo>
                    <a:pt x="3229" y="1965"/>
                    <a:pt x="3201" y="1769"/>
                    <a:pt x="3257" y="1769"/>
                  </a:cubicBezTo>
                  <a:cubicBezTo>
                    <a:pt x="3454" y="1769"/>
                    <a:pt x="3538" y="1881"/>
                    <a:pt x="3622" y="20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" name="Google Shape;2080;p70"/>
            <p:cNvSpPr/>
            <p:nvPr/>
          </p:nvSpPr>
          <p:spPr>
            <a:xfrm>
              <a:off x="5276525" y="724500"/>
              <a:ext cx="61800" cy="84950"/>
            </a:xfrm>
            <a:custGeom>
              <a:avLst/>
              <a:gdLst/>
              <a:ahLst/>
              <a:cxnLst/>
              <a:rect l="l" t="t" r="r" b="b"/>
              <a:pathLst>
                <a:path w="2472" h="3398" extrusionOk="0">
                  <a:moveTo>
                    <a:pt x="2331" y="3117"/>
                  </a:moveTo>
                  <a:cubicBezTo>
                    <a:pt x="2190" y="3145"/>
                    <a:pt x="2078" y="3314"/>
                    <a:pt x="1910" y="3173"/>
                  </a:cubicBezTo>
                  <a:cubicBezTo>
                    <a:pt x="1825" y="3089"/>
                    <a:pt x="1797" y="3229"/>
                    <a:pt x="1741" y="3286"/>
                  </a:cubicBezTo>
                  <a:cubicBezTo>
                    <a:pt x="1713" y="3342"/>
                    <a:pt x="1685" y="3398"/>
                    <a:pt x="1601" y="3370"/>
                  </a:cubicBezTo>
                  <a:cubicBezTo>
                    <a:pt x="1545" y="3342"/>
                    <a:pt x="1517" y="3314"/>
                    <a:pt x="1488" y="3257"/>
                  </a:cubicBezTo>
                  <a:cubicBezTo>
                    <a:pt x="1488" y="3201"/>
                    <a:pt x="1460" y="3145"/>
                    <a:pt x="1488" y="3089"/>
                  </a:cubicBezTo>
                  <a:cubicBezTo>
                    <a:pt x="1517" y="2836"/>
                    <a:pt x="1488" y="2584"/>
                    <a:pt x="1601" y="2359"/>
                  </a:cubicBezTo>
                  <a:cubicBezTo>
                    <a:pt x="1629" y="2275"/>
                    <a:pt x="1488" y="2134"/>
                    <a:pt x="1376" y="2163"/>
                  </a:cubicBezTo>
                  <a:cubicBezTo>
                    <a:pt x="1348" y="2163"/>
                    <a:pt x="1292" y="2219"/>
                    <a:pt x="1320" y="2219"/>
                  </a:cubicBezTo>
                  <a:cubicBezTo>
                    <a:pt x="1488" y="2415"/>
                    <a:pt x="1264" y="2528"/>
                    <a:pt x="1208" y="2696"/>
                  </a:cubicBezTo>
                  <a:cubicBezTo>
                    <a:pt x="1208" y="2752"/>
                    <a:pt x="1180" y="2780"/>
                    <a:pt x="1123" y="2864"/>
                  </a:cubicBezTo>
                  <a:cubicBezTo>
                    <a:pt x="1067" y="2668"/>
                    <a:pt x="1039" y="2471"/>
                    <a:pt x="787" y="2443"/>
                  </a:cubicBezTo>
                  <a:cubicBezTo>
                    <a:pt x="702" y="2415"/>
                    <a:pt x="730" y="2275"/>
                    <a:pt x="590" y="2247"/>
                  </a:cubicBezTo>
                  <a:cubicBezTo>
                    <a:pt x="646" y="2415"/>
                    <a:pt x="618" y="2556"/>
                    <a:pt x="422" y="2556"/>
                  </a:cubicBezTo>
                  <a:cubicBezTo>
                    <a:pt x="225" y="2528"/>
                    <a:pt x="337" y="2359"/>
                    <a:pt x="337" y="2247"/>
                  </a:cubicBezTo>
                  <a:cubicBezTo>
                    <a:pt x="253" y="2219"/>
                    <a:pt x="169" y="2275"/>
                    <a:pt x="85" y="2275"/>
                  </a:cubicBezTo>
                  <a:cubicBezTo>
                    <a:pt x="85" y="2247"/>
                    <a:pt x="57" y="2247"/>
                    <a:pt x="57" y="2219"/>
                  </a:cubicBezTo>
                  <a:cubicBezTo>
                    <a:pt x="0" y="2134"/>
                    <a:pt x="29" y="2022"/>
                    <a:pt x="57" y="1910"/>
                  </a:cubicBezTo>
                  <a:cubicBezTo>
                    <a:pt x="113" y="1685"/>
                    <a:pt x="197" y="1489"/>
                    <a:pt x="394" y="1292"/>
                  </a:cubicBezTo>
                  <a:cubicBezTo>
                    <a:pt x="534" y="1152"/>
                    <a:pt x="562" y="899"/>
                    <a:pt x="478" y="675"/>
                  </a:cubicBezTo>
                  <a:cubicBezTo>
                    <a:pt x="394" y="534"/>
                    <a:pt x="337" y="366"/>
                    <a:pt x="365" y="197"/>
                  </a:cubicBezTo>
                  <a:cubicBezTo>
                    <a:pt x="730" y="225"/>
                    <a:pt x="730" y="225"/>
                    <a:pt x="955" y="1"/>
                  </a:cubicBezTo>
                  <a:cubicBezTo>
                    <a:pt x="1011" y="29"/>
                    <a:pt x="1039" y="57"/>
                    <a:pt x="1095" y="85"/>
                  </a:cubicBezTo>
                  <a:lnTo>
                    <a:pt x="1095" y="85"/>
                  </a:lnTo>
                  <a:cubicBezTo>
                    <a:pt x="1123" y="85"/>
                    <a:pt x="1123" y="113"/>
                    <a:pt x="1095" y="141"/>
                  </a:cubicBezTo>
                  <a:cubicBezTo>
                    <a:pt x="1095" y="141"/>
                    <a:pt x="1123" y="169"/>
                    <a:pt x="1123" y="169"/>
                  </a:cubicBezTo>
                  <a:lnTo>
                    <a:pt x="1123" y="141"/>
                  </a:lnTo>
                  <a:cubicBezTo>
                    <a:pt x="1152" y="113"/>
                    <a:pt x="1152" y="141"/>
                    <a:pt x="1180" y="141"/>
                  </a:cubicBezTo>
                  <a:cubicBezTo>
                    <a:pt x="1208" y="141"/>
                    <a:pt x="1208" y="141"/>
                    <a:pt x="1236" y="169"/>
                  </a:cubicBezTo>
                  <a:cubicBezTo>
                    <a:pt x="1236" y="169"/>
                    <a:pt x="1264" y="169"/>
                    <a:pt x="1292" y="169"/>
                  </a:cubicBezTo>
                  <a:cubicBezTo>
                    <a:pt x="1320" y="197"/>
                    <a:pt x="1348" y="225"/>
                    <a:pt x="1348" y="253"/>
                  </a:cubicBezTo>
                  <a:cubicBezTo>
                    <a:pt x="1376" y="253"/>
                    <a:pt x="1404" y="253"/>
                    <a:pt x="1432" y="253"/>
                  </a:cubicBezTo>
                  <a:cubicBezTo>
                    <a:pt x="1460" y="282"/>
                    <a:pt x="1460" y="310"/>
                    <a:pt x="1488" y="338"/>
                  </a:cubicBezTo>
                  <a:lnTo>
                    <a:pt x="1488" y="338"/>
                  </a:lnTo>
                  <a:cubicBezTo>
                    <a:pt x="1517" y="338"/>
                    <a:pt x="1545" y="366"/>
                    <a:pt x="1573" y="394"/>
                  </a:cubicBezTo>
                  <a:cubicBezTo>
                    <a:pt x="1573" y="394"/>
                    <a:pt x="1601" y="394"/>
                    <a:pt x="1629" y="422"/>
                  </a:cubicBezTo>
                  <a:cubicBezTo>
                    <a:pt x="1657" y="422"/>
                    <a:pt x="1685" y="450"/>
                    <a:pt x="1685" y="478"/>
                  </a:cubicBezTo>
                  <a:lnTo>
                    <a:pt x="1685" y="478"/>
                  </a:lnTo>
                  <a:cubicBezTo>
                    <a:pt x="1713" y="506"/>
                    <a:pt x="1741" y="534"/>
                    <a:pt x="1769" y="562"/>
                  </a:cubicBezTo>
                  <a:lnTo>
                    <a:pt x="1769" y="562"/>
                  </a:lnTo>
                  <a:cubicBezTo>
                    <a:pt x="1797" y="590"/>
                    <a:pt x="1769" y="675"/>
                    <a:pt x="1825" y="703"/>
                  </a:cubicBezTo>
                  <a:lnTo>
                    <a:pt x="1825" y="703"/>
                  </a:lnTo>
                  <a:cubicBezTo>
                    <a:pt x="1853" y="731"/>
                    <a:pt x="1853" y="759"/>
                    <a:pt x="1882" y="787"/>
                  </a:cubicBezTo>
                  <a:lnTo>
                    <a:pt x="1882" y="787"/>
                  </a:lnTo>
                  <a:cubicBezTo>
                    <a:pt x="1994" y="871"/>
                    <a:pt x="2078" y="955"/>
                    <a:pt x="2134" y="1068"/>
                  </a:cubicBezTo>
                  <a:lnTo>
                    <a:pt x="2134" y="1068"/>
                  </a:lnTo>
                  <a:cubicBezTo>
                    <a:pt x="2162" y="1096"/>
                    <a:pt x="2190" y="1124"/>
                    <a:pt x="2218" y="1152"/>
                  </a:cubicBezTo>
                  <a:lnTo>
                    <a:pt x="2218" y="1152"/>
                  </a:lnTo>
                  <a:cubicBezTo>
                    <a:pt x="2218" y="1180"/>
                    <a:pt x="2218" y="1208"/>
                    <a:pt x="2218" y="1236"/>
                  </a:cubicBezTo>
                  <a:cubicBezTo>
                    <a:pt x="2134" y="1405"/>
                    <a:pt x="2190" y="1601"/>
                    <a:pt x="2078" y="1741"/>
                  </a:cubicBezTo>
                  <a:cubicBezTo>
                    <a:pt x="2050" y="1741"/>
                    <a:pt x="2022" y="1770"/>
                    <a:pt x="2022" y="1770"/>
                  </a:cubicBezTo>
                  <a:cubicBezTo>
                    <a:pt x="2443" y="1910"/>
                    <a:pt x="2190" y="2303"/>
                    <a:pt x="2331" y="2528"/>
                  </a:cubicBezTo>
                  <a:cubicBezTo>
                    <a:pt x="2359" y="2612"/>
                    <a:pt x="2443" y="2696"/>
                    <a:pt x="2471" y="2808"/>
                  </a:cubicBezTo>
                  <a:cubicBezTo>
                    <a:pt x="2471" y="2864"/>
                    <a:pt x="2471" y="2949"/>
                    <a:pt x="2415" y="3005"/>
                  </a:cubicBezTo>
                  <a:cubicBezTo>
                    <a:pt x="2415" y="3005"/>
                    <a:pt x="2415" y="3033"/>
                    <a:pt x="2415" y="3061"/>
                  </a:cubicBezTo>
                  <a:cubicBezTo>
                    <a:pt x="2387" y="3089"/>
                    <a:pt x="2387" y="3117"/>
                    <a:pt x="2331" y="311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70"/>
            <p:cNvSpPr/>
            <p:nvPr/>
          </p:nvSpPr>
          <p:spPr>
            <a:xfrm>
              <a:off x="5084925" y="620625"/>
              <a:ext cx="136175" cy="78650"/>
            </a:xfrm>
            <a:custGeom>
              <a:avLst/>
              <a:gdLst/>
              <a:ahLst/>
              <a:cxnLst/>
              <a:rect l="l" t="t" r="r" b="b"/>
              <a:pathLst>
                <a:path w="5447" h="3146" extrusionOk="0">
                  <a:moveTo>
                    <a:pt x="5054" y="1938"/>
                  </a:moveTo>
                  <a:cubicBezTo>
                    <a:pt x="5138" y="1966"/>
                    <a:pt x="5278" y="1910"/>
                    <a:pt x="5306" y="2022"/>
                  </a:cubicBezTo>
                  <a:cubicBezTo>
                    <a:pt x="5306" y="2106"/>
                    <a:pt x="5278" y="2247"/>
                    <a:pt x="5166" y="2275"/>
                  </a:cubicBezTo>
                  <a:cubicBezTo>
                    <a:pt x="5082" y="2275"/>
                    <a:pt x="4997" y="2275"/>
                    <a:pt x="5054" y="2359"/>
                  </a:cubicBezTo>
                  <a:cubicBezTo>
                    <a:pt x="5110" y="2443"/>
                    <a:pt x="5166" y="2387"/>
                    <a:pt x="5250" y="2359"/>
                  </a:cubicBezTo>
                  <a:cubicBezTo>
                    <a:pt x="5250" y="2387"/>
                    <a:pt x="5278" y="2387"/>
                    <a:pt x="5306" y="2359"/>
                  </a:cubicBezTo>
                  <a:lnTo>
                    <a:pt x="5306" y="2359"/>
                  </a:lnTo>
                  <a:cubicBezTo>
                    <a:pt x="5334" y="2359"/>
                    <a:pt x="5362" y="2359"/>
                    <a:pt x="5390" y="2387"/>
                  </a:cubicBezTo>
                  <a:cubicBezTo>
                    <a:pt x="5334" y="2499"/>
                    <a:pt x="5447" y="2640"/>
                    <a:pt x="5278" y="2752"/>
                  </a:cubicBezTo>
                  <a:cubicBezTo>
                    <a:pt x="5222" y="2808"/>
                    <a:pt x="5250" y="3005"/>
                    <a:pt x="5250" y="3145"/>
                  </a:cubicBezTo>
                  <a:cubicBezTo>
                    <a:pt x="5166" y="2977"/>
                    <a:pt x="4969" y="2864"/>
                    <a:pt x="5025" y="2640"/>
                  </a:cubicBezTo>
                  <a:cubicBezTo>
                    <a:pt x="5025" y="2556"/>
                    <a:pt x="4969" y="2556"/>
                    <a:pt x="4941" y="2556"/>
                  </a:cubicBezTo>
                  <a:cubicBezTo>
                    <a:pt x="4857" y="2556"/>
                    <a:pt x="4801" y="2584"/>
                    <a:pt x="4829" y="2668"/>
                  </a:cubicBezTo>
                  <a:cubicBezTo>
                    <a:pt x="4885" y="2836"/>
                    <a:pt x="4717" y="2892"/>
                    <a:pt x="4632" y="3089"/>
                  </a:cubicBezTo>
                  <a:cubicBezTo>
                    <a:pt x="4632" y="2892"/>
                    <a:pt x="4324" y="2864"/>
                    <a:pt x="4604" y="2696"/>
                  </a:cubicBezTo>
                  <a:cubicBezTo>
                    <a:pt x="4745" y="2640"/>
                    <a:pt x="4661" y="2387"/>
                    <a:pt x="4604" y="2359"/>
                  </a:cubicBezTo>
                  <a:cubicBezTo>
                    <a:pt x="4352" y="2219"/>
                    <a:pt x="4324" y="1769"/>
                    <a:pt x="3902" y="1938"/>
                  </a:cubicBezTo>
                  <a:cubicBezTo>
                    <a:pt x="3790" y="1798"/>
                    <a:pt x="3678" y="1882"/>
                    <a:pt x="3538" y="1882"/>
                  </a:cubicBezTo>
                  <a:cubicBezTo>
                    <a:pt x="3481" y="1882"/>
                    <a:pt x="3397" y="1882"/>
                    <a:pt x="3425" y="1798"/>
                  </a:cubicBezTo>
                  <a:cubicBezTo>
                    <a:pt x="3425" y="1741"/>
                    <a:pt x="3509" y="1685"/>
                    <a:pt x="3397" y="1657"/>
                  </a:cubicBezTo>
                  <a:cubicBezTo>
                    <a:pt x="3313" y="1629"/>
                    <a:pt x="3173" y="1629"/>
                    <a:pt x="3173" y="1713"/>
                  </a:cubicBezTo>
                  <a:cubicBezTo>
                    <a:pt x="3116" y="1938"/>
                    <a:pt x="3004" y="1854"/>
                    <a:pt x="2892" y="1798"/>
                  </a:cubicBezTo>
                  <a:cubicBezTo>
                    <a:pt x="2780" y="1713"/>
                    <a:pt x="2723" y="1657"/>
                    <a:pt x="2639" y="1826"/>
                  </a:cubicBezTo>
                  <a:cubicBezTo>
                    <a:pt x="2527" y="1994"/>
                    <a:pt x="2274" y="1966"/>
                    <a:pt x="2134" y="2106"/>
                  </a:cubicBezTo>
                  <a:cubicBezTo>
                    <a:pt x="2106" y="2163"/>
                    <a:pt x="2050" y="2078"/>
                    <a:pt x="2021" y="2022"/>
                  </a:cubicBezTo>
                  <a:cubicBezTo>
                    <a:pt x="1965" y="1854"/>
                    <a:pt x="1853" y="1798"/>
                    <a:pt x="1741" y="1910"/>
                  </a:cubicBezTo>
                  <a:cubicBezTo>
                    <a:pt x="1628" y="2078"/>
                    <a:pt x="1404" y="2134"/>
                    <a:pt x="1432" y="2387"/>
                  </a:cubicBezTo>
                  <a:cubicBezTo>
                    <a:pt x="1235" y="2303"/>
                    <a:pt x="1404" y="2163"/>
                    <a:pt x="1348" y="2022"/>
                  </a:cubicBezTo>
                  <a:cubicBezTo>
                    <a:pt x="1207" y="2134"/>
                    <a:pt x="1151" y="2275"/>
                    <a:pt x="1179" y="2471"/>
                  </a:cubicBezTo>
                  <a:cubicBezTo>
                    <a:pt x="1067" y="2443"/>
                    <a:pt x="983" y="2415"/>
                    <a:pt x="899" y="2415"/>
                  </a:cubicBezTo>
                  <a:cubicBezTo>
                    <a:pt x="814" y="2415"/>
                    <a:pt x="870" y="2499"/>
                    <a:pt x="870" y="2527"/>
                  </a:cubicBezTo>
                  <a:cubicBezTo>
                    <a:pt x="842" y="2556"/>
                    <a:pt x="814" y="2584"/>
                    <a:pt x="786" y="2612"/>
                  </a:cubicBezTo>
                  <a:cubicBezTo>
                    <a:pt x="618" y="2696"/>
                    <a:pt x="449" y="2752"/>
                    <a:pt x="309" y="2556"/>
                  </a:cubicBezTo>
                  <a:cubicBezTo>
                    <a:pt x="281" y="2499"/>
                    <a:pt x="225" y="2499"/>
                    <a:pt x="169" y="2499"/>
                  </a:cubicBezTo>
                  <a:cubicBezTo>
                    <a:pt x="0" y="2275"/>
                    <a:pt x="112" y="2191"/>
                    <a:pt x="309" y="2191"/>
                  </a:cubicBezTo>
                  <a:cubicBezTo>
                    <a:pt x="477" y="2191"/>
                    <a:pt x="590" y="2191"/>
                    <a:pt x="674" y="2050"/>
                  </a:cubicBezTo>
                  <a:cubicBezTo>
                    <a:pt x="758" y="1910"/>
                    <a:pt x="842" y="1826"/>
                    <a:pt x="955" y="2022"/>
                  </a:cubicBezTo>
                  <a:cubicBezTo>
                    <a:pt x="1011" y="2106"/>
                    <a:pt x="1011" y="2022"/>
                    <a:pt x="1039" y="1994"/>
                  </a:cubicBezTo>
                  <a:cubicBezTo>
                    <a:pt x="1263" y="1826"/>
                    <a:pt x="1404" y="1601"/>
                    <a:pt x="1572" y="1404"/>
                  </a:cubicBezTo>
                  <a:cubicBezTo>
                    <a:pt x="1657" y="1433"/>
                    <a:pt x="1572" y="1348"/>
                    <a:pt x="1600" y="1404"/>
                  </a:cubicBezTo>
                  <a:cubicBezTo>
                    <a:pt x="1600" y="1433"/>
                    <a:pt x="1600" y="1404"/>
                    <a:pt x="1572" y="1433"/>
                  </a:cubicBezTo>
                  <a:cubicBezTo>
                    <a:pt x="1460" y="1433"/>
                    <a:pt x="1376" y="1376"/>
                    <a:pt x="1376" y="1264"/>
                  </a:cubicBezTo>
                  <a:cubicBezTo>
                    <a:pt x="1348" y="1124"/>
                    <a:pt x="1292" y="1040"/>
                    <a:pt x="1207" y="955"/>
                  </a:cubicBezTo>
                  <a:cubicBezTo>
                    <a:pt x="1123" y="899"/>
                    <a:pt x="1123" y="787"/>
                    <a:pt x="1151" y="731"/>
                  </a:cubicBezTo>
                  <a:cubicBezTo>
                    <a:pt x="1292" y="590"/>
                    <a:pt x="1207" y="394"/>
                    <a:pt x="1292" y="225"/>
                  </a:cubicBezTo>
                  <a:cubicBezTo>
                    <a:pt x="1320" y="197"/>
                    <a:pt x="1348" y="197"/>
                    <a:pt x="1376" y="169"/>
                  </a:cubicBezTo>
                  <a:cubicBezTo>
                    <a:pt x="1600" y="85"/>
                    <a:pt x="1460" y="534"/>
                    <a:pt x="1741" y="394"/>
                  </a:cubicBezTo>
                  <a:cubicBezTo>
                    <a:pt x="1993" y="253"/>
                    <a:pt x="1909" y="618"/>
                    <a:pt x="2106" y="675"/>
                  </a:cubicBezTo>
                  <a:cubicBezTo>
                    <a:pt x="2218" y="534"/>
                    <a:pt x="2162" y="141"/>
                    <a:pt x="2527" y="253"/>
                  </a:cubicBezTo>
                  <a:cubicBezTo>
                    <a:pt x="2555" y="169"/>
                    <a:pt x="2583" y="85"/>
                    <a:pt x="2639" y="57"/>
                  </a:cubicBezTo>
                  <a:cubicBezTo>
                    <a:pt x="2667" y="29"/>
                    <a:pt x="2667" y="29"/>
                    <a:pt x="2695" y="29"/>
                  </a:cubicBezTo>
                  <a:cubicBezTo>
                    <a:pt x="2695" y="1"/>
                    <a:pt x="2723" y="1"/>
                    <a:pt x="2751" y="1"/>
                  </a:cubicBezTo>
                  <a:cubicBezTo>
                    <a:pt x="2751" y="29"/>
                    <a:pt x="2780" y="57"/>
                    <a:pt x="2808" y="85"/>
                  </a:cubicBezTo>
                  <a:cubicBezTo>
                    <a:pt x="2836" y="113"/>
                    <a:pt x="2836" y="141"/>
                    <a:pt x="2864" y="141"/>
                  </a:cubicBezTo>
                  <a:cubicBezTo>
                    <a:pt x="2864" y="169"/>
                    <a:pt x="2864" y="197"/>
                    <a:pt x="2864" y="225"/>
                  </a:cubicBezTo>
                  <a:cubicBezTo>
                    <a:pt x="2892" y="253"/>
                    <a:pt x="2920" y="281"/>
                    <a:pt x="2920" y="310"/>
                  </a:cubicBezTo>
                  <a:lnTo>
                    <a:pt x="2920" y="310"/>
                  </a:lnTo>
                  <a:cubicBezTo>
                    <a:pt x="2976" y="338"/>
                    <a:pt x="2948" y="394"/>
                    <a:pt x="2976" y="450"/>
                  </a:cubicBezTo>
                  <a:lnTo>
                    <a:pt x="2976" y="450"/>
                  </a:lnTo>
                  <a:cubicBezTo>
                    <a:pt x="3032" y="478"/>
                    <a:pt x="3004" y="534"/>
                    <a:pt x="3060" y="590"/>
                  </a:cubicBezTo>
                  <a:lnTo>
                    <a:pt x="3060" y="590"/>
                  </a:lnTo>
                  <a:cubicBezTo>
                    <a:pt x="3088" y="618"/>
                    <a:pt x="3060" y="703"/>
                    <a:pt x="3116" y="731"/>
                  </a:cubicBezTo>
                  <a:cubicBezTo>
                    <a:pt x="3116" y="759"/>
                    <a:pt x="3116" y="787"/>
                    <a:pt x="3116" y="815"/>
                  </a:cubicBezTo>
                  <a:cubicBezTo>
                    <a:pt x="3116" y="815"/>
                    <a:pt x="3144" y="843"/>
                    <a:pt x="3173" y="871"/>
                  </a:cubicBezTo>
                  <a:cubicBezTo>
                    <a:pt x="3173" y="899"/>
                    <a:pt x="3173" y="927"/>
                    <a:pt x="3173" y="955"/>
                  </a:cubicBezTo>
                  <a:cubicBezTo>
                    <a:pt x="3201" y="983"/>
                    <a:pt x="3173" y="1040"/>
                    <a:pt x="3229" y="1096"/>
                  </a:cubicBezTo>
                  <a:lnTo>
                    <a:pt x="3229" y="1096"/>
                  </a:lnTo>
                  <a:cubicBezTo>
                    <a:pt x="3257" y="1124"/>
                    <a:pt x="3257" y="1180"/>
                    <a:pt x="3257" y="1236"/>
                  </a:cubicBezTo>
                  <a:cubicBezTo>
                    <a:pt x="3285" y="1264"/>
                    <a:pt x="3285" y="1320"/>
                    <a:pt x="3285" y="1376"/>
                  </a:cubicBezTo>
                  <a:cubicBezTo>
                    <a:pt x="3313" y="1461"/>
                    <a:pt x="3341" y="1433"/>
                    <a:pt x="3341" y="1376"/>
                  </a:cubicBezTo>
                  <a:cubicBezTo>
                    <a:pt x="3369" y="1348"/>
                    <a:pt x="3369" y="1320"/>
                    <a:pt x="3397" y="1320"/>
                  </a:cubicBezTo>
                  <a:cubicBezTo>
                    <a:pt x="3425" y="1292"/>
                    <a:pt x="3425" y="1264"/>
                    <a:pt x="3453" y="1264"/>
                  </a:cubicBezTo>
                  <a:cubicBezTo>
                    <a:pt x="3453" y="1236"/>
                    <a:pt x="3481" y="1236"/>
                    <a:pt x="3481" y="1236"/>
                  </a:cubicBezTo>
                  <a:cubicBezTo>
                    <a:pt x="3509" y="1236"/>
                    <a:pt x="3538" y="1236"/>
                    <a:pt x="3566" y="1264"/>
                  </a:cubicBezTo>
                  <a:cubicBezTo>
                    <a:pt x="3650" y="1404"/>
                    <a:pt x="3846" y="1461"/>
                    <a:pt x="3874" y="1657"/>
                  </a:cubicBezTo>
                  <a:cubicBezTo>
                    <a:pt x="3874" y="1685"/>
                    <a:pt x="3902" y="1685"/>
                    <a:pt x="3931" y="1685"/>
                  </a:cubicBezTo>
                  <a:cubicBezTo>
                    <a:pt x="4127" y="1545"/>
                    <a:pt x="4183" y="1713"/>
                    <a:pt x="4211" y="1882"/>
                  </a:cubicBezTo>
                  <a:cubicBezTo>
                    <a:pt x="4380" y="1685"/>
                    <a:pt x="4380" y="1461"/>
                    <a:pt x="4548" y="1376"/>
                  </a:cubicBezTo>
                  <a:cubicBezTo>
                    <a:pt x="4632" y="1461"/>
                    <a:pt x="4464" y="1545"/>
                    <a:pt x="4576" y="1601"/>
                  </a:cubicBezTo>
                  <a:cubicBezTo>
                    <a:pt x="4661" y="1685"/>
                    <a:pt x="4520" y="1826"/>
                    <a:pt x="4661" y="1910"/>
                  </a:cubicBezTo>
                  <a:cubicBezTo>
                    <a:pt x="4604" y="1769"/>
                    <a:pt x="4632" y="1657"/>
                    <a:pt x="4661" y="1545"/>
                  </a:cubicBezTo>
                  <a:cubicBezTo>
                    <a:pt x="5025" y="1545"/>
                    <a:pt x="5054" y="1601"/>
                    <a:pt x="5054" y="193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70"/>
            <p:cNvSpPr/>
            <p:nvPr/>
          </p:nvSpPr>
          <p:spPr>
            <a:xfrm>
              <a:off x="5056850" y="577825"/>
              <a:ext cx="96175" cy="63875"/>
            </a:xfrm>
            <a:custGeom>
              <a:avLst/>
              <a:gdLst/>
              <a:ahLst/>
              <a:cxnLst/>
              <a:rect l="l" t="t" r="r" b="b"/>
              <a:pathLst>
                <a:path w="3847" h="2555" extrusionOk="0">
                  <a:moveTo>
                    <a:pt x="3846" y="1797"/>
                  </a:moveTo>
                  <a:cubicBezTo>
                    <a:pt x="3650" y="1881"/>
                    <a:pt x="3790" y="2022"/>
                    <a:pt x="3818" y="2134"/>
                  </a:cubicBezTo>
                  <a:cubicBezTo>
                    <a:pt x="3650" y="2162"/>
                    <a:pt x="3622" y="2022"/>
                    <a:pt x="3509" y="1993"/>
                  </a:cubicBezTo>
                  <a:cubicBezTo>
                    <a:pt x="3453" y="2162"/>
                    <a:pt x="3285" y="2274"/>
                    <a:pt x="3369" y="2499"/>
                  </a:cubicBezTo>
                  <a:cubicBezTo>
                    <a:pt x="3397" y="2555"/>
                    <a:pt x="3285" y="2555"/>
                    <a:pt x="3229" y="2527"/>
                  </a:cubicBezTo>
                  <a:cubicBezTo>
                    <a:pt x="3032" y="2471"/>
                    <a:pt x="3032" y="2274"/>
                    <a:pt x="2948" y="2134"/>
                  </a:cubicBezTo>
                  <a:cubicBezTo>
                    <a:pt x="2780" y="2134"/>
                    <a:pt x="2836" y="2274"/>
                    <a:pt x="2751" y="2387"/>
                  </a:cubicBezTo>
                  <a:cubicBezTo>
                    <a:pt x="2695" y="2246"/>
                    <a:pt x="2639" y="2134"/>
                    <a:pt x="2583" y="1993"/>
                  </a:cubicBezTo>
                  <a:cubicBezTo>
                    <a:pt x="2555" y="1909"/>
                    <a:pt x="2499" y="1965"/>
                    <a:pt x="2443" y="1965"/>
                  </a:cubicBezTo>
                  <a:cubicBezTo>
                    <a:pt x="2246" y="2078"/>
                    <a:pt x="2050" y="2162"/>
                    <a:pt x="1825" y="1993"/>
                  </a:cubicBezTo>
                  <a:cubicBezTo>
                    <a:pt x="1685" y="1881"/>
                    <a:pt x="1432" y="2106"/>
                    <a:pt x="1263" y="1937"/>
                  </a:cubicBezTo>
                  <a:cubicBezTo>
                    <a:pt x="1151" y="1825"/>
                    <a:pt x="1095" y="1685"/>
                    <a:pt x="1151" y="1516"/>
                  </a:cubicBezTo>
                  <a:cubicBezTo>
                    <a:pt x="1207" y="1348"/>
                    <a:pt x="1179" y="1235"/>
                    <a:pt x="1039" y="1151"/>
                  </a:cubicBezTo>
                  <a:cubicBezTo>
                    <a:pt x="1011" y="1151"/>
                    <a:pt x="983" y="1151"/>
                    <a:pt x="955" y="1151"/>
                  </a:cubicBezTo>
                  <a:cubicBezTo>
                    <a:pt x="842" y="1151"/>
                    <a:pt x="758" y="1123"/>
                    <a:pt x="702" y="1039"/>
                  </a:cubicBezTo>
                  <a:cubicBezTo>
                    <a:pt x="534" y="758"/>
                    <a:pt x="225" y="590"/>
                    <a:pt x="28" y="337"/>
                  </a:cubicBezTo>
                  <a:cubicBezTo>
                    <a:pt x="28" y="309"/>
                    <a:pt x="0" y="281"/>
                    <a:pt x="28" y="225"/>
                  </a:cubicBezTo>
                  <a:cubicBezTo>
                    <a:pt x="84" y="197"/>
                    <a:pt x="141" y="197"/>
                    <a:pt x="197" y="169"/>
                  </a:cubicBezTo>
                  <a:cubicBezTo>
                    <a:pt x="225" y="141"/>
                    <a:pt x="253" y="141"/>
                    <a:pt x="281" y="141"/>
                  </a:cubicBezTo>
                  <a:cubicBezTo>
                    <a:pt x="421" y="169"/>
                    <a:pt x="562" y="141"/>
                    <a:pt x="702" y="141"/>
                  </a:cubicBezTo>
                  <a:cubicBezTo>
                    <a:pt x="730" y="112"/>
                    <a:pt x="786" y="112"/>
                    <a:pt x="814" y="84"/>
                  </a:cubicBezTo>
                  <a:cubicBezTo>
                    <a:pt x="842" y="84"/>
                    <a:pt x="870" y="84"/>
                    <a:pt x="899" y="84"/>
                  </a:cubicBezTo>
                  <a:cubicBezTo>
                    <a:pt x="927" y="56"/>
                    <a:pt x="983" y="84"/>
                    <a:pt x="1039" y="28"/>
                  </a:cubicBezTo>
                  <a:cubicBezTo>
                    <a:pt x="1095" y="28"/>
                    <a:pt x="1179" y="28"/>
                    <a:pt x="1235" y="56"/>
                  </a:cubicBezTo>
                  <a:cubicBezTo>
                    <a:pt x="1376" y="0"/>
                    <a:pt x="1516" y="28"/>
                    <a:pt x="1657" y="84"/>
                  </a:cubicBezTo>
                  <a:cubicBezTo>
                    <a:pt x="1741" y="84"/>
                    <a:pt x="1797" y="84"/>
                    <a:pt x="1881" y="84"/>
                  </a:cubicBezTo>
                  <a:cubicBezTo>
                    <a:pt x="1881" y="112"/>
                    <a:pt x="1881" y="141"/>
                    <a:pt x="1881" y="141"/>
                  </a:cubicBezTo>
                  <a:cubicBezTo>
                    <a:pt x="1881" y="169"/>
                    <a:pt x="1881" y="169"/>
                    <a:pt x="1853" y="169"/>
                  </a:cubicBezTo>
                  <a:cubicBezTo>
                    <a:pt x="1769" y="253"/>
                    <a:pt x="1572" y="225"/>
                    <a:pt x="1600" y="393"/>
                  </a:cubicBezTo>
                  <a:cubicBezTo>
                    <a:pt x="1600" y="534"/>
                    <a:pt x="1741" y="534"/>
                    <a:pt x="1825" y="590"/>
                  </a:cubicBezTo>
                  <a:cubicBezTo>
                    <a:pt x="1881" y="618"/>
                    <a:pt x="1881" y="646"/>
                    <a:pt x="1937" y="590"/>
                  </a:cubicBezTo>
                  <a:cubicBezTo>
                    <a:pt x="2078" y="506"/>
                    <a:pt x="2246" y="449"/>
                    <a:pt x="2386" y="562"/>
                  </a:cubicBezTo>
                  <a:cubicBezTo>
                    <a:pt x="2555" y="674"/>
                    <a:pt x="2527" y="449"/>
                    <a:pt x="2611" y="421"/>
                  </a:cubicBezTo>
                  <a:cubicBezTo>
                    <a:pt x="2639" y="421"/>
                    <a:pt x="2667" y="421"/>
                    <a:pt x="2695" y="421"/>
                  </a:cubicBezTo>
                  <a:cubicBezTo>
                    <a:pt x="2695" y="449"/>
                    <a:pt x="2723" y="477"/>
                    <a:pt x="2751" y="506"/>
                  </a:cubicBezTo>
                  <a:cubicBezTo>
                    <a:pt x="2780" y="506"/>
                    <a:pt x="2808" y="506"/>
                    <a:pt x="2808" y="506"/>
                  </a:cubicBezTo>
                  <a:cubicBezTo>
                    <a:pt x="2836" y="534"/>
                    <a:pt x="2864" y="562"/>
                    <a:pt x="2892" y="590"/>
                  </a:cubicBezTo>
                  <a:lnTo>
                    <a:pt x="2892" y="590"/>
                  </a:lnTo>
                  <a:cubicBezTo>
                    <a:pt x="2920" y="618"/>
                    <a:pt x="2920" y="646"/>
                    <a:pt x="2948" y="674"/>
                  </a:cubicBezTo>
                  <a:cubicBezTo>
                    <a:pt x="2976" y="674"/>
                    <a:pt x="3004" y="674"/>
                    <a:pt x="3032" y="674"/>
                  </a:cubicBezTo>
                  <a:cubicBezTo>
                    <a:pt x="3032" y="702"/>
                    <a:pt x="3060" y="730"/>
                    <a:pt x="3088" y="758"/>
                  </a:cubicBezTo>
                  <a:lnTo>
                    <a:pt x="3088" y="758"/>
                  </a:lnTo>
                  <a:cubicBezTo>
                    <a:pt x="3116" y="758"/>
                    <a:pt x="3144" y="786"/>
                    <a:pt x="3144" y="814"/>
                  </a:cubicBezTo>
                  <a:lnTo>
                    <a:pt x="3144" y="814"/>
                  </a:lnTo>
                  <a:cubicBezTo>
                    <a:pt x="3173" y="842"/>
                    <a:pt x="3201" y="871"/>
                    <a:pt x="3229" y="899"/>
                  </a:cubicBezTo>
                  <a:lnTo>
                    <a:pt x="3229" y="899"/>
                  </a:lnTo>
                  <a:cubicBezTo>
                    <a:pt x="3229" y="927"/>
                    <a:pt x="3257" y="955"/>
                    <a:pt x="3285" y="955"/>
                  </a:cubicBezTo>
                  <a:cubicBezTo>
                    <a:pt x="3313" y="983"/>
                    <a:pt x="3369" y="1011"/>
                    <a:pt x="3425" y="1039"/>
                  </a:cubicBezTo>
                  <a:cubicBezTo>
                    <a:pt x="3425" y="1067"/>
                    <a:pt x="3453" y="1095"/>
                    <a:pt x="3425" y="1151"/>
                  </a:cubicBezTo>
                  <a:cubicBezTo>
                    <a:pt x="3369" y="1264"/>
                    <a:pt x="3313" y="1376"/>
                    <a:pt x="3285" y="1516"/>
                  </a:cubicBezTo>
                  <a:cubicBezTo>
                    <a:pt x="3201" y="1741"/>
                    <a:pt x="3257" y="1825"/>
                    <a:pt x="3509" y="1769"/>
                  </a:cubicBezTo>
                  <a:cubicBezTo>
                    <a:pt x="3622" y="1769"/>
                    <a:pt x="3734" y="1657"/>
                    <a:pt x="3846" y="17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2083;p70"/>
            <p:cNvSpPr/>
            <p:nvPr/>
          </p:nvSpPr>
          <p:spPr>
            <a:xfrm>
              <a:off x="4718550" y="573600"/>
              <a:ext cx="123550" cy="51275"/>
            </a:xfrm>
            <a:custGeom>
              <a:avLst/>
              <a:gdLst/>
              <a:ahLst/>
              <a:cxnLst/>
              <a:rect l="l" t="t" r="r" b="b"/>
              <a:pathLst>
                <a:path w="4942" h="2051" extrusionOk="0">
                  <a:moveTo>
                    <a:pt x="309" y="1068"/>
                  </a:moveTo>
                  <a:cubicBezTo>
                    <a:pt x="0" y="927"/>
                    <a:pt x="0" y="927"/>
                    <a:pt x="56" y="618"/>
                  </a:cubicBezTo>
                  <a:cubicBezTo>
                    <a:pt x="28" y="590"/>
                    <a:pt x="28" y="590"/>
                    <a:pt x="28" y="562"/>
                  </a:cubicBezTo>
                  <a:cubicBezTo>
                    <a:pt x="56" y="562"/>
                    <a:pt x="56" y="534"/>
                    <a:pt x="56" y="534"/>
                  </a:cubicBezTo>
                  <a:lnTo>
                    <a:pt x="56" y="534"/>
                  </a:lnTo>
                  <a:cubicBezTo>
                    <a:pt x="84" y="534"/>
                    <a:pt x="112" y="506"/>
                    <a:pt x="141" y="478"/>
                  </a:cubicBezTo>
                  <a:cubicBezTo>
                    <a:pt x="169" y="478"/>
                    <a:pt x="169" y="478"/>
                    <a:pt x="197" y="478"/>
                  </a:cubicBezTo>
                  <a:cubicBezTo>
                    <a:pt x="225" y="450"/>
                    <a:pt x="253" y="450"/>
                    <a:pt x="281" y="422"/>
                  </a:cubicBezTo>
                  <a:lnTo>
                    <a:pt x="281" y="422"/>
                  </a:lnTo>
                  <a:cubicBezTo>
                    <a:pt x="309" y="394"/>
                    <a:pt x="337" y="366"/>
                    <a:pt x="365" y="366"/>
                  </a:cubicBezTo>
                  <a:cubicBezTo>
                    <a:pt x="365" y="366"/>
                    <a:pt x="393" y="366"/>
                    <a:pt x="421" y="366"/>
                  </a:cubicBezTo>
                  <a:cubicBezTo>
                    <a:pt x="449" y="338"/>
                    <a:pt x="477" y="310"/>
                    <a:pt x="505" y="281"/>
                  </a:cubicBezTo>
                  <a:lnTo>
                    <a:pt x="505" y="281"/>
                  </a:lnTo>
                  <a:cubicBezTo>
                    <a:pt x="534" y="281"/>
                    <a:pt x="562" y="253"/>
                    <a:pt x="562" y="225"/>
                  </a:cubicBezTo>
                  <a:cubicBezTo>
                    <a:pt x="590" y="225"/>
                    <a:pt x="618" y="225"/>
                    <a:pt x="646" y="225"/>
                  </a:cubicBezTo>
                  <a:cubicBezTo>
                    <a:pt x="674" y="197"/>
                    <a:pt x="758" y="225"/>
                    <a:pt x="786" y="169"/>
                  </a:cubicBezTo>
                  <a:cubicBezTo>
                    <a:pt x="814" y="169"/>
                    <a:pt x="842" y="169"/>
                    <a:pt x="870" y="169"/>
                  </a:cubicBezTo>
                  <a:cubicBezTo>
                    <a:pt x="899" y="141"/>
                    <a:pt x="955" y="169"/>
                    <a:pt x="1011" y="113"/>
                  </a:cubicBezTo>
                  <a:cubicBezTo>
                    <a:pt x="1039" y="113"/>
                    <a:pt x="1095" y="113"/>
                    <a:pt x="1151" y="141"/>
                  </a:cubicBezTo>
                  <a:cubicBezTo>
                    <a:pt x="1207" y="85"/>
                    <a:pt x="1292" y="141"/>
                    <a:pt x="1348" y="85"/>
                  </a:cubicBezTo>
                  <a:cubicBezTo>
                    <a:pt x="1376" y="85"/>
                    <a:pt x="1404" y="85"/>
                    <a:pt x="1432" y="85"/>
                  </a:cubicBezTo>
                  <a:cubicBezTo>
                    <a:pt x="1516" y="1"/>
                    <a:pt x="1628" y="113"/>
                    <a:pt x="1713" y="29"/>
                  </a:cubicBezTo>
                  <a:cubicBezTo>
                    <a:pt x="1741" y="29"/>
                    <a:pt x="1769" y="29"/>
                    <a:pt x="1769" y="29"/>
                  </a:cubicBezTo>
                  <a:cubicBezTo>
                    <a:pt x="2022" y="1"/>
                    <a:pt x="2246" y="29"/>
                    <a:pt x="2471" y="85"/>
                  </a:cubicBezTo>
                  <a:cubicBezTo>
                    <a:pt x="2555" y="85"/>
                    <a:pt x="2611" y="85"/>
                    <a:pt x="2695" y="113"/>
                  </a:cubicBezTo>
                  <a:cubicBezTo>
                    <a:pt x="2751" y="169"/>
                    <a:pt x="2836" y="113"/>
                    <a:pt x="2892" y="197"/>
                  </a:cubicBezTo>
                  <a:cubicBezTo>
                    <a:pt x="2948" y="197"/>
                    <a:pt x="2976" y="197"/>
                    <a:pt x="3032" y="197"/>
                  </a:cubicBezTo>
                  <a:cubicBezTo>
                    <a:pt x="3060" y="253"/>
                    <a:pt x="3145" y="225"/>
                    <a:pt x="3173" y="281"/>
                  </a:cubicBezTo>
                  <a:cubicBezTo>
                    <a:pt x="3201" y="281"/>
                    <a:pt x="3229" y="281"/>
                    <a:pt x="3229" y="281"/>
                  </a:cubicBezTo>
                  <a:cubicBezTo>
                    <a:pt x="3257" y="310"/>
                    <a:pt x="3285" y="338"/>
                    <a:pt x="3313" y="366"/>
                  </a:cubicBezTo>
                  <a:cubicBezTo>
                    <a:pt x="3313" y="366"/>
                    <a:pt x="3341" y="366"/>
                    <a:pt x="3369" y="366"/>
                  </a:cubicBezTo>
                  <a:cubicBezTo>
                    <a:pt x="3397" y="394"/>
                    <a:pt x="3425" y="422"/>
                    <a:pt x="3425" y="450"/>
                  </a:cubicBezTo>
                  <a:cubicBezTo>
                    <a:pt x="3453" y="450"/>
                    <a:pt x="3481" y="450"/>
                    <a:pt x="3509" y="450"/>
                  </a:cubicBezTo>
                  <a:cubicBezTo>
                    <a:pt x="3538" y="478"/>
                    <a:pt x="3566" y="506"/>
                    <a:pt x="3566" y="506"/>
                  </a:cubicBezTo>
                  <a:cubicBezTo>
                    <a:pt x="3594" y="534"/>
                    <a:pt x="3622" y="534"/>
                    <a:pt x="3650" y="534"/>
                  </a:cubicBezTo>
                  <a:cubicBezTo>
                    <a:pt x="3650" y="562"/>
                    <a:pt x="3678" y="562"/>
                    <a:pt x="3706" y="590"/>
                  </a:cubicBezTo>
                  <a:lnTo>
                    <a:pt x="3706" y="590"/>
                  </a:lnTo>
                  <a:cubicBezTo>
                    <a:pt x="3734" y="646"/>
                    <a:pt x="3818" y="646"/>
                    <a:pt x="3846" y="675"/>
                  </a:cubicBezTo>
                  <a:lnTo>
                    <a:pt x="3846" y="675"/>
                  </a:lnTo>
                  <a:cubicBezTo>
                    <a:pt x="3874" y="703"/>
                    <a:pt x="3874" y="731"/>
                    <a:pt x="3903" y="759"/>
                  </a:cubicBezTo>
                  <a:cubicBezTo>
                    <a:pt x="3931" y="759"/>
                    <a:pt x="3959" y="759"/>
                    <a:pt x="3987" y="759"/>
                  </a:cubicBezTo>
                  <a:cubicBezTo>
                    <a:pt x="3987" y="787"/>
                    <a:pt x="4015" y="815"/>
                    <a:pt x="4043" y="843"/>
                  </a:cubicBezTo>
                  <a:lnTo>
                    <a:pt x="4043" y="843"/>
                  </a:lnTo>
                  <a:cubicBezTo>
                    <a:pt x="4071" y="871"/>
                    <a:pt x="4155" y="871"/>
                    <a:pt x="4183" y="927"/>
                  </a:cubicBezTo>
                  <a:lnTo>
                    <a:pt x="4183" y="927"/>
                  </a:lnTo>
                  <a:cubicBezTo>
                    <a:pt x="4183" y="955"/>
                    <a:pt x="4211" y="955"/>
                    <a:pt x="4239" y="983"/>
                  </a:cubicBezTo>
                  <a:cubicBezTo>
                    <a:pt x="4267" y="983"/>
                    <a:pt x="4296" y="983"/>
                    <a:pt x="4324" y="983"/>
                  </a:cubicBezTo>
                  <a:cubicBezTo>
                    <a:pt x="4324" y="1011"/>
                    <a:pt x="4352" y="1040"/>
                    <a:pt x="4380" y="1068"/>
                  </a:cubicBezTo>
                  <a:lnTo>
                    <a:pt x="4380" y="1068"/>
                  </a:lnTo>
                  <a:cubicBezTo>
                    <a:pt x="4408" y="1096"/>
                    <a:pt x="4408" y="1124"/>
                    <a:pt x="4436" y="1152"/>
                  </a:cubicBezTo>
                  <a:cubicBezTo>
                    <a:pt x="4464" y="1152"/>
                    <a:pt x="4492" y="1152"/>
                    <a:pt x="4520" y="1152"/>
                  </a:cubicBezTo>
                  <a:cubicBezTo>
                    <a:pt x="4520" y="1180"/>
                    <a:pt x="4548" y="1208"/>
                    <a:pt x="4576" y="1236"/>
                  </a:cubicBezTo>
                  <a:lnTo>
                    <a:pt x="4576" y="1236"/>
                  </a:lnTo>
                  <a:cubicBezTo>
                    <a:pt x="4604" y="1264"/>
                    <a:pt x="4632" y="1264"/>
                    <a:pt x="4632" y="1292"/>
                  </a:cubicBezTo>
                  <a:cubicBezTo>
                    <a:pt x="4661" y="1292"/>
                    <a:pt x="4689" y="1292"/>
                    <a:pt x="4717" y="1320"/>
                  </a:cubicBezTo>
                  <a:cubicBezTo>
                    <a:pt x="4717" y="1320"/>
                    <a:pt x="4745" y="1348"/>
                    <a:pt x="4773" y="1376"/>
                  </a:cubicBezTo>
                  <a:lnTo>
                    <a:pt x="4773" y="1376"/>
                  </a:lnTo>
                  <a:cubicBezTo>
                    <a:pt x="4801" y="1404"/>
                    <a:pt x="4829" y="1433"/>
                    <a:pt x="4829" y="1461"/>
                  </a:cubicBezTo>
                  <a:lnTo>
                    <a:pt x="4829" y="1461"/>
                  </a:lnTo>
                  <a:cubicBezTo>
                    <a:pt x="4857" y="1489"/>
                    <a:pt x="4885" y="1517"/>
                    <a:pt x="4913" y="1545"/>
                  </a:cubicBezTo>
                  <a:lnTo>
                    <a:pt x="4913" y="1545"/>
                  </a:lnTo>
                  <a:cubicBezTo>
                    <a:pt x="4913" y="1545"/>
                    <a:pt x="4941" y="1573"/>
                    <a:pt x="4913" y="1573"/>
                  </a:cubicBezTo>
                  <a:cubicBezTo>
                    <a:pt x="4913" y="1601"/>
                    <a:pt x="4913" y="1601"/>
                    <a:pt x="4913" y="1601"/>
                  </a:cubicBezTo>
                  <a:cubicBezTo>
                    <a:pt x="4801" y="1657"/>
                    <a:pt x="4689" y="1685"/>
                    <a:pt x="4576" y="1741"/>
                  </a:cubicBezTo>
                  <a:cubicBezTo>
                    <a:pt x="4548" y="1741"/>
                    <a:pt x="4492" y="1769"/>
                    <a:pt x="4492" y="1798"/>
                  </a:cubicBezTo>
                  <a:cubicBezTo>
                    <a:pt x="4661" y="2050"/>
                    <a:pt x="4380" y="1938"/>
                    <a:pt x="4324" y="1994"/>
                  </a:cubicBezTo>
                  <a:cubicBezTo>
                    <a:pt x="4352" y="1938"/>
                    <a:pt x="4380" y="1854"/>
                    <a:pt x="4380" y="1798"/>
                  </a:cubicBezTo>
                  <a:cubicBezTo>
                    <a:pt x="4408" y="1713"/>
                    <a:pt x="4380" y="1629"/>
                    <a:pt x="4267" y="1629"/>
                  </a:cubicBezTo>
                  <a:cubicBezTo>
                    <a:pt x="4127" y="1629"/>
                    <a:pt x="3987" y="1573"/>
                    <a:pt x="3874" y="1517"/>
                  </a:cubicBezTo>
                  <a:cubicBezTo>
                    <a:pt x="3846" y="1489"/>
                    <a:pt x="3790" y="1461"/>
                    <a:pt x="3734" y="1489"/>
                  </a:cubicBezTo>
                  <a:cubicBezTo>
                    <a:pt x="3566" y="1629"/>
                    <a:pt x="3453" y="1517"/>
                    <a:pt x="3369" y="1348"/>
                  </a:cubicBezTo>
                  <a:cubicBezTo>
                    <a:pt x="3341" y="1264"/>
                    <a:pt x="3229" y="1320"/>
                    <a:pt x="3201" y="1236"/>
                  </a:cubicBezTo>
                  <a:cubicBezTo>
                    <a:pt x="3397" y="1152"/>
                    <a:pt x="3594" y="1068"/>
                    <a:pt x="3706" y="871"/>
                  </a:cubicBezTo>
                  <a:cubicBezTo>
                    <a:pt x="3425" y="1096"/>
                    <a:pt x="3060" y="1011"/>
                    <a:pt x="2751" y="1152"/>
                  </a:cubicBezTo>
                  <a:cubicBezTo>
                    <a:pt x="2667" y="1208"/>
                    <a:pt x="2611" y="1124"/>
                    <a:pt x="2555" y="1096"/>
                  </a:cubicBezTo>
                  <a:cubicBezTo>
                    <a:pt x="2527" y="1011"/>
                    <a:pt x="2555" y="927"/>
                    <a:pt x="2611" y="871"/>
                  </a:cubicBezTo>
                  <a:cubicBezTo>
                    <a:pt x="2639" y="871"/>
                    <a:pt x="2695" y="843"/>
                    <a:pt x="2723" y="871"/>
                  </a:cubicBezTo>
                  <a:cubicBezTo>
                    <a:pt x="2667" y="815"/>
                    <a:pt x="2611" y="899"/>
                    <a:pt x="2583" y="871"/>
                  </a:cubicBezTo>
                  <a:cubicBezTo>
                    <a:pt x="2471" y="843"/>
                    <a:pt x="2471" y="731"/>
                    <a:pt x="2471" y="618"/>
                  </a:cubicBezTo>
                  <a:cubicBezTo>
                    <a:pt x="2471" y="787"/>
                    <a:pt x="2527" y="955"/>
                    <a:pt x="2583" y="1096"/>
                  </a:cubicBezTo>
                  <a:cubicBezTo>
                    <a:pt x="2723" y="1208"/>
                    <a:pt x="2667" y="1348"/>
                    <a:pt x="2555" y="1461"/>
                  </a:cubicBezTo>
                  <a:cubicBezTo>
                    <a:pt x="2471" y="1517"/>
                    <a:pt x="2386" y="1629"/>
                    <a:pt x="2246" y="1573"/>
                  </a:cubicBezTo>
                  <a:cubicBezTo>
                    <a:pt x="2162" y="1517"/>
                    <a:pt x="2134" y="1433"/>
                    <a:pt x="2190" y="1348"/>
                  </a:cubicBezTo>
                  <a:cubicBezTo>
                    <a:pt x="2190" y="1292"/>
                    <a:pt x="2274" y="1320"/>
                    <a:pt x="2246" y="1264"/>
                  </a:cubicBezTo>
                  <a:cubicBezTo>
                    <a:pt x="2218" y="1264"/>
                    <a:pt x="2190" y="1264"/>
                    <a:pt x="2162" y="1236"/>
                  </a:cubicBezTo>
                  <a:cubicBezTo>
                    <a:pt x="2134" y="871"/>
                    <a:pt x="1797" y="759"/>
                    <a:pt x="1600" y="506"/>
                  </a:cubicBezTo>
                  <a:cubicBezTo>
                    <a:pt x="1432" y="646"/>
                    <a:pt x="1488" y="815"/>
                    <a:pt x="1460" y="955"/>
                  </a:cubicBezTo>
                  <a:cubicBezTo>
                    <a:pt x="1460" y="1152"/>
                    <a:pt x="1432" y="1292"/>
                    <a:pt x="1235" y="1348"/>
                  </a:cubicBezTo>
                  <a:cubicBezTo>
                    <a:pt x="1067" y="1404"/>
                    <a:pt x="927" y="1461"/>
                    <a:pt x="927" y="1208"/>
                  </a:cubicBezTo>
                  <a:cubicBezTo>
                    <a:pt x="899" y="1011"/>
                    <a:pt x="842" y="983"/>
                    <a:pt x="702" y="1124"/>
                  </a:cubicBezTo>
                  <a:cubicBezTo>
                    <a:pt x="562" y="1236"/>
                    <a:pt x="421" y="1208"/>
                    <a:pt x="309" y="1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" name="Google Shape;2084;p70"/>
            <p:cNvSpPr/>
            <p:nvPr/>
          </p:nvSpPr>
          <p:spPr>
            <a:xfrm>
              <a:off x="4900325" y="579925"/>
              <a:ext cx="108100" cy="83550"/>
            </a:xfrm>
            <a:custGeom>
              <a:avLst/>
              <a:gdLst/>
              <a:ahLst/>
              <a:cxnLst/>
              <a:rect l="l" t="t" r="r" b="b"/>
              <a:pathLst>
                <a:path w="4324" h="3342" extrusionOk="0">
                  <a:moveTo>
                    <a:pt x="1152" y="337"/>
                  </a:moveTo>
                  <a:cubicBezTo>
                    <a:pt x="1264" y="309"/>
                    <a:pt x="1348" y="141"/>
                    <a:pt x="1432" y="169"/>
                  </a:cubicBezTo>
                  <a:cubicBezTo>
                    <a:pt x="1685" y="253"/>
                    <a:pt x="1938" y="281"/>
                    <a:pt x="2134" y="450"/>
                  </a:cubicBezTo>
                  <a:cubicBezTo>
                    <a:pt x="2078" y="590"/>
                    <a:pt x="1881" y="393"/>
                    <a:pt x="1853" y="618"/>
                  </a:cubicBezTo>
                  <a:cubicBezTo>
                    <a:pt x="1994" y="618"/>
                    <a:pt x="2162" y="758"/>
                    <a:pt x="2275" y="562"/>
                  </a:cubicBezTo>
                  <a:cubicBezTo>
                    <a:pt x="2331" y="478"/>
                    <a:pt x="2415" y="506"/>
                    <a:pt x="2471" y="534"/>
                  </a:cubicBezTo>
                  <a:cubicBezTo>
                    <a:pt x="2611" y="730"/>
                    <a:pt x="2836" y="646"/>
                    <a:pt x="3004" y="730"/>
                  </a:cubicBezTo>
                  <a:cubicBezTo>
                    <a:pt x="3061" y="787"/>
                    <a:pt x="3089" y="730"/>
                    <a:pt x="3117" y="674"/>
                  </a:cubicBezTo>
                  <a:cubicBezTo>
                    <a:pt x="3201" y="506"/>
                    <a:pt x="3229" y="534"/>
                    <a:pt x="3426" y="618"/>
                  </a:cubicBezTo>
                  <a:cubicBezTo>
                    <a:pt x="3482" y="646"/>
                    <a:pt x="3538" y="646"/>
                    <a:pt x="3566" y="618"/>
                  </a:cubicBezTo>
                  <a:cubicBezTo>
                    <a:pt x="3650" y="478"/>
                    <a:pt x="3875" y="393"/>
                    <a:pt x="3819" y="141"/>
                  </a:cubicBezTo>
                  <a:cubicBezTo>
                    <a:pt x="3791" y="0"/>
                    <a:pt x="3903" y="57"/>
                    <a:pt x="3987" y="57"/>
                  </a:cubicBezTo>
                  <a:cubicBezTo>
                    <a:pt x="4015" y="28"/>
                    <a:pt x="4043" y="28"/>
                    <a:pt x="4043" y="57"/>
                  </a:cubicBezTo>
                  <a:lnTo>
                    <a:pt x="4043" y="57"/>
                  </a:lnTo>
                  <a:cubicBezTo>
                    <a:pt x="4071" y="85"/>
                    <a:pt x="4071" y="85"/>
                    <a:pt x="4071" y="113"/>
                  </a:cubicBezTo>
                  <a:lnTo>
                    <a:pt x="4043" y="141"/>
                  </a:lnTo>
                  <a:lnTo>
                    <a:pt x="4071" y="113"/>
                  </a:lnTo>
                  <a:cubicBezTo>
                    <a:pt x="4099" y="113"/>
                    <a:pt x="4099" y="113"/>
                    <a:pt x="4127" y="141"/>
                  </a:cubicBezTo>
                  <a:cubicBezTo>
                    <a:pt x="4127" y="169"/>
                    <a:pt x="4099" y="169"/>
                    <a:pt x="4099" y="197"/>
                  </a:cubicBezTo>
                  <a:cubicBezTo>
                    <a:pt x="4127" y="225"/>
                    <a:pt x="4156" y="253"/>
                    <a:pt x="4184" y="281"/>
                  </a:cubicBezTo>
                  <a:cubicBezTo>
                    <a:pt x="4184" y="309"/>
                    <a:pt x="4184" y="337"/>
                    <a:pt x="4184" y="337"/>
                  </a:cubicBezTo>
                  <a:cubicBezTo>
                    <a:pt x="4212" y="393"/>
                    <a:pt x="4184" y="450"/>
                    <a:pt x="4240" y="506"/>
                  </a:cubicBezTo>
                  <a:lnTo>
                    <a:pt x="4240" y="506"/>
                  </a:lnTo>
                  <a:cubicBezTo>
                    <a:pt x="4268" y="534"/>
                    <a:pt x="4240" y="590"/>
                    <a:pt x="4296" y="646"/>
                  </a:cubicBezTo>
                  <a:cubicBezTo>
                    <a:pt x="4296" y="674"/>
                    <a:pt x="4296" y="674"/>
                    <a:pt x="4296" y="702"/>
                  </a:cubicBezTo>
                  <a:cubicBezTo>
                    <a:pt x="4296" y="730"/>
                    <a:pt x="4324" y="758"/>
                    <a:pt x="4296" y="815"/>
                  </a:cubicBezTo>
                  <a:cubicBezTo>
                    <a:pt x="4296" y="871"/>
                    <a:pt x="4240" y="899"/>
                    <a:pt x="4184" y="899"/>
                  </a:cubicBezTo>
                  <a:cubicBezTo>
                    <a:pt x="3791" y="871"/>
                    <a:pt x="3398" y="871"/>
                    <a:pt x="3033" y="1095"/>
                  </a:cubicBezTo>
                  <a:cubicBezTo>
                    <a:pt x="2892" y="1180"/>
                    <a:pt x="2668" y="1123"/>
                    <a:pt x="2583" y="1011"/>
                  </a:cubicBezTo>
                  <a:cubicBezTo>
                    <a:pt x="2415" y="730"/>
                    <a:pt x="2275" y="871"/>
                    <a:pt x="2134" y="983"/>
                  </a:cubicBezTo>
                  <a:cubicBezTo>
                    <a:pt x="2106" y="1011"/>
                    <a:pt x="2078" y="1039"/>
                    <a:pt x="2078" y="1067"/>
                  </a:cubicBezTo>
                  <a:cubicBezTo>
                    <a:pt x="1994" y="1208"/>
                    <a:pt x="1994" y="1320"/>
                    <a:pt x="2218" y="1404"/>
                  </a:cubicBezTo>
                  <a:cubicBezTo>
                    <a:pt x="2611" y="1573"/>
                    <a:pt x="2836" y="1713"/>
                    <a:pt x="2583" y="2050"/>
                  </a:cubicBezTo>
                  <a:cubicBezTo>
                    <a:pt x="2555" y="2078"/>
                    <a:pt x="2555" y="2078"/>
                    <a:pt x="2555" y="2078"/>
                  </a:cubicBezTo>
                  <a:cubicBezTo>
                    <a:pt x="2555" y="2050"/>
                    <a:pt x="2583" y="2050"/>
                    <a:pt x="2640" y="2022"/>
                  </a:cubicBezTo>
                  <a:cubicBezTo>
                    <a:pt x="2864" y="2134"/>
                    <a:pt x="2696" y="2331"/>
                    <a:pt x="2696" y="2471"/>
                  </a:cubicBezTo>
                  <a:cubicBezTo>
                    <a:pt x="2668" y="2499"/>
                    <a:pt x="2668" y="2527"/>
                    <a:pt x="2640" y="2555"/>
                  </a:cubicBezTo>
                  <a:cubicBezTo>
                    <a:pt x="2611" y="2611"/>
                    <a:pt x="2499" y="2668"/>
                    <a:pt x="2611" y="2752"/>
                  </a:cubicBezTo>
                  <a:cubicBezTo>
                    <a:pt x="2668" y="2808"/>
                    <a:pt x="2724" y="2892"/>
                    <a:pt x="2752" y="2976"/>
                  </a:cubicBezTo>
                  <a:cubicBezTo>
                    <a:pt x="2780" y="3089"/>
                    <a:pt x="2780" y="3229"/>
                    <a:pt x="2668" y="3285"/>
                  </a:cubicBezTo>
                  <a:cubicBezTo>
                    <a:pt x="2555" y="3341"/>
                    <a:pt x="2471" y="3285"/>
                    <a:pt x="2387" y="3201"/>
                  </a:cubicBezTo>
                  <a:cubicBezTo>
                    <a:pt x="2331" y="3145"/>
                    <a:pt x="2303" y="3089"/>
                    <a:pt x="2275" y="3032"/>
                  </a:cubicBezTo>
                  <a:cubicBezTo>
                    <a:pt x="2162" y="2836"/>
                    <a:pt x="2050" y="2864"/>
                    <a:pt x="1910" y="2976"/>
                  </a:cubicBezTo>
                  <a:cubicBezTo>
                    <a:pt x="1910" y="2976"/>
                    <a:pt x="1881" y="2976"/>
                    <a:pt x="1853" y="3004"/>
                  </a:cubicBezTo>
                  <a:lnTo>
                    <a:pt x="1601" y="2499"/>
                  </a:lnTo>
                  <a:cubicBezTo>
                    <a:pt x="1601" y="2471"/>
                    <a:pt x="1601" y="2443"/>
                    <a:pt x="1629" y="2443"/>
                  </a:cubicBezTo>
                  <a:cubicBezTo>
                    <a:pt x="1741" y="2331"/>
                    <a:pt x="1741" y="2218"/>
                    <a:pt x="1601" y="2190"/>
                  </a:cubicBezTo>
                  <a:cubicBezTo>
                    <a:pt x="1376" y="2134"/>
                    <a:pt x="1460" y="2022"/>
                    <a:pt x="1545" y="1966"/>
                  </a:cubicBezTo>
                  <a:cubicBezTo>
                    <a:pt x="1657" y="1909"/>
                    <a:pt x="1713" y="1853"/>
                    <a:pt x="1685" y="1741"/>
                  </a:cubicBezTo>
                  <a:cubicBezTo>
                    <a:pt x="1657" y="1657"/>
                    <a:pt x="1825" y="1601"/>
                    <a:pt x="1769" y="1545"/>
                  </a:cubicBezTo>
                  <a:cubicBezTo>
                    <a:pt x="1657" y="1488"/>
                    <a:pt x="1573" y="1432"/>
                    <a:pt x="1517" y="1320"/>
                  </a:cubicBezTo>
                  <a:cubicBezTo>
                    <a:pt x="1488" y="1264"/>
                    <a:pt x="1404" y="1320"/>
                    <a:pt x="1376" y="1376"/>
                  </a:cubicBezTo>
                  <a:cubicBezTo>
                    <a:pt x="1348" y="1488"/>
                    <a:pt x="1292" y="1573"/>
                    <a:pt x="1208" y="1629"/>
                  </a:cubicBezTo>
                  <a:cubicBezTo>
                    <a:pt x="1152" y="1741"/>
                    <a:pt x="1067" y="1797"/>
                    <a:pt x="955" y="1797"/>
                  </a:cubicBezTo>
                  <a:cubicBezTo>
                    <a:pt x="843" y="1797"/>
                    <a:pt x="702" y="1657"/>
                    <a:pt x="674" y="1881"/>
                  </a:cubicBezTo>
                  <a:cubicBezTo>
                    <a:pt x="674" y="1938"/>
                    <a:pt x="590" y="1909"/>
                    <a:pt x="562" y="1881"/>
                  </a:cubicBezTo>
                  <a:cubicBezTo>
                    <a:pt x="450" y="1797"/>
                    <a:pt x="225" y="1797"/>
                    <a:pt x="225" y="1573"/>
                  </a:cubicBezTo>
                  <a:cubicBezTo>
                    <a:pt x="225" y="1516"/>
                    <a:pt x="85" y="1488"/>
                    <a:pt x="0" y="1460"/>
                  </a:cubicBezTo>
                  <a:cubicBezTo>
                    <a:pt x="57" y="1376"/>
                    <a:pt x="85" y="1320"/>
                    <a:pt x="85" y="1236"/>
                  </a:cubicBezTo>
                  <a:cubicBezTo>
                    <a:pt x="57" y="1123"/>
                    <a:pt x="113" y="1039"/>
                    <a:pt x="253" y="1039"/>
                  </a:cubicBezTo>
                  <a:cubicBezTo>
                    <a:pt x="309" y="1067"/>
                    <a:pt x="337" y="1123"/>
                    <a:pt x="337" y="1180"/>
                  </a:cubicBezTo>
                  <a:cubicBezTo>
                    <a:pt x="281" y="1236"/>
                    <a:pt x="309" y="1264"/>
                    <a:pt x="394" y="1264"/>
                  </a:cubicBezTo>
                  <a:cubicBezTo>
                    <a:pt x="590" y="1348"/>
                    <a:pt x="702" y="1320"/>
                    <a:pt x="787" y="1067"/>
                  </a:cubicBezTo>
                  <a:cubicBezTo>
                    <a:pt x="843" y="843"/>
                    <a:pt x="899" y="871"/>
                    <a:pt x="1460" y="815"/>
                  </a:cubicBezTo>
                  <a:cubicBezTo>
                    <a:pt x="1095" y="758"/>
                    <a:pt x="955" y="618"/>
                    <a:pt x="1152" y="33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" name="Google Shape;2085;p70"/>
            <p:cNvSpPr/>
            <p:nvPr/>
          </p:nvSpPr>
          <p:spPr>
            <a:xfrm>
              <a:off x="4862425" y="535700"/>
              <a:ext cx="92675" cy="70225"/>
            </a:xfrm>
            <a:custGeom>
              <a:avLst/>
              <a:gdLst/>
              <a:ahLst/>
              <a:cxnLst/>
              <a:rect l="l" t="t" r="r" b="b"/>
              <a:pathLst>
                <a:path w="3707" h="2809" extrusionOk="0">
                  <a:moveTo>
                    <a:pt x="141" y="1854"/>
                  </a:moveTo>
                  <a:cubicBezTo>
                    <a:pt x="113" y="1769"/>
                    <a:pt x="57" y="1713"/>
                    <a:pt x="29" y="1629"/>
                  </a:cubicBezTo>
                  <a:cubicBezTo>
                    <a:pt x="0" y="1573"/>
                    <a:pt x="0" y="1545"/>
                    <a:pt x="29" y="1489"/>
                  </a:cubicBezTo>
                  <a:lnTo>
                    <a:pt x="29" y="1489"/>
                  </a:lnTo>
                  <a:cubicBezTo>
                    <a:pt x="85" y="1461"/>
                    <a:pt x="85" y="1404"/>
                    <a:pt x="113" y="1348"/>
                  </a:cubicBezTo>
                  <a:cubicBezTo>
                    <a:pt x="113" y="1348"/>
                    <a:pt x="113" y="1320"/>
                    <a:pt x="113" y="1292"/>
                  </a:cubicBezTo>
                  <a:cubicBezTo>
                    <a:pt x="141" y="1264"/>
                    <a:pt x="169" y="1236"/>
                    <a:pt x="197" y="1236"/>
                  </a:cubicBezTo>
                  <a:cubicBezTo>
                    <a:pt x="197" y="1208"/>
                    <a:pt x="197" y="1180"/>
                    <a:pt x="197" y="1152"/>
                  </a:cubicBezTo>
                  <a:cubicBezTo>
                    <a:pt x="225" y="1152"/>
                    <a:pt x="253" y="1124"/>
                    <a:pt x="281" y="1096"/>
                  </a:cubicBezTo>
                  <a:lnTo>
                    <a:pt x="281" y="1096"/>
                  </a:lnTo>
                  <a:cubicBezTo>
                    <a:pt x="309" y="1068"/>
                    <a:pt x="337" y="1039"/>
                    <a:pt x="365" y="1039"/>
                  </a:cubicBezTo>
                  <a:cubicBezTo>
                    <a:pt x="365" y="1011"/>
                    <a:pt x="365" y="983"/>
                    <a:pt x="365" y="955"/>
                  </a:cubicBezTo>
                  <a:cubicBezTo>
                    <a:pt x="393" y="927"/>
                    <a:pt x="422" y="927"/>
                    <a:pt x="422" y="899"/>
                  </a:cubicBezTo>
                  <a:lnTo>
                    <a:pt x="422" y="899"/>
                  </a:lnTo>
                  <a:cubicBezTo>
                    <a:pt x="450" y="871"/>
                    <a:pt x="478" y="843"/>
                    <a:pt x="506" y="815"/>
                  </a:cubicBezTo>
                  <a:lnTo>
                    <a:pt x="506" y="815"/>
                  </a:lnTo>
                  <a:cubicBezTo>
                    <a:pt x="534" y="815"/>
                    <a:pt x="562" y="787"/>
                    <a:pt x="590" y="759"/>
                  </a:cubicBezTo>
                  <a:lnTo>
                    <a:pt x="590" y="759"/>
                  </a:lnTo>
                  <a:cubicBezTo>
                    <a:pt x="618" y="731"/>
                    <a:pt x="646" y="731"/>
                    <a:pt x="674" y="759"/>
                  </a:cubicBezTo>
                  <a:cubicBezTo>
                    <a:pt x="730" y="871"/>
                    <a:pt x="702" y="955"/>
                    <a:pt x="702" y="1068"/>
                  </a:cubicBezTo>
                  <a:cubicBezTo>
                    <a:pt x="702" y="1208"/>
                    <a:pt x="815" y="1236"/>
                    <a:pt x="927" y="1208"/>
                  </a:cubicBezTo>
                  <a:cubicBezTo>
                    <a:pt x="1067" y="1180"/>
                    <a:pt x="1264" y="646"/>
                    <a:pt x="1208" y="478"/>
                  </a:cubicBezTo>
                  <a:cubicBezTo>
                    <a:pt x="1208" y="450"/>
                    <a:pt x="1208" y="422"/>
                    <a:pt x="1236" y="394"/>
                  </a:cubicBezTo>
                  <a:lnTo>
                    <a:pt x="1236" y="394"/>
                  </a:lnTo>
                  <a:cubicBezTo>
                    <a:pt x="1264" y="366"/>
                    <a:pt x="1292" y="338"/>
                    <a:pt x="1320" y="338"/>
                  </a:cubicBezTo>
                  <a:cubicBezTo>
                    <a:pt x="1348" y="338"/>
                    <a:pt x="1376" y="338"/>
                    <a:pt x="1376" y="338"/>
                  </a:cubicBezTo>
                  <a:cubicBezTo>
                    <a:pt x="1404" y="310"/>
                    <a:pt x="1432" y="281"/>
                    <a:pt x="1460" y="253"/>
                  </a:cubicBezTo>
                  <a:lnTo>
                    <a:pt x="1460" y="253"/>
                  </a:lnTo>
                  <a:cubicBezTo>
                    <a:pt x="1488" y="253"/>
                    <a:pt x="1516" y="225"/>
                    <a:pt x="1545" y="197"/>
                  </a:cubicBezTo>
                  <a:cubicBezTo>
                    <a:pt x="1573" y="197"/>
                    <a:pt x="1573" y="197"/>
                    <a:pt x="1601" y="197"/>
                  </a:cubicBezTo>
                  <a:cubicBezTo>
                    <a:pt x="1629" y="169"/>
                    <a:pt x="1657" y="169"/>
                    <a:pt x="1685" y="141"/>
                  </a:cubicBezTo>
                  <a:lnTo>
                    <a:pt x="1685" y="141"/>
                  </a:lnTo>
                  <a:cubicBezTo>
                    <a:pt x="1713" y="113"/>
                    <a:pt x="1741" y="85"/>
                    <a:pt x="1769" y="85"/>
                  </a:cubicBezTo>
                  <a:cubicBezTo>
                    <a:pt x="1797" y="85"/>
                    <a:pt x="1797" y="85"/>
                    <a:pt x="1825" y="85"/>
                  </a:cubicBezTo>
                  <a:cubicBezTo>
                    <a:pt x="1853" y="57"/>
                    <a:pt x="1881" y="29"/>
                    <a:pt x="1910" y="29"/>
                  </a:cubicBezTo>
                  <a:cubicBezTo>
                    <a:pt x="1938" y="29"/>
                    <a:pt x="1966" y="29"/>
                    <a:pt x="1966" y="29"/>
                  </a:cubicBezTo>
                  <a:cubicBezTo>
                    <a:pt x="1994" y="1"/>
                    <a:pt x="2022" y="1"/>
                    <a:pt x="2050" y="29"/>
                  </a:cubicBezTo>
                  <a:cubicBezTo>
                    <a:pt x="2162" y="281"/>
                    <a:pt x="2864" y="703"/>
                    <a:pt x="3145" y="674"/>
                  </a:cubicBezTo>
                  <a:cubicBezTo>
                    <a:pt x="3257" y="674"/>
                    <a:pt x="3285" y="590"/>
                    <a:pt x="3341" y="534"/>
                  </a:cubicBezTo>
                  <a:cubicBezTo>
                    <a:pt x="3426" y="478"/>
                    <a:pt x="3482" y="338"/>
                    <a:pt x="3650" y="366"/>
                  </a:cubicBezTo>
                  <a:cubicBezTo>
                    <a:pt x="3678" y="506"/>
                    <a:pt x="3482" y="674"/>
                    <a:pt x="3678" y="815"/>
                  </a:cubicBezTo>
                  <a:cubicBezTo>
                    <a:pt x="3706" y="815"/>
                    <a:pt x="3650" y="843"/>
                    <a:pt x="3622" y="871"/>
                  </a:cubicBezTo>
                  <a:cubicBezTo>
                    <a:pt x="3594" y="983"/>
                    <a:pt x="3482" y="927"/>
                    <a:pt x="3397" y="983"/>
                  </a:cubicBezTo>
                  <a:cubicBezTo>
                    <a:pt x="3397" y="1096"/>
                    <a:pt x="3706" y="1124"/>
                    <a:pt x="3454" y="1264"/>
                  </a:cubicBezTo>
                  <a:cubicBezTo>
                    <a:pt x="3510" y="1433"/>
                    <a:pt x="3426" y="1601"/>
                    <a:pt x="3594" y="1741"/>
                  </a:cubicBezTo>
                  <a:cubicBezTo>
                    <a:pt x="3426" y="1797"/>
                    <a:pt x="3285" y="1769"/>
                    <a:pt x="3257" y="1657"/>
                  </a:cubicBezTo>
                  <a:cubicBezTo>
                    <a:pt x="3201" y="1489"/>
                    <a:pt x="3089" y="1376"/>
                    <a:pt x="2920" y="1292"/>
                  </a:cubicBezTo>
                  <a:cubicBezTo>
                    <a:pt x="2864" y="1264"/>
                    <a:pt x="2892" y="1180"/>
                    <a:pt x="2920" y="1124"/>
                  </a:cubicBezTo>
                  <a:cubicBezTo>
                    <a:pt x="2948" y="1068"/>
                    <a:pt x="2976" y="1011"/>
                    <a:pt x="3061" y="871"/>
                  </a:cubicBezTo>
                  <a:cubicBezTo>
                    <a:pt x="2892" y="1011"/>
                    <a:pt x="2808" y="871"/>
                    <a:pt x="2696" y="871"/>
                  </a:cubicBezTo>
                  <a:cubicBezTo>
                    <a:pt x="2555" y="871"/>
                    <a:pt x="2555" y="1068"/>
                    <a:pt x="2443" y="1096"/>
                  </a:cubicBezTo>
                  <a:cubicBezTo>
                    <a:pt x="2331" y="1011"/>
                    <a:pt x="2359" y="843"/>
                    <a:pt x="2190" y="815"/>
                  </a:cubicBezTo>
                  <a:cubicBezTo>
                    <a:pt x="2050" y="787"/>
                    <a:pt x="1966" y="927"/>
                    <a:pt x="1797" y="899"/>
                  </a:cubicBezTo>
                  <a:cubicBezTo>
                    <a:pt x="1741" y="871"/>
                    <a:pt x="1741" y="1011"/>
                    <a:pt x="1825" y="1068"/>
                  </a:cubicBezTo>
                  <a:cubicBezTo>
                    <a:pt x="1881" y="1152"/>
                    <a:pt x="1797" y="1180"/>
                    <a:pt x="1825" y="1236"/>
                  </a:cubicBezTo>
                  <a:cubicBezTo>
                    <a:pt x="1853" y="1433"/>
                    <a:pt x="1685" y="1573"/>
                    <a:pt x="1741" y="1769"/>
                  </a:cubicBezTo>
                  <a:cubicBezTo>
                    <a:pt x="1769" y="1826"/>
                    <a:pt x="1713" y="1882"/>
                    <a:pt x="1797" y="1882"/>
                  </a:cubicBezTo>
                  <a:cubicBezTo>
                    <a:pt x="1853" y="1854"/>
                    <a:pt x="1910" y="1769"/>
                    <a:pt x="1938" y="1882"/>
                  </a:cubicBezTo>
                  <a:cubicBezTo>
                    <a:pt x="1966" y="1966"/>
                    <a:pt x="1881" y="1994"/>
                    <a:pt x="1853" y="1994"/>
                  </a:cubicBezTo>
                  <a:cubicBezTo>
                    <a:pt x="1741" y="2050"/>
                    <a:pt x="1685" y="2106"/>
                    <a:pt x="1657" y="2191"/>
                  </a:cubicBezTo>
                  <a:cubicBezTo>
                    <a:pt x="1657" y="2331"/>
                    <a:pt x="1516" y="2303"/>
                    <a:pt x="1488" y="2387"/>
                  </a:cubicBezTo>
                  <a:cubicBezTo>
                    <a:pt x="1404" y="2499"/>
                    <a:pt x="1376" y="2275"/>
                    <a:pt x="1264" y="2359"/>
                  </a:cubicBezTo>
                  <a:cubicBezTo>
                    <a:pt x="1236" y="2499"/>
                    <a:pt x="1404" y="2640"/>
                    <a:pt x="1292" y="2808"/>
                  </a:cubicBezTo>
                  <a:cubicBezTo>
                    <a:pt x="1123" y="2752"/>
                    <a:pt x="1095" y="2584"/>
                    <a:pt x="1039" y="2471"/>
                  </a:cubicBezTo>
                  <a:cubicBezTo>
                    <a:pt x="983" y="2359"/>
                    <a:pt x="955" y="2219"/>
                    <a:pt x="787" y="2331"/>
                  </a:cubicBezTo>
                  <a:cubicBezTo>
                    <a:pt x="787" y="2359"/>
                    <a:pt x="730" y="2359"/>
                    <a:pt x="730" y="2359"/>
                  </a:cubicBezTo>
                  <a:cubicBezTo>
                    <a:pt x="590" y="2078"/>
                    <a:pt x="534" y="2387"/>
                    <a:pt x="478" y="2387"/>
                  </a:cubicBezTo>
                  <a:cubicBezTo>
                    <a:pt x="141" y="2331"/>
                    <a:pt x="225" y="2050"/>
                    <a:pt x="141" y="185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2086;p70"/>
            <p:cNvSpPr/>
            <p:nvPr/>
          </p:nvSpPr>
          <p:spPr>
            <a:xfrm>
              <a:off x="4946650" y="595375"/>
              <a:ext cx="66700" cy="56175"/>
            </a:xfrm>
            <a:custGeom>
              <a:avLst/>
              <a:gdLst/>
              <a:ahLst/>
              <a:cxnLst/>
              <a:rect l="l" t="t" r="r" b="b"/>
              <a:pathLst>
                <a:path w="2668" h="2247" extrusionOk="0">
                  <a:moveTo>
                    <a:pt x="702" y="1432"/>
                  </a:moveTo>
                  <a:cubicBezTo>
                    <a:pt x="702" y="1404"/>
                    <a:pt x="674" y="1348"/>
                    <a:pt x="702" y="1291"/>
                  </a:cubicBezTo>
                  <a:cubicBezTo>
                    <a:pt x="815" y="1151"/>
                    <a:pt x="758" y="1067"/>
                    <a:pt x="618" y="1011"/>
                  </a:cubicBezTo>
                  <a:cubicBezTo>
                    <a:pt x="478" y="983"/>
                    <a:pt x="393" y="730"/>
                    <a:pt x="141" y="870"/>
                  </a:cubicBezTo>
                  <a:cubicBezTo>
                    <a:pt x="113" y="898"/>
                    <a:pt x="0" y="702"/>
                    <a:pt x="57" y="646"/>
                  </a:cubicBezTo>
                  <a:cubicBezTo>
                    <a:pt x="141" y="562"/>
                    <a:pt x="57" y="421"/>
                    <a:pt x="169" y="337"/>
                  </a:cubicBezTo>
                  <a:cubicBezTo>
                    <a:pt x="281" y="281"/>
                    <a:pt x="422" y="253"/>
                    <a:pt x="450" y="84"/>
                  </a:cubicBezTo>
                  <a:cubicBezTo>
                    <a:pt x="478" y="28"/>
                    <a:pt x="478" y="0"/>
                    <a:pt x="534" y="0"/>
                  </a:cubicBezTo>
                  <a:cubicBezTo>
                    <a:pt x="590" y="28"/>
                    <a:pt x="618" y="56"/>
                    <a:pt x="646" y="84"/>
                  </a:cubicBezTo>
                  <a:cubicBezTo>
                    <a:pt x="758" y="365"/>
                    <a:pt x="927" y="477"/>
                    <a:pt x="1180" y="421"/>
                  </a:cubicBezTo>
                  <a:cubicBezTo>
                    <a:pt x="1208" y="421"/>
                    <a:pt x="1236" y="421"/>
                    <a:pt x="1236" y="393"/>
                  </a:cubicBezTo>
                  <a:cubicBezTo>
                    <a:pt x="1769" y="169"/>
                    <a:pt x="1769" y="169"/>
                    <a:pt x="2331" y="225"/>
                  </a:cubicBezTo>
                  <a:cubicBezTo>
                    <a:pt x="2359" y="225"/>
                    <a:pt x="2387" y="169"/>
                    <a:pt x="2415" y="169"/>
                  </a:cubicBezTo>
                  <a:cubicBezTo>
                    <a:pt x="2443" y="140"/>
                    <a:pt x="2471" y="140"/>
                    <a:pt x="2499" y="169"/>
                  </a:cubicBezTo>
                  <a:cubicBezTo>
                    <a:pt x="2499" y="197"/>
                    <a:pt x="2499" y="225"/>
                    <a:pt x="2499" y="253"/>
                  </a:cubicBezTo>
                  <a:cubicBezTo>
                    <a:pt x="2527" y="281"/>
                    <a:pt x="2499" y="337"/>
                    <a:pt x="2555" y="393"/>
                  </a:cubicBezTo>
                  <a:cubicBezTo>
                    <a:pt x="2555" y="421"/>
                    <a:pt x="2555" y="421"/>
                    <a:pt x="2555" y="449"/>
                  </a:cubicBezTo>
                  <a:cubicBezTo>
                    <a:pt x="2555" y="477"/>
                    <a:pt x="2583" y="505"/>
                    <a:pt x="2611" y="533"/>
                  </a:cubicBezTo>
                  <a:cubicBezTo>
                    <a:pt x="2639" y="674"/>
                    <a:pt x="2668" y="814"/>
                    <a:pt x="2443" y="786"/>
                  </a:cubicBezTo>
                  <a:cubicBezTo>
                    <a:pt x="2331" y="618"/>
                    <a:pt x="2190" y="477"/>
                    <a:pt x="1938" y="449"/>
                  </a:cubicBezTo>
                  <a:cubicBezTo>
                    <a:pt x="2022" y="758"/>
                    <a:pt x="1966" y="983"/>
                    <a:pt x="1685" y="1095"/>
                  </a:cubicBezTo>
                  <a:cubicBezTo>
                    <a:pt x="1601" y="1123"/>
                    <a:pt x="1601" y="1179"/>
                    <a:pt x="1629" y="1235"/>
                  </a:cubicBezTo>
                  <a:cubicBezTo>
                    <a:pt x="1657" y="1320"/>
                    <a:pt x="1713" y="1320"/>
                    <a:pt x="1769" y="1291"/>
                  </a:cubicBezTo>
                  <a:cubicBezTo>
                    <a:pt x="1938" y="1207"/>
                    <a:pt x="2022" y="1095"/>
                    <a:pt x="2106" y="955"/>
                  </a:cubicBezTo>
                  <a:cubicBezTo>
                    <a:pt x="2190" y="842"/>
                    <a:pt x="2246" y="702"/>
                    <a:pt x="2443" y="786"/>
                  </a:cubicBezTo>
                  <a:cubicBezTo>
                    <a:pt x="2639" y="898"/>
                    <a:pt x="2471" y="1095"/>
                    <a:pt x="2555" y="1235"/>
                  </a:cubicBezTo>
                  <a:cubicBezTo>
                    <a:pt x="2668" y="1404"/>
                    <a:pt x="2471" y="1544"/>
                    <a:pt x="2331" y="1656"/>
                  </a:cubicBezTo>
                  <a:cubicBezTo>
                    <a:pt x="2190" y="1769"/>
                    <a:pt x="2050" y="1909"/>
                    <a:pt x="1938" y="2021"/>
                  </a:cubicBezTo>
                  <a:cubicBezTo>
                    <a:pt x="1685" y="2246"/>
                    <a:pt x="1432" y="1993"/>
                    <a:pt x="1208" y="2134"/>
                  </a:cubicBezTo>
                  <a:cubicBezTo>
                    <a:pt x="1180" y="2134"/>
                    <a:pt x="1123" y="2106"/>
                    <a:pt x="1123" y="2078"/>
                  </a:cubicBezTo>
                  <a:cubicBezTo>
                    <a:pt x="1151" y="1741"/>
                    <a:pt x="899" y="1909"/>
                    <a:pt x="758" y="1881"/>
                  </a:cubicBezTo>
                  <a:cubicBezTo>
                    <a:pt x="758" y="1797"/>
                    <a:pt x="787" y="1713"/>
                    <a:pt x="815" y="1628"/>
                  </a:cubicBezTo>
                  <a:cubicBezTo>
                    <a:pt x="871" y="1544"/>
                    <a:pt x="843" y="1460"/>
                    <a:pt x="702" y="143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70"/>
            <p:cNvSpPr/>
            <p:nvPr/>
          </p:nvSpPr>
          <p:spPr>
            <a:xfrm>
              <a:off x="5236525" y="810125"/>
              <a:ext cx="77925" cy="50575"/>
            </a:xfrm>
            <a:custGeom>
              <a:avLst/>
              <a:gdLst/>
              <a:ahLst/>
              <a:cxnLst/>
              <a:rect l="l" t="t" r="r" b="b"/>
              <a:pathLst>
                <a:path w="3117" h="2023" extrusionOk="0">
                  <a:moveTo>
                    <a:pt x="309" y="1349"/>
                  </a:moveTo>
                  <a:cubicBezTo>
                    <a:pt x="393" y="1292"/>
                    <a:pt x="506" y="1236"/>
                    <a:pt x="590" y="1320"/>
                  </a:cubicBezTo>
                  <a:cubicBezTo>
                    <a:pt x="702" y="1433"/>
                    <a:pt x="337" y="1320"/>
                    <a:pt x="506" y="1489"/>
                  </a:cubicBezTo>
                  <a:cubicBezTo>
                    <a:pt x="562" y="1545"/>
                    <a:pt x="590" y="1545"/>
                    <a:pt x="646" y="1489"/>
                  </a:cubicBezTo>
                  <a:cubicBezTo>
                    <a:pt x="702" y="1433"/>
                    <a:pt x="702" y="1264"/>
                    <a:pt x="871" y="1292"/>
                  </a:cubicBezTo>
                  <a:cubicBezTo>
                    <a:pt x="842" y="1152"/>
                    <a:pt x="899" y="1068"/>
                    <a:pt x="955" y="955"/>
                  </a:cubicBezTo>
                  <a:cubicBezTo>
                    <a:pt x="1039" y="815"/>
                    <a:pt x="1151" y="731"/>
                    <a:pt x="1292" y="759"/>
                  </a:cubicBezTo>
                  <a:cubicBezTo>
                    <a:pt x="1404" y="759"/>
                    <a:pt x="1516" y="731"/>
                    <a:pt x="1600" y="675"/>
                  </a:cubicBezTo>
                  <a:cubicBezTo>
                    <a:pt x="1769" y="591"/>
                    <a:pt x="1741" y="731"/>
                    <a:pt x="1741" y="815"/>
                  </a:cubicBezTo>
                  <a:cubicBezTo>
                    <a:pt x="1853" y="815"/>
                    <a:pt x="1994" y="787"/>
                    <a:pt x="2050" y="955"/>
                  </a:cubicBezTo>
                  <a:cubicBezTo>
                    <a:pt x="2106" y="843"/>
                    <a:pt x="2134" y="759"/>
                    <a:pt x="2162" y="703"/>
                  </a:cubicBezTo>
                  <a:cubicBezTo>
                    <a:pt x="2106" y="647"/>
                    <a:pt x="2078" y="703"/>
                    <a:pt x="2050" y="731"/>
                  </a:cubicBezTo>
                  <a:cubicBezTo>
                    <a:pt x="1937" y="731"/>
                    <a:pt x="1853" y="759"/>
                    <a:pt x="1909" y="591"/>
                  </a:cubicBezTo>
                  <a:cubicBezTo>
                    <a:pt x="1965" y="422"/>
                    <a:pt x="1965" y="254"/>
                    <a:pt x="1629" y="226"/>
                  </a:cubicBezTo>
                  <a:cubicBezTo>
                    <a:pt x="1825" y="113"/>
                    <a:pt x="1909" y="1"/>
                    <a:pt x="2022" y="197"/>
                  </a:cubicBezTo>
                  <a:cubicBezTo>
                    <a:pt x="2078" y="310"/>
                    <a:pt x="2274" y="310"/>
                    <a:pt x="2359" y="197"/>
                  </a:cubicBezTo>
                  <a:cubicBezTo>
                    <a:pt x="2387" y="141"/>
                    <a:pt x="2415" y="113"/>
                    <a:pt x="2443" y="85"/>
                  </a:cubicBezTo>
                  <a:cubicBezTo>
                    <a:pt x="2499" y="57"/>
                    <a:pt x="2555" y="29"/>
                    <a:pt x="2611" y="85"/>
                  </a:cubicBezTo>
                  <a:cubicBezTo>
                    <a:pt x="2639" y="113"/>
                    <a:pt x="2639" y="169"/>
                    <a:pt x="2639" y="197"/>
                  </a:cubicBezTo>
                  <a:cubicBezTo>
                    <a:pt x="2611" y="338"/>
                    <a:pt x="2583" y="478"/>
                    <a:pt x="2527" y="619"/>
                  </a:cubicBezTo>
                  <a:cubicBezTo>
                    <a:pt x="2499" y="675"/>
                    <a:pt x="2499" y="731"/>
                    <a:pt x="2555" y="787"/>
                  </a:cubicBezTo>
                  <a:cubicBezTo>
                    <a:pt x="2639" y="871"/>
                    <a:pt x="2695" y="955"/>
                    <a:pt x="2780" y="984"/>
                  </a:cubicBezTo>
                  <a:cubicBezTo>
                    <a:pt x="2892" y="1040"/>
                    <a:pt x="2864" y="871"/>
                    <a:pt x="2948" y="843"/>
                  </a:cubicBezTo>
                  <a:cubicBezTo>
                    <a:pt x="3004" y="815"/>
                    <a:pt x="3060" y="843"/>
                    <a:pt x="3088" y="899"/>
                  </a:cubicBezTo>
                  <a:cubicBezTo>
                    <a:pt x="3088" y="927"/>
                    <a:pt x="3117" y="927"/>
                    <a:pt x="3088" y="955"/>
                  </a:cubicBezTo>
                  <a:cubicBezTo>
                    <a:pt x="3088" y="984"/>
                    <a:pt x="3088" y="984"/>
                    <a:pt x="3088" y="984"/>
                  </a:cubicBezTo>
                  <a:lnTo>
                    <a:pt x="3088" y="984"/>
                  </a:lnTo>
                  <a:cubicBezTo>
                    <a:pt x="3060" y="1012"/>
                    <a:pt x="3032" y="1012"/>
                    <a:pt x="3004" y="1040"/>
                  </a:cubicBezTo>
                  <a:lnTo>
                    <a:pt x="3004" y="1040"/>
                  </a:lnTo>
                  <a:cubicBezTo>
                    <a:pt x="2976" y="1068"/>
                    <a:pt x="2948" y="1096"/>
                    <a:pt x="2920" y="1096"/>
                  </a:cubicBezTo>
                  <a:lnTo>
                    <a:pt x="2920" y="1096"/>
                  </a:lnTo>
                  <a:cubicBezTo>
                    <a:pt x="2892" y="1124"/>
                    <a:pt x="2864" y="1152"/>
                    <a:pt x="2864" y="1180"/>
                  </a:cubicBezTo>
                  <a:lnTo>
                    <a:pt x="2864" y="1180"/>
                  </a:lnTo>
                  <a:cubicBezTo>
                    <a:pt x="2836" y="1180"/>
                    <a:pt x="2808" y="1208"/>
                    <a:pt x="2780" y="1236"/>
                  </a:cubicBezTo>
                  <a:lnTo>
                    <a:pt x="2780" y="1236"/>
                  </a:lnTo>
                  <a:cubicBezTo>
                    <a:pt x="2752" y="1264"/>
                    <a:pt x="2667" y="1264"/>
                    <a:pt x="2639" y="1292"/>
                  </a:cubicBezTo>
                  <a:cubicBezTo>
                    <a:pt x="2611" y="1320"/>
                    <a:pt x="2583" y="1349"/>
                    <a:pt x="2555" y="1349"/>
                  </a:cubicBezTo>
                  <a:lnTo>
                    <a:pt x="2555" y="1349"/>
                  </a:lnTo>
                  <a:cubicBezTo>
                    <a:pt x="2527" y="1405"/>
                    <a:pt x="2443" y="1377"/>
                    <a:pt x="2415" y="1433"/>
                  </a:cubicBezTo>
                  <a:lnTo>
                    <a:pt x="2415" y="1433"/>
                  </a:lnTo>
                  <a:cubicBezTo>
                    <a:pt x="2359" y="1461"/>
                    <a:pt x="2302" y="1433"/>
                    <a:pt x="2274" y="1489"/>
                  </a:cubicBezTo>
                  <a:lnTo>
                    <a:pt x="2274" y="1489"/>
                  </a:lnTo>
                  <a:cubicBezTo>
                    <a:pt x="2218" y="1517"/>
                    <a:pt x="2162" y="1489"/>
                    <a:pt x="2134" y="1545"/>
                  </a:cubicBezTo>
                  <a:lnTo>
                    <a:pt x="2134" y="1545"/>
                  </a:lnTo>
                  <a:cubicBezTo>
                    <a:pt x="2078" y="1573"/>
                    <a:pt x="2022" y="1573"/>
                    <a:pt x="1965" y="1601"/>
                  </a:cubicBezTo>
                  <a:lnTo>
                    <a:pt x="1965" y="1601"/>
                  </a:lnTo>
                  <a:cubicBezTo>
                    <a:pt x="1965" y="1629"/>
                    <a:pt x="1937" y="1657"/>
                    <a:pt x="1909" y="1657"/>
                  </a:cubicBezTo>
                  <a:lnTo>
                    <a:pt x="1909" y="1657"/>
                  </a:lnTo>
                  <a:cubicBezTo>
                    <a:pt x="1853" y="1713"/>
                    <a:pt x="1797" y="1685"/>
                    <a:pt x="1769" y="1713"/>
                  </a:cubicBezTo>
                  <a:lnTo>
                    <a:pt x="1769" y="1713"/>
                  </a:lnTo>
                  <a:cubicBezTo>
                    <a:pt x="1713" y="1770"/>
                    <a:pt x="1657" y="1742"/>
                    <a:pt x="1600" y="1798"/>
                  </a:cubicBezTo>
                  <a:lnTo>
                    <a:pt x="1600" y="1798"/>
                  </a:lnTo>
                  <a:cubicBezTo>
                    <a:pt x="1572" y="1826"/>
                    <a:pt x="1516" y="1798"/>
                    <a:pt x="1460" y="1854"/>
                  </a:cubicBezTo>
                  <a:lnTo>
                    <a:pt x="1320" y="1826"/>
                  </a:lnTo>
                  <a:cubicBezTo>
                    <a:pt x="1207" y="1910"/>
                    <a:pt x="1095" y="1798"/>
                    <a:pt x="983" y="1882"/>
                  </a:cubicBezTo>
                  <a:lnTo>
                    <a:pt x="983" y="1882"/>
                  </a:lnTo>
                  <a:cubicBezTo>
                    <a:pt x="927" y="1910"/>
                    <a:pt x="871" y="1910"/>
                    <a:pt x="814" y="1938"/>
                  </a:cubicBezTo>
                  <a:cubicBezTo>
                    <a:pt x="786" y="1938"/>
                    <a:pt x="730" y="1938"/>
                    <a:pt x="674" y="1938"/>
                  </a:cubicBezTo>
                  <a:cubicBezTo>
                    <a:pt x="646" y="1966"/>
                    <a:pt x="590" y="1938"/>
                    <a:pt x="534" y="1994"/>
                  </a:cubicBezTo>
                  <a:cubicBezTo>
                    <a:pt x="506" y="1994"/>
                    <a:pt x="506" y="1994"/>
                    <a:pt x="478" y="1994"/>
                  </a:cubicBezTo>
                  <a:cubicBezTo>
                    <a:pt x="421" y="2022"/>
                    <a:pt x="365" y="2022"/>
                    <a:pt x="337" y="1994"/>
                  </a:cubicBezTo>
                  <a:cubicBezTo>
                    <a:pt x="0" y="1966"/>
                    <a:pt x="0" y="1966"/>
                    <a:pt x="197" y="1601"/>
                  </a:cubicBezTo>
                  <a:cubicBezTo>
                    <a:pt x="197" y="1517"/>
                    <a:pt x="225" y="1433"/>
                    <a:pt x="281" y="1377"/>
                  </a:cubicBezTo>
                  <a:cubicBezTo>
                    <a:pt x="281" y="1349"/>
                    <a:pt x="309" y="1349"/>
                    <a:pt x="309" y="134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70"/>
            <p:cNvSpPr/>
            <p:nvPr/>
          </p:nvSpPr>
          <p:spPr>
            <a:xfrm>
              <a:off x="5014725" y="819950"/>
              <a:ext cx="94775" cy="40050"/>
            </a:xfrm>
            <a:custGeom>
              <a:avLst/>
              <a:gdLst/>
              <a:ahLst/>
              <a:cxnLst/>
              <a:rect l="l" t="t" r="r" b="b"/>
              <a:pathLst>
                <a:path w="3791" h="1602" extrusionOk="0">
                  <a:moveTo>
                    <a:pt x="57" y="703"/>
                  </a:moveTo>
                  <a:cubicBezTo>
                    <a:pt x="197" y="703"/>
                    <a:pt x="309" y="731"/>
                    <a:pt x="450" y="759"/>
                  </a:cubicBezTo>
                  <a:cubicBezTo>
                    <a:pt x="562" y="759"/>
                    <a:pt x="618" y="731"/>
                    <a:pt x="590" y="619"/>
                  </a:cubicBezTo>
                  <a:cubicBezTo>
                    <a:pt x="590" y="562"/>
                    <a:pt x="562" y="506"/>
                    <a:pt x="618" y="506"/>
                  </a:cubicBezTo>
                  <a:cubicBezTo>
                    <a:pt x="674" y="506"/>
                    <a:pt x="731" y="534"/>
                    <a:pt x="731" y="591"/>
                  </a:cubicBezTo>
                  <a:cubicBezTo>
                    <a:pt x="731" y="619"/>
                    <a:pt x="674" y="675"/>
                    <a:pt x="759" y="703"/>
                  </a:cubicBezTo>
                  <a:cubicBezTo>
                    <a:pt x="815" y="647"/>
                    <a:pt x="871" y="562"/>
                    <a:pt x="927" y="506"/>
                  </a:cubicBezTo>
                  <a:cubicBezTo>
                    <a:pt x="983" y="478"/>
                    <a:pt x="1039" y="422"/>
                    <a:pt x="1067" y="450"/>
                  </a:cubicBezTo>
                  <a:cubicBezTo>
                    <a:pt x="1180" y="619"/>
                    <a:pt x="1376" y="394"/>
                    <a:pt x="1517" y="534"/>
                  </a:cubicBezTo>
                  <a:cubicBezTo>
                    <a:pt x="1573" y="591"/>
                    <a:pt x="1657" y="562"/>
                    <a:pt x="1713" y="506"/>
                  </a:cubicBezTo>
                  <a:cubicBezTo>
                    <a:pt x="1797" y="450"/>
                    <a:pt x="1854" y="422"/>
                    <a:pt x="1966" y="478"/>
                  </a:cubicBezTo>
                  <a:cubicBezTo>
                    <a:pt x="2050" y="506"/>
                    <a:pt x="2190" y="506"/>
                    <a:pt x="2022" y="366"/>
                  </a:cubicBezTo>
                  <a:cubicBezTo>
                    <a:pt x="1966" y="338"/>
                    <a:pt x="2022" y="282"/>
                    <a:pt x="2050" y="254"/>
                  </a:cubicBezTo>
                  <a:cubicBezTo>
                    <a:pt x="2134" y="169"/>
                    <a:pt x="2219" y="85"/>
                    <a:pt x="2303" y="1"/>
                  </a:cubicBezTo>
                  <a:cubicBezTo>
                    <a:pt x="2387" y="57"/>
                    <a:pt x="2275" y="169"/>
                    <a:pt x="2387" y="226"/>
                  </a:cubicBezTo>
                  <a:cubicBezTo>
                    <a:pt x="2499" y="282"/>
                    <a:pt x="2443" y="338"/>
                    <a:pt x="2387" y="422"/>
                  </a:cubicBezTo>
                  <a:cubicBezTo>
                    <a:pt x="2303" y="591"/>
                    <a:pt x="2415" y="843"/>
                    <a:pt x="2584" y="899"/>
                  </a:cubicBezTo>
                  <a:cubicBezTo>
                    <a:pt x="2668" y="927"/>
                    <a:pt x="2724" y="899"/>
                    <a:pt x="2752" y="871"/>
                  </a:cubicBezTo>
                  <a:cubicBezTo>
                    <a:pt x="2836" y="787"/>
                    <a:pt x="2977" y="703"/>
                    <a:pt x="2948" y="562"/>
                  </a:cubicBezTo>
                  <a:cubicBezTo>
                    <a:pt x="2977" y="534"/>
                    <a:pt x="3005" y="534"/>
                    <a:pt x="3033" y="534"/>
                  </a:cubicBezTo>
                  <a:cubicBezTo>
                    <a:pt x="3145" y="703"/>
                    <a:pt x="3229" y="871"/>
                    <a:pt x="3510" y="871"/>
                  </a:cubicBezTo>
                  <a:cubicBezTo>
                    <a:pt x="3650" y="843"/>
                    <a:pt x="3707" y="1012"/>
                    <a:pt x="3735" y="1180"/>
                  </a:cubicBezTo>
                  <a:cubicBezTo>
                    <a:pt x="3763" y="1320"/>
                    <a:pt x="3791" y="1461"/>
                    <a:pt x="3594" y="1545"/>
                  </a:cubicBezTo>
                  <a:cubicBezTo>
                    <a:pt x="3482" y="1573"/>
                    <a:pt x="3398" y="1489"/>
                    <a:pt x="3285" y="1573"/>
                  </a:cubicBezTo>
                  <a:cubicBezTo>
                    <a:pt x="3229" y="1573"/>
                    <a:pt x="3173" y="1545"/>
                    <a:pt x="3089" y="1545"/>
                  </a:cubicBezTo>
                  <a:cubicBezTo>
                    <a:pt x="3005" y="1601"/>
                    <a:pt x="2892" y="1573"/>
                    <a:pt x="2808" y="1545"/>
                  </a:cubicBezTo>
                  <a:cubicBezTo>
                    <a:pt x="2752" y="1517"/>
                    <a:pt x="2668" y="1517"/>
                    <a:pt x="2612" y="1517"/>
                  </a:cubicBezTo>
                  <a:cubicBezTo>
                    <a:pt x="2584" y="1489"/>
                    <a:pt x="2584" y="1489"/>
                    <a:pt x="2584" y="1461"/>
                  </a:cubicBezTo>
                  <a:cubicBezTo>
                    <a:pt x="2584" y="1433"/>
                    <a:pt x="2584" y="1433"/>
                    <a:pt x="2612" y="1433"/>
                  </a:cubicBezTo>
                  <a:cubicBezTo>
                    <a:pt x="2696" y="1349"/>
                    <a:pt x="2920" y="1433"/>
                    <a:pt x="2948" y="1208"/>
                  </a:cubicBezTo>
                  <a:cubicBezTo>
                    <a:pt x="2836" y="1236"/>
                    <a:pt x="2752" y="1292"/>
                    <a:pt x="2668" y="1264"/>
                  </a:cubicBezTo>
                  <a:cubicBezTo>
                    <a:pt x="2415" y="1208"/>
                    <a:pt x="2527" y="1349"/>
                    <a:pt x="2555" y="1433"/>
                  </a:cubicBezTo>
                  <a:cubicBezTo>
                    <a:pt x="2527" y="1461"/>
                    <a:pt x="2499" y="1461"/>
                    <a:pt x="2471" y="1433"/>
                  </a:cubicBezTo>
                  <a:cubicBezTo>
                    <a:pt x="2415" y="1433"/>
                    <a:pt x="2387" y="1433"/>
                    <a:pt x="2331" y="1433"/>
                  </a:cubicBezTo>
                  <a:cubicBezTo>
                    <a:pt x="2247" y="1349"/>
                    <a:pt x="2134" y="1405"/>
                    <a:pt x="2050" y="1349"/>
                  </a:cubicBezTo>
                  <a:cubicBezTo>
                    <a:pt x="1826" y="1320"/>
                    <a:pt x="1601" y="1292"/>
                    <a:pt x="1348" y="1292"/>
                  </a:cubicBezTo>
                  <a:cubicBezTo>
                    <a:pt x="1096" y="1180"/>
                    <a:pt x="787" y="1264"/>
                    <a:pt x="506" y="1152"/>
                  </a:cubicBezTo>
                  <a:cubicBezTo>
                    <a:pt x="366" y="1152"/>
                    <a:pt x="197" y="1124"/>
                    <a:pt x="29" y="1124"/>
                  </a:cubicBezTo>
                  <a:cubicBezTo>
                    <a:pt x="29" y="1096"/>
                    <a:pt x="1" y="1068"/>
                    <a:pt x="1" y="1068"/>
                  </a:cubicBezTo>
                  <a:cubicBezTo>
                    <a:pt x="1" y="1040"/>
                    <a:pt x="29" y="1040"/>
                    <a:pt x="29" y="1040"/>
                  </a:cubicBezTo>
                  <a:cubicBezTo>
                    <a:pt x="169" y="927"/>
                    <a:pt x="29" y="815"/>
                    <a:pt x="57" y="7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70"/>
            <p:cNvSpPr/>
            <p:nvPr/>
          </p:nvSpPr>
          <p:spPr>
            <a:xfrm>
              <a:off x="5028775" y="582725"/>
              <a:ext cx="61775" cy="53375"/>
            </a:xfrm>
            <a:custGeom>
              <a:avLst/>
              <a:gdLst/>
              <a:ahLst/>
              <a:cxnLst/>
              <a:rect l="l" t="t" r="r" b="b"/>
              <a:pathLst>
                <a:path w="2471" h="2135" extrusionOk="0">
                  <a:moveTo>
                    <a:pt x="1151" y="57"/>
                  </a:moveTo>
                  <a:cubicBezTo>
                    <a:pt x="1207" y="169"/>
                    <a:pt x="1460" y="85"/>
                    <a:pt x="1376" y="310"/>
                  </a:cubicBezTo>
                  <a:cubicBezTo>
                    <a:pt x="1376" y="338"/>
                    <a:pt x="1404" y="366"/>
                    <a:pt x="1432" y="366"/>
                  </a:cubicBezTo>
                  <a:cubicBezTo>
                    <a:pt x="1516" y="422"/>
                    <a:pt x="1741" y="310"/>
                    <a:pt x="1713" y="478"/>
                  </a:cubicBezTo>
                  <a:cubicBezTo>
                    <a:pt x="1685" y="675"/>
                    <a:pt x="1853" y="646"/>
                    <a:pt x="1881" y="731"/>
                  </a:cubicBezTo>
                  <a:cubicBezTo>
                    <a:pt x="1909" y="899"/>
                    <a:pt x="2050" y="871"/>
                    <a:pt x="2162" y="899"/>
                  </a:cubicBezTo>
                  <a:cubicBezTo>
                    <a:pt x="2218" y="1011"/>
                    <a:pt x="1965" y="1039"/>
                    <a:pt x="2106" y="1180"/>
                  </a:cubicBezTo>
                  <a:cubicBezTo>
                    <a:pt x="2162" y="1096"/>
                    <a:pt x="2162" y="983"/>
                    <a:pt x="2162" y="899"/>
                  </a:cubicBezTo>
                  <a:cubicBezTo>
                    <a:pt x="2162" y="843"/>
                    <a:pt x="2218" y="787"/>
                    <a:pt x="2246" y="815"/>
                  </a:cubicBezTo>
                  <a:cubicBezTo>
                    <a:pt x="2330" y="899"/>
                    <a:pt x="2330" y="1039"/>
                    <a:pt x="2415" y="1124"/>
                  </a:cubicBezTo>
                  <a:cubicBezTo>
                    <a:pt x="2471" y="1208"/>
                    <a:pt x="2415" y="1264"/>
                    <a:pt x="2358" y="1320"/>
                  </a:cubicBezTo>
                  <a:cubicBezTo>
                    <a:pt x="2274" y="1461"/>
                    <a:pt x="2330" y="1573"/>
                    <a:pt x="2443" y="1685"/>
                  </a:cubicBezTo>
                  <a:cubicBezTo>
                    <a:pt x="2302" y="1854"/>
                    <a:pt x="2078" y="1657"/>
                    <a:pt x="1993" y="1713"/>
                  </a:cubicBezTo>
                  <a:cubicBezTo>
                    <a:pt x="1881" y="1826"/>
                    <a:pt x="1769" y="1966"/>
                    <a:pt x="1600" y="1994"/>
                  </a:cubicBezTo>
                  <a:cubicBezTo>
                    <a:pt x="1516" y="2022"/>
                    <a:pt x="1432" y="1994"/>
                    <a:pt x="1432" y="1910"/>
                  </a:cubicBezTo>
                  <a:cubicBezTo>
                    <a:pt x="1376" y="1657"/>
                    <a:pt x="1264" y="1713"/>
                    <a:pt x="1151" y="1854"/>
                  </a:cubicBezTo>
                  <a:cubicBezTo>
                    <a:pt x="1039" y="1938"/>
                    <a:pt x="870" y="1966"/>
                    <a:pt x="730" y="2050"/>
                  </a:cubicBezTo>
                  <a:cubicBezTo>
                    <a:pt x="646" y="2134"/>
                    <a:pt x="562" y="2050"/>
                    <a:pt x="534" y="1966"/>
                  </a:cubicBezTo>
                  <a:cubicBezTo>
                    <a:pt x="477" y="1910"/>
                    <a:pt x="421" y="1882"/>
                    <a:pt x="393" y="1826"/>
                  </a:cubicBezTo>
                  <a:cubicBezTo>
                    <a:pt x="393" y="1769"/>
                    <a:pt x="393" y="1713"/>
                    <a:pt x="393" y="1685"/>
                  </a:cubicBezTo>
                  <a:cubicBezTo>
                    <a:pt x="505" y="1517"/>
                    <a:pt x="449" y="1348"/>
                    <a:pt x="365" y="1180"/>
                  </a:cubicBezTo>
                  <a:cubicBezTo>
                    <a:pt x="562" y="1124"/>
                    <a:pt x="702" y="1152"/>
                    <a:pt x="758" y="1404"/>
                  </a:cubicBezTo>
                  <a:cubicBezTo>
                    <a:pt x="758" y="1489"/>
                    <a:pt x="702" y="1601"/>
                    <a:pt x="842" y="1601"/>
                  </a:cubicBezTo>
                  <a:cubicBezTo>
                    <a:pt x="983" y="1601"/>
                    <a:pt x="1095" y="1461"/>
                    <a:pt x="1095" y="1348"/>
                  </a:cubicBezTo>
                  <a:cubicBezTo>
                    <a:pt x="1095" y="1208"/>
                    <a:pt x="1095" y="1039"/>
                    <a:pt x="1011" y="871"/>
                  </a:cubicBezTo>
                  <a:cubicBezTo>
                    <a:pt x="983" y="787"/>
                    <a:pt x="899" y="646"/>
                    <a:pt x="758" y="618"/>
                  </a:cubicBezTo>
                  <a:cubicBezTo>
                    <a:pt x="618" y="618"/>
                    <a:pt x="590" y="759"/>
                    <a:pt x="534" y="843"/>
                  </a:cubicBezTo>
                  <a:cubicBezTo>
                    <a:pt x="477" y="955"/>
                    <a:pt x="393" y="1039"/>
                    <a:pt x="309" y="1096"/>
                  </a:cubicBezTo>
                  <a:cubicBezTo>
                    <a:pt x="253" y="1096"/>
                    <a:pt x="169" y="1068"/>
                    <a:pt x="141" y="1068"/>
                  </a:cubicBezTo>
                  <a:cubicBezTo>
                    <a:pt x="28" y="1124"/>
                    <a:pt x="0" y="1096"/>
                    <a:pt x="28" y="983"/>
                  </a:cubicBezTo>
                  <a:cubicBezTo>
                    <a:pt x="84" y="815"/>
                    <a:pt x="141" y="646"/>
                    <a:pt x="197" y="478"/>
                  </a:cubicBezTo>
                  <a:cubicBezTo>
                    <a:pt x="197" y="450"/>
                    <a:pt x="197" y="422"/>
                    <a:pt x="197" y="422"/>
                  </a:cubicBezTo>
                  <a:cubicBezTo>
                    <a:pt x="197" y="394"/>
                    <a:pt x="225" y="394"/>
                    <a:pt x="225" y="394"/>
                  </a:cubicBezTo>
                  <a:cubicBezTo>
                    <a:pt x="253" y="394"/>
                    <a:pt x="253" y="394"/>
                    <a:pt x="281" y="394"/>
                  </a:cubicBezTo>
                  <a:cubicBezTo>
                    <a:pt x="309" y="366"/>
                    <a:pt x="337" y="366"/>
                    <a:pt x="365" y="338"/>
                  </a:cubicBezTo>
                  <a:cubicBezTo>
                    <a:pt x="421" y="310"/>
                    <a:pt x="449" y="310"/>
                    <a:pt x="505" y="281"/>
                  </a:cubicBezTo>
                  <a:cubicBezTo>
                    <a:pt x="534" y="253"/>
                    <a:pt x="562" y="225"/>
                    <a:pt x="590" y="225"/>
                  </a:cubicBezTo>
                  <a:cubicBezTo>
                    <a:pt x="618" y="225"/>
                    <a:pt x="618" y="225"/>
                    <a:pt x="646" y="225"/>
                  </a:cubicBezTo>
                  <a:cubicBezTo>
                    <a:pt x="674" y="197"/>
                    <a:pt x="702" y="169"/>
                    <a:pt x="730" y="141"/>
                  </a:cubicBezTo>
                  <a:lnTo>
                    <a:pt x="730" y="141"/>
                  </a:lnTo>
                  <a:cubicBezTo>
                    <a:pt x="758" y="141"/>
                    <a:pt x="786" y="113"/>
                    <a:pt x="814" y="85"/>
                  </a:cubicBezTo>
                  <a:cubicBezTo>
                    <a:pt x="814" y="85"/>
                    <a:pt x="842" y="85"/>
                    <a:pt x="870" y="85"/>
                  </a:cubicBezTo>
                  <a:cubicBezTo>
                    <a:pt x="899" y="57"/>
                    <a:pt x="927" y="57"/>
                    <a:pt x="955" y="29"/>
                  </a:cubicBezTo>
                  <a:cubicBezTo>
                    <a:pt x="983" y="29"/>
                    <a:pt x="983" y="29"/>
                    <a:pt x="1011" y="29"/>
                  </a:cubicBezTo>
                  <a:cubicBezTo>
                    <a:pt x="1067" y="1"/>
                    <a:pt x="1123" y="1"/>
                    <a:pt x="1151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" name="Google Shape;2090;p70"/>
            <p:cNvSpPr/>
            <p:nvPr/>
          </p:nvSpPr>
          <p:spPr>
            <a:xfrm>
              <a:off x="4968400" y="809425"/>
              <a:ext cx="53375" cy="37925"/>
            </a:xfrm>
            <a:custGeom>
              <a:avLst/>
              <a:gdLst/>
              <a:ahLst/>
              <a:cxnLst/>
              <a:rect l="l" t="t" r="r" b="b"/>
              <a:pathLst>
                <a:path w="2135" h="1517" extrusionOk="0">
                  <a:moveTo>
                    <a:pt x="1910" y="1124"/>
                  </a:moveTo>
                  <a:cubicBezTo>
                    <a:pt x="1938" y="1152"/>
                    <a:pt x="1966" y="1180"/>
                    <a:pt x="1994" y="1208"/>
                  </a:cubicBezTo>
                  <a:cubicBezTo>
                    <a:pt x="2134" y="1377"/>
                    <a:pt x="2134" y="1377"/>
                    <a:pt x="1882" y="1461"/>
                  </a:cubicBezTo>
                  <a:cubicBezTo>
                    <a:pt x="1826" y="1517"/>
                    <a:pt x="1769" y="1489"/>
                    <a:pt x="1685" y="1489"/>
                  </a:cubicBezTo>
                  <a:cubicBezTo>
                    <a:pt x="1629" y="1433"/>
                    <a:pt x="1657" y="1348"/>
                    <a:pt x="1629" y="1264"/>
                  </a:cubicBezTo>
                  <a:cubicBezTo>
                    <a:pt x="1629" y="1320"/>
                    <a:pt x="1657" y="1377"/>
                    <a:pt x="1629" y="1433"/>
                  </a:cubicBezTo>
                  <a:cubicBezTo>
                    <a:pt x="1629" y="1461"/>
                    <a:pt x="1601" y="1461"/>
                    <a:pt x="1573" y="1461"/>
                  </a:cubicBezTo>
                  <a:cubicBezTo>
                    <a:pt x="1489" y="1433"/>
                    <a:pt x="1404" y="1348"/>
                    <a:pt x="1264" y="1377"/>
                  </a:cubicBezTo>
                  <a:cubicBezTo>
                    <a:pt x="1236" y="1377"/>
                    <a:pt x="1208" y="1377"/>
                    <a:pt x="1208" y="1348"/>
                  </a:cubicBezTo>
                  <a:cubicBezTo>
                    <a:pt x="1152" y="1348"/>
                    <a:pt x="1096" y="1348"/>
                    <a:pt x="1068" y="1348"/>
                  </a:cubicBezTo>
                  <a:cubicBezTo>
                    <a:pt x="1011" y="1264"/>
                    <a:pt x="899" y="1320"/>
                    <a:pt x="843" y="1264"/>
                  </a:cubicBezTo>
                  <a:cubicBezTo>
                    <a:pt x="759" y="1236"/>
                    <a:pt x="675" y="1236"/>
                    <a:pt x="562" y="1236"/>
                  </a:cubicBezTo>
                  <a:cubicBezTo>
                    <a:pt x="506" y="1264"/>
                    <a:pt x="422" y="1264"/>
                    <a:pt x="366" y="1208"/>
                  </a:cubicBezTo>
                  <a:cubicBezTo>
                    <a:pt x="141" y="1264"/>
                    <a:pt x="169" y="983"/>
                    <a:pt x="1" y="955"/>
                  </a:cubicBezTo>
                  <a:cubicBezTo>
                    <a:pt x="85" y="899"/>
                    <a:pt x="169" y="787"/>
                    <a:pt x="281" y="815"/>
                  </a:cubicBezTo>
                  <a:cubicBezTo>
                    <a:pt x="310" y="815"/>
                    <a:pt x="338" y="815"/>
                    <a:pt x="338" y="815"/>
                  </a:cubicBezTo>
                  <a:cubicBezTo>
                    <a:pt x="422" y="759"/>
                    <a:pt x="197" y="675"/>
                    <a:pt x="338" y="647"/>
                  </a:cubicBezTo>
                  <a:cubicBezTo>
                    <a:pt x="394" y="619"/>
                    <a:pt x="478" y="675"/>
                    <a:pt x="534" y="647"/>
                  </a:cubicBezTo>
                  <a:cubicBezTo>
                    <a:pt x="590" y="619"/>
                    <a:pt x="562" y="562"/>
                    <a:pt x="562" y="534"/>
                  </a:cubicBezTo>
                  <a:lnTo>
                    <a:pt x="562" y="534"/>
                  </a:lnTo>
                  <a:cubicBezTo>
                    <a:pt x="478" y="506"/>
                    <a:pt x="394" y="534"/>
                    <a:pt x="394" y="450"/>
                  </a:cubicBezTo>
                  <a:cubicBezTo>
                    <a:pt x="394" y="366"/>
                    <a:pt x="506" y="254"/>
                    <a:pt x="590" y="282"/>
                  </a:cubicBezTo>
                  <a:cubicBezTo>
                    <a:pt x="787" y="366"/>
                    <a:pt x="1011" y="197"/>
                    <a:pt x="1208" y="338"/>
                  </a:cubicBezTo>
                  <a:cubicBezTo>
                    <a:pt x="1236" y="197"/>
                    <a:pt x="1068" y="141"/>
                    <a:pt x="1152" y="29"/>
                  </a:cubicBezTo>
                  <a:cubicBezTo>
                    <a:pt x="1320" y="1"/>
                    <a:pt x="1404" y="310"/>
                    <a:pt x="1629" y="169"/>
                  </a:cubicBezTo>
                  <a:cubicBezTo>
                    <a:pt x="1798" y="169"/>
                    <a:pt x="1713" y="310"/>
                    <a:pt x="1769" y="366"/>
                  </a:cubicBezTo>
                  <a:cubicBezTo>
                    <a:pt x="1798" y="394"/>
                    <a:pt x="1854" y="422"/>
                    <a:pt x="1910" y="422"/>
                  </a:cubicBezTo>
                  <a:cubicBezTo>
                    <a:pt x="2022" y="366"/>
                    <a:pt x="2050" y="422"/>
                    <a:pt x="2050" y="506"/>
                  </a:cubicBezTo>
                  <a:cubicBezTo>
                    <a:pt x="2078" y="731"/>
                    <a:pt x="2022" y="927"/>
                    <a:pt x="1910" y="112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" name="Google Shape;2091;p70"/>
            <p:cNvSpPr/>
            <p:nvPr/>
          </p:nvSpPr>
          <p:spPr>
            <a:xfrm>
              <a:off x="5191600" y="812250"/>
              <a:ext cx="54075" cy="50550"/>
            </a:xfrm>
            <a:custGeom>
              <a:avLst/>
              <a:gdLst/>
              <a:ahLst/>
              <a:cxnLst/>
              <a:rect l="l" t="t" r="r" b="b"/>
              <a:pathLst>
                <a:path w="2163" h="2022" extrusionOk="0">
                  <a:moveTo>
                    <a:pt x="2078" y="1544"/>
                  </a:moveTo>
                  <a:cubicBezTo>
                    <a:pt x="2078" y="1685"/>
                    <a:pt x="1938" y="1713"/>
                    <a:pt x="1881" y="1825"/>
                  </a:cubicBezTo>
                  <a:cubicBezTo>
                    <a:pt x="1966" y="1909"/>
                    <a:pt x="2050" y="1881"/>
                    <a:pt x="2134" y="1881"/>
                  </a:cubicBezTo>
                  <a:cubicBezTo>
                    <a:pt x="2162" y="1909"/>
                    <a:pt x="2162" y="1937"/>
                    <a:pt x="2162" y="1937"/>
                  </a:cubicBezTo>
                  <a:cubicBezTo>
                    <a:pt x="2134" y="1937"/>
                    <a:pt x="2134" y="1965"/>
                    <a:pt x="2134" y="1965"/>
                  </a:cubicBezTo>
                  <a:cubicBezTo>
                    <a:pt x="2050" y="1965"/>
                    <a:pt x="1994" y="1937"/>
                    <a:pt x="1910" y="1937"/>
                  </a:cubicBezTo>
                  <a:cubicBezTo>
                    <a:pt x="1797" y="2022"/>
                    <a:pt x="1657" y="1909"/>
                    <a:pt x="1573" y="1993"/>
                  </a:cubicBezTo>
                  <a:cubicBezTo>
                    <a:pt x="1460" y="1965"/>
                    <a:pt x="1376" y="1965"/>
                    <a:pt x="1292" y="1965"/>
                  </a:cubicBezTo>
                  <a:cubicBezTo>
                    <a:pt x="1180" y="2022"/>
                    <a:pt x="1095" y="1993"/>
                    <a:pt x="1011" y="1937"/>
                  </a:cubicBezTo>
                  <a:lnTo>
                    <a:pt x="85" y="1881"/>
                  </a:lnTo>
                  <a:cubicBezTo>
                    <a:pt x="57" y="1909"/>
                    <a:pt x="29" y="1909"/>
                    <a:pt x="0" y="1881"/>
                  </a:cubicBezTo>
                  <a:cubicBezTo>
                    <a:pt x="0" y="1853"/>
                    <a:pt x="0" y="1825"/>
                    <a:pt x="29" y="1825"/>
                  </a:cubicBezTo>
                  <a:cubicBezTo>
                    <a:pt x="337" y="1769"/>
                    <a:pt x="534" y="1516"/>
                    <a:pt x="787" y="1348"/>
                  </a:cubicBezTo>
                  <a:cubicBezTo>
                    <a:pt x="815" y="1320"/>
                    <a:pt x="871" y="1320"/>
                    <a:pt x="899" y="1376"/>
                  </a:cubicBezTo>
                  <a:cubicBezTo>
                    <a:pt x="927" y="1404"/>
                    <a:pt x="955" y="1460"/>
                    <a:pt x="927" y="1516"/>
                  </a:cubicBezTo>
                  <a:cubicBezTo>
                    <a:pt x="843" y="1741"/>
                    <a:pt x="955" y="1769"/>
                    <a:pt x="1152" y="1713"/>
                  </a:cubicBezTo>
                  <a:cubicBezTo>
                    <a:pt x="1011" y="1657"/>
                    <a:pt x="1095" y="1432"/>
                    <a:pt x="927" y="1404"/>
                  </a:cubicBezTo>
                  <a:cubicBezTo>
                    <a:pt x="843" y="1264"/>
                    <a:pt x="758" y="1376"/>
                    <a:pt x="702" y="1404"/>
                  </a:cubicBezTo>
                  <a:cubicBezTo>
                    <a:pt x="506" y="1460"/>
                    <a:pt x="337" y="1376"/>
                    <a:pt x="253" y="1207"/>
                  </a:cubicBezTo>
                  <a:cubicBezTo>
                    <a:pt x="169" y="1067"/>
                    <a:pt x="169" y="899"/>
                    <a:pt x="309" y="758"/>
                  </a:cubicBezTo>
                  <a:lnTo>
                    <a:pt x="309" y="758"/>
                  </a:lnTo>
                  <a:cubicBezTo>
                    <a:pt x="422" y="702"/>
                    <a:pt x="422" y="590"/>
                    <a:pt x="478" y="506"/>
                  </a:cubicBezTo>
                  <a:cubicBezTo>
                    <a:pt x="534" y="393"/>
                    <a:pt x="618" y="281"/>
                    <a:pt x="730" y="365"/>
                  </a:cubicBezTo>
                  <a:cubicBezTo>
                    <a:pt x="983" y="534"/>
                    <a:pt x="1095" y="337"/>
                    <a:pt x="1208" y="197"/>
                  </a:cubicBezTo>
                  <a:cubicBezTo>
                    <a:pt x="1264" y="112"/>
                    <a:pt x="1292" y="0"/>
                    <a:pt x="1404" y="28"/>
                  </a:cubicBezTo>
                  <a:cubicBezTo>
                    <a:pt x="1545" y="56"/>
                    <a:pt x="1545" y="197"/>
                    <a:pt x="1545" y="281"/>
                  </a:cubicBezTo>
                  <a:cubicBezTo>
                    <a:pt x="1545" y="477"/>
                    <a:pt x="1516" y="646"/>
                    <a:pt x="1601" y="814"/>
                  </a:cubicBezTo>
                  <a:cubicBezTo>
                    <a:pt x="1601" y="870"/>
                    <a:pt x="1573" y="899"/>
                    <a:pt x="1573" y="927"/>
                  </a:cubicBezTo>
                  <a:cubicBezTo>
                    <a:pt x="1404" y="1235"/>
                    <a:pt x="1432" y="1292"/>
                    <a:pt x="1825" y="1348"/>
                  </a:cubicBezTo>
                  <a:cubicBezTo>
                    <a:pt x="1938" y="1348"/>
                    <a:pt x="2022" y="1432"/>
                    <a:pt x="2078" y="154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" name="Google Shape;2092;p70"/>
            <p:cNvSpPr/>
            <p:nvPr/>
          </p:nvSpPr>
          <p:spPr>
            <a:xfrm>
              <a:off x="4591500" y="707675"/>
              <a:ext cx="53375" cy="46325"/>
            </a:xfrm>
            <a:custGeom>
              <a:avLst/>
              <a:gdLst/>
              <a:ahLst/>
              <a:cxnLst/>
              <a:rect l="l" t="t" r="r" b="b"/>
              <a:pathLst>
                <a:path w="2135" h="1853" extrusionOk="0">
                  <a:moveTo>
                    <a:pt x="1039" y="140"/>
                  </a:moveTo>
                  <a:cubicBezTo>
                    <a:pt x="1124" y="197"/>
                    <a:pt x="1208" y="253"/>
                    <a:pt x="1264" y="337"/>
                  </a:cubicBezTo>
                  <a:cubicBezTo>
                    <a:pt x="1292" y="365"/>
                    <a:pt x="1348" y="365"/>
                    <a:pt x="1376" y="337"/>
                  </a:cubicBezTo>
                  <a:cubicBezTo>
                    <a:pt x="1432" y="309"/>
                    <a:pt x="1432" y="281"/>
                    <a:pt x="1432" y="225"/>
                  </a:cubicBezTo>
                  <a:cubicBezTo>
                    <a:pt x="1348" y="0"/>
                    <a:pt x="1489" y="28"/>
                    <a:pt x="1601" y="84"/>
                  </a:cubicBezTo>
                  <a:cubicBezTo>
                    <a:pt x="1741" y="168"/>
                    <a:pt x="1882" y="225"/>
                    <a:pt x="2134" y="253"/>
                  </a:cubicBezTo>
                  <a:cubicBezTo>
                    <a:pt x="1882" y="365"/>
                    <a:pt x="1713" y="421"/>
                    <a:pt x="1629" y="618"/>
                  </a:cubicBezTo>
                  <a:cubicBezTo>
                    <a:pt x="1629" y="674"/>
                    <a:pt x="1545" y="674"/>
                    <a:pt x="1489" y="618"/>
                  </a:cubicBezTo>
                  <a:cubicBezTo>
                    <a:pt x="1461" y="590"/>
                    <a:pt x="1461" y="449"/>
                    <a:pt x="1348" y="562"/>
                  </a:cubicBezTo>
                  <a:cubicBezTo>
                    <a:pt x="1292" y="618"/>
                    <a:pt x="1208" y="702"/>
                    <a:pt x="1292" y="786"/>
                  </a:cubicBezTo>
                  <a:cubicBezTo>
                    <a:pt x="1404" y="926"/>
                    <a:pt x="1376" y="983"/>
                    <a:pt x="1236" y="1095"/>
                  </a:cubicBezTo>
                  <a:cubicBezTo>
                    <a:pt x="1096" y="1179"/>
                    <a:pt x="1096" y="1263"/>
                    <a:pt x="1236" y="1348"/>
                  </a:cubicBezTo>
                  <a:cubicBezTo>
                    <a:pt x="1376" y="1432"/>
                    <a:pt x="1573" y="1488"/>
                    <a:pt x="1264" y="1600"/>
                  </a:cubicBezTo>
                  <a:cubicBezTo>
                    <a:pt x="1236" y="1628"/>
                    <a:pt x="1236" y="1656"/>
                    <a:pt x="1264" y="1713"/>
                  </a:cubicBezTo>
                  <a:cubicBezTo>
                    <a:pt x="1348" y="1825"/>
                    <a:pt x="1236" y="1825"/>
                    <a:pt x="1180" y="1853"/>
                  </a:cubicBezTo>
                  <a:cubicBezTo>
                    <a:pt x="1096" y="1853"/>
                    <a:pt x="1011" y="1825"/>
                    <a:pt x="927" y="1825"/>
                  </a:cubicBezTo>
                  <a:cubicBezTo>
                    <a:pt x="871" y="1797"/>
                    <a:pt x="927" y="1685"/>
                    <a:pt x="871" y="1685"/>
                  </a:cubicBezTo>
                  <a:cubicBezTo>
                    <a:pt x="562" y="1713"/>
                    <a:pt x="309" y="1488"/>
                    <a:pt x="29" y="1404"/>
                  </a:cubicBezTo>
                  <a:cubicBezTo>
                    <a:pt x="1" y="1376"/>
                    <a:pt x="1" y="1320"/>
                    <a:pt x="57" y="1263"/>
                  </a:cubicBezTo>
                  <a:cubicBezTo>
                    <a:pt x="57" y="1263"/>
                    <a:pt x="57" y="1235"/>
                    <a:pt x="57" y="1207"/>
                  </a:cubicBezTo>
                  <a:cubicBezTo>
                    <a:pt x="113" y="1179"/>
                    <a:pt x="85" y="1095"/>
                    <a:pt x="141" y="1067"/>
                  </a:cubicBezTo>
                  <a:lnTo>
                    <a:pt x="141" y="1067"/>
                  </a:lnTo>
                  <a:cubicBezTo>
                    <a:pt x="169" y="1039"/>
                    <a:pt x="169" y="983"/>
                    <a:pt x="225" y="926"/>
                  </a:cubicBezTo>
                  <a:lnTo>
                    <a:pt x="225" y="926"/>
                  </a:lnTo>
                  <a:cubicBezTo>
                    <a:pt x="253" y="898"/>
                    <a:pt x="253" y="842"/>
                    <a:pt x="309" y="814"/>
                  </a:cubicBezTo>
                  <a:lnTo>
                    <a:pt x="309" y="814"/>
                  </a:lnTo>
                  <a:cubicBezTo>
                    <a:pt x="309" y="786"/>
                    <a:pt x="338" y="758"/>
                    <a:pt x="366" y="730"/>
                  </a:cubicBezTo>
                  <a:lnTo>
                    <a:pt x="366" y="730"/>
                  </a:lnTo>
                  <a:cubicBezTo>
                    <a:pt x="394" y="702"/>
                    <a:pt x="422" y="702"/>
                    <a:pt x="450" y="674"/>
                  </a:cubicBezTo>
                  <a:lnTo>
                    <a:pt x="450" y="674"/>
                  </a:lnTo>
                  <a:cubicBezTo>
                    <a:pt x="506" y="646"/>
                    <a:pt x="478" y="562"/>
                    <a:pt x="534" y="533"/>
                  </a:cubicBezTo>
                  <a:lnTo>
                    <a:pt x="534" y="533"/>
                  </a:lnTo>
                  <a:cubicBezTo>
                    <a:pt x="562" y="505"/>
                    <a:pt x="590" y="505"/>
                    <a:pt x="590" y="477"/>
                  </a:cubicBezTo>
                  <a:lnTo>
                    <a:pt x="590" y="477"/>
                  </a:lnTo>
                  <a:cubicBezTo>
                    <a:pt x="618" y="449"/>
                    <a:pt x="646" y="421"/>
                    <a:pt x="674" y="421"/>
                  </a:cubicBezTo>
                  <a:lnTo>
                    <a:pt x="674" y="421"/>
                  </a:lnTo>
                  <a:cubicBezTo>
                    <a:pt x="703" y="393"/>
                    <a:pt x="731" y="365"/>
                    <a:pt x="759" y="337"/>
                  </a:cubicBezTo>
                  <a:lnTo>
                    <a:pt x="759" y="337"/>
                  </a:lnTo>
                  <a:cubicBezTo>
                    <a:pt x="787" y="309"/>
                    <a:pt x="815" y="309"/>
                    <a:pt x="815" y="281"/>
                  </a:cubicBezTo>
                  <a:lnTo>
                    <a:pt x="815" y="281"/>
                  </a:lnTo>
                  <a:cubicBezTo>
                    <a:pt x="843" y="253"/>
                    <a:pt x="871" y="225"/>
                    <a:pt x="899" y="225"/>
                  </a:cubicBezTo>
                  <a:lnTo>
                    <a:pt x="899" y="225"/>
                  </a:lnTo>
                  <a:cubicBezTo>
                    <a:pt x="927" y="197"/>
                    <a:pt x="955" y="168"/>
                    <a:pt x="983" y="140"/>
                  </a:cubicBezTo>
                  <a:lnTo>
                    <a:pt x="983" y="140"/>
                  </a:lnTo>
                  <a:cubicBezTo>
                    <a:pt x="1011" y="140"/>
                    <a:pt x="1039" y="140"/>
                    <a:pt x="1039" y="14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" name="Google Shape;2093;p70"/>
            <p:cNvSpPr/>
            <p:nvPr/>
          </p:nvSpPr>
          <p:spPr>
            <a:xfrm>
              <a:off x="5164925" y="817150"/>
              <a:ext cx="45650" cy="44250"/>
            </a:xfrm>
            <a:custGeom>
              <a:avLst/>
              <a:gdLst/>
              <a:ahLst/>
              <a:cxnLst/>
              <a:rect l="l" t="t" r="r" b="b"/>
              <a:pathLst>
                <a:path w="1826" h="1770" extrusionOk="0">
                  <a:moveTo>
                    <a:pt x="1376" y="562"/>
                  </a:moveTo>
                  <a:cubicBezTo>
                    <a:pt x="1292" y="1011"/>
                    <a:pt x="1376" y="1124"/>
                    <a:pt x="1825" y="1180"/>
                  </a:cubicBezTo>
                  <a:cubicBezTo>
                    <a:pt x="1797" y="1292"/>
                    <a:pt x="1629" y="1320"/>
                    <a:pt x="1629" y="1489"/>
                  </a:cubicBezTo>
                  <a:cubicBezTo>
                    <a:pt x="1657" y="1573"/>
                    <a:pt x="1545" y="1545"/>
                    <a:pt x="1489" y="1573"/>
                  </a:cubicBezTo>
                  <a:cubicBezTo>
                    <a:pt x="1376" y="1657"/>
                    <a:pt x="1208" y="1573"/>
                    <a:pt x="1096" y="1685"/>
                  </a:cubicBezTo>
                  <a:cubicBezTo>
                    <a:pt x="1039" y="1713"/>
                    <a:pt x="983" y="1685"/>
                    <a:pt x="955" y="1741"/>
                  </a:cubicBezTo>
                  <a:lnTo>
                    <a:pt x="815" y="1713"/>
                  </a:lnTo>
                  <a:cubicBezTo>
                    <a:pt x="646" y="1769"/>
                    <a:pt x="478" y="1769"/>
                    <a:pt x="309" y="1685"/>
                  </a:cubicBezTo>
                  <a:cubicBezTo>
                    <a:pt x="309" y="1629"/>
                    <a:pt x="141" y="1573"/>
                    <a:pt x="281" y="1461"/>
                  </a:cubicBezTo>
                  <a:cubicBezTo>
                    <a:pt x="394" y="1376"/>
                    <a:pt x="422" y="1292"/>
                    <a:pt x="394" y="1152"/>
                  </a:cubicBezTo>
                  <a:cubicBezTo>
                    <a:pt x="366" y="927"/>
                    <a:pt x="197" y="1011"/>
                    <a:pt x="113" y="955"/>
                  </a:cubicBezTo>
                  <a:cubicBezTo>
                    <a:pt x="85" y="955"/>
                    <a:pt x="85" y="927"/>
                    <a:pt x="1" y="871"/>
                  </a:cubicBezTo>
                  <a:cubicBezTo>
                    <a:pt x="281" y="955"/>
                    <a:pt x="253" y="703"/>
                    <a:pt x="422" y="674"/>
                  </a:cubicBezTo>
                  <a:cubicBezTo>
                    <a:pt x="478" y="646"/>
                    <a:pt x="450" y="562"/>
                    <a:pt x="422" y="506"/>
                  </a:cubicBezTo>
                  <a:cubicBezTo>
                    <a:pt x="366" y="450"/>
                    <a:pt x="338" y="394"/>
                    <a:pt x="422" y="338"/>
                  </a:cubicBezTo>
                  <a:cubicBezTo>
                    <a:pt x="450" y="310"/>
                    <a:pt x="506" y="310"/>
                    <a:pt x="534" y="338"/>
                  </a:cubicBezTo>
                  <a:cubicBezTo>
                    <a:pt x="618" y="366"/>
                    <a:pt x="674" y="394"/>
                    <a:pt x="590" y="478"/>
                  </a:cubicBezTo>
                  <a:cubicBezTo>
                    <a:pt x="562" y="506"/>
                    <a:pt x="562" y="562"/>
                    <a:pt x="618" y="562"/>
                  </a:cubicBezTo>
                  <a:cubicBezTo>
                    <a:pt x="646" y="590"/>
                    <a:pt x="702" y="590"/>
                    <a:pt x="731" y="534"/>
                  </a:cubicBezTo>
                  <a:cubicBezTo>
                    <a:pt x="871" y="394"/>
                    <a:pt x="787" y="197"/>
                    <a:pt x="787" y="1"/>
                  </a:cubicBezTo>
                  <a:cubicBezTo>
                    <a:pt x="927" y="85"/>
                    <a:pt x="1067" y="57"/>
                    <a:pt x="1039" y="310"/>
                  </a:cubicBezTo>
                  <a:cubicBezTo>
                    <a:pt x="1011" y="422"/>
                    <a:pt x="1180" y="590"/>
                    <a:pt x="1376" y="5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" name="Google Shape;2094;p70"/>
            <p:cNvSpPr/>
            <p:nvPr/>
          </p:nvSpPr>
          <p:spPr>
            <a:xfrm>
              <a:off x="4588700" y="746975"/>
              <a:ext cx="35825" cy="66700"/>
            </a:xfrm>
            <a:custGeom>
              <a:avLst/>
              <a:gdLst/>
              <a:ahLst/>
              <a:cxnLst/>
              <a:rect l="l" t="t" r="r" b="b"/>
              <a:pathLst>
                <a:path w="1433" h="2668" extrusionOk="0">
                  <a:moveTo>
                    <a:pt x="1376" y="2527"/>
                  </a:moveTo>
                  <a:cubicBezTo>
                    <a:pt x="1320" y="2611"/>
                    <a:pt x="1179" y="2583"/>
                    <a:pt x="1151" y="2667"/>
                  </a:cubicBezTo>
                  <a:cubicBezTo>
                    <a:pt x="1123" y="2667"/>
                    <a:pt x="1095" y="2667"/>
                    <a:pt x="1067" y="2639"/>
                  </a:cubicBezTo>
                  <a:cubicBezTo>
                    <a:pt x="1011" y="2583"/>
                    <a:pt x="955" y="2527"/>
                    <a:pt x="871" y="2527"/>
                  </a:cubicBezTo>
                  <a:cubicBezTo>
                    <a:pt x="843" y="2527"/>
                    <a:pt x="815" y="2527"/>
                    <a:pt x="815" y="2499"/>
                  </a:cubicBezTo>
                  <a:lnTo>
                    <a:pt x="815" y="2499"/>
                  </a:lnTo>
                  <a:cubicBezTo>
                    <a:pt x="786" y="2471"/>
                    <a:pt x="758" y="2443"/>
                    <a:pt x="730" y="2415"/>
                  </a:cubicBezTo>
                  <a:lnTo>
                    <a:pt x="730" y="2415"/>
                  </a:lnTo>
                  <a:cubicBezTo>
                    <a:pt x="730" y="2387"/>
                    <a:pt x="702" y="2358"/>
                    <a:pt x="674" y="2330"/>
                  </a:cubicBezTo>
                  <a:lnTo>
                    <a:pt x="674" y="2330"/>
                  </a:lnTo>
                  <a:cubicBezTo>
                    <a:pt x="646" y="2330"/>
                    <a:pt x="646" y="2302"/>
                    <a:pt x="618" y="2274"/>
                  </a:cubicBezTo>
                  <a:lnTo>
                    <a:pt x="618" y="2274"/>
                  </a:lnTo>
                  <a:cubicBezTo>
                    <a:pt x="590" y="2246"/>
                    <a:pt x="562" y="2218"/>
                    <a:pt x="534" y="2190"/>
                  </a:cubicBezTo>
                  <a:lnTo>
                    <a:pt x="534" y="2190"/>
                  </a:lnTo>
                  <a:cubicBezTo>
                    <a:pt x="534" y="2162"/>
                    <a:pt x="506" y="2134"/>
                    <a:pt x="478" y="2106"/>
                  </a:cubicBezTo>
                  <a:lnTo>
                    <a:pt x="478" y="2106"/>
                  </a:lnTo>
                  <a:cubicBezTo>
                    <a:pt x="450" y="2078"/>
                    <a:pt x="450" y="2078"/>
                    <a:pt x="421" y="2050"/>
                  </a:cubicBezTo>
                  <a:lnTo>
                    <a:pt x="421" y="2050"/>
                  </a:lnTo>
                  <a:cubicBezTo>
                    <a:pt x="365" y="1994"/>
                    <a:pt x="393" y="1937"/>
                    <a:pt x="365" y="1909"/>
                  </a:cubicBezTo>
                  <a:lnTo>
                    <a:pt x="365" y="1909"/>
                  </a:lnTo>
                  <a:cubicBezTo>
                    <a:pt x="309" y="1853"/>
                    <a:pt x="337" y="1797"/>
                    <a:pt x="309" y="1741"/>
                  </a:cubicBezTo>
                  <a:cubicBezTo>
                    <a:pt x="309" y="1741"/>
                    <a:pt x="309" y="1713"/>
                    <a:pt x="309" y="1685"/>
                  </a:cubicBezTo>
                  <a:cubicBezTo>
                    <a:pt x="281" y="1657"/>
                    <a:pt x="253" y="1629"/>
                    <a:pt x="225" y="1600"/>
                  </a:cubicBezTo>
                  <a:cubicBezTo>
                    <a:pt x="253" y="1572"/>
                    <a:pt x="253" y="1572"/>
                    <a:pt x="253" y="1544"/>
                  </a:cubicBezTo>
                  <a:cubicBezTo>
                    <a:pt x="225" y="1516"/>
                    <a:pt x="197" y="1488"/>
                    <a:pt x="169" y="1460"/>
                  </a:cubicBezTo>
                  <a:lnTo>
                    <a:pt x="169" y="1460"/>
                  </a:lnTo>
                  <a:cubicBezTo>
                    <a:pt x="141" y="1432"/>
                    <a:pt x="169" y="1348"/>
                    <a:pt x="113" y="1320"/>
                  </a:cubicBezTo>
                  <a:lnTo>
                    <a:pt x="113" y="1320"/>
                  </a:lnTo>
                  <a:cubicBezTo>
                    <a:pt x="56" y="1264"/>
                    <a:pt x="113" y="1151"/>
                    <a:pt x="56" y="1095"/>
                  </a:cubicBezTo>
                  <a:lnTo>
                    <a:pt x="56" y="1095"/>
                  </a:lnTo>
                  <a:cubicBezTo>
                    <a:pt x="0" y="1011"/>
                    <a:pt x="56" y="899"/>
                    <a:pt x="56" y="786"/>
                  </a:cubicBezTo>
                  <a:cubicBezTo>
                    <a:pt x="56" y="618"/>
                    <a:pt x="56" y="449"/>
                    <a:pt x="85" y="281"/>
                  </a:cubicBezTo>
                  <a:cubicBezTo>
                    <a:pt x="141" y="84"/>
                    <a:pt x="197" y="84"/>
                    <a:pt x="337" y="197"/>
                  </a:cubicBezTo>
                  <a:cubicBezTo>
                    <a:pt x="365" y="225"/>
                    <a:pt x="337" y="281"/>
                    <a:pt x="365" y="253"/>
                  </a:cubicBezTo>
                  <a:cubicBezTo>
                    <a:pt x="702" y="0"/>
                    <a:pt x="758" y="337"/>
                    <a:pt x="899" y="477"/>
                  </a:cubicBezTo>
                  <a:cubicBezTo>
                    <a:pt x="899" y="506"/>
                    <a:pt x="927" y="534"/>
                    <a:pt x="927" y="590"/>
                  </a:cubicBezTo>
                  <a:cubicBezTo>
                    <a:pt x="927" y="646"/>
                    <a:pt x="983" y="758"/>
                    <a:pt x="955" y="814"/>
                  </a:cubicBezTo>
                  <a:cubicBezTo>
                    <a:pt x="674" y="1264"/>
                    <a:pt x="1039" y="1600"/>
                    <a:pt x="1208" y="1937"/>
                  </a:cubicBezTo>
                  <a:cubicBezTo>
                    <a:pt x="1208" y="1965"/>
                    <a:pt x="1236" y="1994"/>
                    <a:pt x="1236" y="2022"/>
                  </a:cubicBezTo>
                  <a:cubicBezTo>
                    <a:pt x="1320" y="2106"/>
                    <a:pt x="1432" y="2162"/>
                    <a:pt x="1404" y="2330"/>
                  </a:cubicBezTo>
                  <a:cubicBezTo>
                    <a:pt x="1376" y="2387"/>
                    <a:pt x="1376" y="2471"/>
                    <a:pt x="1376" y="252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" name="Google Shape;2095;p70"/>
            <p:cNvSpPr/>
            <p:nvPr/>
          </p:nvSpPr>
          <p:spPr>
            <a:xfrm>
              <a:off x="4757150" y="815050"/>
              <a:ext cx="62475" cy="32300"/>
            </a:xfrm>
            <a:custGeom>
              <a:avLst/>
              <a:gdLst/>
              <a:ahLst/>
              <a:cxnLst/>
              <a:rect l="l" t="t" r="r" b="b"/>
              <a:pathLst>
                <a:path w="2499" h="1292" extrusionOk="0">
                  <a:moveTo>
                    <a:pt x="141" y="1208"/>
                  </a:moveTo>
                  <a:cubicBezTo>
                    <a:pt x="141" y="1152"/>
                    <a:pt x="141" y="1123"/>
                    <a:pt x="169" y="1095"/>
                  </a:cubicBezTo>
                  <a:cubicBezTo>
                    <a:pt x="253" y="983"/>
                    <a:pt x="337" y="899"/>
                    <a:pt x="141" y="787"/>
                  </a:cubicBezTo>
                  <a:cubicBezTo>
                    <a:pt x="84" y="758"/>
                    <a:pt x="0" y="646"/>
                    <a:pt x="113" y="562"/>
                  </a:cubicBezTo>
                  <a:cubicBezTo>
                    <a:pt x="197" y="478"/>
                    <a:pt x="309" y="478"/>
                    <a:pt x="421" y="506"/>
                  </a:cubicBezTo>
                  <a:cubicBezTo>
                    <a:pt x="702" y="590"/>
                    <a:pt x="927" y="478"/>
                    <a:pt x="1011" y="225"/>
                  </a:cubicBezTo>
                  <a:cubicBezTo>
                    <a:pt x="1095" y="0"/>
                    <a:pt x="1179" y="0"/>
                    <a:pt x="1292" y="169"/>
                  </a:cubicBezTo>
                  <a:cubicBezTo>
                    <a:pt x="1348" y="281"/>
                    <a:pt x="1432" y="337"/>
                    <a:pt x="1572" y="337"/>
                  </a:cubicBezTo>
                  <a:cubicBezTo>
                    <a:pt x="1685" y="337"/>
                    <a:pt x="1769" y="365"/>
                    <a:pt x="1825" y="478"/>
                  </a:cubicBezTo>
                  <a:cubicBezTo>
                    <a:pt x="1825" y="534"/>
                    <a:pt x="1825" y="590"/>
                    <a:pt x="1881" y="590"/>
                  </a:cubicBezTo>
                  <a:cubicBezTo>
                    <a:pt x="1965" y="618"/>
                    <a:pt x="2022" y="618"/>
                    <a:pt x="1994" y="758"/>
                  </a:cubicBezTo>
                  <a:cubicBezTo>
                    <a:pt x="1937" y="955"/>
                    <a:pt x="1965" y="983"/>
                    <a:pt x="2190" y="983"/>
                  </a:cubicBezTo>
                  <a:cubicBezTo>
                    <a:pt x="2330" y="983"/>
                    <a:pt x="2359" y="1123"/>
                    <a:pt x="2499" y="1095"/>
                  </a:cubicBezTo>
                  <a:cubicBezTo>
                    <a:pt x="2443" y="1236"/>
                    <a:pt x="2359" y="1208"/>
                    <a:pt x="2302" y="1208"/>
                  </a:cubicBezTo>
                  <a:cubicBezTo>
                    <a:pt x="2078" y="1208"/>
                    <a:pt x="1853" y="1180"/>
                    <a:pt x="1629" y="1180"/>
                  </a:cubicBezTo>
                  <a:cubicBezTo>
                    <a:pt x="1544" y="1152"/>
                    <a:pt x="1432" y="1123"/>
                    <a:pt x="1348" y="1208"/>
                  </a:cubicBezTo>
                  <a:cubicBezTo>
                    <a:pt x="1236" y="1292"/>
                    <a:pt x="1095" y="1180"/>
                    <a:pt x="983" y="1264"/>
                  </a:cubicBezTo>
                  <a:cubicBezTo>
                    <a:pt x="758" y="1236"/>
                    <a:pt x="506" y="1236"/>
                    <a:pt x="281" y="1208"/>
                  </a:cubicBezTo>
                  <a:cubicBezTo>
                    <a:pt x="225" y="1236"/>
                    <a:pt x="197" y="1236"/>
                    <a:pt x="141" y="120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" name="Google Shape;2096;p70"/>
            <p:cNvSpPr/>
            <p:nvPr/>
          </p:nvSpPr>
          <p:spPr>
            <a:xfrm>
              <a:off x="4910850" y="530800"/>
              <a:ext cx="48450" cy="25975"/>
            </a:xfrm>
            <a:custGeom>
              <a:avLst/>
              <a:gdLst/>
              <a:ahLst/>
              <a:cxnLst/>
              <a:rect l="l" t="t" r="r" b="b"/>
              <a:pathLst>
                <a:path w="1938" h="1039" extrusionOk="0">
                  <a:moveTo>
                    <a:pt x="1713" y="562"/>
                  </a:moveTo>
                  <a:cubicBezTo>
                    <a:pt x="1657" y="702"/>
                    <a:pt x="1460" y="730"/>
                    <a:pt x="1432" y="899"/>
                  </a:cubicBezTo>
                  <a:cubicBezTo>
                    <a:pt x="1404" y="983"/>
                    <a:pt x="1264" y="1039"/>
                    <a:pt x="1236" y="983"/>
                  </a:cubicBezTo>
                  <a:cubicBezTo>
                    <a:pt x="1096" y="842"/>
                    <a:pt x="871" y="1011"/>
                    <a:pt x="731" y="814"/>
                  </a:cubicBezTo>
                  <a:cubicBezTo>
                    <a:pt x="646" y="702"/>
                    <a:pt x="422" y="702"/>
                    <a:pt x="309" y="618"/>
                  </a:cubicBezTo>
                  <a:cubicBezTo>
                    <a:pt x="141" y="534"/>
                    <a:pt x="1" y="421"/>
                    <a:pt x="113" y="225"/>
                  </a:cubicBezTo>
                  <a:cubicBezTo>
                    <a:pt x="113" y="169"/>
                    <a:pt x="169" y="169"/>
                    <a:pt x="169" y="169"/>
                  </a:cubicBezTo>
                  <a:lnTo>
                    <a:pt x="169" y="169"/>
                  </a:lnTo>
                  <a:cubicBezTo>
                    <a:pt x="225" y="112"/>
                    <a:pt x="281" y="141"/>
                    <a:pt x="338" y="112"/>
                  </a:cubicBezTo>
                  <a:cubicBezTo>
                    <a:pt x="338" y="112"/>
                    <a:pt x="366" y="112"/>
                    <a:pt x="394" y="112"/>
                  </a:cubicBezTo>
                  <a:cubicBezTo>
                    <a:pt x="450" y="56"/>
                    <a:pt x="562" y="112"/>
                    <a:pt x="618" y="56"/>
                  </a:cubicBezTo>
                  <a:cubicBezTo>
                    <a:pt x="674" y="56"/>
                    <a:pt x="759" y="56"/>
                    <a:pt x="815" y="56"/>
                  </a:cubicBezTo>
                  <a:cubicBezTo>
                    <a:pt x="927" y="0"/>
                    <a:pt x="1067" y="84"/>
                    <a:pt x="1180" y="28"/>
                  </a:cubicBezTo>
                  <a:cubicBezTo>
                    <a:pt x="1236" y="28"/>
                    <a:pt x="1320" y="28"/>
                    <a:pt x="1376" y="28"/>
                  </a:cubicBezTo>
                  <a:cubicBezTo>
                    <a:pt x="1460" y="0"/>
                    <a:pt x="1517" y="0"/>
                    <a:pt x="1601" y="56"/>
                  </a:cubicBezTo>
                  <a:cubicBezTo>
                    <a:pt x="1657" y="56"/>
                    <a:pt x="1741" y="56"/>
                    <a:pt x="1797" y="56"/>
                  </a:cubicBezTo>
                  <a:cubicBezTo>
                    <a:pt x="1825" y="112"/>
                    <a:pt x="1910" y="84"/>
                    <a:pt x="1938" y="141"/>
                  </a:cubicBezTo>
                  <a:cubicBezTo>
                    <a:pt x="1854" y="281"/>
                    <a:pt x="1797" y="421"/>
                    <a:pt x="1713" y="5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" name="Google Shape;2097;p70"/>
            <p:cNvSpPr/>
            <p:nvPr/>
          </p:nvSpPr>
          <p:spPr>
            <a:xfrm>
              <a:off x="5248450" y="659225"/>
              <a:ext cx="34425" cy="34425"/>
            </a:xfrm>
            <a:custGeom>
              <a:avLst/>
              <a:gdLst/>
              <a:ahLst/>
              <a:cxnLst/>
              <a:rect l="l" t="t" r="r" b="b"/>
              <a:pathLst>
                <a:path w="1377" h="1377" extrusionOk="0">
                  <a:moveTo>
                    <a:pt x="618" y="1377"/>
                  </a:moveTo>
                  <a:cubicBezTo>
                    <a:pt x="534" y="1377"/>
                    <a:pt x="450" y="1320"/>
                    <a:pt x="394" y="1236"/>
                  </a:cubicBezTo>
                  <a:cubicBezTo>
                    <a:pt x="365" y="1208"/>
                    <a:pt x="337" y="1180"/>
                    <a:pt x="281" y="1180"/>
                  </a:cubicBezTo>
                  <a:cubicBezTo>
                    <a:pt x="57" y="1180"/>
                    <a:pt x="57" y="1180"/>
                    <a:pt x="1" y="955"/>
                  </a:cubicBezTo>
                  <a:cubicBezTo>
                    <a:pt x="113" y="927"/>
                    <a:pt x="197" y="899"/>
                    <a:pt x="309" y="871"/>
                  </a:cubicBezTo>
                  <a:cubicBezTo>
                    <a:pt x="506" y="871"/>
                    <a:pt x="562" y="703"/>
                    <a:pt x="646" y="590"/>
                  </a:cubicBezTo>
                  <a:cubicBezTo>
                    <a:pt x="674" y="534"/>
                    <a:pt x="590" y="506"/>
                    <a:pt x="562" y="478"/>
                  </a:cubicBezTo>
                  <a:cubicBezTo>
                    <a:pt x="478" y="310"/>
                    <a:pt x="534" y="169"/>
                    <a:pt x="646" y="57"/>
                  </a:cubicBezTo>
                  <a:cubicBezTo>
                    <a:pt x="702" y="1"/>
                    <a:pt x="759" y="29"/>
                    <a:pt x="787" y="57"/>
                  </a:cubicBezTo>
                  <a:lnTo>
                    <a:pt x="787" y="57"/>
                  </a:lnTo>
                  <a:cubicBezTo>
                    <a:pt x="815" y="85"/>
                    <a:pt x="843" y="113"/>
                    <a:pt x="843" y="141"/>
                  </a:cubicBezTo>
                  <a:lnTo>
                    <a:pt x="843" y="141"/>
                  </a:lnTo>
                  <a:cubicBezTo>
                    <a:pt x="871" y="169"/>
                    <a:pt x="899" y="197"/>
                    <a:pt x="927" y="197"/>
                  </a:cubicBezTo>
                  <a:lnTo>
                    <a:pt x="927" y="197"/>
                  </a:lnTo>
                  <a:cubicBezTo>
                    <a:pt x="1011" y="282"/>
                    <a:pt x="1067" y="338"/>
                    <a:pt x="1123" y="422"/>
                  </a:cubicBezTo>
                  <a:lnTo>
                    <a:pt x="1123" y="450"/>
                  </a:lnTo>
                  <a:cubicBezTo>
                    <a:pt x="1123" y="450"/>
                    <a:pt x="1152" y="478"/>
                    <a:pt x="1180" y="506"/>
                  </a:cubicBezTo>
                  <a:lnTo>
                    <a:pt x="1180" y="506"/>
                  </a:lnTo>
                  <a:cubicBezTo>
                    <a:pt x="1208" y="534"/>
                    <a:pt x="1236" y="562"/>
                    <a:pt x="1236" y="590"/>
                  </a:cubicBezTo>
                  <a:cubicBezTo>
                    <a:pt x="1236" y="619"/>
                    <a:pt x="1236" y="647"/>
                    <a:pt x="1236" y="647"/>
                  </a:cubicBezTo>
                  <a:cubicBezTo>
                    <a:pt x="1264" y="675"/>
                    <a:pt x="1292" y="703"/>
                    <a:pt x="1292" y="731"/>
                  </a:cubicBezTo>
                  <a:lnTo>
                    <a:pt x="1292" y="731"/>
                  </a:lnTo>
                  <a:cubicBezTo>
                    <a:pt x="1320" y="759"/>
                    <a:pt x="1348" y="787"/>
                    <a:pt x="1376" y="815"/>
                  </a:cubicBezTo>
                  <a:cubicBezTo>
                    <a:pt x="1376" y="843"/>
                    <a:pt x="1376" y="843"/>
                    <a:pt x="1376" y="871"/>
                  </a:cubicBezTo>
                  <a:cubicBezTo>
                    <a:pt x="1376" y="899"/>
                    <a:pt x="1376" y="899"/>
                    <a:pt x="1376" y="927"/>
                  </a:cubicBezTo>
                  <a:cubicBezTo>
                    <a:pt x="1376" y="927"/>
                    <a:pt x="1376" y="955"/>
                    <a:pt x="1348" y="955"/>
                  </a:cubicBezTo>
                  <a:cubicBezTo>
                    <a:pt x="1320" y="1012"/>
                    <a:pt x="1292" y="1096"/>
                    <a:pt x="1264" y="1180"/>
                  </a:cubicBezTo>
                  <a:cubicBezTo>
                    <a:pt x="1264" y="1236"/>
                    <a:pt x="1208" y="1292"/>
                    <a:pt x="1152" y="1264"/>
                  </a:cubicBezTo>
                  <a:cubicBezTo>
                    <a:pt x="955" y="1208"/>
                    <a:pt x="815" y="1348"/>
                    <a:pt x="618" y="137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" name="Google Shape;2098;p70"/>
            <p:cNvSpPr/>
            <p:nvPr/>
          </p:nvSpPr>
          <p:spPr>
            <a:xfrm>
              <a:off x="4875750" y="546225"/>
              <a:ext cx="22500" cy="24600"/>
            </a:xfrm>
            <a:custGeom>
              <a:avLst/>
              <a:gdLst/>
              <a:ahLst/>
              <a:cxnLst/>
              <a:rect l="l" t="t" r="r" b="b"/>
              <a:pathLst>
                <a:path w="900" h="984" extrusionOk="0">
                  <a:moveTo>
                    <a:pt x="703" y="29"/>
                  </a:moveTo>
                  <a:cubicBezTo>
                    <a:pt x="871" y="197"/>
                    <a:pt x="899" y="310"/>
                    <a:pt x="759" y="450"/>
                  </a:cubicBezTo>
                  <a:cubicBezTo>
                    <a:pt x="590" y="590"/>
                    <a:pt x="478" y="731"/>
                    <a:pt x="506" y="927"/>
                  </a:cubicBezTo>
                  <a:cubicBezTo>
                    <a:pt x="366" y="983"/>
                    <a:pt x="338" y="843"/>
                    <a:pt x="225" y="843"/>
                  </a:cubicBezTo>
                  <a:cubicBezTo>
                    <a:pt x="57" y="899"/>
                    <a:pt x="1" y="843"/>
                    <a:pt x="85" y="647"/>
                  </a:cubicBezTo>
                  <a:cubicBezTo>
                    <a:pt x="113" y="562"/>
                    <a:pt x="113" y="450"/>
                    <a:pt x="113" y="338"/>
                  </a:cubicBezTo>
                  <a:cubicBezTo>
                    <a:pt x="113" y="338"/>
                    <a:pt x="85" y="310"/>
                    <a:pt x="113" y="310"/>
                  </a:cubicBezTo>
                  <a:cubicBezTo>
                    <a:pt x="113" y="282"/>
                    <a:pt x="113" y="282"/>
                    <a:pt x="141" y="282"/>
                  </a:cubicBezTo>
                  <a:lnTo>
                    <a:pt x="113" y="282"/>
                  </a:lnTo>
                  <a:cubicBezTo>
                    <a:pt x="141" y="253"/>
                    <a:pt x="169" y="225"/>
                    <a:pt x="197" y="225"/>
                  </a:cubicBezTo>
                  <a:cubicBezTo>
                    <a:pt x="225" y="225"/>
                    <a:pt x="254" y="225"/>
                    <a:pt x="282" y="225"/>
                  </a:cubicBezTo>
                  <a:cubicBezTo>
                    <a:pt x="310" y="197"/>
                    <a:pt x="310" y="169"/>
                    <a:pt x="338" y="141"/>
                  </a:cubicBezTo>
                  <a:lnTo>
                    <a:pt x="338" y="141"/>
                  </a:lnTo>
                  <a:cubicBezTo>
                    <a:pt x="366" y="141"/>
                    <a:pt x="394" y="113"/>
                    <a:pt x="422" y="85"/>
                  </a:cubicBezTo>
                  <a:cubicBezTo>
                    <a:pt x="450" y="85"/>
                    <a:pt x="478" y="85"/>
                    <a:pt x="478" y="85"/>
                  </a:cubicBezTo>
                  <a:cubicBezTo>
                    <a:pt x="506" y="57"/>
                    <a:pt x="534" y="57"/>
                    <a:pt x="562" y="29"/>
                  </a:cubicBezTo>
                  <a:lnTo>
                    <a:pt x="562" y="29"/>
                  </a:lnTo>
                  <a:cubicBezTo>
                    <a:pt x="619" y="1"/>
                    <a:pt x="647" y="1"/>
                    <a:pt x="703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9" name="Google Shape;2099;p70"/>
            <p:cNvSpPr/>
            <p:nvPr/>
          </p:nvSpPr>
          <p:spPr>
            <a:xfrm>
              <a:off x="5092625" y="580625"/>
              <a:ext cx="29525" cy="18275"/>
            </a:xfrm>
            <a:custGeom>
              <a:avLst/>
              <a:gdLst/>
              <a:ahLst/>
              <a:cxnLst/>
              <a:rect l="l" t="t" r="r" b="b"/>
              <a:pathLst>
                <a:path w="1181" h="731" extrusionOk="0">
                  <a:moveTo>
                    <a:pt x="1180" y="309"/>
                  </a:moveTo>
                  <a:cubicBezTo>
                    <a:pt x="1180" y="365"/>
                    <a:pt x="1180" y="450"/>
                    <a:pt x="1152" y="478"/>
                  </a:cubicBezTo>
                  <a:cubicBezTo>
                    <a:pt x="1152" y="534"/>
                    <a:pt x="1096" y="562"/>
                    <a:pt x="1068" y="618"/>
                  </a:cubicBezTo>
                  <a:cubicBezTo>
                    <a:pt x="759" y="394"/>
                    <a:pt x="647" y="394"/>
                    <a:pt x="366" y="730"/>
                  </a:cubicBezTo>
                  <a:lnTo>
                    <a:pt x="226" y="534"/>
                  </a:lnTo>
                  <a:cubicBezTo>
                    <a:pt x="226" y="394"/>
                    <a:pt x="1" y="422"/>
                    <a:pt x="57" y="253"/>
                  </a:cubicBezTo>
                  <a:cubicBezTo>
                    <a:pt x="113" y="29"/>
                    <a:pt x="254" y="29"/>
                    <a:pt x="450" y="57"/>
                  </a:cubicBezTo>
                  <a:cubicBezTo>
                    <a:pt x="478" y="0"/>
                    <a:pt x="534" y="29"/>
                    <a:pt x="562" y="57"/>
                  </a:cubicBezTo>
                  <a:cubicBezTo>
                    <a:pt x="591" y="57"/>
                    <a:pt x="619" y="57"/>
                    <a:pt x="647" y="57"/>
                  </a:cubicBezTo>
                  <a:cubicBezTo>
                    <a:pt x="675" y="113"/>
                    <a:pt x="731" y="113"/>
                    <a:pt x="787" y="141"/>
                  </a:cubicBezTo>
                  <a:cubicBezTo>
                    <a:pt x="815" y="141"/>
                    <a:pt x="871" y="141"/>
                    <a:pt x="927" y="169"/>
                  </a:cubicBezTo>
                  <a:cubicBezTo>
                    <a:pt x="955" y="197"/>
                    <a:pt x="1012" y="197"/>
                    <a:pt x="1068" y="225"/>
                  </a:cubicBezTo>
                  <a:lnTo>
                    <a:pt x="1068" y="225"/>
                  </a:lnTo>
                  <a:cubicBezTo>
                    <a:pt x="1096" y="281"/>
                    <a:pt x="1152" y="281"/>
                    <a:pt x="1180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" name="Google Shape;2100;p70"/>
            <p:cNvSpPr/>
            <p:nvPr/>
          </p:nvSpPr>
          <p:spPr>
            <a:xfrm>
              <a:off x="4589400" y="742750"/>
              <a:ext cx="28100" cy="23900"/>
            </a:xfrm>
            <a:custGeom>
              <a:avLst/>
              <a:gdLst/>
              <a:ahLst/>
              <a:cxnLst/>
              <a:rect l="l" t="t" r="r" b="b"/>
              <a:pathLst>
                <a:path w="1124" h="956" extrusionOk="0">
                  <a:moveTo>
                    <a:pt x="843" y="703"/>
                  </a:moveTo>
                  <a:cubicBezTo>
                    <a:pt x="702" y="646"/>
                    <a:pt x="674" y="450"/>
                    <a:pt x="534" y="394"/>
                  </a:cubicBezTo>
                  <a:cubicBezTo>
                    <a:pt x="450" y="450"/>
                    <a:pt x="337" y="534"/>
                    <a:pt x="253" y="618"/>
                  </a:cubicBezTo>
                  <a:cubicBezTo>
                    <a:pt x="113" y="506"/>
                    <a:pt x="309" y="422"/>
                    <a:pt x="253" y="338"/>
                  </a:cubicBezTo>
                  <a:cubicBezTo>
                    <a:pt x="225" y="310"/>
                    <a:pt x="169" y="338"/>
                    <a:pt x="169" y="366"/>
                  </a:cubicBezTo>
                  <a:cubicBezTo>
                    <a:pt x="28" y="534"/>
                    <a:pt x="113" y="731"/>
                    <a:pt x="57" y="927"/>
                  </a:cubicBezTo>
                  <a:cubicBezTo>
                    <a:pt x="28" y="955"/>
                    <a:pt x="0" y="955"/>
                    <a:pt x="0" y="927"/>
                  </a:cubicBezTo>
                  <a:cubicBezTo>
                    <a:pt x="0" y="646"/>
                    <a:pt x="28" y="366"/>
                    <a:pt x="57" y="85"/>
                  </a:cubicBezTo>
                  <a:cubicBezTo>
                    <a:pt x="85" y="57"/>
                    <a:pt x="85" y="29"/>
                    <a:pt x="113" y="1"/>
                  </a:cubicBezTo>
                  <a:cubicBezTo>
                    <a:pt x="281" y="1"/>
                    <a:pt x="393" y="1"/>
                    <a:pt x="534" y="113"/>
                  </a:cubicBezTo>
                  <a:cubicBezTo>
                    <a:pt x="674" y="197"/>
                    <a:pt x="871" y="282"/>
                    <a:pt x="1067" y="141"/>
                  </a:cubicBezTo>
                  <a:cubicBezTo>
                    <a:pt x="1123" y="253"/>
                    <a:pt x="1011" y="338"/>
                    <a:pt x="1011" y="422"/>
                  </a:cubicBezTo>
                  <a:cubicBezTo>
                    <a:pt x="927" y="506"/>
                    <a:pt x="1011" y="675"/>
                    <a:pt x="843" y="7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" name="Google Shape;2101;p70"/>
            <p:cNvSpPr/>
            <p:nvPr/>
          </p:nvSpPr>
          <p:spPr>
            <a:xfrm>
              <a:off x="5322850" y="754700"/>
              <a:ext cx="16875" cy="39325"/>
            </a:xfrm>
            <a:custGeom>
              <a:avLst/>
              <a:gdLst/>
              <a:ahLst/>
              <a:cxnLst/>
              <a:rect l="l" t="t" r="r" b="b"/>
              <a:pathLst>
                <a:path w="675" h="1573" extrusionOk="0">
                  <a:moveTo>
                    <a:pt x="590" y="1572"/>
                  </a:moveTo>
                  <a:cubicBezTo>
                    <a:pt x="365" y="1432"/>
                    <a:pt x="281" y="1235"/>
                    <a:pt x="337" y="955"/>
                  </a:cubicBezTo>
                  <a:cubicBezTo>
                    <a:pt x="365" y="870"/>
                    <a:pt x="365" y="646"/>
                    <a:pt x="169" y="674"/>
                  </a:cubicBezTo>
                  <a:cubicBezTo>
                    <a:pt x="85" y="674"/>
                    <a:pt x="29" y="618"/>
                    <a:pt x="29" y="533"/>
                  </a:cubicBezTo>
                  <a:cubicBezTo>
                    <a:pt x="0" y="449"/>
                    <a:pt x="113" y="505"/>
                    <a:pt x="141" y="477"/>
                  </a:cubicBezTo>
                  <a:cubicBezTo>
                    <a:pt x="197" y="477"/>
                    <a:pt x="225" y="449"/>
                    <a:pt x="197" y="421"/>
                  </a:cubicBezTo>
                  <a:cubicBezTo>
                    <a:pt x="85" y="225"/>
                    <a:pt x="281" y="140"/>
                    <a:pt x="337" y="0"/>
                  </a:cubicBezTo>
                  <a:cubicBezTo>
                    <a:pt x="365" y="28"/>
                    <a:pt x="365" y="28"/>
                    <a:pt x="365" y="28"/>
                  </a:cubicBezTo>
                  <a:cubicBezTo>
                    <a:pt x="393" y="56"/>
                    <a:pt x="393" y="84"/>
                    <a:pt x="422" y="84"/>
                  </a:cubicBezTo>
                  <a:cubicBezTo>
                    <a:pt x="422" y="112"/>
                    <a:pt x="422" y="140"/>
                    <a:pt x="450" y="168"/>
                  </a:cubicBezTo>
                  <a:cubicBezTo>
                    <a:pt x="478" y="197"/>
                    <a:pt x="478" y="225"/>
                    <a:pt x="506" y="253"/>
                  </a:cubicBezTo>
                  <a:cubicBezTo>
                    <a:pt x="506" y="281"/>
                    <a:pt x="534" y="281"/>
                    <a:pt x="534" y="309"/>
                  </a:cubicBezTo>
                  <a:cubicBezTo>
                    <a:pt x="534" y="337"/>
                    <a:pt x="534" y="365"/>
                    <a:pt x="534" y="365"/>
                  </a:cubicBezTo>
                  <a:cubicBezTo>
                    <a:pt x="590" y="449"/>
                    <a:pt x="534" y="533"/>
                    <a:pt x="590" y="590"/>
                  </a:cubicBezTo>
                  <a:cubicBezTo>
                    <a:pt x="590" y="618"/>
                    <a:pt x="590" y="646"/>
                    <a:pt x="590" y="674"/>
                  </a:cubicBezTo>
                  <a:cubicBezTo>
                    <a:pt x="646" y="730"/>
                    <a:pt x="590" y="814"/>
                    <a:pt x="646" y="870"/>
                  </a:cubicBezTo>
                  <a:cubicBezTo>
                    <a:pt x="646" y="898"/>
                    <a:pt x="646" y="926"/>
                    <a:pt x="646" y="955"/>
                  </a:cubicBezTo>
                  <a:cubicBezTo>
                    <a:pt x="674" y="1151"/>
                    <a:pt x="646" y="1376"/>
                    <a:pt x="590" y="15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" name="Google Shape;2102;p70"/>
            <p:cNvSpPr/>
            <p:nvPr/>
          </p:nvSpPr>
          <p:spPr>
            <a:xfrm>
              <a:off x="4646950" y="825575"/>
              <a:ext cx="24600" cy="14075"/>
            </a:xfrm>
            <a:custGeom>
              <a:avLst/>
              <a:gdLst/>
              <a:ahLst/>
              <a:cxnLst/>
              <a:rect l="l" t="t" r="r" b="b"/>
              <a:pathLst>
                <a:path w="984" h="563" extrusionOk="0">
                  <a:moveTo>
                    <a:pt x="29" y="169"/>
                  </a:moveTo>
                  <a:cubicBezTo>
                    <a:pt x="57" y="169"/>
                    <a:pt x="113" y="169"/>
                    <a:pt x="141" y="169"/>
                  </a:cubicBezTo>
                  <a:cubicBezTo>
                    <a:pt x="534" y="1"/>
                    <a:pt x="787" y="225"/>
                    <a:pt x="983" y="506"/>
                  </a:cubicBezTo>
                  <a:cubicBezTo>
                    <a:pt x="899" y="562"/>
                    <a:pt x="787" y="562"/>
                    <a:pt x="702" y="506"/>
                  </a:cubicBezTo>
                  <a:cubicBezTo>
                    <a:pt x="674" y="506"/>
                    <a:pt x="618" y="478"/>
                    <a:pt x="562" y="478"/>
                  </a:cubicBezTo>
                  <a:cubicBezTo>
                    <a:pt x="534" y="450"/>
                    <a:pt x="478" y="450"/>
                    <a:pt x="422" y="422"/>
                  </a:cubicBezTo>
                  <a:cubicBezTo>
                    <a:pt x="422" y="394"/>
                    <a:pt x="394" y="394"/>
                    <a:pt x="366" y="394"/>
                  </a:cubicBezTo>
                  <a:cubicBezTo>
                    <a:pt x="337" y="366"/>
                    <a:pt x="309" y="366"/>
                    <a:pt x="309" y="337"/>
                  </a:cubicBezTo>
                  <a:cubicBezTo>
                    <a:pt x="281" y="337"/>
                    <a:pt x="253" y="337"/>
                    <a:pt x="225" y="309"/>
                  </a:cubicBezTo>
                  <a:cubicBezTo>
                    <a:pt x="197" y="281"/>
                    <a:pt x="141" y="281"/>
                    <a:pt x="85" y="253"/>
                  </a:cubicBezTo>
                  <a:cubicBezTo>
                    <a:pt x="85" y="253"/>
                    <a:pt x="57" y="225"/>
                    <a:pt x="29" y="225"/>
                  </a:cubicBezTo>
                  <a:cubicBezTo>
                    <a:pt x="1" y="225"/>
                    <a:pt x="1" y="197"/>
                    <a:pt x="1" y="197"/>
                  </a:cubicBezTo>
                  <a:cubicBezTo>
                    <a:pt x="29" y="169"/>
                    <a:pt x="29" y="169"/>
                    <a:pt x="29" y="1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" name="Google Shape;2103;p70"/>
            <p:cNvSpPr/>
            <p:nvPr/>
          </p:nvSpPr>
          <p:spPr>
            <a:xfrm>
              <a:off x="4846975" y="610800"/>
              <a:ext cx="5650" cy="9850"/>
            </a:xfrm>
            <a:custGeom>
              <a:avLst/>
              <a:gdLst/>
              <a:ahLst/>
              <a:cxnLst/>
              <a:rect l="l" t="t" r="r" b="b"/>
              <a:pathLst>
                <a:path w="226" h="394" extrusionOk="0">
                  <a:moveTo>
                    <a:pt x="113" y="1"/>
                  </a:moveTo>
                  <a:cubicBezTo>
                    <a:pt x="197" y="57"/>
                    <a:pt x="225" y="141"/>
                    <a:pt x="225" y="197"/>
                  </a:cubicBezTo>
                  <a:cubicBezTo>
                    <a:pt x="197" y="310"/>
                    <a:pt x="169" y="394"/>
                    <a:pt x="29" y="281"/>
                  </a:cubicBezTo>
                  <a:cubicBezTo>
                    <a:pt x="1" y="253"/>
                    <a:pt x="1" y="253"/>
                    <a:pt x="1" y="225"/>
                  </a:cubicBezTo>
                  <a:cubicBezTo>
                    <a:pt x="29" y="197"/>
                    <a:pt x="29" y="197"/>
                    <a:pt x="29" y="197"/>
                  </a:cubicBezTo>
                  <a:cubicBezTo>
                    <a:pt x="29" y="169"/>
                    <a:pt x="57" y="113"/>
                    <a:pt x="57" y="57"/>
                  </a:cubicBezTo>
                  <a:cubicBezTo>
                    <a:pt x="85" y="57"/>
                    <a:pt x="85" y="1"/>
                    <a:pt x="1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" name="Google Shape;2104;p70"/>
            <p:cNvSpPr/>
            <p:nvPr/>
          </p:nvSpPr>
          <p:spPr>
            <a:xfrm>
              <a:off x="5062450" y="579925"/>
              <a:ext cx="12675" cy="4925"/>
            </a:xfrm>
            <a:custGeom>
              <a:avLst/>
              <a:gdLst/>
              <a:ahLst/>
              <a:cxnLst/>
              <a:rect l="l" t="t" r="r" b="b"/>
              <a:pathLst>
                <a:path w="507" h="197" extrusionOk="0">
                  <a:moveTo>
                    <a:pt x="506" y="57"/>
                  </a:moveTo>
                  <a:cubicBezTo>
                    <a:pt x="478" y="141"/>
                    <a:pt x="450" y="197"/>
                    <a:pt x="366" y="141"/>
                  </a:cubicBezTo>
                  <a:cubicBezTo>
                    <a:pt x="253" y="113"/>
                    <a:pt x="141" y="113"/>
                    <a:pt x="29" y="113"/>
                  </a:cubicBezTo>
                  <a:cubicBezTo>
                    <a:pt x="1" y="85"/>
                    <a:pt x="1" y="57"/>
                    <a:pt x="1" y="57"/>
                  </a:cubicBezTo>
                  <a:cubicBezTo>
                    <a:pt x="1" y="28"/>
                    <a:pt x="29" y="28"/>
                    <a:pt x="29" y="28"/>
                  </a:cubicBezTo>
                  <a:cubicBezTo>
                    <a:pt x="113" y="28"/>
                    <a:pt x="169" y="28"/>
                    <a:pt x="253" y="57"/>
                  </a:cubicBezTo>
                  <a:cubicBezTo>
                    <a:pt x="338" y="0"/>
                    <a:pt x="422" y="0"/>
                    <a:pt x="506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" name="Google Shape;2105;p70"/>
            <p:cNvSpPr/>
            <p:nvPr/>
          </p:nvSpPr>
          <p:spPr>
            <a:xfrm>
              <a:off x="5134050" y="852950"/>
              <a:ext cx="9150" cy="7750"/>
            </a:xfrm>
            <a:custGeom>
              <a:avLst/>
              <a:gdLst/>
              <a:ahLst/>
              <a:cxnLst/>
              <a:rect l="l" t="t" r="r" b="b"/>
              <a:pathLst>
                <a:path w="366" h="310" extrusionOk="0">
                  <a:moveTo>
                    <a:pt x="365" y="253"/>
                  </a:moveTo>
                  <a:cubicBezTo>
                    <a:pt x="365" y="253"/>
                    <a:pt x="365" y="281"/>
                    <a:pt x="337" y="309"/>
                  </a:cubicBezTo>
                  <a:cubicBezTo>
                    <a:pt x="309" y="309"/>
                    <a:pt x="253" y="309"/>
                    <a:pt x="225" y="309"/>
                  </a:cubicBezTo>
                  <a:cubicBezTo>
                    <a:pt x="197" y="309"/>
                    <a:pt x="169" y="309"/>
                    <a:pt x="141" y="281"/>
                  </a:cubicBezTo>
                  <a:cubicBezTo>
                    <a:pt x="85" y="197"/>
                    <a:pt x="0" y="113"/>
                    <a:pt x="141" y="57"/>
                  </a:cubicBezTo>
                  <a:cubicBezTo>
                    <a:pt x="281" y="0"/>
                    <a:pt x="365" y="113"/>
                    <a:pt x="365" y="25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" name="Google Shape;2106;p70"/>
            <p:cNvSpPr/>
            <p:nvPr/>
          </p:nvSpPr>
          <p:spPr>
            <a:xfrm>
              <a:off x="4614675" y="812950"/>
              <a:ext cx="7725" cy="5625"/>
            </a:xfrm>
            <a:custGeom>
              <a:avLst/>
              <a:gdLst/>
              <a:ahLst/>
              <a:cxnLst/>
              <a:rect l="l" t="t" r="r" b="b"/>
              <a:pathLst>
                <a:path w="309" h="225" extrusionOk="0">
                  <a:moveTo>
                    <a:pt x="28" y="0"/>
                  </a:moveTo>
                  <a:cubicBezTo>
                    <a:pt x="56" y="0"/>
                    <a:pt x="84" y="28"/>
                    <a:pt x="112" y="28"/>
                  </a:cubicBezTo>
                  <a:cubicBezTo>
                    <a:pt x="197" y="28"/>
                    <a:pt x="281" y="84"/>
                    <a:pt x="309" y="169"/>
                  </a:cubicBezTo>
                  <a:cubicBezTo>
                    <a:pt x="253" y="225"/>
                    <a:pt x="197" y="197"/>
                    <a:pt x="169" y="169"/>
                  </a:cubicBezTo>
                  <a:lnTo>
                    <a:pt x="169" y="169"/>
                  </a:lnTo>
                  <a:cubicBezTo>
                    <a:pt x="140" y="141"/>
                    <a:pt x="112" y="113"/>
                    <a:pt x="112" y="84"/>
                  </a:cubicBezTo>
                  <a:cubicBezTo>
                    <a:pt x="84" y="84"/>
                    <a:pt x="56" y="84"/>
                    <a:pt x="28" y="84"/>
                  </a:cubicBezTo>
                  <a:cubicBezTo>
                    <a:pt x="28" y="84"/>
                    <a:pt x="0" y="56"/>
                    <a:pt x="0" y="56"/>
                  </a:cubicBezTo>
                  <a:cubicBezTo>
                    <a:pt x="28" y="28"/>
                    <a:pt x="28" y="28"/>
                    <a:pt x="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" name="Google Shape;2107;p70"/>
            <p:cNvSpPr/>
            <p:nvPr/>
          </p:nvSpPr>
          <p:spPr>
            <a:xfrm>
              <a:off x="5000000" y="840325"/>
              <a:ext cx="7025" cy="4925"/>
            </a:xfrm>
            <a:custGeom>
              <a:avLst/>
              <a:gdLst/>
              <a:ahLst/>
              <a:cxnLst/>
              <a:rect l="l" t="t" r="r" b="b"/>
              <a:pathLst>
                <a:path w="281" h="197" extrusionOk="0">
                  <a:moveTo>
                    <a:pt x="281" y="197"/>
                  </a:moveTo>
                  <a:cubicBezTo>
                    <a:pt x="253" y="197"/>
                    <a:pt x="225" y="197"/>
                    <a:pt x="197" y="197"/>
                  </a:cubicBezTo>
                  <a:cubicBezTo>
                    <a:pt x="169" y="197"/>
                    <a:pt x="112" y="197"/>
                    <a:pt x="56" y="197"/>
                  </a:cubicBezTo>
                  <a:cubicBezTo>
                    <a:pt x="56" y="169"/>
                    <a:pt x="0" y="169"/>
                    <a:pt x="0" y="112"/>
                  </a:cubicBezTo>
                  <a:cubicBezTo>
                    <a:pt x="140" y="0"/>
                    <a:pt x="197" y="141"/>
                    <a:pt x="281" y="1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" name="Google Shape;2108;p70"/>
            <p:cNvSpPr/>
            <p:nvPr/>
          </p:nvSpPr>
          <p:spPr>
            <a:xfrm>
              <a:off x="4609750" y="809425"/>
              <a:ext cx="5650" cy="4250"/>
            </a:xfrm>
            <a:custGeom>
              <a:avLst/>
              <a:gdLst/>
              <a:ahLst/>
              <a:cxnLst/>
              <a:rect l="l" t="t" r="r" b="b"/>
              <a:pathLst>
                <a:path w="226" h="170" extrusionOk="0">
                  <a:moveTo>
                    <a:pt x="29" y="1"/>
                  </a:moveTo>
                  <a:cubicBezTo>
                    <a:pt x="141" y="1"/>
                    <a:pt x="225" y="1"/>
                    <a:pt x="225" y="141"/>
                  </a:cubicBezTo>
                  <a:lnTo>
                    <a:pt x="225" y="169"/>
                  </a:lnTo>
                  <a:cubicBezTo>
                    <a:pt x="197" y="169"/>
                    <a:pt x="169" y="169"/>
                    <a:pt x="169" y="141"/>
                  </a:cubicBezTo>
                  <a:lnTo>
                    <a:pt x="169" y="141"/>
                  </a:lnTo>
                  <a:cubicBezTo>
                    <a:pt x="141" y="113"/>
                    <a:pt x="113" y="113"/>
                    <a:pt x="85" y="85"/>
                  </a:cubicBezTo>
                  <a:cubicBezTo>
                    <a:pt x="85" y="85"/>
                    <a:pt x="57" y="85"/>
                    <a:pt x="29" y="57"/>
                  </a:cubicBezTo>
                  <a:cubicBezTo>
                    <a:pt x="1" y="57"/>
                    <a:pt x="1" y="29"/>
                    <a:pt x="1" y="29"/>
                  </a:cubicBezTo>
                  <a:cubicBezTo>
                    <a:pt x="29" y="1"/>
                    <a:pt x="29" y="1"/>
                    <a:pt x="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" name="Google Shape;2109;p70"/>
            <p:cNvSpPr/>
            <p:nvPr/>
          </p:nvSpPr>
          <p:spPr>
            <a:xfrm>
              <a:off x="5057550" y="582025"/>
              <a:ext cx="3525" cy="2125"/>
            </a:xfrm>
            <a:custGeom>
              <a:avLst/>
              <a:gdLst/>
              <a:ahLst/>
              <a:cxnLst/>
              <a:rect l="l" t="t" r="r" b="b"/>
              <a:pathLst>
                <a:path w="141" h="85" extrusionOk="0">
                  <a:moveTo>
                    <a:pt x="0" y="85"/>
                  </a:moveTo>
                  <a:cubicBezTo>
                    <a:pt x="0" y="57"/>
                    <a:pt x="0" y="29"/>
                    <a:pt x="0" y="1"/>
                  </a:cubicBezTo>
                  <a:cubicBezTo>
                    <a:pt x="28" y="1"/>
                    <a:pt x="56" y="1"/>
                    <a:pt x="84" y="1"/>
                  </a:cubicBezTo>
                  <a:cubicBezTo>
                    <a:pt x="113" y="1"/>
                    <a:pt x="141" y="1"/>
                    <a:pt x="141" y="1"/>
                  </a:cubicBezTo>
                  <a:cubicBezTo>
                    <a:pt x="113" y="57"/>
                    <a:pt x="56" y="85"/>
                    <a:pt x="0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" name="Google Shape;2110;p70"/>
            <p:cNvSpPr/>
            <p:nvPr/>
          </p:nvSpPr>
          <p:spPr>
            <a:xfrm>
              <a:off x="5171250" y="650100"/>
              <a:ext cx="4925" cy="2150"/>
            </a:xfrm>
            <a:custGeom>
              <a:avLst/>
              <a:gdLst/>
              <a:ahLst/>
              <a:cxnLst/>
              <a:rect l="l" t="t" r="r" b="b"/>
              <a:pathLst>
                <a:path w="197" h="86" extrusionOk="0">
                  <a:moveTo>
                    <a:pt x="113" y="85"/>
                  </a:moveTo>
                  <a:cubicBezTo>
                    <a:pt x="85" y="85"/>
                    <a:pt x="56" y="85"/>
                    <a:pt x="28" y="85"/>
                  </a:cubicBezTo>
                  <a:cubicBezTo>
                    <a:pt x="28" y="57"/>
                    <a:pt x="0" y="29"/>
                    <a:pt x="28" y="29"/>
                  </a:cubicBezTo>
                  <a:cubicBezTo>
                    <a:pt x="28" y="1"/>
                    <a:pt x="28" y="1"/>
                    <a:pt x="56" y="1"/>
                  </a:cubicBezTo>
                  <a:cubicBezTo>
                    <a:pt x="85" y="1"/>
                    <a:pt x="141" y="1"/>
                    <a:pt x="197" y="29"/>
                  </a:cubicBezTo>
                  <a:cubicBezTo>
                    <a:pt x="169" y="29"/>
                    <a:pt x="141" y="57"/>
                    <a:pt x="113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" name="Google Shape;2111;p70"/>
            <p:cNvSpPr/>
            <p:nvPr/>
          </p:nvSpPr>
          <p:spPr>
            <a:xfrm>
              <a:off x="5300400" y="723800"/>
              <a:ext cx="3525" cy="2850"/>
            </a:xfrm>
            <a:custGeom>
              <a:avLst/>
              <a:gdLst/>
              <a:ahLst/>
              <a:cxnLst/>
              <a:rect l="l" t="t" r="r" b="b"/>
              <a:pathLst>
                <a:path w="141" h="114" extrusionOk="0">
                  <a:moveTo>
                    <a:pt x="140" y="113"/>
                  </a:moveTo>
                  <a:cubicBezTo>
                    <a:pt x="84" y="113"/>
                    <a:pt x="28" y="85"/>
                    <a:pt x="0" y="29"/>
                  </a:cubicBezTo>
                  <a:lnTo>
                    <a:pt x="0" y="29"/>
                  </a:lnTo>
                  <a:cubicBezTo>
                    <a:pt x="28" y="1"/>
                    <a:pt x="56" y="1"/>
                    <a:pt x="84" y="29"/>
                  </a:cubicBezTo>
                  <a:cubicBezTo>
                    <a:pt x="84" y="57"/>
                    <a:pt x="112" y="85"/>
                    <a:pt x="140" y="1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" name="Google Shape;2112;p70"/>
            <p:cNvSpPr/>
            <p:nvPr/>
          </p:nvSpPr>
          <p:spPr>
            <a:xfrm>
              <a:off x="5151600" y="618525"/>
              <a:ext cx="2125" cy="2825"/>
            </a:xfrm>
            <a:custGeom>
              <a:avLst/>
              <a:gdLst/>
              <a:ahLst/>
              <a:cxnLst/>
              <a:rect l="l" t="t" r="r" b="b"/>
              <a:pathLst>
                <a:path w="85" h="113" extrusionOk="0">
                  <a:moveTo>
                    <a:pt x="0" y="1"/>
                  </a:moveTo>
                  <a:cubicBezTo>
                    <a:pt x="28" y="1"/>
                    <a:pt x="56" y="29"/>
                    <a:pt x="84" y="29"/>
                  </a:cubicBezTo>
                  <a:cubicBezTo>
                    <a:pt x="84" y="29"/>
                    <a:pt x="84" y="57"/>
                    <a:pt x="84" y="85"/>
                  </a:cubicBezTo>
                  <a:lnTo>
                    <a:pt x="56" y="85"/>
                  </a:lnTo>
                  <a:cubicBezTo>
                    <a:pt x="0" y="113"/>
                    <a:pt x="0" y="57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" name="Google Shape;2113;p70"/>
            <p:cNvSpPr/>
            <p:nvPr/>
          </p:nvSpPr>
          <p:spPr>
            <a:xfrm>
              <a:off x="5303900" y="72662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0" y="84"/>
                  </a:moveTo>
                  <a:cubicBezTo>
                    <a:pt x="0" y="56"/>
                    <a:pt x="0" y="28"/>
                    <a:pt x="0" y="0"/>
                  </a:cubicBezTo>
                  <a:cubicBezTo>
                    <a:pt x="28" y="0"/>
                    <a:pt x="57" y="0"/>
                    <a:pt x="57" y="0"/>
                  </a:cubicBezTo>
                  <a:cubicBezTo>
                    <a:pt x="85" y="28"/>
                    <a:pt x="85" y="28"/>
                    <a:pt x="85" y="56"/>
                  </a:cubicBezTo>
                  <a:cubicBezTo>
                    <a:pt x="85" y="56"/>
                    <a:pt x="57" y="84"/>
                    <a:pt x="57" y="84"/>
                  </a:cubicBezTo>
                  <a:cubicBezTo>
                    <a:pt x="28" y="84"/>
                    <a:pt x="28" y="84"/>
                    <a:pt x="0" y="84"/>
                  </a:cubicBezTo>
                  <a:lnTo>
                    <a:pt x="0" y="8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" name="Google Shape;2114;p70"/>
            <p:cNvSpPr/>
            <p:nvPr/>
          </p:nvSpPr>
          <p:spPr>
            <a:xfrm>
              <a:off x="5074375" y="749075"/>
              <a:ext cx="141100" cy="89150"/>
            </a:xfrm>
            <a:custGeom>
              <a:avLst/>
              <a:gdLst/>
              <a:ahLst/>
              <a:cxnLst/>
              <a:rect l="l" t="t" r="r" b="b"/>
              <a:pathLst>
                <a:path w="5644" h="3566" extrusionOk="0">
                  <a:moveTo>
                    <a:pt x="647" y="3397"/>
                  </a:moveTo>
                  <a:cubicBezTo>
                    <a:pt x="619" y="3397"/>
                    <a:pt x="591" y="3397"/>
                    <a:pt x="562" y="3397"/>
                  </a:cubicBezTo>
                  <a:cubicBezTo>
                    <a:pt x="478" y="3257"/>
                    <a:pt x="506" y="3566"/>
                    <a:pt x="422" y="3426"/>
                  </a:cubicBezTo>
                  <a:cubicBezTo>
                    <a:pt x="394" y="3369"/>
                    <a:pt x="338" y="3285"/>
                    <a:pt x="450" y="3257"/>
                  </a:cubicBezTo>
                  <a:cubicBezTo>
                    <a:pt x="647" y="3229"/>
                    <a:pt x="562" y="3061"/>
                    <a:pt x="562" y="2948"/>
                  </a:cubicBezTo>
                  <a:cubicBezTo>
                    <a:pt x="562" y="2892"/>
                    <a:pt x="478" y="2836"/>
                    <a:pt x="562" y="2752"/>
                  </a:cubicBezTo>
                  <a:cubicBezTo>
                    <a:pt x="619" y="2724"/>
                    <a:pt x="619" y="2668"/>
                    <a:pt x="534" y="2668"/>
                  </a:cubicBezTo>
                  <a:cubicBezTo>
                    <a:pt x="394" y="2696"/>
                    <a:pt x="394" y="2639"/>
                    <a:pt x="366" y="2499"/>
                  </a:cubicBezTo>
                  <a:cubicBezTo>
                    <a:pt x="310" y="2303"/>
                    <a:pt x="141" y="2359"/>
                    <a:pt x="1" y="2443"/>
                  </a:cubicBezTo>
                  <a:cubicBezTo>
                    <a:pt x="1" y="2162"/>
                    <a:pt x="85" y="1910"/>
                    <a:pt x="57" y="1629"/>
                  </a:cubicBezTo>
                  <a:cubicBezTo>
                    <a:pt x="29" y="1432"/>
                    <a:pt x="198" y="1376"/>
                    <a:pt x="338" y="1376"/>
                  </a:cubicBezTo>
                  <a:cubicBezTo>
                    <a:pt x="562" y="1376"/>
                    <a:pt x="871" y="1376"/>
                    <a:pt x="1012" y="1545"/>
                  </a:cubicBezTo>
                  <a:cubicBezTo>
                    <a:pt x="1264" y="1825"/>
                    <a:pt x="1517" y="1769"/>
                    <a:pt x="1798" y="1769"/>
                  </a:cubicBezTo>
                  <a:cubicBezTo>
                    <a:pt x="1854" y="1769"/>
                    <a:pt x="1882" y="1769"/>
                    <a:pt x="1910" y="1769"/>
                  </a:cubicBezTo>
                  <a:cubicBezTo>
                    <a:pt x="2107" y="1910"/>
                    <a:pt x="2275" y="2078"/>
                    <a:pt x="2500" y="1825"/>
                  </a:cubicBezTo>
                  <a:cubicBezTo>
                    <a:pt x="2668" y="1825"/>
                    <a:pt x="2780" y="1769"/>
                    <a:pt x="2837" y="1601"/>
                  </a:cubicBezTo>
                  <a:cubicBezTo>
                    <a:pt x="2921" y="1292"/>
                    <a:pt x="3089" y="1011"/>
                    <a:pt x="3033" y="702"/>
                  </a:cubicBezTo>
                  <a:cubicBezTo>
                    <a:pt x="3005" y="646"/>
                    <a:pt x="3005" y="646"/>
                    <a:pt x="3005" y="674"/>
                  </a:cubicBezTo>
                  <a:cubicBezTo>
                    <a:pt x="2921" y="702"/>
                    <a:pt x="2837" y="730"/>
                    <a:pt x="2808" y="646"/>
                  </a:cubicBezTo>
                  <a:cubicBezTo>
                    <a:pt x="2780" y="562"/>
                    <a:pt x="2780" y="478"/>
                    <a:pt x="2696" y="618"/>
                  </a:cubicBezTo>
                  <a:cubicBezTo>
                    <a:pt x="2640" y="646"/>
                    <a:pt x="2584" y="702"/>
                    <a:pt x="2528" y="646"/>
                  </a:cubicBezTo>
                  <a:cubicBezTo>
                    <a:pt x="2443" y="562"/>
                    <a:pt x="2472" y="450"/>
                    <a:pt x="2528" y="365"/>
                  </a:cubicBezTo>
                  <a:cubicBezTo>
                    <a:pt x="2556" y="337"/>
                    <a:pt x="2556" y="309"/>
                    <a:pt x="2584" y="309"/>
                  </a:cubicBezTo>
                  <a:cubicBezTo>
                    <a:pt x="2668" y="253"/>
                    <a:pt x="2584" y="225"/>
                    <a:pt x="2584" y="197"/>
                  </a:cubicBezTo>
                  <a:cubicBezTo>
                    <a:pt x="2584" y="169"/>
                    <a:pt x="2612" y="113"/>
                    <a:pt x="2640" y="85"/>
                  </a:cubicBezTo>
                  <a:cubicBezTo>
                    <a:pt x="2696" y="57"/>
                    <a:pt x="2752" y="57"/>
                    <a:pt x="2780" y="113"/>
                  </a:cubicBezTo>
                  <a:cubicBezTo>
                    <a:pt x="3173" y="0"/>
                    <a:pt x="3173" y="0"/>
                    <a:pt x="3342" y="393"/>
                  </a:cubicBezTo>
                  <a:cubicBezTo>
                    <a:pt x="3398" y="450"/>
                    <a:pt x="3370" y="562"/>
                    <a:pt x="3454" y="590"/>
                  </a:cubicBezTo>
                  <a:cubicBezTo>
                    <a:pt x="3510" y="590"/>
                    <a:pt x="3510" y="562"/>
                    <a:pt x="3538" y="562"/>
                  </a:cubicBezTo>
                  <a:cubicBezTo>
                    <a:pt x="3651" y="450"/>
                    <a:pt x="3482" y="365"/>
                    <a:pt x="3538" y="309"/>
                  </a:cubicBezTo>
                  <a:cubicBezTo>
                    <a:pt x="3623" y="169"/>
                    <a:pt x="3679" y="365"/>
                    <a:pt x="3763" y="337"/>
                  </a:cubicBezTo>
                  <a:cubicBezTo>
                    <a:pt x="3819" y="337"/>
                    <a:pt x="3819" y="253"/>
                    <a:pt x="3819" y="197"/>
                  </a:cubicBezTo>
                  <a:cubicBezTo>
                    <a:pt x="3847" y="169"/>
                    <a:pt x="3875" y="113"/>
                    <a:pt x="3931" y="113"/>
                  </a:cubicBezTo>
                  <a:cubicBezTo>
                    <a:pt x="3960" y="337"/>
                    <a:pt x="4016" y="562"/>
                    <a:pt x="4212" y="730"/>
                  </a:cubicBezTo>
                  <a:cubicBezTo>
                    <a:pt x="4268" y="787"/>
                    <a:pt x="4296" y="843"/>
                    <a:pt x="4184" y="871"/>
                  </a:cubicBezTo>
                  <a:cubicBezTo>
                    <a:pt x="4100" y="927"/>
                    <a:pt x="4100" y="983"/>
                    <a:pt x="4128" y="1067"/>
                  </a:cubicBezTo>
                  <a:cubicBezTo>
                    <a:pt x="4156" y="1123"/>
                    <a:pt x="4240" y="1067"/>
                    <a:pt x="4268" y="1095"/>
                  </a:cubicBezTo>
                  <a:cubicBezTo>
                    <a:pt x="4465" y="1151"/>
                    <a:pt x="4577" y="1067"/>
                    <a:pt x="4689" y="983"/>
                  </a:cubicBezTo>
                  <a:cubicBezTo>
                    <a:pt x="4661" y="843"/>
                    <a:pt x="4549" y="927"/>
                    <a:pt x="4437" y="927"/>
                  </a:cubicBezTo>
                  <a:cubicBezTo>
                    <a:pt x="4521" y="815"/>
                    <a:pt x="4549" y="646"/>
                    <a:pt x="4718" y="758"/>
                  </a:cubicBezTo>
                  <a:cubicBezTo>
                    <a:pt x="4886" y="871"/>
                    <a:pt x="4886" y="927"/>
                    <a:pt x="4689" y="1236"/>
                  </a:cubicBezTo>
                  <a:cubicBezTo>
                    <a:pt x="4914" y="1292"/>
                    <a:pt x="5111" y="1348"/>
                    <a:pt x="5307" y="1123"/>
                  </a:cubicBezTo>
                  <a:cubicBezTo>
                    <a:pt x="5363" y="1067"/>
                    <a:pt x="5447" y="983"/>
                    <a:pt x="5560" y="1067"/>
                  </a:cubicBezTo>
                  <a:cubicBezTo>
                    <a:pt x="5616" y="1123"/>
                    <a:pt x="5644" y="1208"/>
                    <a:pt x="5616" y="1320"/>
                  </a:cubicBezTo>
                  <a:cubicBezTo>
                    <a:pt x="5588" y="1348"/>
                    <a:pt x="5616" y="1404"/>
                    <a:pt x="5644" y="1432"/>
                  </a:cubicBezTo>
                  <a:cubicBezTo>
                    <a:pt x="5560" y="1573"/>
                    <a:pt x="5504" y="1657"/>
                    <a:pt x="5335" y="1573"/>
                  </a:cubicBezTo>
                  <a:cubicBezTo>
                    <a:pt x="5307" y="1545"/>
                    <a:pt x="5223" y="1573"/>
                    <a:pt x="5195" y="1545"/>
                  </a:cubicBezTo>
                  <a:cubicBezTo>
                    <a:pt x="5083" y="1376"/>
                    <a:pt x="4914" y="1460"/>
                    <a:pt x="4886" y="1573"/>
                  </a:cubicBezTo>
                  <a:cubicBezTo>
                    <a:pt x="4830" y="1769"/>
                    <a:pt x="4577" y="1713"/>
                    <a:pt x="4549" y="1910"/>
                  </a:cubicBezTo>
                  <a:cubicBezTo>
                    <a:pt x="4549" y="1938"/>
                    <a:pt x="4437" y="1966"/>
                    <a:pt x="4437" y="1910"/>
                  </a:cubicBezTo>
                  <a:cubicBezTo>
                    <a:pt x="4437" y="1713"/>
                    <a:pt x="4212" y="1797"/>
                    <a:pt x="4184" y="1685"/>
                  </a:cubicBezTo>
                  <a:cubicBezTo>
                    <a:pt x="4128" y="1376"/>
                    <a:pt x="3791" y="1545"/>
                    <a:pt x="3623" y="1404"/>
                  </a:cubicBezTo>
                  <a:cubicBezTo>
                    <a:pt x="3566" y="1348"/>
                    <a:pt x="3482" y="1432"/>
                    <a:pt x="3454" y="1516"/>
                  </a:cubicBezTo>
                  <a:cubicBezTo>
                    <a:pt x="3426" y="1657"/>
                    <a:pt x="3482" y="1769"/>
                    <a:pt x="3651" y="1797"/>
                  </a:cubicBezTo>
                  <a:lnTo>
                    <a:pt x="3651" y="1797"/>
                  </a:lnTo>
                  <a:cubicBezTo>
                    <a:pt x="3679" y="1741"/>
                    <a:pt x="3735" y="1629"/>
                    <a:pt x="3763" y="1769"/>
                  </a:cubicBezTo>
                  <a:cubicBezTo>
                    <a:pt x="3791" y="1853"/>
                    <a:pt x="3847" y="1910"/>
                    <a:pt x="3875" y="1966"/>
                  </a:cubicBezTo>
                  <a:cubicBezTo>
                    <a:pt x="3819" y="2078"/>
                    <a:pt x="3566" y="1910"/>
                    <a:pt x="3651" y="2162"/>
                  </a:cubicBezTo>
                  <a:cubicBezTo>
                    <a:pt x="3538" y="2190"/>
                    <a:pt x="3426" y="2274"/>
                    <a:pt x="3370" y="2218"/>
                  </a:cubicBezTo>
                  <a:cubicBezTo>
                    <a:pt x="3202" y="2134"/>
                    <a:pt x="3230" y="2303"/>
                    <a:pt x="3173" y="2359"/>
                  </a:cubicBezTo>
                  <a:cubicBezTo>
                    <a:pt x="3089" y="2471"/>
                    <a:pt x="3230" y="2443"/>
                    <a:pt x="3286" y="2499"/>
                  </a:cubicBezTo>
                  <a:cubicBezTo>
                    <a:pt x="3314" y="2555"/>
                    <a:pt x="3342" y="2583"/>
                    <a:pt x="3398" y="2611"/>
                  </a:cubicBezTo>
                  <a:cubicBezTo>
                    <a:pt x="3651" y="2724"/>
                    <a:pt x="3651" y="2724"/>
                    <a:pt x="3538" y="3061"/>
                  </a:cubicBezTo>
                  <a:cubicBezTo>
                    <a:pt x="3342" y="2836"/>
                    <a:pt x="3117" y="2668"/>
                    <a:pt x="2977" y="2443"/>
                  </a:cubicBezTo>
                  <a:cubicBezTo>
                    <a:pt x="2837" y="2218"/>
                    <a:pt x="2556" y="2359"/>
                    <a:pt x="2443" y="2190"/>
                  </a:cubicBezTo>
                  <a:cubicBezTo>
                    <a:pt x="2443" y="2162"/>
                    <a:pt x="2387" y="2190"/>
                    <a:pt x="2387" y="2218"/>
                  </a:cubicBezTo>
                  <a:cubicBezTo>
                    <a:pt x="2247" y="2471"/>
                    <a:pt x="2050" y="2387"/>
                    <a:pt x="1826" y="2331"/>
                  </a:cubicBezTo>
                  <a:cubicBezTo>
                    <a:pt x="1770" y="2499"/>
                    <a:pt x="1770" y="2724"/>
                    <a:pt x="1629" y="2864"/>
                  </a:cubicBezTo>
                  <a:cubicBezTo>
                    <a:pt x="1545" y="2836"/>
                    <a:pt x="1517" y="2780"/>
                    <a:pt x="1545" y="2696"/>
                  </a:cubicBezTo>
                  <a:cubicBezTo>
                    <a:pt x="1545" y="2639"/>
                    <a:pt x="1685" y="2611"/>
                    <a:pt x="1601" y="2527"/>
                  </a:cubicBezTo>
                  <a:cubicBezTo>
                    <a:pt x="1545" y="2471"/>
                    <a:pt x="1489" y="2527"/>
                    <a:pt x="1433" y="2555"/>
                  </a:cubicBezTo>
                  <a:cubicBezTo>
                    <a:pt x="1377" y="2583"/>
                    <a:pt x="1349" y="2583"/>
                    <a:pt x="1264" y="2583"/>
                  </a:cubicBezTo>
                  <a:cubicBezTo>
                    <a:pt x="1321" y="2724"/>
                    <a:pt x="1489" y="2808"/>
                    <a:pt x="1433" y="2976"/>
                  </a:cubicBezTo>
                  <a:cubicBezTo>
                    <a:pt x="1405" y="3229"/>
                    <a:pt x="1208" y="3285"/>
                    <a:pt x="1012" y="3341"/>
                  </a:cubicBezTo>
                  <a:cubicBezTo>
                    <a:pt x="899" y="3369"/>
                    <a:pt x="759" y="3369"/>
                    <a:pt x="647" y="33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" name="Google Shape;2115;p70"/>
            <p:cNvSpPr/>
            <p:nvPr/>
          </p:nvSpPr>
          <p:spPr>
            <a:xfrm>
              <a:off x="5204925" y="721000"/>
              <a:ext cx="89175" cy="70900"/>
            </a:xfrm>
            <a:custGeom>
              <a:avLst/>
              <a:gdLst/>
              <a:ahLst/>
              <a:cxnLst/>
              <a:rect l="l" t="t" r="r" b="b"/>
              <a:pathLst>
                <a:path w="3567" h="2836" extrusionOk="0">
                  <a:moveTo>
                    <a:pt x="3342" y="815"/>
                  </a:moveTo>
                  <a:cubicBezTo>
                    <a:pt x="3454" y="843"/>
                    <a:pt x="3566" y="871"/>
                    <a:pt x="3482" y="1011"/>
                  </a:cubicBezTo>
                  <a:cubicBezTo>
                    <a:pt x="3454" y="1095"/>
                    <a:pt x="3426" y="1152"/>
                    <a:pt x="3426" y="1208"/>
                  </a:cubicBezTo>
                  <a:cubicBezTo>
                    <a:pt x="3398" y="1348"/>
                    <a:pt x="3342" y="1460"/>
                    <a:pt x="3201" y="1573"/>
                  </a:cubicBezTo>
                  <a:cubicBezTo>
                    <a:pt x="3061" y="1713"/>
                    <a:pt x="3089" y="1910"/>
                    <a:pt x="2977" y="2050"/>
                  </a:cubicBezTo>
                  <a:cubicBezTo>
                    <a:pt x="2949" y="2134"/>
                    <a:pt x="2752" y="1994"/>
                    <a:pt x="2808" y="2190"/>
                  </a:cubicBezTo>
                  <a:cubicBezTo>
                    <a:pt x="2836" y="2190"/>
                    <a:pt x="2864" y="2218"/>
                    <a:pt x="2864" y="2246"/>
                  </a:cubicBezTo>
                  <a:cubicBezTo>
                    <a:pt x="2893" y="2303"/>
                    <a:pt x="2921" y="2359"/>
                    <a:pt x="2949" y="2415"/>
                  </a:cubicBezTo>
                  <a:cubicBezTo>
                    <a:pt x="2949" y="2527"/>
                    <a:pt x="2921" y="2639"/>
                    <a:pt x="3033" y="2724"/>
                  </a:cubicBezTo>
                  <a:cubicBezTo>
                    <a:pt x="2949" y="2836"/>
                    <a:pt x="2836" y="2836"/>
                    <a:pt x="2752" y="2836"/>
                  </a:cubicBezTo>
                  <a:cubicBezTo>
                    <a:pt x="2696" y="2752"/>
                    <a:pt x="2780" y="2724"/>
                    <a:pt x="2780" y="2668"/>
                  </a:cubicBezTo>
                  <a:cubicBezTo>
                    <a:pt x="2808" y="2583"/>
                    <a:pt x="2780" y="2527"/>
                    <a:pt x="2668" y="2555"/>
                  </a:cubicBezTo>
                  <a:cubicBezTo>
                    <a:pt x="2612" y="2555"/>
                    <a:pt x="2528" y="2611"/>
                    <a:pt x="2584" y="2499"/>
                  </a:cubicBezTo>
                  <a:cubicBezTo>
                    <a:pt x="2612" y="2471"/>
                    <a:pt x="2640" y="2443"/>
                    <a:pt x="2612" y="2415"/>
                  </a:cubicBezTo>
                  <a:cubicBezTo>
                    <a:pt x="2584" y="2387"/>
                    <a:pt x="2528" y="2415"/>
                    <a:pt x="2528" y="2443"/>
                  </a:cubicBezTo>
                  <a:cubicBezTo>
                    <a:pt x="2443" y="2527"/>
                    <a:pt x="2415" y="2611"/>
                    <a:pt x="2500" y="2696"/>
                  </a:cubicBezTo>
                  <a:cubicBezTo>
                    <a:pt x="2528" y="2724"/>
                    <a:pt x="2612" y="2724"/>
                    <a:pt x="2556" y="2780"/>
                  </a:cubicBezTo>
                  <a:cubicBezTo>
                    <a:pt x="2528" y="2808"/>
                    <a:pt x="2471" y="2836"/>
                    <a:pt x="2443" y="2808"/>
                  </a:cubicBezTo>
                  <a:cubicBezTo>
                    <a:pt x="2359" y="2752"/>
                    <a:pt x="1882" y="2668"/>
                    <a:pt x="1742" y="2668"/>
                  </a:cubicBezTo>
                  <a:cubicBezTo>
                    <a:pt x="1601" y="2583"/>
                    <a:pt x="1517" y="2443"/>
                    <a:pt x="1545" y="2303"/>
                  </a:cubicBezTo>
                  <a:cubicBezTo>
                    <a:pt x="1573" y="2134"/>
                    <a:pt x="1742" y="2162"/>
                    <a:pt x="1854" y="2162"/>
                  </a:cubicBezTo>
                  <a:cubicBezTo>
                    <a:pt x="2135" y="2106"/>
                    <a:pt x="2191" y="1994"/>
                    <a:pt x="2078" y="1741"/>
                  </a:cubicBezTo>
                  <a:cubicBezTo>
                    <a:pt x="2022" y="1685"/>
                    <a:pt x="1966" y="1657"/>
                    <a:pt x="2022" y="1573"/>
                  </a:cubicBezTo>
                  <a:cubicBezTo>
                    <a:pt x="2022" y="1545"/>
                    <a:pt x="2078" y="1516"/>
                    <a:pt x="2078" y="1516"/>
                  </a:cubicBezTo>
                  <a:cubicBezTo>
                    <a:pt x="1854" y="1741"/>
                    <a:pt x="1629" y="1657"/>
                    <a:pt x="1433" y="1460"/>
                  </a:cubicBezTo>
                  <a:cubicBezTo>
                    <a:pt x="1461" y="1657"/>
                    <a:pt x="1489" y="1881"/>
                    <a:pt x="1152" y="1853"/>
                  </a:cubicBezTo>
                  <a:cubicBezTo>
                    <a:pt x="1124" y="1825"/>
                    <a:pt x="1096" y="1825"/>
                    <a:pt x="1068" y="1797"/>
                  </a:cubicBezTo>
                  <a:cubicBezTo>
                    <a:pt x="1040" y="1769"/>
                    <a:pt x="1068" y="1685"/>
                    <a:pt x="983" y="1713"/>
                  </a:cubicBezTo>
                  <a:cubicBezTo>
                    <a:pt x="899" y="1741"/>
                    <a:pt x="899" y="1797"/>
                    <a:pt x="927" y="1853"/>
                  </a:cubicBezTo>
                  <a:cubicBezTo>
                    <a:pt x="983" y="2022"/>
                    <a:pt x="983" y="2162"/>
                    <a:pt x="731" y="2162"/>
                  </a:cubicBezTo>
                  <a:cubicBezTo>
                    <a:pt x="675" y="2106"/>
                    <a:pt x="731" y="2078"/>
                    <a:pt x="731" y="2050"/>
                  </a:cubicBezTo>
                  <a:cubicBezTo>
                    <a:pt x="815" y="1910"/>
                    <a:pt x="759" y="1853"/>
                    <a:pt x="647" y="1910"/>
                  </a:cubicBezTo>
                  <a:cubicBezTo>
                    <a:pt x="478" y="2022"/>
                    <a:pt x="450" y="1910"/>
                    <a:pt x="478" y="1797"/>
                  </a:cubicBezTo>
                  <a:cubicBezTo>
                    <a:pt x="562" y="1601"/>
                    <a:pt x="478" y="1573"/>
                    <a:pt x="310" y="1573"/>
                  </a:cubicBezTo>
                  <a:cubicBezTo>
                    <a:pt x="1" y="1573"/>
                    <a:pt x="1" y="1573"/>
                    <a:pt x="1" y="1264"/>
                  </a:cubicBezTo>
                  <a:cubicBezTo>
                    <a:pt x="282" y="1573"/>
                    <a:pt x="310" y="1573"/>
                    <a:pt x="562" y="1292"/>
                  </a:cubicBezTo>
                  <a:cubicBezTo>
                    <a:pt x="394" y="1292"/>
                    <a:pt x="254" y="1320"/>
                    <a:pt x="141" y="1180"/>
                  </a:cubicBezTo>
                  <a:cubicBezTo>
                    <a:pt x="169" y="1095"/>
                    <a:pt x="338" y="1095"/>
                    <a:pt x="282" y="1011"/>
                  </a:cubicBezTo>
                  <a:cubicBezTo>
                    <a:pt x="169" y="787"/>
                    <a:pt x="338" y="787"/>
                    <a:pt x="450" y="815"/>
                  </a:cubicBezTo>
                  <a:cubicBezTo>
                    <a:pt x="590" y="871"/>
                    <a:pt x="787" y="758"/>
                    <a:pt x="843" y="871"/>
                  </a:cubicBezTo>
                  <a:cubicBezTo>
                    <a:pt x="983" y="1039"/>
                    <a:pt x="1068" y="871"/>
                    <a:pt x="1152" y="843"/>
                  </a:cubicBezTo>
                  <a:cubicBezTo>
                    <a:pt x="1208" y="815"/>
                    <a:pt x="1292" y="787"/>
                    <a:pt x="1348" y="758"/>
                  </a:cubicBezTo>
                  <a:cubicBezTo>
                    <a:pt x="1405" y="730"/>
                    <a:pt x="1433" y="702"/>
                    <a:pt x="1433" y="646"/>
                  </a:cubicBezTo>
                  <a:cubicBezTo>
                    <a:pt x="1320" y="393"/>
                    <a:pt x="1545" y="225"/>
                    <a:pt x="1545" y="0"/>
                  </a:cubicBezTo>
                  <a:cubicBezTo>
                    <a:pt x="1657" y="29"/>
                    <a:pt x="1685" y="85"/>
                    <a:pt x="1657" y="113"/>
                  </a:cubicBezTo>
                  <a:cubicBezTo>
                    <a:pt x="1601" y="337"/>
                    <a:pt x="1770" y="393"/>
                    <a:pt x="1910" y="422"/>
                  </a:cubicBezTo>
                  <a:cubicBezTo>
                    <a:pt x="2163" y="478"/>
                    <a:pt x="2303" y="590"/>
                    <a:pt x="2303" y="871"/>
                  </a:cubicBezTo>
                  <a:cubicBezTo>
                    <a:pt x="2275" y="983"/>
                    <a:pt x="2303" y="1095"/>
                    <a:pt x="2500" y="1039"/>
                  </a:cubicBezTo>
                  <a:cubicBezTo>
                    <a:pt x="2612" y="1011"/>
                    <a:pt x="2752" y="1208"/>
                    <a:pt x="2752" y="1292"/>
                  </a:cubicBezTo>
                  <a:cubicBezTo>
                    <a:pt x="2780" y="1460"/>
                    <a:pt x="2836" y="1460"/>
                    <a:pt x="2949" y="1432"/>
                  </a:cubicBezTo>
                  <a:cubicBezTo>
                    <a:pt x="3145" y="1376"/>
                    <a:pt x="2977" y="1320"/>
                    <a:pt x="2977" y="1264"/>
                  </a:cubicBezTo>
                  <a:cubicBezTo>
                    <a:pt x="2977" y="1152"/>
                    <a:pt x="2949" y="1039"/>
                    <a:pt x="3145" y="1095"/>
                  </a:cubicBezTo>
                  <a:cubicBezTo>
                    <a:pt x="3173" y="1095"/>
                    <a:pt x="3229" y="871"/>
                    <a:pt x="3342" y="81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" name="Google Shape;2116;p70"/>
            <p:cNvSpPr/>
            <p:nvPr/>
          </p:nvSpPr>
          <p:spPr>
            <a:xfrm>
              <a:off x="5198625" y="775750"/>
              <a:ext cx="70900" cy="71600"/>
            </a:xfrm>
            <a:custGeom>
              <a:avLst/>
              <a:gdLst/>
              <a:ahLst/>
              <a:cxnLst/>
              <a:rect l="l" t="t" r="r" b="b"/>
              <a:pathLst>
                <a:path w="2836" h="2864" extrusionOk="0">
                  <a:moveTo>
                    <a:pt x="365" y="506"/>
                  </a:moveTo>
                  <a:cubicBezTo>
                    <a:pt x="506" y="506"/>
                    <a:pt x="562" y="421"/>
                    <a:pt x="674" y="365"/>
                  </a:cubicBezTo>
                  <a:lnTo>
                    <a:pt x="674" y="365"/>
                  </a:lnTo>
                  <a:cubicBezTo>
                    <a:pt x="674" y="393"/>
                    <a:pt x="702" y="421"/>
                    <a:pt x="730" y="449"/>
                  </a:cubicBezTo>
                  <a:cubicBezTo>
                    <a:pt x="786" y="478"/>
                    <a:pt x="814" y="506"/>
                    <a:pt x="871" y="393"/>
                  </a:cubicBezTo>
                  <a:cubicBezTo>
                    <a:pt x="1011" y="197"/>
                    <a:pt x="1207" y="56"/>
                    <a:pt x="1460" y="0"/>
                  </a:cubicBezTo>
                  <a:cubicBezTo>
                    <a:pt x="1516" y="169"/>
                    <a:pt x="1432" y="197"/>
                    <a:pt x="1292" y="197"/>
                  </a:cubicBezTo>
                  <a:cubicBezTo>
                    <a:pt x="1404" y="225"/>
                    <a:pt x="1516" y="197"/>
                    <a:pt x="1544" y="337"/>
                  </a:cubicBezTo>
                  <a:cubicBezTo>
                    <a:pt x="1544" y="393"/>
                    <a:pt x="1516" y="421"/>
                    <a:pt x="1488" y="449"/>
                  </a:cubicBezTo>
                  <a:cubicBezTo>
                    <a:pt x="1320" y="449"/>
                    <a:pt x="1151" y="506"/>
                    <a:pt x="983" y="618"/>
                  </a:cubicBezTo>
                  <a:cubicBezTo>
                    <a:pt x="1123" y="899"/>
                    <a:pt x="1011" y="1095"/>
                    <a:pt x="618" y="1151"/>
                  </a:cubicBezTo>
                  <a:cubicBezTo>
                    <a:pt x="814" y="1179"/>
                    <a:pt x="842" y="1544"/>
                    <a:pt x="1123" y="1348"/>
                  </a:cubicBezTo>
                  <a:cubicBezTo>
                    <a:pt x="1264" y="1460"/>
                    <a:pt x="1460" y="1516"/>
                    <a:pt x="1544" y="1713"/>
                  </a:cubicBezTo>
                  <a:cubicBezTo>
                    <a:pt x="1572" y="1741"/>
                    <a:pt x="1572" y="1797"/>
                    <a:pt x="1657" y="1797"/>
                  </a:cubicBezTo>
                  <a:cubicBezTo>
                    <a:pt x="1741" y="1713"/>
                    <a:pt x="1657" y="1601"/>
                    <a:pt x="1741" y="1488"/>
                  </a:cubicBezTo>
                  <a:cubicBezTo>
                    <a:pt x="1825" y="1516"/>
                    <a:pt x="1937" y="1544"/>
                    <a:pt x="2050" y="1572"/>
                  </a:cubicBezTo>
                  <a:cubicBezTo>
                    <a:pt x="2162" y="1629"/>
                    <a:pt x="2274" y="1629"/>
                    <a:pt x="2358" y="1516"/>
                  </a:cubicBezTo>
                  <a:cubicBezTo>
                    <a:pt x="2443" y="1404"/>
                    <a:pt x="2555" y="1432"/>
                    <a:pt x="2639" y="1432"/>
                  </a:cubicBezTo>
                  <a:cubicBezTo>
                    <a:pt x="2695" y="1404"/>
                    <a:pt x="2780" y="1348"/>
                    <a:pt x="2808" y="1460"/>
                  </a:cubicBezTo>
                  <a:cubicBezTo>
                    <a:pt x="2836" y="1516"/>
                    <a:pt x="2808" y="1601"/>
                    <a:pt x="2752" y="1601"/>
                  </a:cubicBezTo>
                  <a:cubicBezTo>
                    <a:pt x="2555" y="1629"/>
                    <a:pt x="2667" y="1825"/>
                    <a:pt x="2611" y="1853"/>
                  </a:cubicBezTo>
                  <a:cubicBezTo>
                    <a:pt x="2443" y="1881"/>
                    <a:pt x="2443" y="2078"/>
                    <a:pt x="2302" y="2134"/>
                  </a:cubicBezTo>
                  <a:cubicBezTo>
                    <a:pt x="2218" y="2190"/>
                    <a:pt x="2190" y="2359"/>
                    <a:pt x="2022" y="2359"/>
                  </a:cubicBezTo>
                  <a:cubicBezTo>
                    <a:pt x="1937" y="2359"/>
                    <a:pt x="1881" y="2583"/>
                    <a:pt x="1825" y="2724"/>
                  </a:cubicBezTo>
                  <a:lnTo>
                    <a:pt x="1825" y="2724"/>
                  </a:lnTo>
                  <a:cubicBezTo>
                    <a:pt x="1741" y="2808"/>
                    <a:pt x="1657" y="2864"/>
                    <a:pt x="1600" y="2724"/>
                  </a:cubicBezTo>
                  <a:cubicBezTo>
                    <a:pt x="1516" y="2555"/>
                    <a:pt x="1376" y="2471"/>
                    <a:pt x="1292" y="2330"/>
                  </a:cubicBezTo>
                  <a:cubicBezTo>
                    <a:pt x="1179" y="2190"/>
                    <a:pt x="1039" y="2050"/>
                    <a:pt x="1207" y="1825"/>
                  </a:cubicBezTo>
                  <a:cubicBezTo>
                    <a:pt x="1264" y="1769"/>
                    <a:pt x="1123" y="1713"/>
                    <a:pt x="1151" y="1629"/>
                  </a:cubicBezTo>
                  <a:cubicBezTo>
                    <a:pt x="1179" y="1572"/>
                    <a:pt x="1123" y="1544"/>
                    <a:pt x="1067" y="1544"/>
                  </a:cubicBezTo>
                  <a:cubicBezTo>
                    <a:pt x="1039" y="1544"/>
                    <a:pt x="1011" y="1572"/>
                    <a:pt x="1011" y="1629"/>
                  </a:cubicBezTo>
                  <a:cubicBezTo>
                    <a:pt x="1039" y="1685"/>
                    <a:pt x="1067" y="1797"/>
                    <a:pt x="955" y="1825"/>
                  </a:cubicBezTo>
                  <a:cubicBezTo>
                    <a:pt x="814" y="1853"/>
                    <a:pt x="702" y="1994"/>
                    <a:pt x="562" y="2050"/>
                  </a:cubicBezTo>
                  <a:cubicBezTo>
                    <a:pt x="506" y="2050"/>
                    <a:pt x="449" y="2050"/>
                    <a:pt x="449" y="1994"/>
                  </a:cubicBezTo>
                  <a:cubicBezTo>
                    <a:pt x="449" y="1741"/>
                    <a:pt x="337" y="1853"/>
                    <a:pt x="281" y="1937"/>
                  </a:cubicBezTo>
                  <a:cubicBezTo>
                    <a:pt x="225" y="1994"/>
                    <a:pt x="197" y="2050"/>
                    <a:pt x="197" y="2134"/>
                  </a:cubicBezTo>
                  <a:cubicBezTo>
                    <a:pt x="225" y="2302"/>
                    <a:pt x="113" y="2218"/>
                    <a:pt x="28" y="2218"/>
                  </a:cubicBezTo>
                  <a:cubicBezTo>
                    <a:pt x="28" y="2190"/>
                    <a:pt x="56" y="2162"/>
                    <a:pt x="56" y="2134"/>
                  </a:cubicBezTo>
                  <a:cubicBezTo>
                    <a:pt x="84" y="1797"/>
                    <a:pt x="84" y="1797"/>
                    <a:pt x="421" y="1629"/>
                  </a:cubicBezTo>
                  <a:cubicBezTo>
                    <a:pt x="309" y="1488"/>
                    <a:pt x="0" y="1572"/>
                    <a:pt x="28" y="1320"/>
                  </a:cubicBezTo>
                  <a:cubicBezTo>
                    <a:pt x="141" y="1264"/>
                    <a:pt x="281" y="1179"/>
                    <a:pt x="337" y="1011"/>
                  </a:cubicBezTo>
                  <a:cubicBezTo>
                    <a:pt x="421" y="843"/>
                    <a:pt x="393" y="674"/>
                    <a:pt x="365" y="50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7" name="Google Shape;2117;p70"/>
            <p:cNvSpPr/>
            <p:nvPr/>
          </p:nvSpPr>
          <p:spPr>
            <a:xfrm>
              <a:off x="5230200" y="752575"/>
              <a:ext cx="33025" cy="38625"/>
            </a:xfrm>
            <a:custGeom>
              <a:avLst/>
              <a:gdLst/>
              <a:ahLst/>
              <a:cxnLst/>
              <a:rect l="l" t="t" r="r" b="b"/>
              <a:pathLst>
                <a:path w="1321" h="1545" extrusionOk="0">
                  <a:moveTo>
                    <a:pt x="225" y="1376"/>
                  </a:moveTo>
                  <a:cubicBezTo>
                    <a:pt x="253" y="1180"/>
                    <a:pt x="141" y="1180"/>
                    <a:pt x="1" y="1180"/>
                  </a:cubicBezTo>
                  <a:cubicBezTo>
                    <a:pt x="57" y="1068"/>
                    <a:pt x="197" y="1068"/>
                    <a:pt x="197" y="927"/>
                  </a:cubicBezTo>
                  <a:cubicBezTo>
                    <a:pt x="197" y="927"/>
                    <a:pt x="197" y="899"/>
                    <a:pt x="197" y="871"/>
                  </a:cubicBezTo>
                  <a:cubicBezTo>
                    <a:pt x="253" y="843"/>
                    <a:pt x="337" y="815"/>
                    <a:pt x="281" y="731"/>
                  </a:cubicBezTo>
                  <a:cubicBezTo>
                    <a:pt x="253" y="675"/>
                    <a:pt x="197" y="647"/>
                    <a:pt x="141" y="590"/>
                  </a:cubicBezTo>
                  <a:cubicBezTo>
                    <a:pt x="337" y="506"/>
                    <a:pt x="394" y="366"/>
                    <a:pt x="366" y="197"/>
                  </a:cubicBezTo>
                  <a:cubicBezTo>
                    <a:pt x="366" y="113"/>
                    <a:pt x="281" y="29"/>
                    <a:pt x="422" y="29"/>
                  </a:cubicBezTo>
                  <a:cubicBezTo>
                    <a:pt x="562" y="1"/>
                    <a:pt x="506" y="85"/>
                    <a:pt x="506" y="169"/>
                  </a:cubicBezTo>
                  <a:cubicBezTo>
                    <a:pt x="478" y="225"/>
                    <a:pt x="534" y="253"/>
                    <a:pt x="590" y="225"/>
                  </a:cubicBezTo>
                  <a:cubicBezTo>
                    <a:pt x="618" y="197"/>
                    <a:pt x="674" y="141"/>
                    <a:pt x="702" y="169"/>
                  </a:cubicBezTo>
                  <a:cubicBezTo>
                    <a:pt x="787" y="562"/>
                    <a:pt x="899" y="225"/>
                    <a:pt x="983" y="197"/>
                  </a:cubicBezTo>
                  <a:cubicBezTo>
                    <a:pt x="1067" y="169"/>
                    <a:pt x="1152" y="197"/>
                    <a:pt x="1264" y="169"/>
                  </a:cubicBezTo>
                  <a:cubicBezTo>
                    <a:pt x="1208" y="282"/>
                    <a:pt x="1095" y="282"/>
                    <a:pt x="1039" y="338"/>
                  </a:cubicBezTo>
                  <a:cubicBezTo>
                    <a:pt x="1039" y="450"/>
                    <a:pt x="1124" y="422"/>
                    <a:pt x="1152" y="422"/>
                  </a:cubicBezTo>
                  <a:cubicBezTo>
                    <a:pt x="1264" y="422"/>
                    <a:pt x="1320" y="562"/>
                    <a:pt x="1264" y="590"/>
                  </a:cubicBezTo>
                  <a:cubicBezTo>
                    <a:pt x="1095" y="703"/>
                    <a:pt x="1180" y="843"/>
                    <a:pt x="1236" y="955"/>
                  </a:cubicBezTo>
                  <a:cubicBezTo>
                    <a:pt x="1011" y="927"/>
                    <a:pt x="815" y="1011"/>
                    <a:pt x="618" y="983"/>
                  </a:cubicBezTo>
                  <a:cubicBezTo>
                    <a:pt x="534" y="1180"/>
                    <a:pt x="731" y="1264"/>
                    <a:pt x="731" y="1405"/>
                  </a:cubicBezTo>
                  <a:lnTo>
                    <a:pt x="731" y="1405"/>
                  </a:lnTo>
                  <a:cubicBezTo>
                    <a:pt x="674" y="1461"/>
                    <a:pt x="646" y="1489"/>
                    <a:pt x="590" y="1545"/>
                  </a:cubicBezTo>
                  <a:cubicBezTo>
                    <a:pt x="562" y="1517"/>
                    <a:pt x="534" y="1517"/>
                    <a:pt x="506" y="1517"/>
                  </a:cubicBezTo>
                  <a:cubicBezTo>
                    <a:pt x="422" y="1489"/>
                    <a:pt x="337" y="1405"/>
                    <a:pt x="225" y="137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8" name="Google Shape;2118;p70"/>
            <p:cNvSpPr/>
            <p:nvPr/>
          </p:nvSpPr>
          <p:spPr>
            <a:xfrm>
              <a:off x="5186675" y="714675"/>
              <a:ext cx="21100" cy="30200"/>
            </a:xfrm>
            <a:custGeom>
              <a:avLst/>
              <a:gdLst/>
              <a:ahLst/>
              <a:cxnLst/>
              <a:rect l="l" t="t" r="r" b="b"/>
              <a:pathLst>
                <a:path w="844" h="1208" extrusionOk="0">
                  <a:moveTo>
                    <a:pt x="703" y="422"/>
                  </a:moveTo>
                  <a:cubicBezTo>
                    <a:pt x="675" y="506"/>
                    <a:pt x="534" y="478"/>
                    <a:pt x="506" y="618"/>
                  </a:cubicBezTo>
                  <a:cubicBezTo>
                    <a:pt x="703" y="562"/>
                    <a:pt x="675" y="815"/>
                    <a:pt x="815" y="871"/>
                  </a:cubicBezTo>
                  <a:cubicBezTo>
                    <a:pt x="843" y="871"/>
                    <a:pt x="843" y="927"/>
                    <a:pt x="815" y="927"/>
                  </a:cubicBezTo>
                  <a:cubicBezTo>
                    <a:pt x="815" y="955"/>
                    <a:pt x="787" y="983"/>
                    <a:pt x="759" y="983"/>
                  </a:cubicBezTo>
                  <a:cubicBezTo>
                    <a:pt x="647" y="731"/>
                    <a:pt x="534" y="1208"/>
                    <a:pt x="422" y="983"/>
                  </a:cubicBezTo>
                  <a:cubicBezTo>
                    <a:pt x="338" y="787"/>
                    <a:pt x="282" y="590"/>
                    <a:pt x="85" y="450"/>
                  </a:cubicBezTo>
                  <a:cubicBezTo>
                    <a:pt x="1" y="394"/>
                    <a:pt x="57" y="169"/>
                    <a:pt x="169" y="85"/>
                  </a:cubicBezTo>
                  <a:cubicBezTo>
                    <a:pt x="282" y="1"/>
                    <a:pt x="366" y="85"/>
                    <a:pt x="422" y="169"/>
                  </a:cubicBezTo>
                  <a:cubicBezTo>
                    <a:pt x="478" y="197"/>
                    <a:pt x="506" y="282"/>
                    <a:pt x="562" y="310"/>
                  </a:cubicBezTo>
                  <a:cubicBezTo>
                    <a:pt x="619" y="338"/>
                    <a:pt x="675" y="338"/>
                    <a:pt x="703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9" name="Google Shape;2119;p70"/>
            <p:cNvSpPr/>
            <p:nvPr/>
          </p:nvSpPr>
          <p:spPr>
            <a:xfrm>
              <a:off x="5122125" y="676075"/>
              <a:ext cx="14050" cy="18975"/>
            </a:xfrm>
            <a:custGeom>
              <a:avLst/>
              <a:gdLst/>
              <a:ahLst/>
              <a:cxnLst/>
              <a:rect l="l" t="t" r="r" b="b"/>
              <a:pathLst>
                <a:path w="562" h="759" extrusionOk="0">
                  <a:moveTo>
                    <a:pt x="505" y="394"/>
                  </a:moveTo>
                  <a:cubicBezTo>
                    <a:pt x="505" y="422"/>
                    <a:pt x="505" y="450"/>
                    <a:pt x="505" y="478"/>
                  </a:cubicBezTo>
                  <a:cubicBezTo>
                    <a:pt x="393" y="534"/>
                    <a:pt x="309" y="506"/>
                    <a:pt x="197" y="478"/>
                  </a:cubicBezTo>
                  <a:cubicBezTo>
                    <a:pt x="140" y="562"/>
                    <a:pt x="197" y="674"/>
                    <a:pt x="140" y="759"/>
                  </a:cubicBezTo>
                  <a:cubicBezTo>
                    <a:pt x="0" y="422"/>
                    <a:pt x="0" y="338"/>
                    <a:pt x="84" y="1"/>
                  </a:cubicBezTo>
                  <a:cubicBezTo>
                    <a:pt x="140" y="225"/>
                    <a:pt x="281" y="281"/>
                    <a:pt x="449" y="253"/>
                  </a:cubicBezTo>
                  <a:cubicBezTo>
                    <a:pt x="562" y="253"/>
                    <a:pt x="477" y="366"/>
                    <a:pt x="505" y="39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0" name="Google Shape;2120;p70"/>
            <p:cNvSpPr/>
            <p:nvPr/>
          </p:nvSpPr>
          <p:spPr>
            <a:xfrm>
              <a:off x="5129825" y="744850"/>
              <a:ext cx="14075" cy="11975"/>
            </a:xfrm>
            <a:custGeom>
              <a:avLst/>
              <a:gdLst/>
              <a:ahLst/>
              <a:cxnLst/>
              <a:rect l="l" t="t" r="r" b="b"/>
              <a:pathLst>
                <a:path w="563" h="479" extrusionOk="0">
                  <a:moveTo>
                    <a:pt x="562" y="282"/>
                  </a:moveTo>
                  <a:cubicBezTo>
                    <a:pt x="506" y="282"/>
                    <a:pt x="478" y="282"/>
                    <a:pt x="422" y="282"/>
                  </a:cubicBezTo>
                  <a:cubicBezTo>
                    <a:pt x="310" y="282"/>
                    <a:pt x="394" y="422"/>
                    <a:pt x="310" y="450"/>
                  </a:cubicBezTo>
                  <a:cubicBezTo>
                    <a:pt x="225" y="478"/>
                    <a:pt x="113" y="478"/>
                    <a:pt x="29" y="422"/>
                  </a:cubicBezTo>
                  <a:cubicBezTo>
                    <a:pt x="1" y="394"/>
                    <a:pt x="1" y="394"/>
                    <a:pt x="1" y="366"/>
                  </a:cubicBezTo>
                  <a:cubicBezTo>
                    <a:pt x="57" y="85"/>
                    <a:pt x="254" y="1"/>
                    <a:pt x="506" y="1"/>
                  </a:cubicBezTo>
                  <a:cubicBezTo>
                    <a:pt x="478" y="85"/>
                    <a:pt x="506" y="198"/>
                    <a:pt x="562" y="2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1" name="Google Shape;2121;p70"/>
            <p:cNvSpPr/>
            <p:nvPr/>
          </p:nvSpPr>
          <p:spPr>
            <a:xfrm>
              <a:off x="5233000" y="770825"/>
              <a:ext cx="9150" cy="5650"/>
            </a:xfrm>
            <a:custGeom>
              <a:avLst/>
              <a:gdLst/>
              <a:ahLst/>
              <a:cxnLst/>
              <a:rect l="l" t="t" r="r" b="b"/>
              <a:pathLst>
                <a:path w="366" h="226" extrusionOk="0">
                  <a:moveTo>
                    <a:pt x="169" y="1"/>
                  </a:moveTo>
                  <a:cubicBezTo>
                    <a:pt x="197" y="29"/>
                    <a:pt x="225" y="29"/>
                    <a:pt x="225" y="29"/>
                  </a:cubicBezTo>
                  <a:cubicBezTo>
                    <a:pt x="282" y="85"/>
                    <a:pt x="366" y="29"/>
                    <a:pt x="338" y="113"/>
                  </a:cubicBezTo>
                  <a:cubicBezTo>
                    <a:pt x="338" y="169"/>
                    <a:pt x="282" y="225"/>
                    <a:pt x="225" y="197"/>
                  </a:cubicBezTo>
                  <a:cubicBezTo>
                    <a:pt x="169" y="197"/>
                    <a:pt x="141" y="169"/>
                    <a:pt x="85" y="141"/>
                  </a:cubicBezTo>
                  <a:cubicBezTo>
                    <a:pt x="1" y="29"/>
                    <a:pt x="85" y="1"/>
                    <a:pt x="1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2" name="Google Shape;2122;p70"/>
            <p:cNvSpPr/>
            <p:nvPr/>
          </p:nvSpPr>
          <p:spPr>
            <a:xfrm>
              <a:off x="5190900" y="739950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41" y="85"/>
                  </a:moveTo>
                  <a:cubicBezTo>
                    <a:pt x="113" y="141"/>
                    <a:pt x="85" y="141"/>
                    <a:pt x="28" y="113"/>
                  </a:cubicBezTo>
                  <a:cubicBezTo>
                    <a:pt x="0" y="113"/>
                    <a:pt x="0" y="85"/>
                    <a:pt x="28" y="57"/>
                  </a:cubicBezTo>
                  <a:cubicBezTo>
                    <a:pt x="57" y="29"/>
                    <a:pt x="85" y="0"/>
                    <a:pt x="113" y="29"/>
                  </a:cubicBezTo>
                  <a:cubicBezTo>
                    <a:pt x="141" y="57"/>
                    <a:pt x="141" y="85"/>
                    <a:pt x="141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3" name="Google Shape;2123;p70"/>
            <p:cNvSpPr/>
            <p:nvPr/>
          </p:nvSpPr>
          <p:spPr>
            <a:xfrm>
              <a:off x="5262500" y="699950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8" y="56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0" y="28"/>
                    <a:pt x="0" y="28"/>
                  </a:cubicBezTo>
                  <a:cubicBezTo>
                    <a:pt x="0" y="28"/>
                    <a:pt x="0" y="0"/>
                    <a:pt x="28" y="28"/>
                  </a:cubicBezTo>
                  <a:cubicBezTo>
                    <a:pt x="28" y="28"/>
                    <a:pt x="28" y="28"/>
                    <a:pt x="28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4" name="Google Shape;2124;p70"/>
            <p:cNvSpPr/>
            <p:nvPr/>
          </p:nvSpPr>
          <p:spPr>
            <a:xfrm>
              <a:off x="5204225" y="7518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29"/>
                  </a:moveTo>
                  <a:lnTo>
                    <a:pt x="1" y="29"/>
                  </a:lnTo>
                  <a:lnTo>
                    <a:pt x="2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5" name="Google Shape;2125;p70"/>
            <p:cNvSpPr/>
            <p:nvPr/>
          </p:nvSpPr>
          <p:spPr>
            <a:xfrm>
              <a:off x="5215475" y="78487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56" y="84"/>
                  </a:moveTo>
                  <a:cubicBezTo>
                    <a:pt x="28" y="56"/>
                    <a:pt x="0" y="28"/>
                    <a:pt x="0" y="0"/>
                  </a:cubicBezTo>
                  <a:cubicBezTo>
                    <a:pt x="0" y="28"/>
                    <a:pt x="28" y="56"/>
                    <a:pt x="56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6" name="Google Shape;2126;p70"/>
            <p:cNvSpPr/>
            <p:nvPr/>
          </p:nvSpPr>
          <p:spPr>
            <a:xfrm>
              <a:off x="4933300" y="675375"/>
              <a:ext cx="200775" cy="134775"/>
            </a:xfrm>
            <a:custGeom>
              <a:avLst/>
              <a:gdLst/>
              <a:ahLst/>
              <a:cxnLst/>
              <a:rect l="l" t="t" r="r" b="b"/>
              <a:pathLst>
                <a:path w="8031" h="5391" extrusionOk="0">
                  <a:moveTo>
                    <a:pt x="7525" y="4745"/>
                  </a:moveTo>
                  <a:cubicBezTo>
                    <a:pt x="7357" y="4829"/>
                    <a:pt x="7188" y="4773"/>
                    <a:pt x="7020" y="4829"/>
                  </a:cubicBezTo>
                  <a:cubicBezTo>
                    <a:pt x="6907" y="4886"/>
                    <a:pt x="6823" y="4801"/>
                    <a:pt x="6767" y="4717"/>
                  </a:cubicBezTo>
                  <a:cubicBezTo>
                    <a:pt x="6599" y="4493"/>
                    <a:pt x="6121" y="4352"/>
                    <a:pt x="5897" y="4408"/>
                  </a:cubicBezTo>
                  <a:cubicBezTo>
                    <a:pt x="5784" y="4436"/>
                    <a:pt x="5728" y="4493"/>
                    <a:pt x="5756" y="4605"/>
                  </a:cubicBezTo>
                  <a:cubicBezTo>
                    <a:pt x="5784" y="4661"/>
                    <a:pt x="5756" y="4717"/>
                    <a:pt x="5784" y="4773"/>
                  </a:cubicBezTo>
                  <a:cubicBezTo>
                    <a:pt x="5812" y="4998"/>
                    <a:pt x="5784" y="5194"/>
                    <a:pt x="5644" y="5391"/>
                  </a:cubicBezTo>
                  <a:cubicBezTo>
                    <a:pt x="5504" y="5391"/>
                    <a:pt x="5363" y="5279"/>
                    <a:pt x="5251" y="5222"/>
                  </a:cubicBezTo>
                  <a:cubicBezTo>
                    <a:pt x="5223" y="5194"/>
                    <a:pt x="5195" y="5166"/>
                    <a:pt x="5167" y="5138"/>
                  </a:cubicBezTo>
                  <a:cubicBezTo>
                    <a:pt x="5195" y="5082"/>
                    <a:pt x="5223" y="4998"/>
                    <a:pt x="5251" y="4914"/>
                  </a:cubicBezTo>
                  <a:cubicBezTo>
                    <a:pt x="5026" y="4942"/>
                    <a:pt x="4942" y="4745"/>
                    <a:pt x="4746" y="4689"/>
                  </a:cubicBezTo>
                  <a:cubicBezTo>
                    <a:pt x="4718" y="4689"/>
                    <a:pt x="4661" y="4633"/>
                    <a:pt x="4661" y="4605"/>
                  </a:cubicBezTo>
                  <a:cubicBezTo>
                    <a:pt x="4718" y="4408"/>
                    <a:pt x="4521" y="4380"/>
                    <a:pt x="4465" y="4268"/>
                  </a:cubicBezTo>
                  <a:cubicBezTo>
                    <a:pt x="4381" y="4156"/>
                    <a:pt x="4324" y="4128"/>
                    <a:pt x="4212" y="4156"/>
                  </a:cubicBezTo>
                  <a:cubicBezTo>
                    <a:pt x="4016" y="4156"/>
                    <a:pt x="3960" y="4071"/>
                    <a:pt x="4072" y="3819"/>
                  </a:cubicBezTo>
                  <a:cubicBezTo>
                    <a:pt x="3903" y="3931"/>
                    <a:pt x="3763" y="3959"/>
                    <a:pt x="3651" y="3959"/>
                  </a:cubicBezTo>
                  <a:cubicBezTo>
                    <a:pt x="3538" y="3959"/>
                    <a:pt x="3454" y="4043"/>
                    <a:pt x="3342" y="4071"/>
                  </a:cubicBezTo>
                  <a:cubicBezTo>
                    <a:pt x="3286" y="3987"/>
                    <a:pt x="3314" y="3931"/>
                    <a:pt x="3370" y="3875"/>
                  </a:cubicBezTo>
                  <a:cubicBezTo>
                    <a:pt x="3566" y="3735"/>
                    <a:pt x="3651" y="3482"/>
                    <a:pt x="3931" y="3454"/>
                  </a:cubicBezTo>
                  <a:cubicBezTo>
                    <a:pt x="4016" y="3454"/>
                    <a:pt x="4016" y="3089"/>
                    <a:pt x="3931" y="3061"/>
                  </a:cubicBezTo>
                  <a:cubicBezTo>
                    <a:pt x="3875" y="3005"/>
                    <a:pt x="3819" y="3061"/>
                    <a:pt x="3819" y="3117"/>
                  </a:cubicBezTo>
                  <a:cubicBezTo>
                    <a:pt x="3819" y="3201"/>
                    <a:pt x="3763" y="3285"/>
                    <a:pt x="3707" y="3370"/>
                  </a:cubicBezTo>
                  <a:cubicBezTo>
                    <a:pt x="3651" y="3426"/>
                    <a:pt x="3510" y="3257"/>
                    <a:pt x="3482" y="3454"/>
                  </a:cubicBezTo>
                  <a:cubicBezTo>
                    <a:pt x="3454" y="3566"/>
                    <a:pt x="3342" y="3622"/>
                    <a:pt x="3342" y="3763"/>
                  </a:cubicBezTo>
                  <a:cubicBezTo>
                    <a:pt x="3342" y="3763"/>
                    <a:pt x="3314" y="3791"/>
                    <a:pt x="3286" y="3791"/>
                  </a:cubicBezTo>
                  <a:cubicBezTo>
                    <a:pt x="3061" y="3763"/>
                    <a:pt x="2837" y="3903"/>
                    <a:pt x="2640" y="3819"/>
                  </a:cubicBezTo>
                  <a:cubicBezTo>
                    <a:pt x="2472" y="3735"/>
                    <a:pt x="2387" y="3763"/>
                    <a:pt x="2275" y="3847"/>
                  </a:cubicBezTo>
                  <a:cubicBezTo>
                    <a:pt x="2163" y="3931"/>
                    <a:pt x="2050" y="3903"/>
                    <a:pt x="2050" y="3791"/>
                  </a:cubicBezTo>
                  <a:cubicBezTo>
                    <a:pt x="2050" y="3566"/>
                    <a:pt x="1910" y="3482"/>
                    <a:pt x="1770" y="3398"/>
                  </a:cubicBezTo>
                  <a:cubicBezTo>
                    <a:pt x="1770" y="3285"/>
                    <a:pt x="1882" y="3285"/>
                    <a:pt x="1910" y="3145"/>
                  </a:cubicBezTo>
                  <a:cubicBezTo>
                    <a:pt x="1601" y="3229"/>
                    <a:pt x="1377" y="3426"/>
                    <a:pt x="1180" y="3594"/>
                  </a:cubicBezTo>
                  <a:cubicBezTo>
                    <a:pt x="1012" y="3791"/>
                    <a:pt x="731" y="3903"/>
                    <a:pt x="619" y="4212"/>
                  </a:cubicBezTo>
                  <a:cubicBezTo>
                    <a:pt x="759" y="4268"/>
                    <a:pt x="899" y="4324"/>
                    <a:pt x="843" y="4493"/>
                  </a:cubicBezTo>
                  <a:cubicBezTo>
                    <a:pt x="843" y="4577"/>
                    <a:pt x="619" y="4661"/>
                    <a:pt x="478" y="4661"/>
                  </a:cubicBezTo>
                  <a:cubicBezTo>
                    <a:pt x="310" y="4605"/>
                    <a:pt x="394" y="4464"/>
                    <a:pt x="366" y="4380"/>
                  </a:cubicBezTo>
                  <a:lnTo>
                    <a:pt x="394" y="4380"/>
                  </a:lnTo>
                  <a:lnTo>
                    <a:pt x="394" y="4352"/>
                  </a:lnTo>
                  <a:lnTo>
                    <a:pt x="366" y="4380"/>
                  </a:lnTo>
                  <a:cubicBezTo>
                    <a:pt x="254" y="4464"/>
                    <a:pt x="310" y="4633"/>
                    <a:pt x="254" y="4745"/>
                  </a:cubicBezTo>
                  <a:cubicBezTo>
                    <a:pt x="226" y="4801"/>
                    <a:pt x="198" y="4829"/>
                    <a:pt x="141" y="4829"/>
                  </a:cubicBezTo>
                  <a:cubicBezTo>
                    <a:pt x="57" y="4801"/>
                    <a:pt x="29" y="4745"/>
                    <a:pt x="29" y="4661"/>
                  </a:cubicBezTo>
                  <a:cubicBezTo>
                    <a:pt x="57" y="4577"/>
                    <a:pt x="57" y="4521"/>
                    <a:pt x="29" y="4436"/>
                  </a:cubicBezTo>
                  <a:cubicBezTo>
                    <a:pt x="29" y="4380"/>
                    <a:pt x="57" y="4296"/>
                    <a:pt x="85" y="4268"/>
                  </a:cubicBezTo>
                  <a:cubicBezTo>
                    <a:pt x="226" y="4128"/>
                    <a:pt x="338" y="4015"/>
                    <a:pt x="141" y="3847"/>
                  </a:cubicBezTo>
                  <a:cubicBezTo>
                    <a:pt x="113" y="3819"/>
                    <a:pt x="141" y="3875"/>
                    <a:pt x="113" y="3847"/>
                  </a:cubicBezTo>
                  <a:cubicBezTo>
                    <a:pt x="57" y="3763"/>
                    <a:pt x="57" y="3678"/>
                    <a:pt x="113" y="3650"/>
                  </a:cubicBezTo>
                  <a:cubicBezTo>
                    <a:pt x="450" y="3622"/>
                    <a:pt x="1" y="2977"/>
                    <a:pt x="562" y="3117"/>
                  </a:cubicBezTo>
                  <a:cubicBezTo>
                    <a:pt x="647" y="3145"/>
                    <a:pt x="703" y="3089"/>
                    <a:pt x="787" y="3061"/>
                  </a:cubicBezTo>
                  <a:cubicBezTo>
                    <a:pt x="1040" y="2892"/>
                    <a:pt x="1236" y="2948"/>
                    <a:pt x="1433" y="3145"/>
                  </a:cubicBezTo>
                  <a:cubicBezTo>
                    <a:pt x="1517" y="3033"/>
                    <a:pt x="1405" y="2920"/>
                    <a:pt x="1377" y="2808"/>
                  </a:cubicBezTo>
                  <a:cubicBezTo>
                    <a:pt x="1377" y="2640"/>
                    <a:pt x="1461" y="2527"/>
                    <a:pt x="1601" y="2471"/>
                  </a:cubicBezTo>
                  <a:cubicBezTo>
                    <a:pt x="1657" y="2443"/>
                    <a:pt x="1714" y="2415"/>
                    <a:pt x="1685" y="2331"/>
                  </a:cubicBezTo>
                  <a:cubicBezTo>
                    <a:pt x="1657" y="2275"/>
                    <a:pt x="1601" y="2275"/>
                    <a:pt x="1545" y="2303"/>
                  </a:cubicBezTo>
                  <a:cubicBezTo>
                    <a:pt x="1461" y="2331"/>
                    <a:pt x="1377" y="2415"/>
                    <a:pt x="1292" y="2443"/>
                  </a:cubicBezTo>
                  <a:cubicBezTo>
                    <a:pt x="1208" y="2471"/>
                    <a:pt x="1124" y="2527"/>
                    <a:pt x="1040" y="2443"/>
                  </a:cubicBezTo>
                  <a:cubicBezTo>
                    <a:pt x="956" y="2387"/>
                    <a:pt x="1012" y="2303"/>
                    <a:pt x="1040" y="2218"/>
                  </a:cubicBezTo>
                  <a:cubicBezTo>
                    <a:pt x="1124" y="2022"/>
                    <a:pt x="1012" y="1713"/>
                    <a:pt x="1461" y="1713"/>
                  </a:cubicBezTo>
                  <a:cubicBezTo>
                    <a:pt x="1180" y="1545"/>
                    <a:pt x="1180" y="1320"/>
                    <a:pt x="1349" y="1180"/>
                  </a:cubicBezTo>
                  <a:cubicBezTo>
                    <a:pt x="1517" y="1011"/>
                    <a:pt x="1433" y="927"/>
                    <a:pt x="1349" y="787"/>
                  </a:cubicBezTo>
                  <a:cubicBezTo>
                    <a:pt x="1292" y="702"/>
                    <a:pt x="1236" y="590"/>
                    <a:pt x="1321" y="506"/>
                  </a:cubicBezTo>
                  <a:cubicBezTo>
                    <a:pt x="1433" y="394"/>
                    <a:pt x="1517" y="478"/>
                    <a:pt x="1601" y="590"/>
                  </a:cubicBezTo>
                  <a:cubicBezTo>
                    <a:pt x="1657" y="646"/>
                    <a:pt x="1714" y="674"/>
                    <a:pt x="1798" y="646"/>
                  </a:cubicBezTo>
                  <a:cubicBezTo>
                    <a:pt x="1994" y="590"/>
                    <a:pt x="1994" y="759"/>
                    <a:pt x="2050" y="871"/>
                  </a:cubicBezTo>
                  <a:cubicBezTo>
                    <a:pt x="2079" y="871"/>
                    <a:pt x="2050" y="871"/>
                    <a:pt x="2050" y="871"/>
                  </a:cubicBezTo>
                  <a:cubicBezTo>
                    <a:pt x="2022" y="787"/>
                    <a:pt x="2079" y="731"/>
                    <a:pt x="2050" y="702"/>
                  </a:cubicBezTo>
                  <a:cubicBezTo>
                    <a:pt x="1854" y="394"/>
                    <a:pt x="1966" y="253"/>
                    <a:pt x="2275" y="113"/>
                  </a:cubicBezTo>
                  <a:cubicBezTo>
                    <a:pt x="2584" y="1"/>
                    <a:pt x="2780" y="57"/>
                    <a:pt x="2780" y="422"/>
                  </a:cubicBezTo>
                  <a:cubicBezTo>
                    <a:pt x="2808" y="702"/>
                    <a:pt x="2808" y="955"/>
                    <a:pt x="3117" y="1095"/>
                  </a:cubicBezTo>
                  <a:cubicBezTo>
                    <a:pt x="3202" y="1124"/>
                    <a:pt x="3173" y="1208"/>
                    <a:pt x="3117" y="1292"/>
                  </a:cubicBezTo>
                  <a:cubicBezTo>
                    <a:pt x="2977" y="1489"/>
                    <a:pt x="2808" y="1685"/>
                    <a:pt x="2921" y="1966"/>
                  </a:cubicBezTo>
                  <a:cubicBezTo>
                    <a:pt x="2949" y="2050"/>
                    <a:pt x="2865" y="2134"/>
                    <a:pt x="2780" y="2162"/>
                  </a:cubicBezTo>
                  <a:cubicBezTo>
                    <a:pt x="2696" y="2190"/>
                    <a:pt x="2640" y="2162"/>
                    <a:pt x="2584" y="2078"/>
                  </a:cubicBezTo>
                  <a:cubicBezTo>
                    <a:pt x="2472" y="1966"/>
                    <a:pt x="2472" y="1769"/>
                    <a:pt x="2415" y="1629"/>
                  </a:cubicBezTo>
                  <a:cubicBezTo>
                    <a:pt x="2135" y="1685"/>
                    <a:pt x="2163" y="1910"/>
                    <a:pt x="2135" y="2078"/>
                  </a:cubicBezTo>
                  <a:cubicBezTo>
                    <a:pt x="2135" y="2162"/>
                    <a:pt x="2500" y="2359"/>
                    <a:pt x="2556" y="2303"/>
                  </a:cubicBezTo>
                  <a:cubicBezTo>
                    <a:pt x="2696" y="2218"/>
                    <a:pt x="2808" y="2078"/>
                    <a:pt x="2893" y="2331"/>
                  </a:cubicBezTo>
                  <a:cubicBezTo>
                    <a:pt x="3061" y="2275"/>
                    <a:pt x="3230" y="2359"/>
                    <a:pt x="3370" y="2218"/>
                  </a:cubicBezTo>
                  <a:cubicBezTo>
                    <a:pt x="3510" y="2078"/>
                    <a:pt x="3651" y="2106"/>
                    <a:pt x="3819" y="2218"/>
                  </a:cubicBezTo>
                  <a:cubicBezTo>
                    <a:pt x="4044" y="2359"/>
                    <a:pt x="4212" y="2162"/>
                    <a:pt x="4381" y="2078"/>
                  </a:cubicBezTo>
                  <a:cubicBezTo>
                    <a:pt x="4521" y="1994"/>
                    <a:pt x="4549" y="1825"/>
                    <a:pt x="4437" y="1685"/>
                  </a:cubicBezTo>
                  <a:cubicBezTo>
                    <a:pt x="4409" y="1573"/>
                    <a:pt x="4437" y="1489"/>
                    <a:pt x="4437" y="1376"/>
                  </a:cubicBezTo>
                  <a:cubicBezTo>
                    <a:pt x="4437" y="1348"/>
                    <a:pt x="4353" y="1376"/>
                    <a:pt x="4409" y="1376"/>
                  </a:cubicBezTo>
                  <a:cubicBezTo>
                    <a:pt x="4437" y="1404"/>
                    <a:pt x="4437" y="1432"/>
                    <a:pt x="4409" y="1432"/>
                  </a:cubicBezTo>
                  <a:cubicBezTo>
                    <a:pt x="4409" y="1489"/>
                    <a:pt x="4381" y="1517"/>
                    <a:pt x="4324" y="1545"/>
                  </a:cubicBezTo>
                  <a:cubicBezTo>
                    <a:pt x="4296" y="1545"/>
                    <a:pt x="4268" y="1545"/>
                    <a:pt x="4240" y="1517"/>
                  </a:cubicBezTo>
                  <a:cubicBezTo>
                    <a:pt x="4128" y="1489"/>
                    <a:pt x="4100" y="1376"/>
                    <a:pt x="4072" y="1292"/>
                  </a:cubicBezTo>
                  <a:cubicBezTo>
                    <a:pt x="4072" y="1264"/>
                    <a:pt x="4072" y="1236"/>
                    <a:pt x="4072" y="1180"/>
                  </a:cubicBezTo>
                  <a:cubicBezTo>
                    <a:pt x="4044" y="1067"/>
                    <a:pt x="4156" y="955"/>
                    <a:pt x="4184" y="843"/>
                  </a:cubicBezTo>
                  <a:cubicBezTo>
                    <a:pt x="4184" y="815"/>
                    <a:pt x="4184" y="787"/>
                    <a:pt x="4184" y="759"/>
                  </a:cubicBezTo>
                  <a:cubicBezTo>
                    <a:pt x="4156" y="702"/>
                    <a:pt x="4100" y="759"/>
                    <a:pt x="4072" y="731"/>
                  </a:cubicBezTo>
                  <a:cubicBezTo>
                    <a:pt x="3988" y="702"/>
                    <a:pt x="3960" y="618"/>
                    <a:pt x="4044" y="562"/>
                  </a:cubicBezTo>
                  <a:cubicBezTo>
                    <a:pt x="4156" y="590"/>
                    <a:pt x="4212" y="534"/>
                    <a:pt x="4296" y="450"/>
                  </a:cubicBezTo>
                  <a:cubicBezTo>
                    <a:pt x="4409" y="309"/>
                    <a:pt x="4521" y="225"/>
                    <a:pt x="4633" y="113"/>
                  </a:cubicBezTo>
                  <a:cubicBezTo>
                    <a:pt x="4689" y="57"/>
                    <a:pt x="4746" y="85"/>
                    <a:pt x="4774" y="141"/>
                  </a:cubicBezTo>
                  <a:cubicBezTo>
                    <a:pt x="4830" y="197"/>
                    <a:pt x="4774" y="225"/>
                    <a:pt x="4718" y="253"/>
                  </a:cubicBezTo>
                  <a:cubicBezTo>
                    <a:pt x="4577" y="422"/>
                    <a:pt x="4521" y="618"/>
                    <a:pt x="4465" y="815"/>
                  </a:cubicBezTo>
                  <a:cubicBezTo>
                    <a:pt x="4465" y="871"/>
                    <a:pt x="4521" y="927"/>
                    <a:pt x="4549" y="927"/>
                  </a:cubicBezTo>
                  <a:cubicBezTo>
                    <a:pt x="4605" y="927"/>
                    <a:pt x="4661" y="899"/>
                    <a:pt x="4661" y="871"/>
                  </a:cubicBezTo>
                  <a:cubicBezTo>
                    <a:pt x="4689" y="590"/>
                    <a:pt x="4914" y="478"/>
                    <a:pt x="5054" y="281"/>
                  </a:cubicBezTo>
                  <a:cubicBezTo>
                    <a:pt x="5139" y="169"/>
                    <a:pt x="5251" y="169"/>
                    <a:pt x="5391" y="197"/>
                  </a:cubicBezTo>
                  <a:cubicBezTo>
                    <a:pt x="5476" y="225"/>
                    <a:pt x="5504" y="281"/>
                    <a:pt x="5476" y="366"/>
                  </a:cubicBezTo>
                  <a:cubicBezTo>
                    <a:pt x="5476" y="422"/>
                    <a:pt x="5391" y="422"/>
                    <a:pt x="5335" y="394"/>
                  </a:cubicBezTo>
                  <a:cubicBezTo>
                    <a:pt x="5307" y="366"/>
                    <a:pt x="5279" y="394"/>
                    <a:pt x="5223" y="366"/>
                  </a:cubicBezTo>
                  <a:cubicBezTo>
                    <a:pt x="5251" y="731"/>
                    <a:pt x="5504" y="927"/>
                    <a:pt x="5728" y="1124"/>
                  </a:cubicBezTo>
                  <a:cubicBezTo>
                    <a:pt x="5756" y="1124"/>
                    <a:pt x="5784" y="1124"/>
                    <a:pt x="5784" y="1095"/>
                  </a:cubicBezTo>
                  <a:cubicBezTo>
                    <a:pt x="5812" y="983"/>
                    <a:pt x="5841" y="871"/>
                    <a:pt x="5953" y="843"/>
                  </a:cubicBezTo>
                  <a:cubicBezTo>
                    <a:pt x="6009" y="843"/>
                    <a:pt x="6093" y="1152"/>
                    <a:pt x="6065" y="1236"/>
                  </a:cubicBezTo>
                  <a:cubicBezTo>
                    <a:pt x="6009" y="1348"/>
                    <a:pt x="5897" y="1320"/>
                    <a:pt x="5784" y="1320"/>
                  </a:cubicBezTo>
                  <a:cubicBezTo>
                    <a:pt x="5672" y="1320"/>
                    <a:pt x="5560" y="1236"/>
                    <a:pt x="5447" y="1348"/>
                  </a:cubicBezTo>
                  <a:cubicBezTo>
                    <a:pt x="5419" y="1404"/>
                    <a:pt x="5391" y="1432"/>
                    <a:pt x="5447" y="1460"/>
                  </a:cubicBezTo>
                  <a:cubicBezTo>
                    <a:pt x="5447" y="1489"/>
                    <a:pt x="5616" y="1460"/>
                    <a:pt x="5504" y="1573"/>
                  </a:cubicBezTo>
                  <a:cubicBezTo>
                    <a:pt x="5419" y="1629"/>
                    <a:pt x="5335" y="1601"/>
                    <a:pt x="5307" y="1489"/>
                  </a:cubicBezTo>
                  <a:cubicBezTo>
                    <a:pt x="5279" y="1404"/>
                    <a:pt x="5363" y="1320"/>
                    <a:pt x="5279" y="1236"/>
                  </a:cubicBezTo>
                  <a:cubicBezTo>
                    <a:pt x="5223" y="1236"/>
                    <a:pt x="5223" y="1292"/>
                    <a:pt x="5223" y="1292"/>
                  </a:cubicBezTo>
                  <a:cubicBezTo>
                    <a:pt x="5139" y="1376"/>
                    <a:pt x="4998" y="1629"/>
                    <a:pt x="4970" y="1741"/>
                  </a:cubicBezTo>
                  <a:cubicBezTo>
                    <a:pt x="4942" y="1938"/>
                    <a:pt x="4970" y="1966"/>
                    <a:pt x="5195" y="1882"/>
                  </a:cubicBezTo>
                  <a:cubicBezTo>
                    <a:pt x="5223" y="1882"/>
                    <a:pt x="5251" y="1882"/>
                    <a:pt x="5307" y="1854"/>
                  </a:cubicBezTo>
                  <a:cubicBezTo>
                    <a:pt x="5167" y="2162"/>
                    <a:pt x="5139" y="2443"/>
                    <a:pt x="5195" y="2724"/>
                  </a:cubicBezTo>
                  <a:cubicBezTo>
                    <a:pt x="5223" y="2892"/>
                    <a:pt x="5195" y="2977"/>
                    <a:pt x="5363" y="3005"/>
                  </a:cubicBezTo>
                  <a:cubicBezTo>
                    <a:pt x="5391" y="3005"/>
                    <a:pt x="5447" y="3061"/>
                    <a:pt x="5419" y="3117"/>
                  </a:cubicBezTo>
                  <a:cubicBezTo>
                    <a:pt x="5391" y="3145"/>
                    <a:pt x="5335" y="3173"/>
                    <a:pt x="5307" y="3173"/>
                  </a:cubicBezTo>
                  <a:cubicBezTo>
                    <a:pt x="5223" y="3145"/>
                    <a:pt x="5139" y="3061"/>
                    <a:pt x="5139" y="3173"/>
                  </a:cubicBezTo>
                  <a:cubicBezTo>
                    <a:pt x="5139" y="3285"/>
                    <a:pt x="5054" y="3398"/>
                    <a:pt x="5111" y="3482"/>
                  </a:cubicBezTo>
                  <a:cubicBezTo>
                    <a:pt x="5139" y="3510"/>
                    <a:pt x="5167" y="3510"/>
                    <a:pt x="5195" y="3510"/>
                  </a:cubicBezTo>
                  <a:cubicBezTo>
                    <a:pt x="5391" y="3285"/>
                    <a:pt x="5644" y="3566"/>
                    <a:pt x="5841" y="3426"/>
                  </a:cubicBezTo>
                  <a:cubicBezTo>
                    <a:pt x="5897" y="3398"/>
                    <a:pt x="6009" y="3398"/>
                    <a:pt x="6065" y="3398"/>
                  </a:cubicBezTo>
                  <a:cubicBezTo>
                    <a:pt x="6177" y="3398"/>
                    <a:pt x="6205" y="3398"/>
                    <a:pt x="6205" y="3257"/>
                  </a:cubicBezTo>
                  <a:cubicBezTo>
                    <a:pt x="6177" y="3033"/>
                    <a:pt x="6318" y="2836"/>
                    <a:pt x="6570" y="2808"/>
                  </a:cubicBezTo>
                  <a:cubicBezTo>
                    <a:pt x="6542" y="2752"/>
                    <a:pt x="6514" y="2696"/>
                    <a:pt x="6458" y="2724"/>
                  </a:cubicBezTo>
                  <a:cubicBezTo>
                    <a:pt x="6234" y="2808"/>
                    <a:pt x="6234" y="2612"/>
                    <a:pt x="6262" y="2527"/>
                  </a:cubicBezTo>
                  <a:cubicBezTo>
                    <a:pt x="6318" y="2359"/>
                    <a:pt x="6318" y="2331"/>
                    <a:pt x="6149" y="2387"/>
                  </a:cubicBezTo>
                  <a:cubicBezTo>
                    <a:pt x="6121" y="2387"/>
                    <a:pt x="6093" y="2331"/>
                    <a:pt x="6093" y="2275"/>
                  </a:cubicBezTo>
                  <a:cubicBezTo>
                    <a:pt x="6121" y="2050"/>
                    <a:pt x="6374" y="1825"/>
                    <a:pt x="6570" y="1769"/>
                  </a:cubicBezTo>
                  <a:cubicBezTo>
                    <a:pt x="6627" y="1769"/>
                    <a:pt x="6683" y="1769"/>
                    <a:pt x="6711" y="1825"/>
                  </a:cubicBezTo>
                  <a:cubicBezTo>
                    <a:pt x="6711" y="1854"/>
                    <a:pt x="6711" y="1882"/>
                    <a:pt x="6683" y="1910"/>
                  </a:cubicBezTo>
                  <a:cubicBezTo>
                    <a:pt x="6683" y="1938"/>
                    <a:pt x="6655" y="1966"/>
                    <a:pt x="6627" y="1994"/>
                  </a:cubicBezTo>
                  <a:cubicBezTo>
                    <a:pt x="6542" y="2050"/>
                    <a:pt x="6402" y="2190"/>
                    <a:pt x="6486" y="2218"/>
                  </a:cubicBezTo>
                  <a:cubicBezTo>
                    <a:pt x="6599" y="2303"/>
                    <a:pt x="6627" y="2555"/>
                    <a:pt x="6851" y="2415"/>
                  </a:cubicBezTo>
                  <a:cubicBezTo>
                    <a:pt x="7076" y="2303"/>
                    <a:pt x="7188" y="2527"/>
                    <a:pt x="7328" y="2668"/>
                  </a:cubicBezTo>
                  <a:cubicBezTo>
                    <a:pt x="7357" y="2696"/>
                    <a:pt x="7357" y="2724"/>
                    <a:pt x="7385" y="2752"/>
                  </a:cubicBezTo>
                  <a:cubicBezTo>
                    <a:pt x="7497" y="2696"/>
                    <a:pt x="7357" y="2583"/>
                    <a:pt x="7497" y="2527"/>
                  </a:cubicBezTo>
                  <a:cubicBezTo>
                    <a:pt x="7497" y="2752"/>
                    <a:pt x="7778" y="2864"/>
                    <a:pt x="7750" y="3117"/>
                  </a:cubicBezTo>
                  <a:cubicBezTo>
                    <a:pt x="7750" y="3117"/>
                    <a:pt x="7806" y="3145"/>
                    <a:pt x="7862" y="3145"/>
                  </a:cubicBezTo>
                  <a:cubicBezTo>
                    <a:pt x="7778" y="3341"/>
                    <a:pt x="7750" y="3482"/>
                    <a:pt x="7918" y="3678"/>
                  </a:cubicBezTo>
                  <a:cubicBezTo>
                    <a:pt x="8002" y="3791"/>
                    <a:pt x="7918" y="3987"/>
                    <a:pt x="7946" y="4128"/>
                  </a:cubicBezTo>
                  <a:cubicBezTo>
                    <a:pt x="8030" y="4380"/>
                    <a:pt x="7862" y="4408"/>
                    <a:pt x="7750" y="4493"/>
                  </a:cubicBezTo>
                  <a:cubicBezTo>
                    <a:pt x="7665" y="4577"/>
                    <a:pt x="7637" y="4689"/>
                    <a:pt x="7525" y="474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" name="Google Shape;2127;p70"/>
            <p:cNvSpPr/>
            <p:nvPr/>
          </p:nvSpPr>
          <p:spPr>
            <a:xfrm>
              <a:off x="4780300" y="745575"/>
              <a:ext cx="157250" cy="87750"/>
            </a:xfrm>
            <a:custGeom>
              <a:avLst/>
              <a:gdLst/>
              <a:ahLst/>
              <a:cxnLst/>
              <a:rect l="l" t="t" r="r" b="b"/>
              <a:pathLst>
                <a:path w="6290" h="3510" extrusionOk="0">
                  <a:moveTo>
                    <a:pt x="6205" y="1825"/>
                  </a:moveTo>
                  <a:cubicBezTo>
                    <a:pt x="6177" y="1909"/>
                    <a:pt x="6233" y="1965"/>
                    <a:pt x="6261" y="2021"/>
                  </a:cubicBezTo>
                  <a:cubicBezTo>
                    <a:pt x="6261" y="2106"/>
                    <a:pt x="6261" y="2162"/>
                    <a:pt x="6289" y="2302"/>
                  </a:cubicBezTo>
                  <a:cubicBezTo>
                    <a:pt x="6177" y="2218"/>
                    <a:pt x="6065" y="2246"/>
                    <a:pt x="6093" y="2078"/>
                  </a:cubicBezTo>
                  <a:cubicBezTo>
                    <a:pt x="6093" y="1993"/>
                    <a:pt x="6065" y="1937"/>
                    <a:pt x="6065" y="1881"/>
                  </a:cubicBezTo>
                  <a:lnTo>
                    <a:pt x="6065" y="1881"/>
                  </a:lnTo>
                  <a:cubicBezTo>
                    <a:pt x="5924" y="1909"/>
                    <a:pt x="5868" y="1713"/>
                    <a:pt x="5756" y="1741"/>
                  </a:cubicBezTo>
                  <a:cubicBezTo>
                    <a:pt x="5644" y="1853"/>
                    <a:pt x="5812" y="1993"/>
                    <a:pt x="5728" y="2078"/>
                  </a:cubicBezTo>
                  <a:cubicBezTo>
                    <a:pt x="5700" y="2078"/>
                    <a:pt x="5672" y="2050"/>
                    <a:pt x="5644" y="2050"/>
                  </a:cubicBezTo>
                  <a:cubicBezTo>
                    <a:pt x="5531" y="1993"/>
                    <a:pt x="5700" y="1825"/>
                    <a:pt x="5531" y="1769"/>
                  </a:cubicBezTo>
                  <a:cubicBezTo>
                    <a:pt x="5447" y="1769"/>
                    <a:pt x="5363" y="1881"/>
                    <a:pt x="5279" y="1881"/>
                  </a:cubicBezTo>
                  <a:cubicBezTo>
                    <a:pt x="5082" y="1881"/>
                    <a:pt x="4998" y="2078"/>
                    <a:pt x="4801" y="2050"/>
                  </a:cubicBezTo>
                  <a:cubicBezTo>
                    <a:pt x="4914" y="2190"/>
                    <a:pt x="4773" y="2414"/>
                    <a:pt x="4970" y="2555"/>
                  </a:cubicBezTo>
                  <a:cubicBezTo>
                    <a:pt x="5082" y="2611"/>
                    <a:pt x="4858" y="2611"/>
                    <a:pt x="4858" y="2695"/>
                  </a:cubicBezTo>
                  <a:cubicBezTo>
                    <a:pt x="4858" y="2751"/>
                    <a:pt x="4942" y="2779"/>
                    <a:pt x="4970" y="2779"/>
                  </a:cubicBezTo>
                  <a:cubicBezTo>
                    <a:pt x="5110" y="2836"/>
                    <a:pt x="5138" y="2920"/>
                    <a:pt x="5054" y="3004"/>
                  </a:cubicBezTo>
                  <a:cubicBezTo>
                    <a:pt x="4998" y="3088"/>
                    <a:pt x="5054" y="3397"/>
                    <a:pt x="4773" y="3229"/>
                  </a:cubicBezTo>
                  <a:cubicBezTo>
                    <a:pt x="4745" y="3229"/>
                    <a:pt x="4717" y="3285"/>
                    <a:pt x="4689" y="3341"/>
                  </a:cubicBezTo>
                  <a:cubicBezTo>
                    <a:pt x="4661" y="3369"/>
                    <a:pt x="4633" y="3453"/>
                    <a:pt x="4605" y="3425"/>
                  </a:cubicBezTo>
                  <a:cubicBezTo>
                    <a:pt x="4408" y="3313"/>
                    <a:pt x="4212" y="3453"/>
                    <a:pt x="4015" y="3481"/>
                  </a:cubicBezTo>
                  <a:cubicBezTo>
                    <a:pt x="3847" y="3509"/>
                    <a:pt x="3707" y="3369"/>
                    <a:pt x="3566" y="3229"/>
                  </a:cubicBezTo>
                  <a:cubicBezTo>
                    <a:pt x="3650" y="3088"/>
                    <a:pt x="3791" y="2948"/>
                    <a:pt x="3707" y="2723"/>
                  </a:cubicBezTo>
                  <a:cubicBezTo>
                    <a:pt x="3678" y="2723"/>
                    <a:pt x="3707" y="2667"/>
                    <a:pt x="3707" y="2667"/>
                  </a:cubicBezTo>
                  <a:cubicBezTo>
                    <a:pt x="3875" y="2555"/>
                    <a:pt x="4043" y="2471"/>
                    <a:pt x="4212" y="2386"/>
                  </a:cubicBezTo>
                  <a:cubicBezTo>
                    <a:pt x="4240" y="2358"/>
                    <a:pt x="4324" y="2414"/>
                    <a:pt x="4324" y="2330"/>
                  </a:cubicBezTo>
                  <a:cubicBezTo>
                    <a:pt x="4352" y="2246"/>
                    <a:pt x="4352" y="2162"/>
                    <a:pt x="4240" y="2134"/>
                  </a:cubicBezTo>
                  <a:cubicBezTo>
                    <a:pt x="4015" y="2106"/>
                    <a:pt x="3791" y="1937"/>
                    <a:pt x="3594" y="2162"/>
                  </a:cubicBezTo>
                  <a:cubicBezTo>
                    <a:pt x="3510" y="2246"/>
                    <a:pt x="3426" y="2246"/>
                    <a:pt x="3342" y="2246"/>
                  </a:cubicBezTo>
                  <a:cubicBezTo>
                    <a:pt x="3257" y="2246"/>
                    <a:pt x="3201" y="2302"/>
                    <a:pt x="3285" y="2358"/>
                  </a:cubicBezTo>
                  <a:cubicBezTo>
                    <a:pt x="3426" y="2443"/>
                    <a:pt x="3314" y="2471"/>
                    <a:pt x="3257" y="2499"/>
                  </a:cubicBezTo>
                  <a:cubicBezTo>
                    <a:pt x="3033" y="2527"/>
                    <a:pt x="2836" y="2443"/>
                    <a:pt x="2640" y="2414"/>
                  </a:cubicBezTo>
                  <a:lnTo>
                    <a:pt x="2612" y="2386"/>
                  </a:lnTo>
                  <a:cubicBezTo>
                    <a:pt x="2612" y="2386"/>
                    <a:pt x="2612" y="2358"/>
                    <a:pt x="2612" y="2358"/>
                  </a:cubicBezTo>
                  <a:lnTo>
                    <a:pt x="2612" y="2386"/>
                  </a:lnTo>
                  <a:lnTo>
                    <a:pt x="2584" y="2386"/>
                  </a:lnTo>
                  <a:cubicBezTo>
                    <a:pt x="2415" y="2386"/>
                    <a:pt x="2331" y="2555"/>
                    <a:pt x="2162" y="2527"/>
                  </a:cubicBezTo>
                  <a:cubicBezTo>
                    <a:pt x="2219" y="2358"/>
                    <a:pt x="2134" y="2246"/>
                    <a:pt x="1966" y="2218"/>
                  </a:cubicBezTo>
                  <a:cubicBezTo>
                    <a:pt x="1741" y="2274"/>
                    <a:pt x="1461" y="2134"/>
                    <a:pt x="1348" y="2443"/>
                  </a:cubicBezTo>
                  <a:cubicBezTo>
                    <a:pt x="1320" y="2499"/>
                    <a:pt x="1180" y="2499"/>
                    <a:pt x="1124" y="2414"/>
                  </a:cubicBezTo>
                  <a:cubicBezTo>
                    <a:pt x="1068" y="2106"/>
                    <a:pt x="955" y="2021"/>
                    <a:pt x="478" y="1993"/>
                  </a:cubicBezTo>
                  <a:cubicBezTo>
                    <a:pt x="253" y="1965"/>
                    <a:pt x="1" y="1993"/>
                    <a:pt x="29" y="1656"/>
                  </a:cubicBezTo>
                  <a:cubicBezTo>
                    <a:pt x="113" y="1348"/>
                    <a:pt x="338" y="1544"/>
                    <a:pt x="506" y="1516"/>
                  </a:cubicBezTo>
                  <a:cubicBezTo>
                    <a:pt x="646" y="1460"/>
                    <a:pt x="815" y="1404"/>
                    <a:pt x="871" y="1235"/>
                  </a:cubicBezTo>
                  <a:cubicBezTo>
                    <a:pt x="955" y="1151"/>
                    <a:pt x="1039" y="1123"/>
                    <a:pt x="1152" y="1095"/>
                  </a:cubicBezTo>
                  <a:cubicBezTo>
                    <a:pt x="1320" y="1039"/>
                    <a:pt x="1461" y="983"/>
                    <a:pt x="1517" y="786"/>
                  </a:cubicBezTo>
                  <a:cubicBezTo>
                    <a:pt x="1545" y="730"/>
                    <a:pt x="1573" y="674"/>
                    <a:pt x="1657" y="702"/>
                  </a:cubicBezTo>
                  <a:cubicBezTo>
                    <a:pt x="1713" y="702"/>
                    <a:pt x="1741" y="758"/>
                    <a:pt x="1769" y="814"/>
                  </a:cubicBezTo>
                  <a:cubicBezTo>
                    <a:pt x="1797" y="898"/>
                    <a:pt x="1685" y="1039"/>
                    <a:pt x="1882" y="1039"/>
                  </a:cubicBezTo>
                  <a:cubicBezTo>
                    <a:pt x="2050" y="1011"/>
                    <a:pt x="2050" y="870"/>
                    <a:pt x="2078" y="786"/>
                  </a:cubicBezTo>
                  <a:cubicBezTo>
                    <a:pt x="2106" y="702"/>
                    <a:pt x="2106" y="646"/>
                    <a:pt x="2106" y="562"/>
                  </a:cubicBezTo>
                  <a:cubicBezTo>
                    <a:pt x="2134" y="533"/>
                    <a:pt x="2134" y="505"/>
                    <a:pt x="2162" y="477"/>
                  </a:cubicBezTo>
                  <a:cubicBezTo>
                    <a:pt x="2415" y="337"/>
                    <a:pt x="2527" y="533"/>
                    <a:pt x="2668" y="674"/>
                  </a:cubicBezTo>
                  <a:cubicBezTo>
                    <a:pt x="2724" y="730"/>
                    <a:pt x="2724" y="842"/>
                    <a:pt x="2780" y="842"/>
                  </a:cubicBezTo>
                  <a:cubicBezTo>
                    <a:pt x="3173" y="983"/>
                    <a:pt x="3229" y="1263"/>
                    <a:pt x="3173" y="1628"/>
                  </a:cubicBezTo>
                  <a:cubicBezTo>
                    <a:pt x="3257" y="1320"/>
                    <a:pt x="3454" y="1432"/>
                    <a:pt x="3622" y="1488"/>
                  </a:cubicBezTo>
                  <a:cubicBezTo>
                    <a:pt x="3650" y="1488"/>
                    <a:pt x="3678" y="1488"/>
                    <a:pt x="3678" y="1460"/>
                  </a:cubicBezTo>
                  <a:cubicBezTo>
                    <a:pt x="3622" y="1235"/>
                    <a:pt x="3735" y="1011"/>
                    <a:pt x="3650" y="786"/>
                  </a:cubicBezTo>
                  <a:cubicBezTo>
                    <a:pt x="3622" y="674"/>
                    <a:pt x="3678" y="618"/>
                    <a:pt x="3791" y="618"/>
                  </a:cubicBezTo>
                  <a:cubicBezTo>
                    <a:pt x="3931" y="646"/>
                    <a:pt x="4072" y="562"/>
                    <a:pt x="4212" y="477"/>
                  </a:cubicBezTo>
                  <a:cubicBezTo>
                    <a:pt x="4296" y="449"/>
                    <a:pt x="4380" y="421"/>
                    <a:pt x="4324" y="309"/>
                  </a:cubicBezTo>
                  <a:cubicBezTo>
                    <a:pt x="4296" y="197"/>
                    <a:pt x="4268" y="84"/>
                    <a:pt x="4408" y="56"/>
                  </a:cubicBezTo>
                  <a:cubicBezTo>
                    <a:pt x="4577" y="0"/>
                    <a:pt x="4689" y="169"/>
                    <a:pt x="4830" y="253"/>
                  </a:cubicBezTo>
                  <a:cubicBezTo>
                    <a:pt x="4914" y="309"/>
                    <a:pt x="4830" y="393"/>
                    <a:pt x="4773" y="477"/>
                  </a:cubicBezTo>
                  <a:cubicBezTo>
                    <a:pt x="4745" y="505"/>
                    <a:pt x="4717" y="533"/>
                    <a:pt x="4745" y="590"/>
                  </a:cubicBezTo>
                  <a:cubicBezTo>
                    <a:pt x="4858" y="590"/>
                    <a:pt x="5026" y="449"/>
                    <a:pt x="5082" y="674"/>
                  </a:cubicBezTo>
                  <a:cubicBezTo>
                    <a:pt x="5138" y="870"/>
                    <a:pt x="5335" y="1039"/>
                    <a:pt x="5110" y="1235"/>
                  </a:cubicBezTo>
                  <a:cubicBezTo>
                    <a:pt x="5054" y="1263"/>
                    <a:pt x="5026" y="1291"/>
                    <a:pt x="4998" y="1320"/>
                  </a:cubicBezTo>
                  <a:cubicBezTo>
                    <a:pt x="4942" y="1404"/>
                    <a:pt x="4914" y="1488"/>
                    <a:pt x="4942" y="1544"/>
                  </a:cubicBezTo>
                  <a:cubicBezTo>
                    <a:pt x="4998" y="1656"/>
                    <a:pt x="5110" y="1600"/>
                    <a:pt x="5166" y="1572"/>
                  </a:cubicBezTo>
                  <a:cubicBezTo>
                    <a:pt x="5419" y="1320"/>
                    <a:pt x="5812" y="1572"/>
                    <a:pt x="6065" y="1291"/>
                  </a:cubicBezTo>
                  <a:cubicBezTo>
                    <a:pt x="6121" y="1235"/>
                    <a:pt x="6261" y="1320"/>
                    <a:pt x="6233" y="1460"/>
                  </a:cubicBezTo>
                  <a:cubicBezTo>
                    <a:pt x="6233" y="1544"/>
                    <a:pt x="6205" y="1600"/>
                    <a:pt x="6205" y="1685"/>
                  </a:cubicBezTo>
                  <a:cubicBezTo>
                    <a:pt x="6233" y="1741"/>
                    <a:pt x="6233" y="1769"/>
                    <a:pt x="6205" y="182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" name="Google Shape;2128;p70"/>
            <p:cNvSpPr/>
            <p:nvPr/>
          </p:nvSpPr>
          <p:spPr>
            <a:xfrm>
              <a:off x="4688350" y="721700"/>
              <a:ext cx="140400" cy="112325"/>
            </a:xfrm>
            <a:custGeom>
              <a:avLst/>
              <a:gdLst/>
              <a:ahLst/>
              <a:cxnLst/>
              <a:rect l="l" t="t" r="r" b="b"/>
              <a:pathLst>
                <a:path w="5616" h="4493" extrusionOk="0">
                  <a:moveTo>
                    <a:pt x="4830" y="3398"/>
                  </a:moveTo>
                  <a:cubicBezTo>
                    <a:pt x="4886" y="3341"/>
                    <a:pt x="5111" y="3426"/>
                    <a:pt x="5026" y="3201"/>
                  </a:cubicBezTo>
                  <a:cubicBezTo>
                    <a:pt x="4970" y="3117"/>
                    <a:pt x="4998" y="2920"/>
                    <a:pt x="5167" y="3117"/>
                  </a:cubicBezTo>
                  <a:cubicBezTo>
                    <a:pt x="5195" y="3145"/>
                    <a:pt x="5223" y="3173"/>
                    <a:pt x="5251" y="3145"/>
                  </a:cubicBezTo>
                  <a:cubicBezTo>
                    <a:pt x="5391" y="2948"/>
                    <a:pt x="5504" y="3173"/>
                    <a:pt x="5616" y="3173"/>
                  </a:cubicBezTo>
                  <a:cubicBezTo>
                    <a:pt x="5419" y="3369"/>
                    <a:pt x="5363" y="3706"/>
                    <a:pt x="5167" y="3931"/>
                  </a:cubicBezTo>
                  <a:cubicBezTo>
                    <a:pt x="4942" y="3763"/>
                    <a:pt x="4689" y="3819"/>
                    <a:pt x="4381" y="3791"/>
                  </a:cubicBezTo>
                  <a:cubicBezTo>
                    <a:pt x="4465" y="3959"/>
                    <a:pt x="4661" y="3959"/>
                    <a:pt x="4717" y="4099"/>
                  </a:cubicBezTo>
                  <a:cubicBezTo>
                    <a:pt x="4774" y="4296"/>
                    <a:pt x="4633" y="4184"/>
                    <a:pt x="4577" y="4212"/>
                  </a:cubicBezTo>
                  <a:cubicBezTo>
                    <a:pt x="4465" y="4156"/>
                    <a:pt x="4381" y="4099"/>
                    <a:pt x="4268" y="4128"/>
                  </a:cubicBezTo>
                  <a:cubicBezTo>
                    <a:pt x="4100" y="4212"/>
                    <a:pt x="4016" y="4156"/>
                    <a:pt x="3988" y="3959"/>
                  </a:cubicBezTo>
                  <a:cubicBezTo>
                    <a:pt x="3988" y="3931"/>
                    <a:pt x="3959" y="3847"/>
                    <a:pt x="3875" y="3847"/>
                  </a:cubicBezTo>
                  <a:cubicBezTo>
                    <a:pt x="3847" y="4184"/>
                    <a:pt x="3847" y="4184"/>
                    <a:pt x="3510" y="4324"/>
                  </a:cubicBezTo>
                  <a:cubicBezTo>
                    <a:pt x="3370" y="4380"/>
                    <a:pt x="3258" y="4492"/>
                    <a:pt x="3145" y="4324"/>
                  </a:cubicBezTo>
                  <a:cubicBezTo>
                    <a:pt x="3089" y="4240"/>
                    <a:pt x="2977" y="4324"/>
                    <a:pt x="2865" y="4296"/>
                  </a:cubicBezTo>
                  <a:cubicBezTo>
                    <a:pt x="2865" y="4268"/>
                    <a:pt x="2865" y="4240"/>
                    <a:pt x="2893" y="4240"/>
                  </a:cubicBezTo>
                  <a:cubicBezTo>
                    <a:pt x="2893" y="4043"/>
                    <a:pt x="2780" y="3931"/>
                    <a:pt x="2612" y="3847"/>
                  </a:cubicBezTo>
                  <a:cubicBezTo>
                    <a:pt x="2584" y="3819"/>
                    <a:pt x="2528" y="3791"/>
                    <a:pt x="2528" y="3734"/>
                  </a:cubicBezTo>
                  <a:cubicBezTo>
                    <a:pt x="2528" y="3398"/>
                    <a:pt x="2472" y="3875"/>
                    <a:pt x="2472" y="3706"/>
                  </a:cubicBezTo>
                  <a:cubicBezTo>
                    <a:pt x="2387" y="3763"/>
                    <a:pt x="2247" y="3763"/>
                    <a:pt x="2163" y="3734"/>
                  </a:cubicBezTo>
                  <a:cubicBezTo>
                    <a:pt x="1994" y="3594"/>
                    <a:pt x="2135" y="3819"/>
                    <a:pt x="2078" y="3819"/>
                  </a:cubicBezTo>
                  <a:lnTo>
                    <a:pt x="2078" y="3819"/>
                  </a:lnTo>
                  <a:cubicBezTo>
                    <a:pt x="2050" y="3847"/>
                    <a:pt x="2022" y="3875"/>
                    <a:pt x="1994" y="3875"/>
                  </a:cubicBezTo>
                  <a:cubicBezTo>
                    <a:pt x="1966" y="3931"/>
                    <a:pt x="1938" y="3959"/>
                    <a:pt x="1910" y="3987"/>
                  </a:cubicBezTo>
                  <a:cubicBezTo>
                    <a:pt x="1713" y="4240"/>
                    <a:pt x="1713" y="4240"/>
                    <a:pt x="1461" y="4099"/>
                  </a:cubicBezTo>
                  <a:cubicBezTo>
                    <a:pt x="1377" y="4156"/>
                    <a:pt x="1517" y="4268"/>
                    <a:pt x="1405" y="4296"/>
                  </a:cubicBezTo>
                  <a:cubicBezTo>
                    <a:pt x="1264" y="4268"/>
                    <a:pt x="1180" y="4128"/>
                    <a:pt x="1068" y="4015"/>
                  </a:cubicBezTo>
                  <a:cubicBezTo>
                    <a:pt x="1012" y="3931"/>
                    <a:pt x="1236" y="3819"/>
                    <a:pt x="1068" y="3706"/>
                  </a:cubicBezTo>
                  <a:cubicBezTo>
                    <a:pt x="1040" y="3706"/>
                    <a:pt x="1012" y="3678"/>
                    <a:pt x="984" y="3650"/>
                  </a:cubicBezTo>
                  <a:cubicBezTo>
                    <a:pt x="731" y="3313"/>
                    <a:pt x="787" y="3173"/>
                    <a:pt x="1208" y="3117"/>
                  </a:cubicBezTo>
                  <a:cubicBezTo>
                    <a:pt x="1377" y="3117"/>
                    <a:pt x="1545" y="2948"/>
                    <a:pt x="1742" y="3061"/>
                  </a:cubicBezTo>
                  <a:cubicBezTo>
                    <a:pt x="1798" y="3089"/>
                    <a:pt x="1713" y="3201"/>
                    <a:pt x="1826" y="3145"/>
                  </a:cubicBezTo>
                  <a:cubicBezTo>
                    <a:pt x="1910" y="3173"/>
                    <a:pt x="1994" y="3201"/>
                    <a:pt x="1966" y="3089"/>
                  </a:cubicBezTo>
                  <a:cubicBezTo>
                    <a:pt x="1938" y="2836"/>
                    <a:pt x="1910" y="2583"/>
                    <a:pt x="1573" y="2583"/>
                  </a:cubicBezTo>
                  <a:cubicBezTo>
                    <a:pt x="1489" y="2583"/>
                    <a:pt x="1405" y="2555"/>
                    <a:pt x="1349" y="2499"/>
                  </a:cubicBezTo>
                  <a:cubicBezTo>
                    <a:pt x="1096" y="2387"/>
                    <a:pt x="1068" y="2246"/>
                    <a:pt x="1264" y="2078"/>
                  </a:cubicBezTo>
                  <a:cubicBezTo>
                    <a:pt x="1320" y="2022"/>
                    <a:pt x="1377" y="1994"/>
                    <a:pt x="1433" y="1938"/>
                  </a:cubicBezTo>
                  <a:cubicBezTo>
                    <a:pt x="1489" y="1910"/>
                    <a:pt x="1517" y="1853"/>
                    <a:pt x="1517" y="1797"/>
                  </a:cubicBezTo>
                  <a:cubicBezTo>
                    <a:pt x="1489" y="1853"/>
                    <a:pt x="1489" y="1910"/>
                    <a:pt x="1433" y="1938"/>
                  </a:cubicBezTo>
                  <a:cubicBezTo>
                    <a:pt x="1264" y="1966"/>
                    <a:pt x="1208" y="1825"/>
                    <a:pt x="1152" y="1741"/>
                  </a:cubicBezTo>
                  <a:cubicBezTo>
                    <a:pt x="1096" y="1657"/>
                    <a:pt x="1068" y="1741"/>
                    <a:pt x="1012" y="1741"/>
                  </a:cubicBezTo>
                  <a:cubicBezTo>
                    <a:pt x="927" y="1741"/>
                    <a:pt x="984" y="1797"/>
                    <a:pt x="984" y="1825"/>
                  </a:cubicBezTo>
                  <a:cubicBezTo>
                    <a:pt x="984" y="1853"/>
                    <a:pt x="984" y="1882"/>
                    <a:pt x="984" y="1882"/>
                  </a:cubicBezTo>
                  <a:lnTo>
                    <a:pt x="787" y="2696"/>
                  </a:lnTo>
                  <a:cubicBezTo>
                    <a:pt x="731" y="2780"/>
                    <a:pt x="647" y="2780"/>
                    <a:pt x="562" y="2752"/>
                  </a:cubicBezTo>
                  <a:cubicBezTo>
                    <a:pt x="478" y="2724"/>
                    <a:pt x="394" y="2640"/>
                    <a:pt x="422" y="2555"/>
                  </a:cubicBezTo>
                  <a:cubicBezTo>
                    <a:pt x="562" y="2246"/>
                    <a:pt x="394" y="2190"/>
                    <a:pt x="169" y="2134"/>
                  </a:cubicBezTo>
                  <a:cubicBezTo>
                    <a:pt x="85" y="2106"/>
                    <a:pt x="1" y="2050"/>
                    <a:pt x="1" y="1938"/>
                  </a:cubicBezTo>
                  <a:cubicBezTo>
                    <a:pt x="141" y="1825"/>
                    <a:pt x="338" y="1769"/>
                    <a:pt x="310" y="1545"/>
                  </a:cubicBezTo>
                  <a:cubicBezTo>
                    <a:pt x="310" y="1432"/>
                    <a:pt x="871" y="1152"/>
                    <a:pt x="1040" y="1180"/>
                  </a:cubicBezTo>
                  <a:cubicBezTo>
                    <a:pt x="1096" y="1208"/>
                    <a:pt x="1152" y="1292"/>
                    <a:pt x="1180" y="1152"/>
                  </a:cubicBezTo>
                  <a:cubicBezTo>
                    <a:pt x="1264" y="927"/>
                    <a:pt x="1433" y="843"/>
                    <a:pt x="1685" y="871"/>
                  </a:cubicBezTo>
                  <a:cubicBezTo>
                    <a:pt x="1713" y="562"/>
                    <a:pt x="1657" y="394"/>
                    <a:pt x="1320" y="450"/>
                  </a:cubicBezTo>
                  <a:cubicBezTo>
                    <a:pt x="1377" y="365"/>
                    <a:pt x="1433" y="281"/>
                    <a:pt x="1433" y="197"/>
                  </a:cubicBezTo>
                  <a:cubicBezTo>
                    <a:pt x="1545" y="197"/>
                    <a:pt x="1685" y="169"/>
                    <a:pt x="1770" y="85"/>
                  </a:cubicBezTo>
                  <a:cubicBezTo>
                    <a:pt x="1854" y="1"/>
                    <a:pt x="1910" y="1"/>
                    <a:pt x="1994" y="57"/>
                  </a:cubicBezTo>
                  <a:cubicBezTo>
                    <a:pt x="2078" y="113"/>
                    <a:pt x="2078" y="169"/>
                    <a:pt x="2050" y="253"/>
                  </a:cubicBezTo>
                  <a:cubicBezTo>
                    <a:pt x="2022" y="365"/>
                    <a:pt x="1994" y="478"/>
                    <a:pt x="2078" y="590"/>
                  </a:cubicBezTo>
                  <a:cubicBezTo>
                    <a:pt x="2107" y="590"/>
                    <a:pt x="2135" y="590"/>
                    <a:pt x="2135" y="590"/>
                  </a:cubicBezTo>
                  <a:cubicBezTo>
                    <a:pt x="2247" y="646"/>
                    <a:pt x="2247" y="702"/>
                    <a:pt x="2163" y="815"/>
                  </a:cubicBezTo>
                  <a:cubicBezTo>
                    <a:pt x="1966" y="1095"/>
                    <a:pt x="2050" y="1460"/>
                    <a:pt x="1742" y="1741"/>
                  </a:cubicBezTo>
                  <a:cubicBezTo>
                    <a:pt x="1994" y="1797"/>
                    <a:pt x="2107" y="1685"/>
                    <a:pt x="2247" y="1769"/>
                  </a:cubicBezTo>
                  <a:cubicBezTo>
                    <a:pt x="2275" y="1769"/>
                    <a:pt x="2303" y="1797"/>
                    <a:pt x="2303" y="1825"/>
                  </a:cubicBezTo>
                  <a:cubicBezTo>
                    <a:pt x="2303" y="1938"/>
                    <a:pt x="2191" y="1994"/>
                    <a:pt x="2191" y="2134"/>
                  </a:cubicBezTo>
                  <a:cubicBezTo>
                    <a:pt x="2303" y="1910"/>
                    <a:pt x="2472" y="1853"/>
                    <a:pt x="2668" y="1938"/>
                  </a:cubicBezTo>
                  <a:cubicBezTo>
                    <a:pt x="2752" y="1966"/>
                    <a:pt x="2780" y="1994"/>
                    <a:pt x="2865" y="1910"/>
                  </a:cubicBezTo>
                  <a:cubicBezTo>
                    <a:pt x="2949" y="1825"/>
                    <a:pt x="3089" y="1882"/>
                    <a:pt x="3089" y="2022"/>
                  </a:cubicBezTo>
                  <a:cubicBezTo>
                    <a:pt x="3145" y="2415"/>
                    <a:pt x="3230" y="2836"/>
                    <a:pt x="3061" y="3229"/>
                  </a:cubicBezTo>
                  <a:cubicBezTo>
                    <a:pt x="2949" y="3482"/>
                    <a:pt x="3230" y="3482"/>
                    <a:pt x="3286" y="3622"/>
                  </a:cubicBezTo>
                  <a:cubicBezTo>
                    <a:pt x="3342" y="3763"/>
                    <a:pt x="3454" y="3734"/>
                    <a:pt x="3566" y="3650"/>
                  </a:cubicBezTo>
                  <a:cubicBezTo>
                    <a:pt x="3679" y="3594"/>
                    <a:pt x="3819" y="3594"/>
                    <a:pt x="3931" y="3594"/>
                  </a:cubicBezTo>
                  <a:cubicBezTo>
                    <a:pt x="4128" y="3622"/>
                    <a:pt x="4296" y="3566"/>
                    <a:pt x="4381" y="3454"/>
                  </a:cubicBezTo>
                  <a:cubicBezTo>
                    <a:pt x="4549" y="3257"/>
                    <a:pt x="4661" y="3285"/>
                    <a:pt x="4830" y="339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9" name="Google Shape;2129;p70"/>
            <p:cNvSpPr/>
            <p:nvPr/>
          </p:nvSpPr>
          <p:spPr>
            <a:xfrm>
              <a:off x="4837150" y="819250"/>
              <a:ext cx="28100" cy="18975"/>
            </a:xfrm>
            <a:custGeom>
              <a:avLst/>
              <a:gdLst/>
              <a:ahLst/>
              <a:cxnLst/>
              <a:rect l="l" t="t" r="r" b="b"/>
              <a:pathLst>
                <a:path w="1124" h="759" extrusionOk="0">
                  <a:moveTo>
                    <a:pt x="1124" y="310"/>
                  </a:moveTo>
                  <a:cubicBezTo>
                    <a:pt x="983" y="394"/>
                    <a:pt x="955" y="478"/>
                    <a:pt x="871" y="534"/>
                  </a:cubicBezTo>
                  <a:cubicBezTo>
                    <a:pt x="675" y="759"/>
                    <a:pt x="338" y="731"/>
                    <a:pt x="141" y="506"/>
                  </a:cubicBezTo>
                  <a:cubicBezTo>
                    <a:pt x="85" y="422"/>
                    <a:pt x="1" y="338"/>
                    <a:pt x="85" y="254"/>
                  </a:cubicBezTo>
                  <a:cubicBezTo>
                    <a:pt x="141" y="197"/>
                    <a:pt x="282" y="85"/>
                    <a:pt x="366" y="169"/>
                  </a:cubicBezTo>
                  <a:cubicBezTo>
                    <a:pt x="478" y="226"/>
                    <a:pt x="562" y="197"/>
                    <a:pt x="618" y="141"/>
                  </a:cubicBezTo>
                  <a:cubicBezTo>
                    <a:pt x="787" y="1"/>
                    <a:pt x="899" y="1"/>
                    <a:pt x="983" y="226"/>
                  </a:cubicBezTo>
                  <a:cubicBezTo>
                    <a:pt x="983" y="254"/>
                    <a:pt x="1040" y="282"/>
                    <a:pt x="1124" y="31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0" name="Google Shape;2130;p70"/>
            <p:cNvSpPr/>
            <p:nvPr/>
          </p:nvSpPr>
          <p:spPr>
            <a:xfrm>
              <a:off x="4842075" y="805225"/>
              <a:ext cx="4225" cy="4925"/>
            </a:xfrm>
            <a:custGeom>
              <a:avLst/>
              <a:gdLst/>
              <a:ahLst/>
              <a:cxnLst/>
              <a:rect l="l" t="t" r="r" b="b"/>
              <a:pathLst>
                <a:path w="169" h="197" extrusionOk="0">
                  <a:moveTo>
                    <a:pt x="169" y="28"/>
                  </a:moveTo>
                  <a:cubicBezTo>
                    <a:pt x="169" y="28"/>
                    <a:pt x="169" y="28"/>
                    <a:pt x="169" y="57"/>
                  </a:cubicBezTo>
                  <a:cubicBezTo>
                    <a:pt x="141" y="85"/>
                    <a:pt x="169" y="197"/>
                    <a:pt x="113" y="169"/>
                  </a:cubicBezTo>
                  <a:cubicBezTo>
                    <a:pt x="0" y="141"/>
                    <a:pt x="85" y="57"/>
                    <a:pt x="113" y="0"/>
                  </a:cubicBezTo>
                  <a:cubicBezTo>
                    <a:pt x="113" y="0"/>
                    <a:pt x="141" y="0"/>
                    <a:pt x="169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1" name="Google Shape;2131;p70"/>
            <p:cNvSpPr/>
            <p:nvPr/>
          </p:nvSpPr>
          <p:spPr>
            <a:xfrm>
              <a:off x="4943850" y="830500"/>
              <a:ext cx="4225" cy="3525"/>
            </a:xfrm>
            <a:custGeom>
              <a:avLst/>
              <a:gdLst/>
              <a:ahLst/>
              <a:cxnLst/>
              <a:rect l="l" t="t" r="r" b="b"/>
              <a:pathLst>
                <a:path w="169" h="141" extrusionOk="0">
                  <a:moveTo>
                    <a:pt x="169" y="140"/>
                  </a:moveTo>
                  <a:cubicBezTo>
                    <a:pt x="112" y="112"/>
                    <a:pt x="56" y="84"/>
                    <a:pt x="0" y="28"/>
                  </a:cubicBezTo>
                  <a:cubicBezTo>
                    <a:pt x="140" y="0"/>
                    <a:pt x="169" y="56"/>
                    <a:pt x="169" y="14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2" name="Google Shape;2132;p70"/>
            <p:cNvSpPr/>
            <p:nvPr/>
          </p:nvSpPr>
          <p:spPr>
            <a:xfrm>
              <a:off x="4945250" y="821375"/>
              <a:ext cx="1425" cy="2825"/>
            </a:xfrm>
            <a:custGeom>
              <a:avLst/>
              <a:gdLst/>
              <a:ahLst/>
              <a:cxnLst/>
              <a:rect l="l" t="t" r="r" b="b"/>
              <a:pathLst>
                <a:path w="57" h="113" extrusionOk="0">
                  <a:moveTo>
                    <a:pt x="56" y="56"/>
                  </a:moveTo>
                  <a:cubicBezTo>
                    <a:pt x="56" y="56"/>
                    <a:pt x="28" y="84"/>
                    <a:pt x="28" y="112"/>
                  </a:cubicBezTo>
                  <a:cubicBezTo>
                    <a:pt x="28" y="84"/>
                    <a:pt x="0" y="56"/>
                    <a:pt x="0" y="56"/>
                  </a:cubicBezTo>
                  <a:cubicBezTo>
                    <a:pt x="0" y="28"/>
                    <a:pt x="28" y="0"/>
                    <a:pt x="28" y="0"/>
                  </a:cubicBezTo>
                  <a:cubicBezTo>
                    <a:pt x="56" y="28"/>
                    <a:pt x="56" y="28"/>
                    <a:pt x="56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3" name="Google Shape;2133;p70"/>
            <p:cNvSpPr/>
            <p:nvPr/>
          </p:nvSpPr>
          <p:spPr>
            <a:xfrm>
              <a:off x="4934725" y="820675"/>
              <a:ext cx="1425" cy="4225"/>
            </a:xfrm>
            <a:custGeom>
              <a:avLst/>
              <a:gdLst/>
              <a:ahLst/>
              <a:cxnLst/>
              <a:rect l="l" t="t" r="r" b="b"/>
              <a:pathLst>
                <a:path w="57" h="169" extrusionOk="0">
                  <a:moveTo>
                    <a:pt x="56" y="112"/>
                  </a:moveTo>
                  <a:cubicBezTo>
                    <a:pt x="56" y="140"/>
                    <a:pt x="28" y="140"/>
                    <a:pt x="28" y="169"/>
                  </a:cubicBezTo>
                  <a:cubicBezTo>
                    <a:pt x="28" y="140"/>
                    <a:pt x="0" y="112"/>
                    <a:pt x="0" y="84"/>
                  </a:cubicBezTo>
                  <a:cubicBezTo>
                    <a:pt x="0" y="56"/>
                    <a:pt x="0" y="28"/>
                    <a:pt x="0" y="0"/>
                  </a:cubicBezTo>
                  <a:cubicBezTo>
                    <a:pt x="56" y="28"/>
                    <a:pt x="56" y="56"/>
                    <a:pt x="56" y="11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" name="Google Shape;2134;p70"/>
            <p:cNvSpPr/>
            <p:nvPr/>
          </p:nvSpPr>
          <p:spPr>
            <a:xfrm>
              <a:off x="4867325" y="826275"/>
              <a:ext cx="2150" cy="4250"/>
            </a:xfrm>
            <a:custGeom>
              <a:avLst/>
              <a:gdLst/>
              <a:ahLst/>
              <a:cxnLst/>
              <a:rect l="l" t="t" r="r" b="b"/>
              <a:pathLst>
                <a:path w="86" h="170" extrusionOk="0">
                  <a:moveTo>
                    <a:pt x="85" y="85"/>
                  </a:moveTo>
                  <a:cubicBezTo>
                    <a:pt x="57" y="113"/>
                    <a:pt x="57" y="141"/>
                    <a:pt x="57" y="169"/>
                  </a:cubicBezTo>
                  <a:cubicBezTo>
                    <a:pt x="29" y="141"/>
                    <a:pt x="1" y="141"/>
                    <a:pt x="1" y="113"/>
                  </a:cubicBezTo>
                  <a:cubicBezTo>
                    <a:pt x="1" y="57"/>
                    <a:pt x="29" y="29"/>
                    <a:pt x="85" y="1"/>
                  </a:cubicBezTo>
                  <a:cubicBezTo>
                    <a:pt x="85" y="29"/>
                    <a:pt x="85" y="57"/>
                    <a:pt x="85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" name="Google Shape;2135;p70"/>
            <p:cNvSpPr/>
            <p:nvPr/>
          </p:nvSpPr>
          <p:spPr>
            <a:xfrm>
              <a:off x="5000000" y="789775"/>
              <a:ext cx="1425" cy="2850"/>
            </a:xfrm>
            <a:custGeom>
              <a:avLst/>
              <a:gdLst/>
              <a:ahLst/>
              <a:cxnLst/>
              <a:rect l="l" t="t" r="r" b="b"/>
              <a:pathLst>
                <a:path w="57" h="114" extrusionOk="0">
                  <a:moveTo>
                    <a:pt x="28" y="1"/>
                  </a:moveTo>
                  <a:cubicBezTo>
                    <a:pt x="56" y="29"/>
                    <a:pt x="56" y="29"/>
                    <a:pt x="56" y="29"/>
                  </a:cubicBezTo>
                  <a:cubicBezTo>
                    <a:pt x="56" y="57"/>
                    <a:pt x="56" y="85"/>
                    <a:pt x="28" y="85"/>
                  </a:cubicBezTo>
                  <a:cubicBezTo>
                    <a:pt x="0" y="113"/>
                    <a:pt x="0" y="113"/>
                    <a:pt x="0" y="57"/>
                  </a:cubicBezTo>
                  <a:cubicBezTo>
                    <a:pt x="28" y="57"/>
                    <a:pt x="28" y="29"/>
                    <a:pt x="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6" name="Google Shape;2136;p70"/>
            <p:cNvSpPr/>
            <p:nvPr/>
          </p:nvSpPr>
          <p:spPr>
            <a:xfrm>
              <a:off x="4941025" y="8178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29"/>
                  </a:moveTo>
                  <a:cubicBezTo>
                    <a:pt x="57" y="57"/>
                    <a:pt x="57" y="57"/>
                    <a:pt x="29" y="57"/>
                  </a:cubicBezTo>
                  <a:cubicBezTo>
                    <a:pt x="29" y="57"/>
                    <a:pt x="29" y="29"/>
                    <a:pt x="1" y="29"/>
                  </a:cubicBezTo>
                  <a:cubicBezTo>
                    <a:pt x="29" y="1"/>
                    <a:pt x="57" y="29"/>
                    <a:pt x="57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7" name="Google Shape;2137;p70"/>
            <p:cNvSpPr/>
            <p:nvPr/>
          </p:nvSpPr>
          <p:spPr>
            <a:xfrm>
              <a:off x="4940325" y="824175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9" y="0"/>
                  </a:moveTo>
                  <a:cubicBezTo>
                    <a:pt x="29" y="0"/>
                    <a:pt x="29" y="29"/>
                    <a:pt x="29" y="29"/>
                  </a:cubicBezTo>
                  <a:cubicBezTo>
                    <a:pt x="29" y="29"/>
                    <a:pt x="29" y="57"/>
                    <a:pt x="1" y="57"/>
                  </a:cubicBezTo>
                  <a:cubicBezTo>
                    <a:pt x="1" y="29"/>
                    <a:pt x="1" y="0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" name="Google Shape;2138;p70"/>
            <p:cNvSpPr/>
            <p:nvPr/>
          </p:nvSpPr>
          <p:spPr>
            <a:xfrm>
              <a:off x="4734675" y="603075"/>
              <a:ext cx="315175" cy="186725"/>
            </a:xfrm>
            <a:custGeom>
              <a:avLst/>
              <a:gdLst/>
              <a:ahLst/>
              <a:cxnLst/>
              <a:rect l="l" t="t" r="r" b="b"/>
              <a:pathLst>
                <a:path w="12607" h="7469" extrusionOk="0">
                  <a:moveTo>
                    <a:pt x="5503" y="7272"/>
                  </a:moveTo>
                  <a:cubicBezTo>
                    <a:pt x="5447" y="7328"/>
                    <a:pt x="5391" y="7300"/>
                    <a:pt x="5335" y="7244"/>
                  </a:cubicBezTo>
                  <a:cubicBezTo>
                    <a:pt x="5139" y="7132"/>
                    <a:pt x="5139" y="7132"/>
                    <a:pt x="5110" y="7385"/>
                  </a:cubicBezTo>
                  <a:cubicBezTo>
                    <a:pt x="5110" y="7413"/>
                    <a:pt x="5110" y="7441"/>
                    <a:pt x="5054" y="7469"/>
                  </a:cubicBezTo>
                  <a:cubicBezTo>
                    <a:pt x="4914" y="7385"/>
                    <a:pt x="4970" y="7160"/>
                    <a:pt x="4802" y="7104"/>
                  </a:cubicBezTo>
                  <a:cubicBezTo>
                    <a:pt x="4745" y="7076"/>
                    <a:pt x="4802" y="7020"/>
                    <a:pt x="4802" y="6963"/>
                  </a:cubicBezTo>
                  <a:cubicBezTo>
                    <a:pt x="4830" y="6879"/>
                    <a:pt x="4942" y="6907"/>
                    <a:pt x="4998" y="6823"/>
                  </a:cubicBezTo>
                  <a:cubicBezTo>
                    <a:pt x="4886" y="6767"/>
                    <a:pt x="4717" y="6823"/>
                    <a:pt x="4633" y="6711"/>
                  </a:cubicBezTo>
                  <a:cubicBezTo>
                    <a:pt x="4577" y="6627"/>
                    <a:pt x="4409" y="6683"/>
                    <a:pt x="4465" y="6486"/>
                  </a:cubicBezTo>
                  <a:cubicBezTo>
                    <a:pt x="4493" y="6402"/>
                    <a:pt x="4324" y="6318"/>
                    <a:pt x="4240" y="6233"/>
                  </a:cubicBezTo>
                  <a:cubicBezTo>
                    <a:pt x="4156" y="6149"/>
                    <a:pt x="4044" y="6205"/>
                    <a:pt x="3959" y="6233"/>
                  </a:cubicBezTo>
                  <a:cubicBezTo>
                    <a:pt x="3875" y="6177"/>
                    <a:pt x="3931" y="5981"/>
                    <a:pt x="3763" y="6009"/>
                  </a:cubicBezTo>
                  <a:cubicBezTo>
                    <a:pt x="3679" y="6009"/>
                    <a:pt x="3651" y="6093"/>
                    <a:pt x="3679" y="6177"/>
                  </a:cubicBezTo>
                  <a:cubicBezTo>
                    <a:pt x="3679" y="6233"/>
                    <a:pt x="3707" y="6262"/>
                    <a:pt x="3791" y="6233"/>
                  </a:cubicBezTo>
                  <a:cubicBezTo>
                    <a:pt x="3847" y="6205"/>
                    <a:pt x="3903" y="6177"/>
                    <a:pt x="3959" y="6233"/>
                  </a:cubicBezTo>
                  <a:cubicBezTo>
                    <a:pt x="3987" y="6290"/>
                    <a:pt x="4100" y="6346"/>
                    <a:pt x="4044" y="6402"/>
                  </a:cubicBezTo>
                  <a:cubicBezTo>
                    <a:pt x="3903" y="6514"/>
                    <a:pt x="3987" y="6655"/>
                    <a:pt x="3959" y="6767"/>
                  </a:cubicBezTo>
                  <a:cubicBezTo>
                    <a:pt x="3903" y="6795"/>
                    <a:pt x="3847" y="6795"/>
                    <a:pt x="3791" y="6795"/>
                  </a:cubicBezTo>
                  <a:cubicBezTo>
                    <a:pt x="3482" y="6851"/>
                    <a:pt x="3482" y="6851"/>
                    <a:pt x="3510" y="6542"/>
                  </a:cubicBezTo>
                  <a:cubicBezTo>
                    <a:pt x="3510" y="6514"/>
                    <a:pt x="3510" y="6486"/>
                    <a:pt x="3510" y="6486"/>
                  </a:cubicBezTo>
                  <a:cubicBezTo>
                    <a:pt x="3510" y="6458"/>
                    <a:pt x="3482" y="6458"/>
                    <a:pt x="3482" y="6458"/>
                  </a:cubicBezTo>
                  <a:cubicBezTo>
                    <a:pt x="3370" y="6430"/>
                    <a:pt x="3426" y="6514"/>
                    <a:pt x="3426" y="6570"/>
                  </a:cubicBezTo>
                  <a:cubicBezTo>
                    <a:pt x="3398" y="6711"/>
                    <a:pt x="3314" y="6795"/>
                    <a:pt x="3173" y="6823"/>
                  </a:cubicBezTo>
                  <a:cubicBezTo>
                    <a:pt x="3005" y="6851"/>
                    <a:pt x="2864" y="6907"/>
                    <a:pt x="2724" y="6991"/>
                  </a:cubicBezTo>
                  <a:cubicBezTo>
                    <a:pt x="2556" y="7020"/>
                    <a:pt x="2443" y="7104"/>
                    <a:pt x="2359" y="7244"/>
                  </a:cubicBezTo>
                  <a:cubicBezTo>
                    <a:pt x="2359" y="7300"/>
                    <a:pt x="2359" y="7356"/>
                    <a:pt x="2359" y="7441"/>
                  </a:cubicBezTo>
                  <a:cubicBezTo>
                    <a:pt x="2247" y="7385"/>
                    <a:pt x="2219" y="7216"/>
                    <a:pt x="2078" y="7244"/>
                  </a:cubicBezTo>
                  <a:cubicBezTo>
                    <a:pt x="1994" y="7244"/>
                    <a:pt x="1966" y="7300"/>
                    <a:pt x="1910" y="7356"/>
                  </a:cubicBezTo>
                  <a:cubicBezTo>
                    <a:pt x="1882" y="7413"/>
                    <a:pt x="1826" y="7469"/>
                    <a:pt x="1741" y="7441"/>
                  </a:cubicBezTo>
                  <a:cubicBezTo>
                    <a:pt x="1685" y="7413"/>
                    <a:pt x="1685" y="7356"/>
                    <a:pt x="1713" y="7328"/>
                  </a:cubicBezTo>
                  <a:cubicBezTo>
                    <a:pt x="1938" y="7076"/>
                    <a:pt x="1798" y="6823"/>
                    <a:pt x="1770" y="6570"/>
                  </a:cubicBezTo>
                  <a:cubicBezTo>
                    <a:pt x="1798" y="6542"/>
                    <a:pt x="1826" y="6542"/>
                    <a:pt x="1882" y="6514"/>
                  </a:cubicBezTo>
                  <a:cubicBezTo>
                    <a:pt x="1966" y="6458"/>
                    <a:pt x="1994" y="6346"/>
                    <a:pt x="1966" y="6233"/>
                  </a:cubicBezTo>
                  <a:cubicBezTo>
                    <a:pt x="1966" y="6205"/>
                    <a:pt x="1910" y="6205"/>
                    <a:pt x="1882" y="6205"/>
                  </a:cubicBezTo>
                  <a:cubicBezTo>
                    <a:pt x="1770" y="6262"/>
                    <a:pt x="1854" y="6374"/>
                    <a:pt x="1854" y="6458"/>
                  </a:cubicBezTo>
                  <a:cubicBezTo>
                    <a:pt x="1854" y="6514"/>
                    <a:pt x="1798" y="6542"/>
                    <a:pt x="1770" y="6570"/>
                  </a:cubicBezTo>
                  <a:cubicBezTo>
                    <a:pt x="1601" y="6711"/>
                    <a:pt x="1433" y="6795"/>
                    <a:pt x="1264" y="6907"/>
                  </a:cubicBezTo>
                  <a:cubicBezTo>
                    <a:pt x="1208" y="6739"/>
                    <a:pt x="1180" y="6570"/>
                    <a:pt x="1320" y="6430"/>
                  </a:cubicBezTo>
                  <a:cubicBezTo>
                    <a:pt x="1348" y="6402"/>
                    <a:pt x="1377" y="6346"/>
                    <a:pt x="1348" y="6290"/>
                  </a:cubicBezTo>
                  <a:cubicBezTo>
                    <a:pt x="1292" y="6233"/>
                    <a:pt x="1236" y="6233"/>
                    <a:pt x="1180" y="6262"/>
                  </a:cubicBezTo>
                  <a:cubicBezTo>
                    <a:pt x="1040" y="6318"/>
                    <a:pt x="843" y="6262"/>
                    <a:pt x="759" y="6486"/>
                  </a:cubicBezTo>
                  <a:cubicBezTo>
                    <a:pt x="731" y="6598"/>
                    <a:pt x="562" y="6627"/>
                    <a:pt x="422" y="6542"/>
                  </a:cubicBezTo>
                  <a:cubicBezTo>
                    <a:pt x="422" y="6346"/>
                    <a:pt x="590" y="6121"/>
                    <a:pt x="338" y="5953"/>
                  </a:cubicBezTo>
                  <a:cubicBezTo>
                    <a:pt x="254" y="5897"/>
                    <a:pt x="113" y="5756"/>
                    <a:pt x="254" y="5644"/>
                  </a:cubicBezTo>
                  <a:cubicBezTo>
                    <a:pt x="394" y="5504"/>
                    <a:pt x="478" y="5644"/>
                    <a:pt x="590" y="5728"/>
                  </a:cubicBezTo>
                  <a:cubicBezTo>
                    <a:pt x="647" y="5588"/>
                    <a:pt x="590" y="5391"/>
                    <a:pt x="619" y="5307"/>
                  </a:cubicBezTo>
                  <a:cubicBezTo>
                    <a:pt x="647" y="5195"/>
                    <a:pt x="590" y="5223"/>
                    <a:pt x="619" y="5251"/>
                  </a:cubicBezTo>
                  <a:cubicBezTo>
                    <a:pt x="647" y="5251"/>
                    <a:pt x="647" y="5279"/>
                    <a:pt x="619" y="5307"/>
                  </a:cubicBezTo>
                  <a:cubicBezTo>
                    <a:pt x="534" y="5672"/>
                    <a:pt x="366" y="5307"/>
                    <a:pt x="254" y="5335"/>
                  </a:cubicBezTo>
                  <a:cubicBezTo>
                    <a:pt x="254" y="5279"/>
                    <a:pt x="282" y="5223"/>
                    <a:pt x="338" y="5195"/>
                  </a:cubicBezTo>
                  <a:cubicBezTo>
                    <a:pt x="534" y="5054"/>
                    <a:pt x="562" y="4858"/>
                    <a:pt x="338" y="4774"/>
                  </a:cubicBezTo>
                  <a:cubicBezTo>
                    <a:pt x="169" y="4717"/>
                    <a:pt x="197" y="4549"/>
                    <a:pt x="57" y="4493"/>
                  </a:cubicBezTo>
                  <a:cubicBezTo>
                    <a:pt x="1" y="4493"/>
                    <a:pt x="29" y="4381"/>
                    <a:pt x="85" y="4324"/>
                  </a:cubicBezTo>
                  <a:cubicBezTo>
                    <a:pt x="141" y="4296"/>
                    <a:pt x="197" y="4324"/>
                    <a:pt x="225" y="4381"/>
                  </a:cubicBezTo>
                  <a:cubicBezTo>
                    <a:pt x="254" y="4409"/>
                    <a:pt x="282" y="4437"/>
                    <a:pt x="282" y="4465"/>
                  </a:cubicBezTo>
                  <a:cubicBezTo>
                    <a:pt x="338" y="4605"/>
                    <a:pt x="394" y="4689"/>
                    <a:pt x="506" y="4493"/>
                  </a:cubicBezTo>
                  <a:cubicBezTo>
                    <a:pt x="787" y="4605"/>
                    <a:pt x="815" y="4381"/>
                    <a:pt x="871" y="4156"/>
                  </a:cubicBezTo>
                  <a:cubicBezTo>
                    <a:pt x="787" y="4128"/>
                    <a:pt x="590" y="4296"/>
                    <a:pt x="562" y="4044"/>
                  </a:cubicBezTo>
                  <a:cubicBezTo>
                    <a:pt x="562" y="3987"/>
                    <a:pt x="450" y="4016"/>
                    <a:pt x="366" y="4044"/>
                  </a:cubicBezTo>
                  <a:cubicBezTo>
                    <a:pt x="338" y="4072"/>
                    <a:pt x="282" y="4128"/>
                    <a:pt x="254" y="4044"/>
                  </a:cubicBezTo>
                  <a:cubicBezTo>
                    <a:pt x="225" y="4044"/>
                    <a:pt x="254" y="3987"/>
                    <a:pt x="254" y="3959"/>
                  </a:cubicBezTo>
                  <a:cubicBezTo>
                    <a:pt x="282" y="3903"/>
                    <a:pt x="338" y="3875"/>
                    <a:pt x="394" y="3903"/>
                  </a:cubicBezTo>
                  <a:cubicBezTo>
                    <a:pt x="478" y="3931"/>
                    <a:pt x="562" y="3959"/>
                    <a:pt x="647" y="3959"/>
                  </a:cubicBezTo>
                  <a:cubicBezTo>
                    <a:pt x="815" y="4016"/>
                    <a:pt x="983" y="3959"/>
                    <a:pt x="1068" y="3763"/>
                  </a:cubicBezTo>
                  <a:cubicBezTo>
                    <a:pt x="1152" y="3735"/>
                    <a:pt x="1208" y="3679"/>
                    <a:pt x="1152" y="3594"/>
                  </a:cubicBezTo>
                  <a:cubicBezTo>
                    <a:pt x="1096" y="3482"/>
                    <a:pt x="1040" y="3370"/>
                    <a:pt x="1012" y="3258"/>
                  </a:cubicBezTo>
                  <a:cubicBezTo>
                    <a:pt x="1068" y="3201"/>
                    <a:pt x="1152" y="3314"/>
                    <a:pt x="1208" y="3229"/>
                  </a:cubicBezTo>
                  <a:cubicBezTo>
                    <a:pt x="1124" y="3117"/>
                    <a:pt x="1040" y="3033"/>
                    <a:pt x="899" y="3117"/>
                  </a:cubicBezTo>
                  <a:cubicBezTo>
                    <a:pt x="731" y="3229"/>
                    <a:pt x="534" y="3258"/>
                    <a:pt x="310" y="3286"/>
                  </a:cubicBezTo>
                  <a:cubicBezTo>
                    <a:pt x="338" y="3229"/>
                    <a:pt x="366" y="3173"/>
                    <a:pt x="450" y="3145"/>
                  </a:cubicBezTo>
                  <a:cubicBezTo>
                    <a:pt x="506" y="3117"/>
                    <a:pt x="590" y="3117"/>
                    <a:pt x="619" y="3033"/>
                  </a:cubicBezTo>
                  <a:cubicBezTo>
                    <a:pt x="675" y="2836"/>
                    <a:pt x="843" y="2808"/>
                    <a:pt x="1012" y="2780"/>
                  </a:cubicBezTo>
                  <a:cubicBezTo>
                    <a:pt x="1040" y="2752"/>
                    <a:pt x="1040" y="2724"/>
                    <a:pt x="1068" y="2724"/>
                  </a:cubicBezTo>
                  <a:cubicBezTo>
                    <a:pt x="1068" y="2471"/>
                    <a:pt x="1012" y="2191"/>
                    <a:pt x="1180" y="1938"/>
                  </a:cubicBezTo>
                  <a:cubicBezTo>
                    <a:pt x="1236" y="1826"/>
                    <a:pt x="1152" y="1742"/>
                    <a:pt x="1068" y="1657"/>
                  </a:cubicBezTo>
                  <a:cubicBezTo>
                    <a:pt x="983" y="1573"/>
                    <a:pt x="899" y="1489"/>
                    <a:pt x="871" y="1377"/>
                  </a:cubicBezTo>
                  <a:cubicBezTo>
                    <a:pt x="815" y="1236"/>
                    <a:pt x="843" y="1096"/>
                    <a:pt x="1040" y="1180"/>
                  </a:cubicBezTo>
                  <a:cubicBezTo>
                    <a:pt x="1264" y="1236"/>
                    <a:pt x="1433" y="1180"/>
                    <a:pt x="1629" y="1096"/>
                  </a:cubicBezTo>
                  <a:cubicBezTo>
                    <a:pt x="1798" y="1012"/>
                    <a:pt x="1938" y="1180"/>
                    <a:pt x="1938" y="1461"/>
                  </a:cubicBezTo>
                  <a:cubicBezTo>
                    <a:pt x="1910" y="1489"/>
                    <a:pt x="1798" y="1517"/>
                    <a:pt x="1854" y="1573"/>
                  </a:cubicBezTo>
                  <a:cubicBezTo>
                    <a:pt x="1938" y="1601"/>
                    <a:pt x="2022" y="1685"/>
                    <a:pt x="2106" y="1629"/>
                  </a:cubicBezTo>
                  <a:cubicBezTo>
                    <a:pt x="2303" y="1489"/>
                    <a:pt x="2668" y="1713"/>
                    <a:pt x="2724" y="1348"/>
                  </a:cubicBezTo>
                  <a:cubicBezTo>
                    <a:pt x="2752" y="1208"/>
                    <a:pt x="2864" y="1208"/>
                    <a:pt x="2893" y="1292"/>
                  </a:cubicBezTo>
                  <a:cubicBezTo>
                    <a:pt x="2949" y="1489"/>
                    <a:pt x="3117" y="1629"/>
                    <a:pt x="3145" y="1826"/>
                  </a:cubicBezTo>
                  <a:cubicBezTo>
                    <a:pt x="2977" y="1882"/>
                    <a:pt x="2977" y="1713"/>
                    <a:pt x="2864" y="1713"/>
                  </a:cubicBezTo>
                  <a:cubicBezTo>
                    <a:pt x="2808" y="1770"/>
                    <a:pt x="2780" y="1854"/>
                    <a:pt x="2696" y="1910"/>
                  </a:cubicBezTo>
                  <a:cubicBezTo>
                    <a:pt x="2584" y="1994"/>
                    <a:pt x="2584" y="2163"/>
                    <a:pt x="2640" y="2219"/>
                  </a:cubicBezTo>
                  <a:cubicBezTo>
                    <a:pt x="2864" y="2415"/>
                    <a:pt x="2864" y="2724"/>
                    <a:pt x="3033" y="2949"/>
                  </a:cubicBezTo>
                  <a:cubicBezTo>
                    <a:pt x="3145" y="2865"/>
                    <a:pt x="3229" y="2752"/>
                    <a:pt x="3173" y="2612"/>
                  </a:cubicBezTo>
                  <a:cubicBezTo>
                    <a:pt x="3454" y="2556"/>
                    <a:pt x="3622" y="2808"/>
                    <a:pt x="3875" y="2836"/>
                  </a:cubicBezTo>
                  <a:cubicBezTo>
                    <a:pt x="3931" y="2808"/>
                    <a:pt x="3903" y="2752"/>
                    <a:pt x="3903" y="2696"/>
                  </a:cubicBezTo>
                  <a:cubicBezTo>
                    <a:pt x="3903" y="2612"/>
                    <a:pt x="3847" y="2415"/>
                    <a:pt x="3791" y="2359"/>
                  </a:cubicBezTo>
                  <a:cubicBezTo>
                    <a:pt x="3735" y="2303"/>
                    <a:pt x="3707" y="2247"/>
                    <a:pt x="3707" y="2163"/>
                  </a:cubicBezTo>
                  <a:cubicBezTo>
                    <a:pt x="3763" y="2050"/>
                    <a:pt x="3819" y="2106"/>
                    <a:pt x="3875" y="2135"/>
                  </a:cubicBezTo>
                  <a:cubicBezTo>
                    <a:pt x="3959" y="2135"/>
                    <a:pt x="3987" y="2106"/>
                    <a:pt x="4044" y="2078"/>
                  </a:cubicBezTo>
                  <a:cubicBezTo>
                    <a:pt x="4072" y="2022"/>
                    <a:pt x="4100" y="1994"/>
                    <a:pt x="4156" y="1994"/>
                  </a:cubicBezTo>
                  <a:cubicBezTo>
                    <a:pt x="4633" y="2078"/>
                    <a:pt x="4830" y="1713"/>
                    <a:pt x="5110" y="1433"/>
                  </a:cubicBezTo>
                  <a:cubicBezTo>
                    <a:pt x="5195" y="1320"/>
                    <a:pt x="5251" y="1236"/>
                    <a:pt x="5082" y="1124"/>
                  </a:cubicBezTo>
                  <a:cubicBezTo>
                    <a:pt x="5026" y="1124"/>
                    <a:pt x="5054" y="1040"/>
                    <a:pt x="5082" y="955"/>
                  </a:cubicBezTo>
                  <a:cubicBezTo>
                    <a:pt x="5223" y="1040"/>
                    <a:pt x="5363" y="1096"/>
                    <a:pt x="5475" y="1180"/>
                  </a:cubicBezTo>
                  <a:cubicBezTo>
                    <a:pt x="5363" y="955"/>
                    <a:pt x="5644" y="899"/>
                    <a:pt x="5644" y="703"/>
                  </a:cubicBezTo>
                  <a:cubicBezTo>
                    <a:pt x="5644" y="619"/>
                    <a:pt x="6009" y="731"/>
                    <a:pt x="6009" y="871"/>
                  </a:cubicBezTo>
                  <a:cubicBezTo>
                    <a:pt x="6037" y="1068"/>
                    <a:pt x="6093" y="1096"/>
                    <a:pt x="6233" y="1012"/>
                  </a:cubicBezTo>
                  <a:cubicBezTo>
                    <a:pt x="6290" y="983"/>
                    <a:pt x="6318" y="955"/>
                    <a:pt x="6346" y="1012"/>
                  </a:cubicBezTo>
                  <a:cubicBezTo>
                    <a:pt x="6374" y="1068"/>
                    <a:pt x="6374" y="1124"/>
                    <a:pt x="6318" y="1152"/>
                  </a:cubicBezTo>
                  <a:cubicBezTo>
                    <a:pt x="6205" y="1208"/>
                    <a:pt x="6121" y="1320"/>
                    <a:pt x="6149" y="1489"/>
                  </a:cubicBezTo>
                  <a:cubicBezTo>
                    <a:pt x="5981" y="1377"/>
                    <a:pt x="5840" y="1236"/>
                    <a:pt x="5644" y="1377"/>
                  </a:cubicBezTo>
                  <a:cubicBezTo>
                    <a:pt x="5672" y="1461"/>
                    <a:pt x="5728" y="1433"/>
                    <a:pt x="5784" y="1461"/>
                  </a:cubicBezTo>
                  <a:cubicBezTo>
                    <a:pt x="5840" y="1461"/>
                    <a:pt x="5925" y="1461"/>
                    <a:pt x="5897" y="1545"/>
                  </a:cubicBezTo>
                  <a:cubicBezTo>
                    <a:pt x="5868" y="1657"/>
                    <a:pt x="5812" y="1601"/>
                    <a:pt x="5728" y="1573"/>
                  </a:cubicBezTo>
                  <a:cubicBezTo>
                    <a:pt x="5560" y="1517"/>
                    <a:pt x="5475" y="1657"/>
                    <a:pt x="5363" y="1742"/>
                  </a:cubicBezTo>
                  <a:cubicBezTo>
                    <a:pt x="5195" y="1938"/>
                    <a:pt x="5167" y="2163"/>
                    <a:pt x="5139" y="2415"/>
                  </a:cubicBezTo>
                  <a:cubicBezTo>
                    <a:pt x="5110" y="2528"/>
                    <a:pt x="5139" y="2584"/>
                    <a:pt x="4998" y="2556"/>
                  </a:cubicBezTo>
                  <a:cubicBezTo>
                    <a:pt x="4858" y="2556"/>
                    <a:pt x="4858" y="2696"/>
                    <a:pt x="4886" y="2808"/>
                  </a:cubicBezTo>
                  <a:cubicBezTo>
                    <a:pt x="4970" y="2977"/>
                    <a:pt x="4998" y="3117"/>
                    <a:pt x="4745" y="3201"/>
                  </a:cubicBezTo>
                  <a:cubicBezTo>
                    <a:pt x="4886" y="3258"/>
                    <a:pt x="4998" y="3454"/>
                    <a:pt x="5082" y="3201"/>
                  </a:cubicBezTo>
                  <a:cubicBezTo>
                    <a:pt x="5110" y="3145"/>
                    <a:pt x="5279" y="3145"/>
                    <a:pt x="5363" y="3173"/>
                  </a:cubicBezTo>
                  <a:cubicBezTo>
                    <a:pt x="5391" y="3342"/>
                    <a:pt x="5139" y="3258"/>
                    <a:pt x="5195" y="3454"/>
                  </a:cubicBezTo>
                  <a:cubicBezTo>
                    <a:pt x="5307" y="3370"/>
                    <a:pt x="5503" y="3454"/>
                    <a:pt x="5532" y="3173"/>
                  </a:cubicBezTo>
                  <a:cubicBezTo>
                    <a:pt x="5532" y="3117"/>
                    <a:pt x="5700" y="3061"/>
                    <a:pt x="5812" y="3117"/>
                  </a:cubicBezTo>
                  <a:cubicBezTo>
                    <a:pt x="5925" y="3201"/>
                    <a:pt x="5981" y="3173"/>
                    <a:pt x="6037" y="3033"/>
                  </a:cubicBezTo>
                  <a:cubicBezTo>
                    <a:pt x="6065" y="2977"/>
                    <a:pt x="6093" y="2949"/>
                    <a:pt x="6177" y="2949"/>
                  </a:cubicBezTo>
                  <a:cubicBezTo>
                    <a:pt x="6205" y="2949"/>
                    <a:pt x="6290" y="2949"/>
                    <a:pt x="6233" y="3033"/>
                  </a:cubicBezTo>
                  <a:cubicBezTo>
                    <a:pt x="6177" y="3117"/>
                    <a:pt x="6177" y="3173"/>
                    <a:pt x="6290" y="3145"/>
                  </a:cubicBezTo>
                  <a:cubicBezTo>
                    <a:pt x="6402" y="3145"/>
                    <a:pt x="6486" y="3089"/>
                    <a:pt x="6486" y="2977"/>
                  </a:cubicBezTo>
                  <a:cubicBezTo>
                    <a:pt x="6458" y="2893"/>
                    <a:pt x="6430" y="2752"/>
                    <a:pt x="6318" y="2808"/>
                  </a:cubicBezTo>
                  <a:cubicBezTo>
                    <a:pt x="6205" y="2836"/>
                    <a:pt x="6093" y="2893"/>
                    <a:pt x="5981" y="2808"/>
                  </a:cubicBezTo>
                  <a:cubicBezTo>
                    <a:pt x="6037" y="2724"/>
                    <a:pt x="5784" y="2640"/>
                    <a:pt x="6009" y="2556"/>
                  </a:cubicBezTo>
                  <a:cubicBezTo>
                    <a:pt x="6065" y="2528"/>
                    <a:pt x="6009" y="2443"/>
                    <a:pt x="5981" y="2415"/>
                  </a:cubicBezTo>
                  <a:cubicBezTo>
                    <a:pt x="5897" y="2331"/>
                    <a:pt x="5812" y="2275"/>
                    <a:pt x="5812" y="2163"/>
                  </a:cubicBezTo>
                  <a:cubicBezTo>
                    <a:pt x="5784" y="2163"/>
                    <a:pt x="5700" y="2191"/>
                    <a:pt x="5700" y="2163"/>
                  </a:cubicBezTo>
                  <a:cubicBezTo>
                    <a:pt x="5644" y="2050"/>
                    <a:pt x="5475" y="2135"/>
                    <a:pt x="5503" y="2022"/>
                  </a:cubicBezTo>
                  <a:cubicBezTo>
                    <a:pt x="5532" y="1854"/>
                    <a:pt x="5644" y="1994"/>
                    <a:pt x="5700" y="1994"/>
                  </a:cubicBezTo>
                  <a:cubicBezTo>
                    <a:pt x="5784" y="1994"/>
                    <a:pt x="5925" y="1966"/>
                    <a:pt x="5925" y="1910"/>
                  </a:cubicBezTo>
                  <a:cubicBezTo>
                    <a:pt x="5925" y="1629"/>
                    <a:pt x="6233" y="1713"/>
                    <a:pt x="6318" y="1573"/>
                  </a:cubicBezTo>
                  <a:cubicBezTo>
                    <a:pt x="6402" y="1629"/>
                    <a:pt x="6346" y="1657"/>
                    <a:pt x="6346" y="1685"/>
                  </a:cubicBezTo>
                  <a:cubicBezTo>
                    <a:pt x="6233" y="1938"/>
                    <a:pt x="6402" y="2022"/>
                    <a:pt x="6598" y="1994"/>
                  </a:cubicBezTo>
                  <a:cubicBezTo>
                    <a:pt x="6655" y="1966"/>
                    <a:pt x="6739" y="1938"/>
                    <a:pt x="6795" y="1910"/>
                  </a:cubicBezTo>
                  <a:cubicBezTo>
                    <a:pt x="6851" y="1882"/>
                    <a:pt x="6907" y="1826"/>
                    <a:pt x="6991" y="1854"/>
                  </a:cubicBezTo>
                  <a:cubicBezTo>
                    <a:pt x="7048" y="1910"/>
                    <a:pt x="7048" y="1994"/>
                    <a:pt x="6991" y="2050"/>
                  </a:cubicBezTo>
                  <a:cubicBezTo>
                    <a:pt x="6935" y="2163"/>
                    <a:pt x="7020" y="2247"/>
                    <a:pt x="7076" y="2331"/>
                  </a:cubicBezTo>
                  <a:cubicBezTo>
                    <a:pt x="7132" y="2415"/>
                    <a:pt x="7244" y="2415"/>
                    <a:pt x="7272" y="2303"/>
                  </a:cubicBezTo>
                  <a:cubicBezTo>
                    <a:pt x="7356" y="1966"/>
                    <a:pt x="7609" y="1966"/>
                    <a:pt x="7890" y="1938"/>
                  </a:cubicBezTo>
                  <a:cubicBezTo>
                    <a:pt x="7890" y="1770"/>
                    <a:pt x="7749" y="1742"/>
                    <a:pt x="7637" y="1685"/>
                  </a:cubicBezTo>
                  <a:cubicBezTo>
                    <a:pt x="7890" y="1601"/>
                    <a:pt x="8002" y="1657"/>
                    <a:pt x="8058" y="1854"/>
                  </a:cubicBezTo>
                  <a:cubicBezTo>
                    <a:pt x="8086" y="1910"/>
                    <a:pt x="8058" y="1966"/>
                    <a:pt x="8086" y="2050"/>
                  </a:cubicBezTo>
                  <a:cubicBezTo>
                    <a:pt x="8086" y="2219"/>
                    <a:pt x="8227" y="2247"/>
                    <a:pt x="8339" y="2275"/>
                  </a:cubicBezTo>
                  <a:cubicBezTo>
                    <a:pt x="8507" y="2275"/>
                    <a:pt x="8423" y="2106"/>
                    <a:pt x="8479" y="2078"/>
                  </a:cubicBezTo>
                  <a:lnTo>
                    <a:pt x="8507" y="2078"/>
                  </a:lnTo>
                  <a:cubicBezTo>
                    <a:pt x="8648" y="1966"/>
                    <a:pt x="8760" y="1994"/>
                    <a:pt x="8872" y="2163"/>
                  </a:cubicBezTo>
                  <a:cubicBezTo>
                    <a:pt x="8872" y="2191"/>
                    <a:pt x="8872" y="2219"/>
                    <a:pt x="8901" y="2247"/>
                  </a:cubicBezTo>
                  <a:cubicBezTo>
                    <a:pt x="9013" y="2387"/>
                    <a:pt x="9181" y="2443"/>
                    <a:pt x="9294" y="2387"/>
                  </a:cubicBezTo>
                  <a:cubicBezTo>
                    <a:pt x="9434" y="2303"/>
                    <a:pt x="9406" y="2135"/>
                    <a:pt x="9350" y="1994"/>
                  </a:cubicBezTo>
                  <a:cubicBezTo>
                    <a:pt x="9322" y="1882"/>
                    <a:pt x="9097" y="1798"/>
                    <a:pt x="9237" y="1629"/>
                  </a:cubicBezTo>
                  <a:cubicBezTo>
                    <a:pt x="9237" y="1601"/>
                    <a:pt x="9237" y="1573"/>
                    <a:pt x="9237" y="1573"/>
                  </a:cubicBezTo>
                  <a:cubicBezTo>
                    <a:pt x="9350" y="1489"/>
                    <a:pt x="9462" y="1433"/>
                    <a:pt x="9574" y="1405"/>
                  </a:cubicBezTo>
                  <a:cubicBezTo>
                    <a:pt x="9659" y="1405"/>
                    <a:pt x="9687" y="1461"/>
                    <a:pt x="9715" y="1489"/>
                  </a:cubicBezTo>
                  <a:cubicBezTo>
                    <a:pt x="9799" y="1573"/>
                    <a:pt x="9715" y="1573"/>
                    <a:pt x="9659" y="1601"/>
                  </a:cubicBezTo>
                  <a:cubicBezTo>
                    <a:pt x="9574" y="1657"/>
                    <a:pt x="9630" y="1713"/>
                    <a:pt x="9659" y="1742"/>
                  </a:cubicBezTo>
                  <a:cubicBezTo>
                    <a:pt x="9715" y="1798"/>
                    <a:pt x="9771" y="1770"/>
                    <a:pt x="9827" y="1742"/>
                  </a:cubicBezTo>
                  <a:cubicBezTo>
                    <a:pt x="9967" y="1573"/>
                    <a:pt x="9967" y="1573"/>
                    <a:pt x="10108" y="1770"/>
                  </a:cubicBezTo>
                  <a:cubicBezTo>
                    <a:pt x="10445" y="1657"/>
                    <a:pt x="10613" y="1348"/>
                    <a:pt x="10922" y="1180"/>
                  </a:cubicBezTo>
                  <a:cubicBezTo>
                    <a:pt x="10950" y="1152"/>
                    <a:pt x="11006" y="1068"/>
                    <a:pt x="11006" y="983"/>
                  </a:cubicBezTo>
                  <a:cubicBezTo>
                    <a:pt x="11034" y="871"/>
                    <a:pt x="10866" y="843"/>
                    <a:pt x="10838" y="731"/>
                  </a:cubicBezTo>
                  <a:cubicBezTo>
                    <a:pt x="10978" y="703"/>
                    <a:pt x="10978" y="590"/>
                    <a:pt x="10922" y="478"/>
                  </a:cubicBezTo>
                  <a:lnTo>
                    <a:pt x="10922" y="478"/>
                  </a:lnTo>
                  <a:cubicBezTo>
                    <a:pt x="11090" y="450"/>
                    <a:pt x="11006" y="310"/>
                    <a:pt x="11006" y="225"/>
                  </a:cubicBezTo>
                  <a:cubicBezTo>
                    <a:pt x="11034" y="197"/>
                    <a:pt x="11062" y="169"/>
                    <a:pt x="11090" y="141"/>
                  </a:cubicBezTo>
                  <a:lnTo>
                    <a:pt x="11175" y="141"/>
                  </a:lnTo>
                  <a:cubicBezTo>
                    <a:pt x="11175" y="113"/>
                    <a:pt x="11203" y="113"/>
                    <a:pt x="11231" y="85"/>
                  </a:cubicBezTo>
                  <a:lnTo>
                    <a:pt x="11231" y="85"/>
                  </a:lnTo>
                  <a:cubicBezTo>
                    <a:pt x="11343" y="113"/>
                    <a:pt x="11455" y="1"/>
                    <a:pt x="11540" y="169"/>
                  </a:cubicBezTo>
                  <a:cubicBezTo>
                    <a:pt x="11399" y="338"/>
                    <a:pt x="11399" y="534"/>
                    <a:pt x="11427" y="787"/>
                  </a:cubicBezTo>
                  <a:cubicBezTo>
                    <a:pt x="11540" y="787"/>
                    <a:pt x="11680" y="815"/>
                    <a:pt x="11736" y="675"/>
                  </a:cubicBezTo>
                  <a:cubicBezTo>
                    <a:pt x="11764" y="562"/>
                    <a:pt x="11792" y="506"/>
                    <a:pt x="11905" y="562"/>
                  </a:cubicBezTo>
                  <a:cubicBezTo>
                    <a:pt x="12017" y="647"/>
                    <a:pt x="12045" y="759"/>
                    <a:pt x="11961" y="843"/>
                  </a:cubicBezTo>
                  <a:cubicBezTo>
                    <a:pt x="11905" y="899"/>
                    <a:pt x="11905" y="1012"/>
                    <a:pt x="11820" y="983"/>
                  </a:cubicBezTo>
                  <a:cubicBezTo>
                    <a:pt x="11680" y="983"/>
                    <a:pt x="11680" y="1040"/>
                    <a:pt x="11680" y="1124"/>
                  </a:cubicBezTo>
                  <a:cubicBezTo>
                    <a:pt x="11680" y="1152"/>
                    <a:pt x="11652" y="1180"/>
                    <a:pt x="11652" y="1180"/>
                  </a:cubicBezTo>
                  <a:cubicBezTo>
                    <a:pt x="11540" y="1180"/>
                    <a:pt x="11427" y="1124"/>
                    <a:pt x="11343" y="1264"/>
                  </a:cubicBezTo>
                  <a:cubicBezTo>
                    <a:pt x="11287" y="1348"/>
                    <a:pt x="11147" y="1348"/>
                    <a:pt x="11034" y="1320"/>
                  </a:cubicBezTo>
                  <a:cubicBezTo>
                    <a:pt x="11034" y="1405"/>
                    <a:pt x="11090" y="1433"/>
                    <a:pt x="11118" y="1489"/>
                  </a:cubicBezTo>
                  <a:cubicBezTo>
                    <a:pt x="11147" y="1545"/>
                    <a:pt x="11259" y="1545"/>
                    <a:pt x="11175" y="1629"/>
                  </a:cubicBezTo>
                  <a:cubicBezTo>
                    <a:pt x="11147" y="1685"/>
                    <a:pt x="11090" y="1770"/>
                    <a:pt x="11006" y="1713"/>
                  </a:cubicBezTo>
                  <a:cubicBezTo>
                    <a:pt x="10894" y="1601"/>
                    <a:pt x="10838" y="1657"/>
                    <a:pt x="10838" y="1770"/>
                  </a:cubicBezTo>
                  <a:cubicBezTo>
                    <a:pt x="10810" y="1882"/>
                    <a:pt x="10810" y="1966"/>
                    <a:pt x="10782" y="2050"/>
                  </a:cubicBezTo>
                  <a:cubicBezTo>
                    <a:pt x="10753" y="2219"/>
                    <a:pt x="10978" y="2163"/>
                    <a:pt x="10950" y="2219"/>
                  </a:cubicBezTo>
                  <a:cubicBezTo>
                    <a:pt x="10866" y="2331"/>
                    <a:pt x="10922" y="2387"/>
                    <a:pt x="11006" y="2443"/>
                  </a:cubicBezTo>
                  <a:cubicBezTo>
                    <a:pt x="11062" y="2500"/>
                    <a:pt x="11090" y="2612"/>
                    <a:pt x="11203" y="2584"/>
                  </a:cubicBezTo>
                  <a:cubicBezTo>
                    <a:pt x="11231" y="2584"/>
                    <a:pt x="11259" y="2556"/>
                    <a:pt x="11259" y="2556"/>
                  </a:cubicBezTo>
                  <a:cubicBezTo>
                    <a:pt x="11371" y="2612"/>
                    <a:pt x="11287" y="2724"/>
                    <a:pt x="11371" y="2780"/>
                  </a:cubicBezTo>
                  <a:cubicBezTo>
                    <a:pt x="11427" y="2780"/>
                    <a:pt x="11427" y="2724"/>
                    <a:pt x="11455" y="2696"/>
                  </a:cubicBezTo>
                  <a:cubicBezTo>
                    <a:pt x="11455" y="2640"/>
                    <a:pt x="11540" y="2640"/>
                    <a:pt x="11540" y="2668"/>
                  </a:cubicBezTo>
                  <a:cubicBezTo>
                    <a:pt x="11511" y="2836"/>
                    <a:pt x="11708" y="2780"/>
                    <a:pt x="11736" y="2836"/>
                  </a:cubicBezTo>
                  <a:cubicBezTo>
                    <a:pt x="11764" y="3005"/>
                    <a:pt x="11905" y="2977"/>
                    <a:pt x="11989" y="3033"/>
                  </a:cubicBezTo>
                  <a:cubicBezTo>
                    <a:pt x="12045" y="3061"/>
                    <a:pt x="12073" y="3145"/>
                    <a:pt x="12045" y="3201"/>
                  </a:cubicBezTo>
                  <a:cubicBezTo>
                    <a:pt x="12017" y="3286"/>
                    <a:pt x="11989" y="3370"/>
                    <a:pt x="11989" y="3454"/>
                  </a:cubicBezTo>
                  <a:cubicBezTo>
                    <a:pt x="11961" y="3538"/>
                    <a:pt x="12017" y="3594"/>
                    <a:pt x="12101" y="3594"/>
                  </a:cubicBezTo>
                  <a:cubicBezTo>
                    <a:pt x="12129" y="3566"/>
                    <a:pt x="12157" y="3594"/>
                    <a:pt x="12185" y="3594"/>
                  </a:cubicBezTo>
                  <a:cubicBezTo>
                    <a:pt x="12185" y="3623"/>
                    <a:pt x="12185" y="3651"/>
                    <a:pt x="12185" y="3679"/>
                  </a:cubicBezTo>
                  <a:cubicBezTo>
                    <a:pt x="12213" y="3735"/>
                    <a:pt x="12213" y="3791"/>
                    <a:pt x="12129" y="3847"/>
                  </a:cubicBezTo>
                  <a:cubicBezTo>
                    <a:pt x="12017" y="3903"/>
                    <a:pt x="12045" y="3987"/>
                    <a:pt x="12073" y="4100"/>
                  </a:cubicBezTo>
                  <a:cubicBezTo>
                    <a:pt x="12073" y="4100"/>
                    <a:pt x="12073" y="4128"/>
                    <a:pt x="12073" y="4156"/>
                  </a:cubicBezTo>
                  <a:cubicBezTo>
                    <a:pt x="11989" y="4437"/>
                    <a:pt x="11652" y="4605"/>
                    <a:pt x="11483" y="4437"/>
                  </a:cubicBezTo>
                  <a:cubicBezTo>
                    <a:pt x="11455" y="4521"/>
                    <a:pt x="11511" y="4577"/>
                    <a:pt x="11540" y="4689"/>
                  </a:cubicBezTo>
                  <a:cubicBezTo>
                    <a:pt x="11764" y="4549"/>
                    <a:pt x="11876" y="4240"/>
                    <a:pt x="12185" y="4381"/>
                  </a:cubicBezTo>
                  <a:cubicBezTo>
                    <a:pt x="12213" y="4381"/>
                    <a:pt x="12241" y="4381"/>
                    <a:pt x="12269" y="4381"/>
                  </a:cubicBezTo>
                  <a:cubicBezTo>
                    <a:pt x="12326" y="4437"/>
                    <a:pt x="12382" y="4493"/>
                    <a:pt x="12466" y="4549"/>
                  </a:cubicBezTo>
                  <a:cubicBezTo>
                    <a:pt x="12438" y="4661"/>
                    <a:pt x="12550" y="4689"/>
                    <a:pt x="12606" y="4717"/>
                  </a:cubicBezTo>
                  <a:cubicBezTo>
                    <a:pt x="12550" y="4830"/>
                    <a:pt x="12438" y="4886"/>
                    <a:pt x="12438" y="4998"/>
                  </a:cubicBezTo>
                  <a:cubicBezTo>
                    <a:pt x="12410" y="5139"/>
                    <a:pt x="12354" y="5195"/>
                    <a:pt x="12213" y="5139"/>
                  </a:cubicBezTo>
                  <a:cubicBezTo>
                    <a:pt x="12157" y="5110"/>
                    <a:pt x="12101" y="5139"/>
                    <a:pt x="12101" y="5167"/>
                  </a:cubicBezTo>
                  <a:cubicBezTo>
                    <a:pt x="12017" y="5419"/>
                    <a:pt x="11905" y="5307"/>
                    <a:pt x="11792" y="5223"/>
                  </a:cubicBezTo>
                  <a:cubicBezTo>
                    <a:pt x="11736" y="5167"/>
                    <a:pt x="11680" y="5139"/>
                    <a:pt x="11624" y="5110"/>
                  </a:cubicBezTo>
                  <a:cubicBezTo>
                    <a:pt x="11540" y="5054"/>
                    <a:pt x="11483" y="5026"/>
                    <a:pt x="11427" y="5139"/>
                  </a:cubicBezTo>
                  <a:cubicBezTo>
                    <a:pt x="11343" y="5279"/>
                    <a:pt x="11231" y="5307"/>
                    <a:pt x="11090" y="5279"/>
                  </a:cubicBezTo>
                  <a:cubicBezTo>
                    <a:pt x="10950" y="5251"/>
                    <a:pt x="10838" y="5307"/>
                    <a:pt x="10725" y="5391"/>
                  </a:cubicBezTo>
                  <a:cubicBezTo>
                    <a:pt x="10669" y="5335"/>
                    <a:pt x="10725" y="5307"/>
                    <a:pt x="10725" y="5279"/>
                  </a:cubicBezTo>
                  <a:cubicBezTo>
                    <a:pt x="10753" y="5223"/>
                    <a:pt x="10782" y="5195"/>
                    <a:pt x="10753" y="5139"/>
                  </a:cubicBezTo>
                  <a:cubicBezTo>
                    <a:pt x="10725" y="5139"/>
                    <a:pt x="10669" y="5139"/>
                    <a:pt x="10641" y="5167"/>
                  </a:cubicBezTo>
                  <a:cubicBezTo>
                    <a:pt x="10585" y="5251"/>
                    <a:pt x="10529" y="5307"/>
                    <a:pt x="10473" y="5391"/>
                  </a:cubicBezTo>
                  <a:cubicBezTo>
                    <a:pt x="10388" y="5419"/>
                    <a:pt x="10388" y="5335"/>
                    <a:pt x="10360" y="5279"/>
                  </a:cubicBezTo>
                  <a:cubicBezTo>
                    <a:pt x="10304" y="5167"/>
                    <a:pt x="10248" y="5110"/>
                    <a:pt x="10080" y="5195"/>
                  </a:cubicBezTo>
                  <a:cubicBezTo>
                    <a:pt x="9995" y="5251"/>
                    <a:pt x="9939" y="5167"/>
                    <a:pt x="9939" y="5054"/>
                  </a:cubicBezTo>
                  <a:cubicBezTo>
                    <a:pt x="9939" y="5026"/>
                    <a:pt x="10024" y="4970"/>
                    <a:pt x="10024" y="4942"/>
                  </a:cubicBezTo>
                  <a:cubicBezTo>
                    <a:pt x="9911" y="4605"/>
                    <a:pt x="10220" y="4493"/>
                    <a:pt x="10417" y="4296"/>
                  </a:cubicBezTo>
                  <a:cubicBezTo>
                    <a:pt x="10501" y="4521"/>
                    <a:pt x="10445" y="4746"/>
                    <a:pt x="10585" y="4914"/>
                  </a:cubicBezTo>
                  <a:cubicBezTo>
                    <a:pt x="10613" y="4970"/>
                    <a:pt x="10641" y="5054"/>
                    <a:pt x="10725" y="4998"/>
                  </a:cubicBezTo>
                  <a:cubicBezTo>
                    <a:pt x="10810" y="4970"/>
                    <a:pt x="10810" y="4886"/>
                    <a:pt x="10782" y="4830"/>
                  </a:cubicBezTo>
                  <a:cubicBezTo>
                    <a:pt x="10753" y="4717"/>
                    <a:pt x="10669" y="4633"/>
                    <a:pt x="10613" y="4521"/>
                  </a:cubicBezTo>
                  <a:cubicBezTo>
                    <a:pt x="10669" y="4437"/>
                    <a:pt x="10753" y="4493"/>
                    <a:pt x="10810" y="4493"/>
                  </a:cubicBezTo>
                  <a:cubicBezTo>
                    <a:pt x="10838" y="4465"/>
                    <a:pt x="10866" y="4465"/>
                    <a:pt x="10894" y="4437"/>
                  </a:cubicBezTo>
                  <a:cubicBezTo>
                    <a:pt x="10922" y="4296"/>
                    <a:pt x="11006" y="4128"/>
                    <a:pt x="11062" y="4100"/>
                  </a:cubicBezTo>
                  <a:cubicBezTo>
                    <a:pt x="11062" y="4016"/>
                    <a:pt x="10978" y="4016"/>
                    <a:pt x="10922" y="4016"/>
                  </a:cubicBezTo>
                  <a:cubicBezTo>
                    <a:pt x="10810" y="3987"/>
                    <a:pt x="10753" y="3903"/>
                    <a:pt x="10725" y="3763"/>
                  </a:cubicBezTo>
                  <a:cubicBezTo>
                    <a:pt x="10697" y="3594"/>
                    <a:pt x="10641" y="3482"/>
                    <a:pt x="10669" y="3314"/>
                  </a:cubicBezTo>
                  <a:cubicBezTo>
                    <a:pt x="10669" y="3173"/>
                    <a:pt x="10529" y="3089"/>
                    <a:pt x="10473" y="2921"/>
                  </a:cubicBezTo>
                  <a:cubicBezTo>
                    <a:pt x="10360" y="3033"/>
                    <a:pt x="10304" y="3173"/>
                    <a:pt x="10108" y="3173"/>
                  </a:cubicBezTo>
                  <a:cubicBezTo>
                    <a:pt x="9995" y="3145"/>
                    <a:pt x="9911" y="3314"/>
                    <a:pt x="9967" y="3398"/>
                  </a:cubicBezTo>
                  <a:cubicBezTo>
                    <a:pt x="10024" y="3482"/>
                    <a:pt x="10136" y="3510"/>
                    <a:pt x="10164" y="3594"/>
                  </a:cubicBezTo>
                  <a:cubicBezTo>
                    <a:pt x="10164" y="3679"/>
                    <a:pt x="9967" y="3651"/>
                    <a:pt x="10052" y="3791"/>
                  </a:cubicBezTo>
                  <a:cubicBezTo>
                    <a:pt x="9883" y="3819"/>
                    <a:pt x="9883" y="3819"/>
                    <a:pt x="9883" y="3594"/>
                  </a:cubicBezTo>
                  <a:cubicBezTo>
                    <a:pt x="9771" y="3566"/>
                    <a:pt x="9687" y="3679"/>
                    <a:pt x="9574" y="3679"/>
                  </a:cubicBezTo>
                  <a:cubicBezTo>
                    <a:pt x="9518" y="3566"/>
                    <a:pt x="9490" y="3398"/>
                    <a:pt x="9322" y="3398"/>
                  </a:cubicBezTo>
                  <a:cubicBezTo>
                    <a:pt x="9266" y="3707"/>
                    <a:pt x="9546" y="3791"/>
                    <a:pt x="9659" y="3987"/>
                  </a:cubicBezTo>
                  <a:cubicBezTo>
                    <a:pt x="9574" y="4072"/>
                    <a:pt x="9518" y="4016"/>
                    <a:pt x="9462" y="4016"/>
                  </a:cubicBezTo>
                  <a:cubicBezTo>
                    <a:pt x="9406" y="3987"/>
                    <a:pt x="9322" y="3987"/>
                    <a:pt x="9350" y="4072"/>
                  </a:cubicBezTo>
                  <a:cubicBezTo>
                    <a:pt x="9434" y="4212"/>
                    <a:pt x="9237" y="4240"/>
                    <a:pt x="9209" y="4324"/>
                  </a:cubicBezTo>
                  <a:cubicBezTo>
                    <a:pt x="9294" y="4437"/>
                    <a:pt x="9490" y="4465"/>
                    <a:pt x="9518" y="4605"/>
                  </a:cubicBezTo>
                  <a:cubicBezTo>
                    <a:pt x="9518" y="4661"/>
                    <a:pt x="9490" y="4661"/>
                    <a:pt x="9434" y="4661"/>
                  </a:cubicBezTo>
                  <a:cubicBezTo>
                    <a:pt x="9153" y="4717"/>
                    <a:pt x="9125" y="4717"/>
                    <a:pt x="9097" y="4998"/>
                  </a:cubicBezTo>
                  <a:cubicBezTo>
                    <a:pt x="9097" y="5110"/>
                    <a:pt x="9013" y="5195"/>
                    <a:pt x="8985" y="5307"/>
                  </a:cubicBezTo>
                  <a:cubicBezTo>
                    <a:pt x="9153" y="5307"/>
                    <a:pt x="9237" y="5251"/>
                    <a:pt x="9322" y="5195"/>
                  </a:cubicBezTo>
                  <a:cubicBezTo>
                    <a:pt x="9378" y="5139"/>
                    <a:pt x="9434" y="5110"/>
                    <a:pt x="9518" y="5082"/>
                  </a:cubicBezTo>
                  <a:cubicBezTo>
                    <a:pt x="9630" y="5026"/>
                    <a:pt x="9743" y="5054"/>
                    <a:pt x="9771" y="5167"/>
                  </a:cubicBezTo>
                  <a:cubicBezTo>
                    <a:pt x="9799" y="5251"/>
                    <a:pt x="9771" y="5391"/>
                    <a:pt x="9630" y="5419"/>
                  </a:cubicBezTo>
                  <a:cubicBezTo>
                    <a:pt x="9490" y="5419"/>
                    <a:pt x="9434" y="5504"/>
                    <a:pt x="9406" y="5616"/>
                  </a:cubicBezTo>
                  <a:cubicBezTo>
                    <a:pt x="9378" y="5700"/>
                    <a:pt x="9378" y="5812"/>
                    <a:pt x="9462" y="5840"/>
                  </a:cubicBezTo>
                  <a:cubicBezTo>
                    <a:pt x="9630" y="5925"/>
                    <a:pt x="9546" y="5953"/>
                    <a:pt x="9462" y="6037"/>
                  </a:cubicBezTo>
                  <a:cubicBezTo>
                    <a:pt x="9406" y="6065"/>
                    <a:pt x="9490" y="6177"/>
                    <a:pt x="9378" y="6205"/>
                  </a:cubicBezTo>
                  <a:cubicBezTo>
                    <a:pt x="9237" y="6205"/>
                    <a:pt x="9322" y="6093"/>
                    <a:pt x="9294" y="6037"/>
                  </a:cubicBezTo>
                  <a:cubicBezTo>
                    <a:pt x="9181" y="5897"/>
                    <a:pt x="8929" y="5897"/>
                    <a:pt x="8788" y="6009"/>
                  </a:cubicBezTo>
                  <a:cubicBezTo>
                    <a:pt x="8648" y="6121"/>
                    <a:pt x="8536" y="6205"/>
                    <a:pt x="8395" y="6065"/>
                  </a:cubicBezTo>
                  <a:cubicBezTo>
                    <a:pt x="8339" y="5981"/>
                    <a:pt x="8283" y="6065"/>
                    <a:pt x="8283" y="6121"/>
                  </a:cubicBezTo>
                  <a:cubicBezTo>
                    <a:pt x="8255" y="6149"/>
                    <a:pt x="8255" y="6149"/>
                    <a:pt x="8255" y="6177"/>
                  </a:cubicBezTo>
                  <a:cubicBezTo>
                    <a:pt x="8255" y="6486"/>
                    <a:pt x="8255" y="6486"/>
                    <a:pt x="8058" y="6627"/>
                  </a:cubicBezTo>
                  <a:cubicBezTo>
                    <a:pt x="8171" y="6739"/>
                    <a:pt x="8367" y="6767"/>
                    <a:pt x="8311" y="6935"/>
                  </a:cubicBezTo>
                  <a:cubicBezTo>
                    <a:pt x="8283" y="7076"/>
                    <a:pt x="8199" y="7188"/>
                    <a:pt x="8058" y="7160"/>
                  </a:cubicBezTo>
                  <a:cubicBezTo>
                    <a:pt x="8002" y="7076"/>
                    <a:pt x="7974" y="6963"/>
                    <a:pt x="7834" y="7132"/>
                  </a:cubicBezTo>
                  <a:cubicBezTo>
                    <a:pt x="7721" y="7244"/>
                    <a:pt x="7609" y="7413"/>
                    <a:pt x="7413" y="7188"/>
                  </a:cubicBezTo>
                  <a:cubicBezTo>
                    <a:pt x="7356" y="7132"/>
                    <a:pt x="7328" y="7216"/>
                    <a:pt x="7272" y="7244"/>
                  </a:cubicBezTo>
                  <a:cubicBezTo>
                    <a:pt x="7132" y="7300"/>
                    <a:pt x="6991" y="7328"/>
                    <a:pt x="6851" y="7413"/>
                  </a:cubicBezTo>
                  <a:cubicBezTo>
                    <a:pt x="6767" y="7469"/>
                    <a:pt x="6739" y="7441"/>
                    <a:pt x="6683" y="7385"/>
                  </a:cubicBezTo>
                  <a:cubicBezTo>
                    <a:pt x="6598" y="7216"/>
                    <a:pt x="6655" y="7020"/>
                    <a:pt x="6823" y="6935"/>
                  </a:cubicBezTo>
                  <a:cubicBezTo>
                    <a:pt x="6935" y="6851"/>
                    <a:pt x="7048" y="6767"/>
                    <a:pt x="6879" y="6598"/>
                  </a:cubicBezTo>
                  <a:cubicBezTo>
                    <a:pt x="6795" y="6514"/>
                    <a:pt x="6879" y="6374"/>
                    <a:pt x="6795" y="6290"/>
                  </a:cubicBezTo>
                  <a:cubicBezTo>
                    <a:pt x="6655" y="6290"/>
                    <a:pt x="6795" y="6514"/>
                    <a:pt x="6626" y="6458"/>
                  </a:cubicBezTo>
                  <a:cubicBezTo>
                    <a:pt x="6514" y="6430"/>
                    <a:pt x="6486" y="6318"/>
                    <a:pt x="6402" y="6233"/>
                  </a:cubicBezTo>
                  <a:cubicBezTo>
                    <a:pt x="6430" y="6121"/>
                    <a:pt x="6570" y="6121"/>
                    <a:pt x="6626" y="6037"/>
                  </a:cubicBezTo>
                  <a:cubicBezTo>
                    <a:pt x="6626" y="5981"/>
                    <a:pt x="6598" y="5953"/>
                    <a:pt x="6570" y="5953"/>
                  </a:cubicBezTo>
                  <a:cubicBezTo>
                    <a:pt x="6486" y="5981"/>
                    <a:pt x="6402" y="6009"/>
                    <a:pt x="6374" y="5869"/>
                  </a:cubicBezTo>
                  <a:cubicBezTo>
                    <a:pt x="6374" y="5784"/>
                    <a:pt x="6290" y="5756"/>
                    <a:pt x="6233" y="5812"/>
                  </a:cubicBezTo>
                  <a:cubicBezTo>
                    <a:pt x="6149" y="5869"/>
                    <a:pt x="6177" y="5925"/>
                    <a:pt x="6233" y="5981"/>
                  </a:cubicBezTo>
                  <a:cubicBezTo>
                    <a:pt x="6262" y="6037"/>
                    <a:pt x="6318" y="6037"/>
                    <a:pt x="6318" y="6121"/>
                  </a:cubicBezTo>
                  <a:cubicBezTo>
                    <a:pt x="5812" y="6430"/>
                    <a:pt x="5812" y="6430"/>
                    <a:pt x="5532" y="6402"/>
                  </a:cubicBezTo>
                  <a:cubicBezTo>
                    <a:pt x="5532" y="6570"/>
                    <a:pt x="5700" y="6711"/>
                    <a:pt x="5560" y="6879"/>
                  </a:cubicBezTo>
                  <a:cubicBezTo>
                    <a:pt x="5503" y="6935"/>
                    <a:pt x="5588" y="7020"/>
                    <a:pt x="5616" y="7104"/>
                  </a:cubicBezTo>
                  <a:cubicBezTo>
                    <a:pt x="5756" y="7272"/>
                    <a:pt x="5616" y="7244"/>
                    <a:pt x="5503" y="72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" name="Google Shape;2139;p70"/>
            <p:cNvSpPr/>
            <p:nvPr/>
          </p:nvSpPr>
          <p:spPr>
            <a:xfrm>
              <a:off x="5041400" y="621325"/>
              <a:ext cx="89150" cy="72325"/>
            </a:xfrm>
            <a:custGeom>
              <a:avLst/>
              <a:gdLst/>
              <a:ahLst/>
              <a:cxnLst/>
              <a:rect l="l" t="t" r="r" b="b"/>
              <a:pathLst>
                <a:path w="3566" h="2893" extrusionOk="0">
                  <a:moveTo>
                    <a:pt x="29" y="422"/>
                  </a:moveTo>
                  <a:cubicBezTo>
                    <a:pt x="57" y="450"/>
                    <a:pt x="85" y="478"/>
                    <a:pt x="113" y="478"/>
                  </a:cubicBezTo>
                  <a:cubicBezTo>
                    <a:pt x="253" y="366"/>
                    <a:pt x="478" y="366"/>
                    <a:pt x="590" y="225"/>
                  </a:cubicBezTo>
                  <a:cubicBezTo>
                    <a:pt x="674" y="85"/>
                    <a:pt x="759" y="29"/>
                    <a:pt x="927" y="85"/>
                  </a:cubicBezTo>
                  <a:cubicBezTo>
                    <a:pt x="1095" y="141"/>
                    <a:pt x="955" y="310"/>
                    <a:pt x="1011" y="394"/>
                  </a:cubicBezTo>
                  <a:cubicBezTo>
                    <a:pt x="1236" y="366"/>
                    <a:pt x="1376" y="225"/>
                    <a:pt x="1488" y="1"/>
                  </a:cubicBezTo>
                  <a:cubicBezTo>
                    <a:pt x="1601" y="169"/>
                    <a:pt x="1769" y="197"/>
                    <a:pt x="1938" y="141"/>
                  </a:cubicBezTo>
                  <a:cubicBezTo>
                    <a:pt x="1994" y="225"/>
                    <a:pt x="2106" y="197"/>
                    <a:pt x="2106" y="197"/>
                  </a:cubicBezTo>
                  <a:cubicBezTo>
                    <a:pt x="2359" y="85"/>
                    <a:pt x="2527" y="113"/>
                    <a:pt x="2724" y="282"/>
                  </a:cubicBezTo>
                  <a:cubicBezTo>
                    <a:pt x="2780" y="366"/>
                    <a:pt x="2836" y="282"/>
                    <a:pt x="2836" y="197"/>
                  </a:cubicBezTo>
                  <a:cubicBezTo>
                    <a:pt x="2836" y="169"/>
                    <a:pt x="2808" y="113"/>
                    <a:pt x="2864" y="85"/>
                  </a:cubicBezTo>
                  <a:cubicBezTo>
                    <a:pt x="2948" y="113"/>
                    <a:pt x="3004" y="141"/>
                    <a:pt x="3061" y="225"/>
                  </a:cubicBezTo>
                  <a:cubicBezTo>
                    <a:pt x="3089" y="394"/>
                    <a:pt x="3145" y="534"/>
                    <a:pt x="2976" y="703"/>
                  </a:cubicBezTo>
                  <a:cubicBezTo>
                    <a:pt x="2892" y="759"/>
                    <a:pt x="2920" y="899"/>
                    <a:pt x="3061" y="927"/>
                  </a:cubicBezTo>
                  <a:cubicBezTo>
                    <a:pt x="3201" y="955"/>
                    <a:pt x="3201" y="1040"/>
                    <a:pt x="3201" y="1124"/>
                  </a:cubicBezTo>
                  <a:cubicBezTo>
                    <a:pt x="3173" y="1208"/>
                    <a:pt x="3117" y="1264"/>
                    <a:pt x="3201" y="1320"/>
                  </a:cubicBezTo>
                  <a:cubicBezTo>
                    <a:pt x="3285" y="1376"/>
                    <a:pt x="3341" y="1320"/>
                    <a:pt x="3398" y="1264"/>
                  </a:cubicBezTo>
                  <a:cubicBezTo>
                    <a:pt x="3426" y="1236"/>
                    <a:pt x="3454" y="1208"/>
                    <a:pt x="3510" y="1236"/>
                  </a:cubicBezTo>
                  <a:cubicBezTo>
                    <a:pt x="3566" y="1292"/>
                    <a:pt x="3510" y="1320"/>
                    <a:pt x="3482" y="1376"/>
                  </a:cubicBezTo>
                  <a:cubicBezTo>
                    <a:pt x="3341" y="1489"/>
                    <a:pt x="3145" y="1601"/>
                    <a:pt x="3117" y="1826"/>
                  </a:cubicBezTo>
                  <a:cubicBezTo>
                    <a:pt x="3117" y="1854"/>
                    <a:pt x="3089" y="1882"/>
                    <a:pt x="3061" y="1854"/>
                  </a:cubicBezTo>
                  <a:cubicBezTo>
                    <a:pt x="2976" y="1826"/>
                    <a:pt x="2948" y="1938"/>
                    <a:pt x="2892" y="1938"/>
                  </a:cubicBezTo>
                  <a:cubicBezTo>
                    <a:pt x="2752" y="1994"/>
                    <a:pt x="2864" y="2247"/>
                    <a:pt x="2696" y="2219"/>
                  </a:cubicBezTo>
                  <a:cubicBezTo>
                    <a:pt x="2583" y="2191"/>
                    <a:pt x="2696" y="1994"/>
                    <a:pt x="2555" y="1938"/>
                  </a:cubicBezTo>
                  <a:cubicBezTo>
                    <a:pt x="2471" y="2191"/>
                    <a:pt x="2359" y="2247"/>
                    <a:pt x="2022" y="2219"/>
                  </a:cubicBezTo>
                  <a:cubicBezTo>
                    <a:pt x="1853" y="2191"/>
                    <a:pt x="1881" y="2331"/>
                    <a:pt x="1910" y="2471"/>
                  </a:cubicBezTo>
                  <a:cubicBezTo>
                    <a:pt x="1910" y="2556"/>
                    <a:pt x="1825" y="2612"/>
                    <a:pt x="1769" y="2696"/>
                  </a:cubicBezTo>
                  <a:cubicBezTo>
                    <a:pt x="1713" y="2752"/>
                    <a:pt x="1657" y="2808"/>
                    <a:pt x="1601" y="2893"/>
                  </a:cubicBezTo>
                  <a:cubicBezTo>
                    <a:pt x="1517" y="2752"/>
                    <a:pt x="1488" y="2612"/>
                    <a:pt x="1657" y="2499"/>
                  </a:cubicBezTo>
                  <a:cubicBezTo>
                    <a:pt x="1685" y="2471"/>
                    <a:pt x="1741" y="2443"/>
                    <a:pt x="1713" y="2359"/>
                  </a:cubicBezTo>
                  <a:cubicBezTo>
                    <a:pt x="1685" y="2303"/>
                    <a:pt x="1601" y="2219"/>
                    <a:pt x="1517" y="2247"/>
                  </a:cubicBezTo>
                  <a:cubicBezTo>
                    <a:pt x="1292" y="2359"/>
                    <a:pt x="1067" y="2106"/>
                    <a:pt x="843" y="2219"/>
                  </a:cubicBezTo>
                  <a:cubicBezTo>
                    <a:pt x="843" y="2247"/>
                    <a:pt x="787" y="2219"/>
                    <a:pt x="787" y="2191"/>
                  </a:cubicBezTo>
                  <a:cubicBezTo>
                    <a:pt x="787" y="1910"/>
                    <a:pt x="534" y="1994"/>
                    <a:pt x="394" y="1910"/>
                  </a:cubicBezTo>
                  <a:cubicBezTo>
                    <a:pt x="365" y="1826"/>
                    <a:pt x="450" y="1798"/>
                    <a:pt x="478" y="1798"/>
                  </a:cubicBezTo>
                  <a:cubicBezTo>
                    <a:pt x="730" y="1713"/>
                    <a:pt x="787" y="1601"/>
                    <a:pt x="674" y="1376"/>
                  </a:cubicBezTo>
                  <a:cubicBezTo>
                    <a:pt x="646" y="1264"/>
                    <a:pt x="590" y="1152"/>
                    <a:pt x="759" y="1096"/>
                  </a:cubicBezTo>
                  <a:cubicBezTo>
                    <a:pt x="871" y="1068"/>
                    <a:pt x="955" y="1096"/>
                    <a:pt x="899" y="1236"/>
                  </a:cubicBezTo>
                  <a:cubicBezTo>
                    <a:pt x="899" y="1264"/>
                    <a:pt x="843" y="1292"/>
                    <a:pt x="871" y="1320"/>
                  </a:cubicBezTo>
                  <a:cubicBezTo>
                    <a:pt x="899" y="1320"/>
                    <a:pt x="955" y="1320"/>
                    <a:pt x="983" y="1320"/>
                  </a:cubicBezTo>
                  <a:cubicBezTo>
                    <a:pt x="1123" y="1236"/>
                    <a:pt x="1067" y="1068"/>
                    <a:pt x="1208" y="983"/>
                  </a:cubicBezTo>
                  <a:cubicBezTo>
                    <a:pt x="1123" y="899"/>
                    <a:pt x="1067" y="1012"/>
                    <a:pt x="1011" y="1012"/>
                  </a:cubicBezTo>
                  <a:cubicBezTo>
                    <a:pt x="955" y="927"/>
                    <a:pt x="1039" y="899"/>
                    <a:pt x="1067" y="843"/>
                  </a:cubicBezTo>
                  <a:cubicBezTo>
                    <a:pt x="1095" y="815"/>
                    <a:pt x="1095" y="787"/>
                    <a:pt x="1067" y="731"/>
                  </a:cubicBezTo>
                  <a:cubicBezTo>
                    <a:pt x="1011" y="618"/>
                    <a:pt x="787" y="927"/>
                    <a:pt x="759" y="647"/>
                  </a:cubicBezTo>
                  <a:cubicBezTo>
                    <a:pt x="759" y="618"/>
                    <a:pt x="450" y="675"/>
                    <a:pt x="450" y="759"/>
                  </a:cubicBezTo>
                  <a:cubicBezTo>
                    <a:pt x="422" y="927"/>
                    <a:pt x="309" y="871"/>
                    <a:pt x="225" y="843"/>
                  </a:cubicBezTo>
                  <a:cubicBezTo>
                    <a:pt x="141" y="843"/>
                    <a:pt x="29" y="787"/>
                    <a:pt x="0" y="675"/>
                  </a:cubicBezTo>
                  <a:cubicBezTo>
                    <a:pt x="0" y="590"/>
                    <a:pt x="29" y="506"/>
                    <a:pt x="29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" name="Google Shape;2140;p70"/>
            <p:cNvSpPr/>
            <p:nvPr/>
          </p:nvSpPr>
          <p:spPr>
            <a:xfrm>
              <a:off x="5036475" y="593250"/>
              <a:ext cx="27400" cy="33725"/>
            </a:xfrm>
            <a:custGeom>
              <a:avLst/>
              <a:gdLst/>
              <a:ahLst/>
              <a:cxnLst/>
              <a:rect l="l" t="t" r="r" b="b"/>
              <a:pathLst>
                <a:path w="1096" h="1349" extrusionOk="0">
                  <a:moveTo>
                    <a:pt x="1" y="675"/>
                  </a:moveTo>
                  <a:cubicBezTo>
                    <a:pt x="29" y="450"/>
                    <a:pt x="197" y="310"/>
                    <a:pt x="310" y="113"/>
                  </a:cubicBezTo>
                  <a:cubicBezTo>
                    <a:pt x="394" y="1"/>
                    <a:pt x="534" y="29"/>
                    <a:pt x="562" y="141"/>
                  </a:cubicBezTo>
                  <a:cubicBezTo>
                    <a:pt x="647" y="310"/>
                    <a:pt x="956" y="394"/>
                    <a:pt x="815" y="675"/>
                  </a:cubicBezTo>
                  <a:cubicBezTo>
                    <a:pt x="787" y="675"/>
                    <a:pt x="787" y="703"/>
                    <a:pt x="815" y="703"/>
                  </a:cubicBezTo>
                  <a:cubicBezTo>
                    <a:pt x="1096" y="983"/>
                    <a:pt x="759" y="1096"/>
                    <a:pt x="647" y="1264"/>
                  </a:cubicBezTo>
                  <a:cubicBezTo>
                    <a:pt x="619" y="1348"/>
                    <a:pt x="562" y="1348"/>
                    <a:pt x="478" y="1320"/>
                  </a:cubicBezTo>
                  <a:cubicBezTo>
                    <a:pt x="422" y="1264"/>
                    <a:pt x="338" y="1264"/>
                    <a:pt x="310" y="1152"/>
                  </a:cubicBezTo>
                  <a:cubicBezTo>
                    <a:pt x="310" y="1124"/>
                    <a:pt x="310" y="1096"/>
                    <a:pt x="338" y="1068"/>
                  </a:cubicBezTo>
                  <a:cubicBezTo>
                    <a:pt x="450" y="871"/>
                    <a:pt x="310" y="815"/>
                    <a:pt x="169" y="815"/>
                  </a:cubicBezTo>
                  <a:cubicBezTo>
                    <a:pt x="113" y="787"/>
                    <a:pt x="85" y="787"/>
                    <a:pt x="57" y="759"/>
                  </a:cubicBezTo>
                  <a:cubicBezTo>
                    <a:pt x="29" y="731"/>
                    <a:pt x="29" y="703"/>
                    <a:pt x="1" y="67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1" name="Google Shape;2141;p70"/>
            <p:cNvSpPr/>
            <p:nvPr/>
          </p:nvSpPr>
          <p:spPr>
            <a:xfrm>
              <a:off x="5136150" y="715375"/>
              <a:ext cx="11950" cy="13375"/>
            </a:xfrm>
            <a:custGeom>
              <a:avLst/>
              <a:gdLst/>
              <a:ahLst/>
              <a:cxnLst/>
              <a:rect l="l" t="t" r="r" b="b"/>
              <a:pathLst>
                <a:path w="478" h="535" extrusionOk="0">
                  <a:moveTo>
                    <a:pt x="422" y="366"/>
                  </a:moveTo>
                  <a:cubicBezTo>
                    <a:pt x="422" y="422"/>
                    <a:pt x="422" y="506"/>
                    <a:pt x="337" y="506"/>
                  </a:cubicBezTo>
                  <a:cubicBezTo>
                    <a:pt x="281" y="534"/>
                    <a:pt x="253" y="478"/>
                    <a:pt x="225" y="422"/>
                  </a:cubicBezTo>
                  <a:cubicBezTo>
                    <a:pt x="197" y="310"/>
                    <a:pt x="57" y="282"/>
                    <a:pt x="29" y="169"/>
                  </a:cubicBezTo>
                  <a:cubicBezTo>
                    <a:pt x="1" y="113"/>
                    <a:pt x="1" y="57"/>
                    <a:pt x="29" y="29"/>
                  </a:cubicBezTo>
                  <a:cubicBezTo>
                    <a:pt x="85" y="1"/>
                    <a:pt x="113" y="29"/>
                    <a:pt x="141" y="85"/>
                  </a:cubicBezTo>
                  <a:cubicBezTo>
                    <a:pt x="141" y="169"/>
                    <a:pt x="225" y="141"/>
                    <a:pt x="281" y="169"/>
                  </a:cubicBezTo>
                  <a:cubicBezTo>
                    <a:pt x="394" y="169"/>
                    <a:pt x="478" y="225"/>
                    <a:pt x="422" y="3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2" name="Google Shape;2142;p70"/>
            <p:cNvSpPr/>
            <p:nvPr/>
          </p:nvSpPr>
          <p:spPr>
            <a:xfrm>
              <a:off x="5160025" y="718900"/>
              <a:ext cx="6325" cy="6325"/>
            </a:xfrm>
            <a:custGeom>
              <a:avLst/>
              <a:gdLst/>
              <a:ahLst/>
              <a:cxnLst/>
              <a:rect l="l" t="t" r="r" b="b"/>
              <a:pathLst>
                <a:path w="253" h="253" extrusionOk="0">
                  <a:moveTo>
                    <a:pt x="253" y="169"/>
                  </a:moveTo>
                  <a:cubicBezTo>
                    <a:pt x="225" y="253"/>
                    <a:pt x="140" y="225"/>
                    <a:pt x="84" y="225"/>
                  </a:cubicBezTo>
                  <a:cubicBezTo>
                    <a:pt x="28" y="225"/>
                    <a:pt x="0" y="169"/>
                    <a:pt x="28" y="141"/>
                  </a:cubicBezTo>
                  <a:cubicBezTo>
                    <a:pt x="56" y="84"/>
                    <a:pt x="56" y="0"/>
                    <a:pt x="140" y="28"/>
                  </a:cubicBezTo>
                  <a:cubicBezTo>
                    <a:pt x="197" y="28"/>
                    <a:pt x="253" y="113"/>
                    <a:pt x="253" y="1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3" name="Google Shape;2143;p70"/>
            <p:cNvSpPr/>
            <p:nvPr/>
          </p:nvSpPr>
          <p:spPr>
            <a:xfrm>
              <a:off x="5135450" y="706250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254" h="254" extrusionOk="0">
                  <a:moveTo>
                    <a:pt x="0" y="169"/>
                  </a:moveTo>
                  <a:cubicBezTo>
                    <a:pt x="29" y="141"/>
                    <a:pt x="29" y="113"/>
                    <a:pt x="57" y="113"/>
                  </a:cubicBezTo>
                  <a:cubicBezTo>
                    <a:pt x="113" y="85"/>
                    <a:pt x="141" y="1"/>
                    <a:pt x="225" y="57"/>
                  </a:cubicBezTo>
                  <a:cubicBezTo>
                    <a:pt x="253" y="57"/>
                    <a:pt x="253" y="113"/>
                    <a:pt x="225" y="141"/>
                  </a:cubicBezTo>
                  <a:cubicBezTo>
                    <a:pt x="169" y="254"/>
                    <a:pt x="85" y="225"/>
                    <a:pt x="0" y="1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4" name="Google Shape;2144;p70"/>
            <p:cNvSpPr/>
            <p:nvPr/>
          </p:nvSpPr>
          <p:spPr>
            <a:xfrm>
              <a:off x="5035775" y="628350"/>
              <a:ext cx="6350" cy="4950"/>
            </a:xfrm>
            <a:custGeom>
              <a:avLst/>
              <a:gdLst/>
              <a:ahLst/>
              <a:cxnLst/>
              <a:rect l="l" t="t" r="r" b="b"/>
              <a:pathLst>
                <a:path w="254" h="198" extrusionOk="0">
                  <a:moveTo>
                    <a:pt x="113" y="1"/>
                  </a:moveTo>
                  <a:cubicBezTo>
                    <a:pt x="169" y="29"/>
                    <a:pt x="225" y="85"/>
                    <a:pt x="254" y="141"/>
                  </a:cubicBezTo>
                  <a:cubicBezTo>
                    <a:pt x="169" y="113"/>
                    <a:pt x="85" y="197"/>
                    <a:pt x="1" y="169"/>
                  </a:cubicBezTo>
                  <a:cubicBezTo>
                    <a:pt x="1" y="85"/>
                    <a:pt x="85" y="57"/>
                    <a:pt x="1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5" name="Google Shape;2145;p70"/>
            <p:cNvSpPr/>
            <p:nvPr/>
          </p:nvSpPr>
          <p:spPr>
            <a:xfrm>
              <a:off x="5125625" y="740650"/>
              <a:ext cx="4225" cy="3525"/>
            </a:xfrm>
            <a:custGeom>
              <a:avLst/>
              <a:gdLst/>
              <a:ahLst/>
              <a:cxnLst/>
              <a:rect l="l" t="t" r="r" b="b"/>
              <a:pathLst>
                <a:path w="169" h="141" extrusionOk="0">
                  <a:moveTo>
                    <a:pt x="113" y="1"/>
                  </a:moveTo>
                  <a:cubicBezTo>
                    <a:pt x="113" y="29"/>
                    <a:pt x="169" y="29"/>
                    <a:pt x="169" y="29"/>
                  </a:cubicBezTo>
                  <a:cubicBezTo>
                    <a:pt x="169" y="113"/>
                    <a:pt x="113" y="113"/>
                    <a:pt x="57" y="141"/>
                  </a:cubicBezTo>
                  <a:cubicBezTo>
                    <a:pt x="29" y="141"/>
                    <a:pt x="0" y="113"/>
                    <a:pt x="0" y="113"/>
                  </a:cubicBezTo>
                  <a:cubicBezTo>
                    <a:pt x="0" y="57"/>
                    <a:pt x="57" y="29"/>
                    <a:pt x="1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" name="Google Shape;2146;p70"/>
            <p:cNvSpPr/>
            <p:nvPr/>
          </p:nvSpPr>
          <p:spPr>
            <a:xfrm>
              <a:off x="5148075" y="709075"/>
              <a:ext cx="3550" cy="2825"/>
            </a:xfrm>
            <a:custGeom>
              <a:avLst/>
              <a:gdLst/>
              <a:ahLst/>
              <a:cxnLst/>
              <a:rect l="l" t="t" r="r" b="b"/>
              <a:pathLst>
                <a:path w="142" h="113" extrusionOk="0">
                  <a:moveTo>
                    <a:pt x="85" y="0"/>
                  </a:moveTo>
                  <a:cubicBezTo>
                    <a:pt x="113" y="28"/>
                    <a:pt x="113" y="56"/>
                    <a:pt x="141" y="56"/>
                  </a:cubicBezTo>
                  <a:cubicBezTo>
                    <a:pt x="113" y="84"/>
                    <a:pt x="85" y="84"/>
                    <a:pt x="57" y="112"/>
                  </a:cubicBezTo>
                  <a:cubicBezTo>
                    <a:pt x="1" y="112"/>
                    <a:pt x="1" y="112"/>
                    <a:pt x="29" y="84"/>
                  </a:cubicBezTo>
                  <a:cubicBezTo>
                    <a:pt x="57" y="56"/>
                    <a:pt x="57" y="28"/>
                    <a:pt x="8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7" name="Google Shape;2147;p70"/>
            <p:cNvSpPr/>
            <p:nvPr/>
          </p:nvSpPr>
          <p:spPr>
            <a:xfrm>
              <a:off x="5145975" y="704150"/>
              <a:ext cx="3525" cy="2825"/>
            </a:xfrm>
            <a:custGeom>
              <a:avLst/>
              <a:gdLst/>
              <a:ahLst/>
              <a:cxnLst/>
              <a:rect l="l" t="t" r="r" b="b"/>
              <a:pathLst>
                <a:path w="141" h="113" extrusionOk="0">
                  <a:moveTo>
                    <a:pt x="85" y="85"/>
                  </a:moveTo>
                  <a:cubicBezTo>
                    <a:pt x="85" y="85"/>
                    <a:pt x="57" y="85"/>
                    <a:pt x="29" y="113"/>
                  </a:cubicBezTo>
                  <a:cubicBezTo>
                    <a:pt x="29" y="85"/>
                    <a:pt x="1" y="85"/>
                    <a:pt x="1" y="57"/>
                  </a:cubicBezTo>
                  <a:cubicBezTo>
                    <a:pt x="29" y="57"/>
                    <a:pt x="57" y="29"/>
                    <a:pt x="85" y="29"/>
                  </a:cubicBezTo>
                  <a:cubicBezTo>
                    <a:pt x="113" y="1"/>
                    <a:pt x="141" y="29"/>
                    <a:pt x="85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8" name="Google Shape;2148;p70"/>
            <p:cNvSpPr/>
            <p:nvPr/>
          </p:nvSpPr>
          <p:spPr>
            <a:xfrm>
              <a:off x="5067375" y="74415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9"/>
                  </a:moveTo>
                  <a:cubicBezTo>
                    <a:pt x="28" y="29"/>
                    <a:pt x="0" y="29"/>
                    <a:pt x="0" y="29"/>
                  </a:cubicBezTo>
                  <a:cubicBezTo>
                    <a:pt x="0" y="29"/>
                    <a:pt x="0" y="1"/>
                    <a:pt x="0" y="1"/>
                  </a:cubicBezTo>
                  <a:cubicBezTo>
                    <a:pt x="0" y="1"/>
                    <a:pt x="28" y="1"/>
                    <a:pt x="28" y="1"/>
                  </a:cubicBezTo>
                  <a:cubicBezTo>
                    <a:pt x="28" y="1"/>
                    <a:pt x="28" y="29"/>
                    <a:pt x="28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" name="Google Shape;2149;p70"/>
            <p:cNvSpPr/>
            <p:nvPr/>
          </p:nvSpPr>
          <p:spPr>
            <a:xfrm>
              <a:off x="5015425" y="66625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29"/>
                  </a:moveTo>
                  <a:lnTo>
                    <a:pt x="1" y="1"/>
                  </a:lnTo>
                  <a:lnTo>
                    <a:pt x="2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0" name="Google Shape;2150;p70"/>
            <p:cNvSpPr/>
            <p:nvPr/>
          </p:nvSpPr>
          <p:spPr>
            <a:xfrm>
              <a:off x="5104575" y="683800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0" y="85"/>
                  </a:moveTo>
                  <a:cubicBezTo>
                    <a:pt x="28" y="57"/>
                    <a:pt x="56" y="29"/>
                    <a:pt x="84" y="0"/>
                  </a:cubicBezTo>
                  <a:cubicBezTo>
                    <a:pt x="56" y="29"/>
                    <a:pt x="28" y="57"/>
                    <a:pt x="0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" name="Google Shape;2151;p70"/>
            <p:cNvSpPr/>
            <p:nvPr/>
          </p:nvSpPr>
          <p:spPr>
            <a:xfrm>
              <a:off x="5147375" y="71187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7" y="0"/>
                  </a:moveTo>
                  <a:lnTo>
                    <a:pt x="29" y="2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" name="Google Shape;2152;p70"/>
            <p:cNvSpPr/>
            <p:nvPr/>
          </p:nvSpPr>
          <p:spPr>
            <a:xfrm>
              <a:off x="5152300" y="7238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9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" name="Google Shape;2153;p70"/>
            <p:cNvSpPr/>
            <p:nvPr/>
          </p:nvSpPr>
          <p:spPr>
            <a:xfrm>
              <a:off x="4719950" y="582025"/>
              <a:ext cx="77925" cy="89175"/>
            </a:xfrm>
            <a:custGeom>
              <a:avLst/>
              <a:gdLst/>
              <a:ahLst/>
              <a:cxnLst/>
              <a:rect l="l" t="t" r="r" b="b"/>
              <a:pathLst>
                <a:path w="3117" h="3567" extrusionOk="0">
                  <a:moveTo>
                    <a:pt x="2527" y="2303"/>
                  </a:moveTo>
                  <a:cubicBezTo>
                    <a:pt x="2527" y="2134"/>
                    <a:pt x="2359" y="2078"/>
                    <a:pt x="2330" y="1938"/>
                  </a:cubicBezTo>
                  <a:cubicBezTo>
                    <a:pt x="2246" y="2022"/>
                    <a:pt x="2106" y="2050"/>
                    <a:pt x="1994" y="2078"/>
                  </a:cubicBezTo>
                  <a:cubicBezTo>
                    <a:pt x="1825" y="2106"/>
                    <a:pt x="1685" y="2134"/>
                    <a:pt x="1488" y="2022"/>
                  </a:cubicBezTo>
                  <a:cubicBezTo>
                    <a:pt x="1460" y="2275"/>
                    <a:pt x="1657" y="2387"/>
                    <a:pt x="1769" y="2471"/>
                  </a:cubicBezTo>
                  <a:cubicBezTo>
                    <a:pt x="1966" y="2584"/>
                    <a:pt x="1937" y="2696"/>
                    <a:pt x="1853" y="2836"/>
                  </a:cubicBezTo>
                  <a:cubicBezTo>
                    <a:pt x="1741" y="2948"/>
                    <a:pt x="1713" y="3061"/>
                    <a:pt x="1741" y="3229"/>
                  </a:cubicBezTo>
                  <a:cubicBezTo>
                    <a:pt x="1769" y="3342"/>
                    <a:pt x="1713" y="3454"/>
                    <a:pt x="1657" y="3566"/>
                  </a:cubicBezTo>
                  <a:cubicBezTo>
                    <a:pt x="1460" y="3566"/>
                    <a:pt x="1348" y="3398"/>
                    <a:pt x="1179" y="3370"/>
                  </a:cubicBezTo>
                  <a:cubicBezTo>
                    <a:pt x="1095" y="3342"/>
                    <a:pt x="1123" y="3229"/>
                    <a:pt x="1123" y="3145"/>
                  </a:cubicBezTo>
                  <a:cubicBezTo>
                    <a:pt x="1123" y="3033"/>
                    <a:pt x="1179" y="2920"/>
                    <a:pt x="1011" y="2892"/>
                  </a:cubicBezTo>
                  <a:cubicBezTo>
                    <a:pt x="758" y="2864"/>
                    <a:pt x="674" y="2724"/>
                    <a:pt x="674" y="2499"/>
                  </a:cubicBezTo>
                  <a:cubicBezTo>
                    <a:pt x="674" y="2443"/>
                    <a:pt x="674" y="2387"/>
                    <a:pt x="702" y="2331"/>
                  </a:cubicBezTo>
                  <a:cubicBezTo>
                    <a:pt x="758" y="2275"/>
                    <a:pt x="786" y="2134"/>
                    <a:pt x="871" y="2162"/>
                  </a:cubicBezTo>
                  <a:cubicBezTo>
                    <a:pt x="1011" y="2190"/>
                    <a:pt x="955" y="2303"/>
                    <a:pt x="955" y="2415"/>
                  </a:cubicBezTo>
                  <a:cubicBezTo>
                    <a:pt x="927" y="2527"/>
                    <a:pt x="1095" y="2640"/>
                    <a:pt x="1179" y="2584"/>
                  </a:cubicBezTo>
                  <a:cubicBezTo>
                    <a:pt x="1236" y="2555"/>
                    <a:pt x="1236" y="2499"/>
                    <a:pt x="1208" y="2471"/>
                  </a:cubicBezTo>
                  <a:cubicBezTo>
                    <a:pt x="1151" y="2387"/>
                    <a:pt x="1095" y="2303"/>
                    <a:pt x="1123" y="2190"/>
                  </a:cubicBezTo>
                  <a:cubicBezTo>
                    <a:pt x="1179" y="2190"/>
                    <a:pt x="1292" y="2162"/>
                    <a:pt x="1236" y="2078"/>
                  </a:cubicBezTo>
                  <a:cubicBezTo>
                    <a:pt x="1067" y="1882"/>
                    <a:pt x="1208" y="1685"/>
                    <a:pt x="1179" y="1489"/>
                  </a:cubicBezTo>
                  <a:cubicBezTo>
                    <a:pt x="1179" y="1432"/>
                    <a:pt x="1236" y="1376"/>
                    <a:pt x="1320" y="1376"/>
                  </a:cubicBezTo>
                  <a:cubicBezTo>
                    <a:pt x="1404" y="1432"/>
                    <a:pt x="1348" y="1489"/>
                    <a:pt x="1320" y="1545"/>
                  </a:cubicBezTo>
                  <a:cubicBezTo>
                    <a:pt x="1320" y="1573"/>
                    <a:pt x="1348" y="1601"/>
                    <a:pt x="1348" y="1629"/>
                  </a:cubicBezTo>
                  <a:cubicBezTo>
                    <a:pt x="1629" y="1573"/>
                    <a:pt x="1629" y="1825"/>
                    <a:pt x="1741" y="1966"/>
                  </a:cubicBezTo>
                  <a:cubicBezTo>
                    <a:pt x="1769" y="1994"/>
                    <a:pt x="1853" y="2022"/>
                    <a:pt x="1881" y="1966"/>
                  </a:cubicBezTo>
                  <a:cubicBezTo>
                    <a:pt x="1937" y="1825"/>
                    <a:pt x="2106" y="1769"/>
                    <a:pt x="2190" y="1601"/>
                  </a:cubicBezTo>
                  <a:cubicBezTo>
                    <a:pt x="1881" y="1573"/>
                    <a:pt x="1685" y="1404"/>
                    <a:pt x="1713" y="1067"/>
                  </a:cubicBezTo>
                  <a:cubicBezTo>
                    <a:pt x="1516" y="1124"/>
                    <a:pt x="1572" y="1264"/>
                    <a:pt x="1572" y="1404"/>
                  </a:cubicBezTo>
                  <a:cubicBezTo>
                    <a:pt x="1460" y="1376"/>
                    <a:pt x="1488" y="1236"/>
                    <a:pt x="1376" y="1208"/>
                  </a:cubicBezTo>
                  <a:cubicBezTo>
                    <a:pt x="1208" y="1292"/>
                    <a:pt x="983" y="1320"/>
                    <a:pt x="1067" y="1629"/>
                  </a:cubicBezTo>
                  <a:cubicBezTo>
                    <a:pt x="843" y="1517"/>
                    <a:pt x="899" y="1320"/>
                    <a:pt x="786" y="1208"/>
                  </a:cubicBezTo>
                  <a:cubicBezTo>
                    <a:pt x="730" y="1152"/>
                    <a:pt x="730" y="1067"/>
                    <a:pt x="702" y="1011"/>
                  </a:cubicBezTo>
                  <a:cubicBezTo>
                    <a:pt x="618" y="843"/>
                    <a:pt x="562" y="843"/>
                    <a:pt x="449" y="1039"/>
                  </a:cubicBezTo>
                  <a:cubicBezTo>
                    <a:pt x="449" y="1067"/>
                    <a:pt x="393" y="1067"/>
                    <a:pt x="365" y="1067"/>
                  </a:cubicBezTo>
                  <a:lnTo>
                    <a:pt x="365" y="1067"/>
                  </a:lnTo>
                  <a:cubicBezTo>
                    <a:pt x="309" y="1180"/>
                    <a:pt x="506" y="1236"/>
                    <a:pt x="365" y="1376"/>
                  </a:cubicBezTo>
                  <a:cubicBezTo>
                    <a:pt x="169" y="1545"/>
                    <a:pt x="197" y="1573"/>
                    <a:pt x="393" y="1713"/>
                  </a:cubicBezTo>
                  <a:cubicBezTo>
                    <a:pt x="169" y="1741"/>
                    <a:pt x="56" y="1685"/>
                    <a:pt x="0" y="1517"/>
                  </a:cubicBezTo>
                  <a:cubicBezTo>
                    <a:pt x="0" y="1461"/>
                    <a:pt x="0" y="1404"/>
                    <a:pt x="0" y="1376"/>
                  </a:cubicBezTo>
                  <a:cubicBezTo>
                    <a:pt x="309" y="1236"/>
                    <a:pt x="197" y="955"/>
                    <a:pt x="253" y="703"/>
                  </a:cubicBezTo>
                  <a:cubicBezTo>
                    <a:pt x="281" y="731"/>
                    <a:pt x="281" y="731"/>
                    <a:pt x="309" y="731"/>
                  </a:cubicBezTo>
                  <a:cubicBezTo>
                    <a:pt x="590" y="815"/>
                    <a:pt x="590" y="815"/>
                    <a:pt x="702" y="562"/>
                  </a:cubicBezTo>
                  <a:cubicBezTo>
                    <a:pt x="955" y="703"/>
                    <a:pt x="955" y="703"/>
                    <a:pt x="927" y="983"/>
                  </a:cubicBezTo>
                  <a:cubicBezTo>
                    <a:pt x="983" y="1011"/>
                    <a:pt x="1011" y="955"/>
                    <a:pt x="1039" y="955"/>
                  </a:cubicBezTo>
                  <a:cubicBezTo>
                    <a:pt x="1348" y="899"/>
                    <a:pt x="1348" y="899"/>
                    <a:pt x="1348" y="590"/>
                  </a:cubicBezTo>
                  <a:cubicBezTo>
                    <a:pt x="1320" y="450"/>
                    <a:pt x="1320" y="309"/>
                    <a:pt x="1376" y="169"/>
                  </a:cubicBezTo>
                  <a:cubicBezTo>
                    <a:pt x="1404" y="113"/>
                    <a:pt x="1432" y="1"/>
                    <a:pt x="1544" y="1"/>
                  </a:cubicBezTo>
                  <a:cubicBezTo>
                    <a:pt x="1601" y="29"/>
                    <a:pt x="1657" y="85"/>
                    <a:pt x="1657" y="169"/>
                  </a:cubicBezTo>
                  <a:cubicBezTo>
                    <a:pt x="1657" y="253"/>
                    <a:pt x="1685" y="281"/>
                    <a:pt x="1769" y="253"/>
                  </a:cubicBezTo>
                  <a:cubicBezTo>
                    <a:pt x="1937" y="197"/>
                    <a:pt x="2022" y="225"/>
                    <a:pt x="1881" y="422"/>
                  </a:cubicBezTo>
                  <a:cubicBezTo>
                    <a:pt x="1853" y="478"/>
                    <a:pt x="1909" y="478"/>
                    <a:pt x="1937" y="478"/>
                  </a:cubicBezTo>
                  <a:cubicBezTo>
                    <a:pt x="2134" y="422"/>
                    <a:pt x="2106" y="646"/>
                    <a:pt x="2218" y="703"/>
                  </a:cubicBezTo>
                  <a:cubicBezTo>
                    <a:pt x="2302" y="759"/>
                    <a:pt x="2050" y="843"/>
                    <a:pt x="2190" y="927"/>
                  </a:cubicBezTo>
                  <a:cubicBezTo>
                    <a:pt x="2190" y="983"/>
                    <a:pt x="2162" y="1039"/>
                    <a:pt x="2162" y="1096"/>
                  </a:cubicBezTo>
                  <a:cubicBezTo>
                    <a:pt x="2162" y="1180"/>
                    <a:pt x="2218" y="1236"/>
                    <a:pt x="2302" y="1180"/>
                  </a:cubicBezTo>
                  <a:cubicBezTo>
                    <a:pt x="2387" y="1124"/>
                    <a:pt x="2471" y="1039"/>
                    <a:pt x="2527" y="955"/>
                  </a:cubicBezTo>
                  <a:cubicBezTo>
                    <a:pt x="2583" y="899"/>
                    <a:pt x="2527" y="815"/>
                    <a:pt x="2499" y="731"/>
                  </a:cubicBezTo>
                  <a:lnTo>
                    <a:pt x="2499" y="731"/>
                  </a:lnTo>
                  <a:cubicBezTo>
                    <a:pt x="2583" y="731"/>
                    <a:pt x="2639" y="787"/>
                    <a:pt x="2695" y="815"/>
                  </a:cubicBezTo>
                  <a:cubicBezTo>
                    <a:pt x="2695" y="899"/>
                    <a:pt x="2724" y="1011"/>
                    <a:pt x="2780" y="1039"/>
                  </a:cubicBezTo>
                  <a:cubicBezTo>
                    <a:pt x="2976" y="1152"/>
                    <a:pt x="2920" y="1404"/>
                    <a:pt x="3089" y="1545"/>
                  </a:cubicBezTo>
                  <a:cubicBezTo>
                    <a:pt x="3117" y="1545"/>
                    <a:pt x="3117" y="1601"/>
                    <a:pt x="3117" y="1629"/>
                  </a:cubicBezTo>
                  <a:cubicBezTo>
                    <a:pt x="2892" y="1797"/>
                    <a:pt x="2808" y="2106"/>
                    <a:pt x="2555" y="2275"/>
                  </a:cubicBezTo>
                  <a:cubicBezTo>
                    <a:pt x="2555" y="2303"/>
                    <a:pt x="2527" y="2275"/>
                    <a:pt x="2527" y="23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4" name="Google Shape;2154;p70"/>
            <p:cNvSpPr/>
            <p:nvPr/>
          </p:nvSpPr>
          <p:spPr>
            <a:xfrm>
              <a:off x="4842775" y="648700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85" y="57"/>
                  </a:moveTo>
                  <a:cubicBezTo>
                    <a:pt x="57" y="57"/>
                    <a:pt x="57" y="85"/>
                    <a:pt x="28" y="113"/>
                  </a:cubicBezTo>
                  <a:cubicBezTo>
                    <a:pt x="0" y="85"/>
                    <a:pt x="0" y="85"/>
                    <a:pt x="0" y="57"/>
                  </a:cubicBezTo>
                  <a:cubicBezTo>
                    <a:pt x="28" y="57"/>
                    <a:pt x="57" y="29"/>
                    <a:pt x="85" y="29"/>
                  </a:cubicBezTo>
                  <a:cubicBezTo>
                    <a:pt x="113" y="1"/>
                    <a:pt x="113" y="29"/>
                    <a:pt x="85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5" name="Google Shape;2155;p70"/>
            <p:cNvSpPr/>
            <p:nvPr/>
          </p:nvSpPr>
          <p:spPr>
            <a:xfrm>
              <a:off x="4859625" y="608700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8" y="57"/>
                  </a:moveTo>
                  <a:lnTo>
                    <a:pt x="0" y="29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6" name="Google Shape;2156;p70"/>
            <p:cNvSpPr/>
            <p:nvPr/>
          </p:nvSpPr>
          <p:spPr>
            <a:xfrm>
              <a:off x="4845575" y="6487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9"/>
                  </a:moveTo>
                  <a:lnTo>
                    <a:pt x="29" y="1"/>
                  </a:lnTo>
                  <a:lnTo>
                    <a:pt x="2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7" name="Google Shape;2157;p70"/>
            <p:cNvSpPr/>
            <p:nvPr/>
          </p:nvSpPr>
          <p:spPr>
            <a:xfrm>
              <a:off x="4883475" y="6732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0"/>
                  </a:moveTo>
                  <a:lnTo>
                    <a:pt x="1" y="2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" name="Google Shape;2158;p70"/>
            <p:cNvSpPr/>
            <p:nvPr/>
          </p:nvSpPr>
          <p:spPr>
            <a:xfrm>
              <a:off x="4692575" y="636775"/>
              <a:ext cx="54775" cy="75825"/>
            </a:xfrm>
            <a:custGeom>
              <a:avLst/>
              <a:gdLst/>
              <a:ahLst/>
              <a:cxnLst/>
              <a:rect l="l" t="t" r="r" b="b"/>
              <a:pathLst>
                <a:path w="2191" h="3033" extrusionOk="0">
                  <a:moveTo>
                    <a:pt x="1769" y="309"/>
                  </a:moveTo>
                  <a:cubicBezTo>
                    <a:pt x="1853" y="478"/>
                    <a:pt x="1966" y="590"/>
                    <a:pt x="2106" y="702"/>
                  </a:cubicBezTo>
                  <a:cubicBezTo>
                    <a:pt x="2050" y="843"/>
                    <a:pt x="1909" y="927"/>
                    <a:pt x="1881" y="1067"/>
                  </a:cubicBezTo>
                  <a:cubicBezTo>
                    <a:pt x="1853" y="1152"/>
                    <a:pt x="1797" y="1264"/>
                    <a:pt x="1966" y="1264"/>
                  </a:cubicBezTo>
                  <a:cubicBezTo>
                    <a:pt x="2022" y="1264"/>
                    <a:pt x="2078" y="1348"/>
                    <a:pt x="2134" y="1376"/>
                  </a:cubicBezTo>
                  <a:cubicBezTo>
                    <a:pt x="2162" y="1404"/>
                    <a:pt x="2190" y="1432"/>
                    <a:pt x="2162" y="1460"/>
                  </a:cubicBezTo>
                  <a:cubicBezTo>
                    <a:pt x="2162" y="1488"/>
                    <a:pt x="2106" y="1517"/>
                    <a:pt x="2078" y="1517"/>
                  </a:cubicBezTo>
                  <a:cubicBezTo>
                    <a:pt x="1881" y="1320"/>
                    <a:pt x="1685" y="1657"/>
                    <a:pt x="1460" y="1517"/>
                  </a:cubicBezTo>
                  <a:cubicBezTo>
                    <a:pt x="1404" y="1460"/>
                    <a:pt x="1236" y="1769"/>
                    <a:pt x="1320" y="1797"/>
                  </a:cubicBezTo>
                  <a:cubicBezTo>
                    <a:pt x="1432" y="1881"/>
                    <a:pt x="1404" y="1910"/>
                    <a:pt x="1320" y="1966"/>
                  </a:cubicBezTo>
                  <a:cubicBezTo>
                    <a:pt x="1292" y="1966"/>
                    <a:pt x="1292" y="1966"/>
                    <a:pt x="1264" y="1994"/>
                  </a:cubicBezTo>
                  <a:cubicBezTo>
                    <a:pt x="1180" y="2078"/>
                    <a:pt x="1067" y="2190"/>
                    <a:pt x="983" y="2275"/>
                  </a:cubicBezTo>
                  <a:cubicBezTo>
                    <a:pt x="871" y="2387"/>
                    <a:pt x="1011" y="2527"/>
                    <a:pt x="871" y="2639"/>
                  </a:cubicBezTo>
                  <a:cubicBezTo>
                    <a:pt x="1011" y="2639"/>
                    <a:pt x="1208" y="2527"/>
                    <a:pt x="1180" y="2780"/>
                  </a:cubicBezTo>
                  <a:cubicBezTo>
                    <a:pt x="1180" y="2864"/>
                    <a:pt x="1236" y="2920"/>
                    <a:pt x="1180" y="2976"/>
                  </a:cubicBezTo>
                  <a:cubicBezTo>
                    <a:pt x="1067" y="3033"/>
                    <a:pt x="1039" y="2948"/>
                    <a:pt x="983" y="2892"/>
                  </a:cubicBezTo>
                  <a:cubicBezTo>
                    <a:pt x="955" y="2836"/>
                    <a:pt x="927" y="2808"/>
                    <a:pt x="871" y="2836"/>
                  </a:cubicBezTo>
                  <a:cubicBezTo>
                    <a:pt x="730" y="2864"/>
                    <a:pt x="674" y="2808"/>
                    <a:pt x="674" y="2668"/>
                  </a:cubicBezTo>
                  <a:cubicBezTo>
                    <a:pt x="674" y="2471"/>
                    <a:pt x="590" y="2387"/>
                    <a:pt x="365" y="2443"/>
                  </a:cubicBezTo>
                  <a:cubicBezTo>
                    <a:pt x="393" y="2246"/>
                    <a:pt x="562" y="2190"/>
                    <a:pt x="674" y="2162"/>
                  </a:cubicBezTo>
                  <a:cubicBezTo>
                    <a:pt x="899" y="2134"/>
                    <a:pt x="927" y="1994"/>
                    <a:pt x="899" y="1825"/>
                  </a:cubicBezTo>
                  <a:cubicBezTo>
                    <a:pt x="871" y="1797"/>
                    <a:pt x="871" y="1769"/>
                    <a:pt x="871" y="1713"/>
                  </a:cubicBezTo>
                  <a:cubicBezTo>
                    <a:pt x="758" y="1741"/>
                    <a:pt x="758" y="1853"/>
                    <a:pt x="702" y="1910"/>
                  </a:cubicBezTo>
                  <a:cubicBezTo>
                    <a:pt x="646" y="1966"/>
                    <a:pt x="590" y="2050"/>
                    <a:pt x="478" y="1994"/>
                  </a:cubicBezTo>
                  <a:cubicBezTo>
                    <a:pt x="534" y="1881"/>
                    <a:pt x="618" y="1825"/>
                    <a:pt x="646" y="1713"/>
                  </a:cubicBezTo>
                  <a:cubicBezTo>
                    <a:pt x="646" y="1629"/>
                    <a:pt x="618" y="1573"/>
                    <a:pt x="534" y="1545"/>
                  </a:cubicBezTo>
                  <a:cubicBezTo>
                    <a:pt x="478" y="1517"/>
                    <a:pt x="506" y="1629"/>
                    <a:pt x="422" y="1629"/>
                  </a:cubicBezTo>
                  <a:cubicBezTo>
                    <a:pt x="365" y="1292"/>
                    <a:pt x="28" y="1067"/>
                    <a:pt x="0" y="702"/>
                  </a:cubicBezTo>
                  <a:cubicBezTo>
                    <a:pt x="309" y="815"/>
                    <a:pt x="309" y="787"/>
                    <a:pt x="365" y="478"/>
                  </a:cubicBezTo>
                  <a:cubicBezTo>
                    <a:pt x="365" y="450"/>
                    <a:pt x="365" y="394"/>
                    <a:pt x="365" y="337"/>
                  </a:cubicBezTo>
                  <a:cubicBezTo>
                    <a:pt x="393" y="225"/>
                    <a:pt x="478" y="197"/>
                    <a:pt x="562" y="281"/>
                  </a:cubicBezTo>
                  <a:cubicBezTo>
                    <a:pt x="618" y="309"/>
                    <a:pt x="674" y="365"/>
                    <a:pt x="674" y="394"/>
                  </a:cubicBezTo>
                  <a:cubicBezTo>
                    <a:pt x="786" y="590"/>
                    <a:pt x="843" y="422"/>
                    <a:pt x="927" y="394"/>
                  </a:cubicBezTo>
                  <a:lnTo>
                    <a:pt x="927" y="394"/>
                  </a:lnTo>
                  <a:cubicBezTo>
                    <a:pt x="815" y="169"/>
                    <a:pt x="1039" y="113"/>
                    <a:pt x="1151" y="0"/>
                  </a:cubicBezTo>
                  <a:cubicBezTo>
                    <a:pt x="1292" y="281"/>
                    <a:pt x="1432" y="365"/>
                    <a:pt x="1769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9" name="Google Shape;2159;p70"/>
            <p:cNvSpPr/>
            <p:nvPr/>
          </p:nvSpPr>
          <p:spPr>
            <a:xfrm>
              <a:off x="4719250" y="716075"/>
              <a:ext cx="9150" cy="8450"/>
            </a:xfrm>
            <a:custGeom>
              <a:avLst/>
              <a:gdLst/>
              <a:ahLst/>
              <a:cxnLst/>
              <a:rect l="l" t="t" r="r" b="b"/>
              <a:pathLst>
                <a:path w="366" h="338" extrusionOk="0">
                  <a:moveTo>
                    <a:pt x="197" y="338"/>
                  </a:moveTo>
                  <a:cubicBezTo>
                    <a:pt x="169" y="310"/>
                    <a:pt x="141" y="282"/>
                    <a:pt x="141" y="254"/>
                  </a:cubicBezTo>
                  <a:cubicBezTo>
                    <a:pt x="197" y="113"/>
                    <a:pt x="84" y="113"/>
                    <a:pt x="0" y="113"/>
                  </a:cubicBezTo>
                  <a:cubicBezTo>
                    <a:pt x="113" y="1"/>
                    <a:pt x="225" y="29"/>
                    <a:pt x="309" y="169"/>
                  </a:cubicBezTo>
                  <a:cubicBezTo>
                    <a:pt x="365" y="254"/>
                    <a:pt x="253" y="310"/>
                    <a:pt x="197" y="33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0" name="Google Shape;2160;p70"/>
            <p:cNvSpPr/>
            <p:nvPr/>
          </p:nvSpPr>
          <p:spPr>
            <a:xfrm>
              <a:off x="4741000" y="685200"/>
              <a:ext cx="2825" cy="2825"/>
            </a:xfrm>
            <a:custGeom>
              <a:avLst/>
              <a:gdLst/>
              <a:ahLst/>
              <a:cxnLst/>
              <a:rect l="l" t="t" r="r" b="b"/>
              <a:pathLst>
                <a:path w="113" h="113" extrusionOk="0">
                  <a:moveTo>
                    <a:pt x="57" y="57"/>
                  </a:moveTo>
                  <a:cubicBezTo>
                    <a:pt x="57" y="57"/>
                    <a:pt x="57" y="113"/>
                    <a:pt x="29" y="113"/>
                  </a:cubicBezTo>
                  <a:cubicBezTo>
                    <a:pt x="1" y="113"/>
                    <a:pt x="1" y="85"/>
                    <a:pt x="29" y="57"/>
                  </a:cubicBezTo>
                  <a:cubicBezTo>
                    <a:pt x="29" y="29"/>
                    <a:pt x="57" y="1"/>
                    <a:pt x="57" y="29"/>
                  </a:cubicBezTo>
                  <a:cubicBezTo>
                    <a:pt x="113" y="29"/>
                    <a:pt x="57" y="1"/>
                    <a:pt x="57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1" name="Google Shape;2161;p70"/>
            <p:cNvSpPr/>
            <p:nvPr/>
          </p:nvSpPr>
          <p:spPr>
            <a:xfrm>
              <a:off x="4747325" y="6360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2" name="Google Shape;2162;p70"/>
            <p:cNvSpPr/>
            <p:nvPr/>
          </p:nvSpPr>
          <p:spPr>
            <a:xfrm>
              <a:off x="4760650" y="6964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29"/>
                  </a:moveTo>
                  <a:lnTo>
                    <a:pt x="1" y="2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3" name="Google Shape;2163;p70"/>
            <p:cNvSpPr/>
            <p:nvPr/>
          </p:nvSpPr>
          <p:spPr>
            <a:xfrm>
              <a:off x="4906650" y="588350"/>
              <a:ext cx="33700" cy="28800"/>
            </a:xfrm>
            <a:custGeom>
              <a:avLst/>
              <a:gdLst/>
              <a:ahLst/>
              <a:cxnLst/>
              <a:rect l="l" t="t" r="r" b="b"/>
              <a:pathLst>
                <a:path w="1348" h="1152" extrusionOk="0">
                  <a:moveTo>
                    <a:pt x="899" y="0"/>
                  </a:moveTo>
                  <a:cubicBezTo>
                    <a:pt x="870" y="85"/>
                    <a:pt x="1067" y="225"/>
                    <a:pt x="814" y="281"/>
                  </a:cubicBezTo>
                  <a:cubicBezTo>
                    <a:pt x="1039" y="253"/>
                    <a:pt x="1179" y="365"/>
                    <a:pt x="1348" y="534"/>
                  </a:cubicBezTo>
                  <a:cubicBezTo>
                    <a:pt x="1207" y="618"/>
                    <a:pt x="1039" y="618"/>
                    <a:pt x="899" y="590"/>
                  </a:cubicBezTo>
                  <a:cubicBezTo>
                    <a:pt x="730" y="562"/>
                    <a:pt x="618" y="590"/>
                    <a:pt x="590" y="786"/>
                  </a:cubicBezTo>
                  <a:cubicBezTo>
                    <a:pt x="562" y="899"/>
                    <a:pt x="449" y="983"/>
                    <a:pt x="506" y="1151"/>
                  </a:cubicBezTo>
                  <a:cubicBezTo>
                    <a:pt x="365" y="983"/>
                    <a:pt x="141" y="1095"/>
                    <a:pt x="56" y="927"/>
                  </a:cubicBezTo>
                  <a:cubicBezTo>
                    <a:pt x="28" y="899"/>
                    <a:pt x="28" y="899"/>
                    <a:pt x="28" y="871"/>
                  </a:cubicBezTo>
                  <a:cubicBezTo>
                    <a:pt x="56" y="871"/>
                    <a:pt x="56" y="843"/>
                    <a:pt x="56" y="871"/>
                  </a:cubicBezTo>
                  <a:cubicBezTo>
                    <a:pt x="28" y="814"/>
                    <a:pt x="28" y="758"/>
                    <a:pt x="0" y="702"/>
                  </a:cubicBezTo>
                  <a:cubicBezTo>
                    <a:pt x="56" y="646"/>
                    <a:pt x="169" y="590"/>
                    <a:pt x="197" y="478"/>
                  </a:cubicBezTo>
                  <a:cubicBezTo>
                    <a:pt x="253" y="393"/>
                    <a:pt x="225" y="169"/>
                    <a:pt x="449" y="337"/>
                  </a:cubicBezTo>
                  <a:cubicBezTo>
                    <a:pt x="506" y="393"/>
                    <a:pt x="534" y="169"/>
                    <a:pt x="674" y="197"/>
                  </a:cubicBezTo>
                  <a:cubicBezTo>
                    <a:pt x="730" y="141"/>
                    <a:pt x="730" y="28"/>
                    <a:pt x="814" y="0"/>
                  </a:cubicBezTo>
                  <a:cubicBezTo>
                    <a:pt x="842" y="0"/>
                    <a:pt x="870" y="0"/>
                    <a:pt x="8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4" name="Google Shape;2164;p70"/>
            <p:cNvSpPr/>
            <p:nvPr/>
          </p:nvSpPr>
          <p:spPr>
            <a:xfrm>
              <a:off x="4861025" y="583425"/>
              <a:ext cx="3525" cy="2850"/>
            </a:xfrm>
            <a:custGeom>
              <a:avLst/>
              <a:gdLst/>
              <a:ahLst/>
              <a:cxnLst/>
              <a:rect l="l" t="t" r="r" b="b"/>
              <a:pathLst>
                <a:path w="141" h="114" extrusionOk="0">
                  <a:moveTo>
                    <a:pt x="113" y="57"/>
                  </a:moveTo>
                  <a:cubicBezTo>
                    <a:pt x="113" y="57"/>
                    <a:pt x="85" y="113"/>
                    <a:pt x="85" y="113"/>
                  </a:cubicBezTo>
                  <a:cubicBezTo>
                    <a:pt x="28" y="113"/>
                    <a:pt x="0" y="85"/>
                    <a:pt x="28" y="57"/>
                  </a:cubicBezTo>
                  <a:cubicBezTo>
                    <a:pt x="28" y="29"/>
                    <a:pt x="85" y="29"/>
                    <a:pt x="113" y="1"/>
                  </a:cubicBezTo>
                  <a:cubicBezTo>
                    <a:pt x="141" y="1"/>
                    <a:pt x="141" y="1"/>
                    <a:pt x="113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5" name="Google Shape;2165;p70"/>
            <p:cNvSpPr/>
            <p:nvPr/>
          </p:nvSpPr>
          <p:spPr>
            <a:xfrm>
              <a:off x="4923475" y="588350"/>
              <a:ext cx="3550" cy="4925"/>
            </a:xfrm>
            <a:custGeom>
              <a:avLst/>
              <a:gdLst/>
              <a:ahLst/>
              <a:cxnLst/>
              <a:rect l="l" t="t" r="r" b="b"/>
              <a:pathLst>
                <a:path w="142" h="197" extrusionOk="0">
                  <a:moveTo>
                    <a:pt x="141" y="0"/>
                  </a:moveTo>
                  <a:cubicBezTo>
                    <a:pt x="113" y="56"/>
                    <a:pt x="85" y="169"/>
                    <a:pt x="1" y="197"/>
                  </a:cubicBezTo>
                  <a:cubicBezTo>
                    <a:pt x="1" y="85"/>
                    <a:pt x="1" y="0"/>
                    <a:pt x="1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70"/>
            <p:cNvSpPr/>
            <p:nvPr/>
          </p:nvSpPr>
          <p:spPr>
            <a:xfrm>
              <a:off x="4883475" y="59817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5" y="57"/>
                  </a:moveTo>
                  <a:cubicBezTo>
                    <a:pt x="57" y="85"/>
                    <a:pt x="29" y="85"/>
                    <a:pt x="29" y="85"/>
                  </a:cubicBezTo>
                  <a:cubicBezTo>
                    <a:pt x="1" y="85"/>
                    <a:pt x="1" y="57"/>
                    <a:pt x="1" y="28"/>
                  </a:cubicBezTo>
                  <a:cubicBezTo>
                    <a:pt x="29" y="28"/>
                    <a:pt x="29" y="0"/>
                    <a:pt x="57" y="0"/>
                  </a:cubicBezTo>
                  <a:cubicBezTo>
                    <a:pt x="57" y="28"/>
                    <a:pt x="57" y="57"/>
                    <a:pt x="85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7" name="Google Shape;2167;p70"/>
            <p:cNvSpPr/>
            <p:nvPr/>
          </p:nvSpPr>
          <p:spPr>
            <a:xfrm>
              <a:off x="4864525" y="58202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1"/>
                  </a:moveTo>
                  <a:cubicBezTo>
                    <a:pt x="57" y="29"/>
                    <a:pt x="29" y="57"/>
                    <a:pt x="1" y="57"/>
                  </a:cubicBezTo>
                  <a:cubicBezTo>
                    <a:pt x="29" y="57"/>
                    <a:pt x="57" y="29"/>
                    <a:pt x="5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8" name="Google Shape;2168;p70"/>
            <p:cNvSpPr/>
            <p:nvPr/>
          </p:nvSpPr>
          <p:spPr>
            <a:xfrm>
              <a:off x="5235825" y="784875"/>
              <a:ext cx="7025" cy="9850"/>
            </a:xfrm>
            <a:custGeom>
              <a:avLst/>
              <a:gdLst/>
              <a:ahLst/>
              <a:cxnLst/>
              <a:rect l="l" t="t" r="r" b="b"/>
              <a:pathLst>
                <a:path w="281" h="394" extrusionOk="0">
                  <a:moveTo>
                    <a:pt x="0" y="84"/>
                  </a:moveTo>
                  <a:cubicBezTo>
                    <a:pt x="169" y="0"/>
                    <a:pt x="225" y="113"/>
                    <a:pt x="281" y="225"/>
                  </a:cubicBezTo>
                  <a:cubicBezTo>
                    <a:pt x="197" y="253"/>
                    <a:pt x="281" y="393"/>
                    <a:pt x="197" y="393"/>
                  </a:cubicBezTo>
                  <a:cubicBezTo>
                    <a:pt x="84" y="393"/>
                    <a:pt x="28" y="337"/>
                    <a:pt x="28" y="253"/>
                  </a:cubicBezTo>
                  <a:cubicBezTo>
                    <a:pt x="28" y="197"/>
                    <a:pt x="28" y="141"/>
                    <a:pt x="0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9" name="Google Shape;2169;p70"/>
            <p:cNvSpPr/>
            <p:nvPr/>
          </p:nvSpPr>
          <p:spPr>
            <a:xfrm>
              <a:off x="5243525" y="805225"/>
              <a:ext cx="7750" cy="4925"/>
            </a:xfrm>
            <a:custGeom>
              <a:avLst/>
              <a:gdLst/>
              <a:ahLst/>
              <a:cxnLst/>
              <a:rect l="l" t="t" r="r" b="b"/>
              <a:pathLst>
                <a:path w="310" h="197" extrusionOk="0">
                  <a:moveTo>
                    <a:pt x="1" y="0"/>
                  </a:moveTo>
                  <a:cubicBezTo>
                    <a:pt x="169" y="28"/>
                    <a:pt x="254" y="57"/>
                    <a:pt x="310" y="197"/>
                  </a:cubicBezTo>
                  <a:cubicBezTo>
                    <a:pt x="169" y="169"/>
                    <a:pt x="85" y="141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0" name="Google Shape;2170;p70"/>
            <p:cNvSpPr/>
            <p:nvPr/>
          </p:nvSpPr>
          <p:spPr>
            <a:xfrm>
              <a:off x="5249150" y="847325"/>
              <a:ext cx="3525" cy="4950"/>
            </a:xfrm>
            <a:custGeom>
              <a:avLst/>
              <a:gdLst/>
              <a:ahLst/>
              <a:cxnLst/>
              <a:rect l="l" t="t" r="r" b="b"/>
              <a:pathLst>
                <a:path w="141" h="198" extrusionOk="0">
                  <a:moveTo>
                    <a:pt x="141" y="1"/>
                  </a:moveTo>
                  <a:cubicBezTo>
                    <a:pt x="141" y="57"/>
                    <a:pt x="141" y="85"/>
                    <a:pt x="141" y="113"/>
                  </a:cubicBezTo>
                  <a:cubicBezTo>
                    <a:pt x="113" y="141"/>
                    <a:pt x="113" y="169"/>
                    <a:pt x="85" y="169"/>
                  </a:cubicBezTo>
                  <a:cubicBezTo>
                    <a:pt x="29" y="197"/>
                    <a:pt x="1" y="141"/>
                    <a:pt x="1" y="113"/>
                  </a:cubicBezTo>
                  <a:cubicBezTo>
                    <a:pt x="1" y="57"/>
                    <a:pt x="1" y="29"/>
                    <a:pt x="1" y="1"/>
                  </a:cubicBezTo>
                  <a:cubicBezTo>
                    <a:pt x="57" y="1"/>
                    <a:pt x="85" y="1"/>
                    <a:pt x="14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" name="Google Shape;2171;p70"/>
            <p:cNvSpPr/>
            <p:nvPr/>
          </p:nvSpPr>
          <p:spPr>
            <a:xfrm>
              <a:off x="5244950" y="78767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0" y="141"/>
                  </a:moveTo>
                  <a:cubicBezTo>
                    <a:pt x="28" y="57"/>
                    <a:pt x="56" y="29"/>
                    <a:pt x="141" y="1"/>
                  </a:cubicBezTo>
                  <a:cubicBezTo>
                    <a:pt x="141" y="85"/>
                    <a:pt x="84" y="141"/>
                    <a:pt x="0" y="14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70"/>
            <p:cNvSpPr/>
            <p:nvPr/>
          </p:nvSpPr>
          <p:spPr>
            <a:xfrm>
              <a:off x="4630800" y="750475"/>
              <a:ext cx="110925" cy="75825"/>
            </a:xfrm>
            <a:custGeom>
              <a:avLst/>
              <a:gdLst/>
              <a:ahLst/>
              <a:cxnLst/>
              <a:rect l="l" t="t" r="r" b="b"/>
              <a:pathLst>
                <a:path w="4437" h="3033" extrusionOk="0">
                  <a:moveTo>
                    <a:pt x="4072" y="2022"/>
                  </a:moveTo>
                  <a:cubicBezTo>
                    <a:pt x="4015" y="1910"/>
                    <a:pt x="3931" y="1938"/>
                    <a:pt x="3847" y="1966"/>
                  </a:cubicBezTo>
                  <a:cubicBezTo>
                    <a:pt x="3707" y="1994"/>
                    <a:pt x="3566" y="2078"/>
                    <a:pt x="3398" y="2050"/>
                  </a:cubicBezTo>
                  <a:cubicBezTo>
                    <a:pt x="3229" y="2022"/>
                    <a:pt x="3145" y="2218"/>
                    <a:pt x="3257" y="2359"/>
                  </a:cubicBezTo>
                  <a:cubicBezTo>
                    <a:pt x="3314" y="2415"/>
                    <a:pt x="3370" y="2443"/>
                    <a:pt x="3398" y="2527"/>
                  </a:cubicBezTo>
                  <a:lnTo>
                    <a:pt x="3398" y="2527"/>
                  </a:lnTo>
                  <a:cubicBezTo>
                    <a:pt x="3510" y="2555"/>
                    <a:pt x="3566" y="2612"/>
                    <a:pt x="3482" y="2724"/>
                  </a:cubicBezTo>
                  <a:cubicBezTo>
                    <a:pt x="3454" y="2780"/>
                    <a:pt x="3398" y="2836"/>
                    <a:pt x="3370" y="2864"/>
                  </a:cubicBezTo>
                  <a:cubicBezTo>
                    <a:pt x="3342" y="2696"/>
                    <a:pt x="3229" y="2583"/>
                    <a:pt x="3089" y="2471"/>
                  </a:cubicBezTo>
                  <a:cubicBezTo>
                    <a:pt x="2949" y="2668"/>
                    <a:pt x="2949" y="2696"/>
                    <a:pt x="2724" y="2583"/>
                  </a:cubicBezTo>
                  <a:cubicBezTo>
                    <a:pt x="2556" y="2499"/>
                    <a:pt x="2415" y="2555"/>
                    <a:pt x="2275" y="2583"/>
                  </a:cubicBezTo>
                  <a:cubicBezTo>
                    <a:pt x="2219" y="2612"/>
                    <a:pt x="2191" y="2668"/>
                    <a:pt x="2247" y="2696"/>
                  </a:cubicBezTo>
                  <a:cubicBezTo>
                    <a:pt x="2359" y="2836"/>
                    <a:pt x="2050" y="2864"/>
                    <a:pt x="2191" y="3005"/>
                  </a:cubicBezTo>
                  <a:cubicBezTo>
                    <a:pt x="2134" y="3033"/>
                    <a:pt x="2078" y="3033"/>
                    <a:pt x="2078" y="2977"/>
                  </a:cubicBezTo>
                  <a:cubicBezTo>
                    <a:pt x="2022" y="2864"/>
                    <a:pt x="1994" y="2752"/>
                    <a:pt x="1854" y="2696"/>
                  </a:cubicBezTo>
                  <a:cubicBezTo>
                    <a:pt x="1798" y="2668"/>
                    <a:pt x="1798" y="2612"/>
                    <a:pt x="1826" y="2555"/>
                  </a:cubicBezTo>
                  <a:cubicBezTo>
                    <a:pt x="1854" y="2443"/>
                    <a:pt x="1798" y="2415"/>
                    <a:pt x="1713" y="2443"/>
                  </a:cubicBezTo>
                  <a:cubicBezTo>
                    <a:pt x="1629" y="2443"/>
                    <a:pt x="1573" y="2499"/>
                    <a:pt x="1601" y="2583"/>
                  </a:cubicBezTo>
                  <a:cubicBezTo>
                    <a:pt x="1601" y="2612"/>
                    <a:pt x="1601" y="2668"/>
                    <a:pt x="1573" y="2640"/>
                  </a:cubicBezTo>
                  <a:cubicBezTo>
                    <a:pt x="1461" y="2640"/>
                    <a:pt x="1348" y="2752"/>
                    <a:pt x="1292" y="2612"/>
                  </a:cubicBezTo>
                  <a:cubicBezTo>
                    <a:pt x="1236" y="2555"/>
                    <a:pt x="1208" y="2471"/>
                    <a:pt x="1124" y="2471"/>
                  </a:cubicBezTo>
                  <a:cubicBezTo>
                    <a:pt x="983" y="2471"/>
                    <a:pt x="871" y="2527"/>
                    <a:pt x="731" y="2555"/>
                  </a:cubicBezTo>
                  <a:cubicBezTo>
                    <a:pt x="703" y="2555"/>
                    <a:pt x="675" y="2583"/>
                    <a:pt x="703" y="2640"/>
                  </a:cubicBezTo>
                  <a:cubicBezTo>
                    <a:pt x="731" y="2808"/>
                    <a:pt x="590" y="2836"/>
                    <a:pt x="506" y="2920"/>
                  </a:cubicBezTo>
                  <a:cubicBezTo>
                    <a:pt x="394" y="2864"/>
                    <a:pt x="394" y="2780"/>
                    <a:pt x="394" y="2696"/>
                  </a:cubicBezTo>
                  <a:cubicBezTo>
                    <a:pt x="366" y="2527"/>
                    <a:pt x="366" y="2331"/>
                    <a:pt x="141" y="2247"/>
                  </a:cubicBezTo>
                  <a:cubicBezTo>
                    <a:pt x="85" y="2218"/>
                    <a:pt x="113" y="2134"/>
                    <a:pt x="113" y="2078"/>
                  </a:cubicBezTo>
                  <a:cubicBezTo>
                    <a:pt x="85" y="2022"/>
                    <a:pt x="1" y="1994"/>
                    <a:pt x="57" y="1910"/>
                  </a:cubicBezTo>
                  <a:cubicBezTo>
                    <a:pt x="141" y="1769"/>
                    <a:pt x="225" y="1910"/>
                    <a:pt x="310" y="1910"/>
                  </a:cubicBezTo>
                  <a:cubicBezTo>
                    <a:pt x="366" y="1938"/>
                    <a:pt x="338" y="1825"/>
                    <a:pt x="338" y="1882"/>
                  </a:cubicBezTo>
                  <a:cubicBezTo>
                    <a:pt x="310" y="1882"/>
                    <a:pt x="310" y="1882"/>
                    <a:pt x="310" y="1882"/>
                  </a:cubicBezTo>
                  <a:cubicBezTo>
                    <a:pt x="57" y="1629"/>
                    <a:pt x="85" y="1236"/>
                    <a:pt x="422" y="983"/>
                  </a:cubicBezTo>
                  <a:cubicBezTo>
                    <a:pt x="478" y="927"/>
                    <a:pt x="506" y="871"/>
                    <a:pt x="478" y="787"/>
                  </a:cubicBezTo>
                  <a:cubicBezTo>
                    <a:pt x="338" y="534"/>
                    <a:pt x="422" y="281"/>
                    <a:pt x="534" y="1"/>
                  </a:cubicBezTo>
                  <a:cubicBezTo>
                    <a:pt x="675" y="85"/>
                    <a:pt x="815" y="141"/>
                    <a:pt x="703" y="366"/>
                  </a:cubicBezTo>
                  <a:cubicBezTo>
                    <a:pt x="675" y="422"/>
                    <a:pt x="815" y="534"/>
                    <a:pt x="787" y="646"/>
                  </a:cubicBezTo>
                  <a:cubicBezTo>
                    <a:pt x="759" y="674"/>
                    <a:pt x="731" y="674"/>
                    <a:pt x="675" y="674"/>
                  </a:cubicBezTo>
                  <a:cubicBezTo>
                    <a:pt x="731" y="702"/>
                    <a:pt x="759" y="674"/>
                    <a:pt x="787" y="646"/>
                  </a:cubicBezTo>
                  <a:cubicBezTo>
                    <a:pt x="955" y="787"/>
                    <a:pt x="1124" y="927"/>
                    <a:pt x="1096" y="1208"/>
                  </a:cubicBezTo>
                  <a:cubicBezTo>
                    <a:pt x="1068" y="1320"/>
                    <a:pt x="1236" y="1348"/>
                    <a:pt x="1320" y="1264"/>
                  </a:cubicBezTo>
                  <a:cubicBezTo>
                    <a:pt x="1348" y="1208"/>
                    <a:pt x="1405" y="1208"/>
                    <a:pt x="1461" y="1180"/>
                  </a:cubicBezTo>
                  <a:cubicBezTo>
                    <a:pt x="1517" y="1152"/>
                    <a:pt x="1517" y="1095"/>
                    <a:pt x="1461" y="1067"/>
                  </a:cubicBezTo>
                  <a:cubicBezTo>
                    <a:pt x="1264" y="983"/>
                    <a:pt x="1489" y="927"/>
                    <a:pt x="1489" y="843"/>
                  </a:cubicBezTo>
                  <a:cubicBezTo>
                    <a:pt x="1657" y="702"/>
                    <a:pt x="1826" y="618"/>
                    <a:pt x="2050" y="731"/>
                  </a:cubicBezTo>
                  <a:cubicBezTo>
                    <a:pt x="2134" y="759"/>
                    <a:pt x="2219" y="702"/>
                    <a:pt x="2303" y="731"/>
                  </a:cubicBezTo>
                  <a:cubicBezTo>
                    <a:pt x="2303" y="731"/>
                    <a:pt x="2331" y="759"/>
                    <a:pt x="2331" y="759"/>
                  </a:cubicBezTo>
                  <a:cubicBezTo>
                    <a:pt x="2359" y="871"/>
                    <a:pt x="2443" y="899"/>
                    <a:pt x="2528" y="927"/>
                  </a:cubicBezTo>
                  <a:cubicBezTo>
                    <a:pt x="2668" y="955"/>
                    <a:pt x="2808" y="1011"/>
                    <a:pt x="2949" y="1067"/>
                  </a:cubicBezTo>
                  <a:cubicBezTo>
                    <a:pt x="2977" y="1208"/>
                    <a:pt x="2864" y="1236"/>
                    <a:pt x="2808" y="1292"/>
                  </a:cubicBezTo>
                  <a:cubicBezTo>
                    <a:pt x="2752" y="1404"/>
                    <a:pt x="2780" y="1517"/>
                    <a:pt x="2893" y="1545"/>
                  </a:cubicBezTo>
                  <a:cubicBezTo>
                    <a:pt x="2949" y="1573"/>
                    <a:pt x="3061" y="1545"/>
                    <a:pt x="3033" y="1489"/>
                  </a:cubicBezTo>
                  <a:cubicBezTo>
                    <a:pt x="2921" y="1264"/>
                    <a:pt x="3089" y="1348"/>
                    <a:pt x="3201" y="1292"/>
                  </a:cubicBezTo>
                  <a:cubicBezTo>
                    <a:pt x="3257" y="1292"/>
                    <a:pt x="3454" y="1208"/>
                    <a:pt x="3229" y="1095"/>
                  </a:cubicBezTo>
                  <a:cubicBezTo>
                    <a:pt x="3145" y="1067"/>
                    <a:pt x="3173" y="983"/>
                    <a:pt x="3173" y="927"/>
                  </a:cubicBezTo>
                  <a:cubicBezTo>
                    <a:pt x="3201" y="843"/>
                    <a:pt x="3229" y="759"/>
                    <a:pt x="3229" y="674"/>
                  </a:cubicBezTo>
                  <a:cubicBezTo>
                    <a:pt x="3229" y="618"/>
                    <a:pt x="3061" y="534"/>
                    <a:pt x="3201" y="450"/>
                  </a:cubicBezTo>
                  <a:cubicBezTo>
                    <a:pt x="3286" y="562"/>
                    <a:pt x="3454" y="422"/>
                    <a:pt x="3510" y="562"/>
                  </a:cubicBezTo>
                  <a:cubicBezTo>
                    <a:pt x="3566" y="646"/>
                    <a:pt x="3651" y="731"/>
                    <a:pt x="3735" y="787"/>
                  </a:cubicBezTo>
                  <a:lnTo>
                    <a:pt x="3735" y="787"/>
                  </a:lnTo>
                  <a:cubicBezTo>
                    <a:pt x="3791" y="899"/>
                    <a:pt x="3791" y="983"/>
                    <a:pt x="3622" y="1011"/>
                  </a:cubicBezTo>
                  <a:cubicBezTo>
                    <a:pt x="3538" y="1011"/>
                    <a:pt x="3510" y="1067"/>
                    <a:pt x="3510" y="1124"/>
                  </a:cubicBezTo>
                  <a:cubicBezTo>
                    <a:pt x="3510" y="1236"/>
                    <a:pt x="3566" y="1236"/>
                    <a:pt x="3622" y="1264"/>
                  </a:cubicBezTo>
                  <a:cubicBezTo>
                    <a:pt x="3735" y="1320"/>
                    <a:pt x="3847" y="1376"/>
                    <a:pt x="3987" y="1348"/>
                  </a:cubicBezTo>
                  <a:cubicBezTo>
                    <a:pt x="4100" y="1320"/>
                    <a:pt x="4296" y="1545"/>
                    <a:pt x="4296" y="1685"/>
                  </a:cubicBezTo>
                  <a:cubicBezTo>
                    <a:pt x="4296" y="1769"/>
                    <a:pt x="4352" y="1825"/>
                    <a:pt x="4380" y="1910"/>
                  </a:cubicBezTo>
                  <a:cubicBezTo>
                    <a:pt x="4437" y="1994"/>
                    <a:pt x="4437" y="2078"/>
                    <a:pt x="4352" y="2134"/>
                  </a:cubicBezTo>
                  <a:cubicBezTo>
                    <a:pt x="4240" y="2190"/>
                    <a:pt x="4156" y="2162"/>
                    <a:pt x="4128" y="2050"/>
                  </a:cubicBezTo>
                  <a:cubicBezTo>
                    <a:pt x="4100" y="2050"/>
                    <a:pt x="4072" y="2022"/>
                    <a:pt x="4072" y="20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" name="Google Shape;2173;p70"/>
            <p:cNvSpPr/>
            <p:nvPr/>
          </p:nvSpPr>
          <p:spPr>
            <a:xfrm>
              <a:off x="4656075" y="726625"/>
              <a:ext cx="78625" cy="46325"/>
            </a:xfrm>
            <a:custGeom>
              <a:avLst/>
              <a:gdLst/>
              <a:ahLst/>
              <a:cxnLst/>
              <a:rect l="l" t="t" r="r" b="b"/>
              <a:pathLst>
                <a:path w="3145" h="1853" extrusionOk="0">
                  <a:moveTo>
                    <a:pt x="2611" y="253"/>
                  </a:moveTo>
                  <a:cubicBezTo>
                    <a:pt x="2752" y="309"/>
                    <a:pt x="2752" y="28"/>
                    <a:pt x="2920" y="112"/>
                  </a:cubicBezTo>
                  <a:cubicBezTo>
                    <a:pt x="2948" y="140"/>
                    <a:pt x="3033" y="112"/>
                    <a:pt x="3033" y="168"/>
                  </a:cubicBezTo>
                  <a:cubicBezTo>
                    <a:pt x="3061" y="253"/>
                    <a:pt x="3089" y="309"/>
                    <a:pt x="3033" y="393"/>
                  </a:cubicBezTo>
                  <a:cubicBezTo>
                    <a:pt x="2976" y="449"/>
                    <a:pt x="3061" y="505"/>
                    <a:pt x="3089" y="562"/>
                  </a:cubicBezTo>
                  <a:cubicBezTo>
                    <a:pt x="3145" y="646"/>
                    <a:pt x="3061" y="702"/>
                    <a:pt x="3089" y="842"/>
                  </a:cubicBezTo>
                  <a:cubicBezTo>
                    <a:pt x="2892" y="758"/>
                    <a:pt x="2752" y="674"/>
                    <a:pt x="2611" y="842"/>
                  </a:cubicBezTo>
                  <a:cubicBezTo>
                    <a:pt x="2499" y="983"/>
                    <a:pt x="2527" y="1067"/>
                    <a:pt x="2611" y="1179"/>
                  </a:cubicBezTo>
                  <a:cubicBezTo>
                    <a:pt x="2555" y="1235"/>
                    <a:pt x="2499" y="1235"/>
                    <a:pt x="2471" y="1179"/>
                  </a:cubicBezTo>
                  <a:cubicBezTo>
                    <a:pt x="2331" y="1011"/>
                    <a:pt x="2190" y="1011"/>
                    <a:pt x="2050" y="1179"/>
                  </a:cubicBezTo>
                  <a:cubicBezTo>
                    <a:pt x="1966" y="1320"/>
                    <a:pt x="1769" y="1151"/>
                    <a:pt x="1685" y="1291"/>
                  </a:cubicBezTo>
                  <a:cubicBezTo>
                    <a:pt x="1601" y="1432"/>
                    <a:pt x="1741" y="1544"/>
                    <a:pt x="1629" y="1656"/>
                  </a:cubicBezTo>
                  <a:cubicBezTo>
                    <a:pt x="1573" y="1713"/>
                    <a:pt x="1573" y="1853"/>
                    <a:pt x="1460" y="1685"/>
                  </a:cubicBezTo>
                  <a:cubicBezTo>
                    <a:pt x="1432" y="1628"/>
                    <a:pt x="1376" y="1713"/>
                    <a:pt x="1320" y="1713"/>
                  </a:cubicBezTo>
                  <a:lnTo>
                    <a:pt x="1320" y="1713"/>
                  </a:lnTo>
                  <a:cubicBezTo>
                    <a:pt x="1320" y="1348"/>
                    <a:pt x="1208" y="1123"/>
                    <a:pt x="759" y="1320"/>
                  </a:cubicBezTo>
                  <a:cubicBezTo>
                    <a:pt x="702" y="1348"/>
                    <a:pt x="618" y="1207"/>
                    <a:pt x="506" y="1235"/>
                  </a:cubicBezTo>
                  <a:cubicBezTo>
                    <a:pt x="562" y="1572"/>
                    <a:pt x="562" y="1572"/>
                    <a:pt x="281" y="1572"/>
                  </a:cubicBezTo>
                  <a:cubicBezTo>
                    <a:pt x="225" y="1460"/>
                    <a:pt x="113" y="1488"/>
                    <a:pt x="1" y="1404"/>
                  </a:cubicBezTo>
                  <a:cubicBezTo>
                    <a:pt x="225" y="1348"/>
                    <a:pt x="309" y="1207"/>
                    <a:pt x="337" y="1011"/>
                  </a:cubicBezTo>
                  <a:cubicBezTo>
                    <a:pt x="365" y="842"/>
                    <a:pt x="422" y="646"/>
                    <a:pt x="674" y="618"/>
                  </a:cubicBezTo>
                  <a:cubicBezTo>
                    <a:pt x="562" y="590"/>
                    <a:pt x="422" y="590"/>
                    <a:pt x="281" y="590"/>
                  </a:cubicBezTo>
                  <a:cubicBezTo>
                    <a:pt x="253" y="533"/>
                    <a:pt x="225" y="477"/>
                    <a:pt x="225" y="421"/>
                  </a:cubicBezTo>
                  <a:cubicBezTo>
                    <a:pt x="225" y="309"/>
                    <a:pt x="253" y="197"/>
                    <a:pt x="394" y="253"/>
                  </a:cubicBezTo>
                  <a:cubicBezTo>
                    <a:pt x="478" y="281"/>
                    <a:pt x="534" y="253"/>
                    <a:pt x="590" y="197"/>
                  </a:cubicBezTo>
                  <a:lnTo>
                    <a:pt x="590" y="197"/>
                  </a:lnTo>
                  <a:cubicBezTo>
                    <a:pt x="646" y="168"/>
                    <a:pt x="674" y="140"/>
                    <a:pt x="730" y="84"/>
                  </a:cubicBezTo>
                  <a:cubicBezTo>
                    <a:pt x="871" y="28"/>
                    <a:pt x="983" y="0"/>
                    <a:pt x="1039" y="168"/>
                  </a:cubicBezTo>
                  <a:cubicBezTo>
                    <a:pt x="1123" y="337"/>
                    <a:pt x="1348" y="309"/>
                    <a:pt x="1432" y="421"/>
                  </a:cubicBezTo>
                  <a:cubicBezTo>
                    <a:pt x="1545" y="590"/>
                    <a:pt x="1685" y="533"/>
                    <a:pt x="1853" y="533"/>
                  </a:cubicBezTo>
                  <a:cubicBezTo>
                    <a:pt x="1994" y="505"/>
                    <a:pt x="2162" y="533"/>
                    <a:pt x="2331" y="533"/>
                  </a:cubicBezTo>
                  <a:cubicBezTo>
                    <a:pt x="2443" y="505"/>
                    <a:pt x="2527" y="421"/>
                    <a:pt x="2611" y="337"/>
                  </a:cubicBezTo>
                  <a:cubicBezTo>
                    <a:pt x="2611" y="309"/>
                    <a:pt x="2611" y="281"/>
                    <a:pt x="2611" y="25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" name="Google Shape;2174;p70"/>
            <p:cNvSpPr/>
            <p:nvPr/>
          </p:nvSpPr>
          <p:spPr>
            <a:xfrm>
              <a:off x="4610450" y="753275"/>
              <a:ext cx="33025" cy="49875"/>
            </a:xfrm>
            <a:custGeom>
              <a:avLst/>
              <a:gdLst/>
              <a:ahLst/>
              <a:cxnLst/>
              <a:rect l="l" t="t" r="r" b="b"/>
              <a:pathLst>
                <a:path w="1321" h="1995" extrusionOk="0">
                  <a:moveTo>
                    <a:pt x="1236" y="871"/>
                  </a:moveTo>
                  <a:cubicBezTo>
                    <a:pt x="1208" y="927"/>
                    <a:pt x="1180" y="1012"/>
                    <a:pt x="1124" y="1068"/>
                  </a:cubicBezTo>
                  <a:cubicBezTo>
                    <a:pt x="1039" y="1180"/>
                    <a:pt x="983" y="1264"/>
                    <a:pt x="1096" y="1405"/>
                  </a:cubicBezTo>
                  <a:cubicBezTo>
                    <a:pt x="1152" y="1461"/>
                    <a:pt x="1039" y="1545"/>
                    <a:pt x="1067" y="1629"/>
                  </a:cubicBezTo>
                  <a:cubicBezTo>
                    <a:pt x="1067" y="1685"/>
                    <a:pt x="1096" y="1770"/>
                    <a:pt x="1152" y="1685"/>
                  </a:cubicBezTo>
                  <a:cubicBezTo>
                    <a:pt x="1208" y="1629"/>
                    <a:pt x="1208" y="1573"/>
                    <a:pt x="1264" y="1657"/>
                  </a:cubicBezTo>
                  <a:cubicBezTo>
                    <a:pt x="1320" y="1713"/>
                    <a:pt x="1292" y="1798"/>
                    <a:pt x="1236" y="1826"/>
                  </a:cubicBezTo>
                  <a:cubicBezTo>
                    <a:pt x="1152" y="1854"/>
                    <a:pt x="1067" y="1826"/>
                    <a:pt x="983" y="1798"/>
                  </a:cubicBezTo>
                  <a:cubicBezTo>
                    <a:pt x="899" y="1798"/>
                    <a:pt x="899" y="1798"/>
                    <a:pt x="927" y="1966"/>
                  </a:cubicBezTo>
                  <a:cubicBezTo>
                    <a:pt x="899" y="1966"/>
                    <a:pt x="843" y="1966"/>
                    <a:pt x="787" y="1966"/>
                  </a:cubicBezTo>
                  <a:cubicBezTo>
                    <a:pt x="759" y="1966"/>
                    <a:pt x="731" y="1994"/>
                    <a:pt x="703" y="1994"/>
                  </a:cubicBezTo>
                  <a:cubicBezTo>
                    <a:pt x="646" y="1994"/>
                    <a:pt x="534" y="1938"/>
                    <a:pt x="618" y="1882"/>
                  </a:cubicBezTo>
                  <a:cubicBezTo>
                    <a:pt x="731" y="1742"/>
                    <a:pt x="646" y="1601"/>
                    <a:pt x="646" y="1489"/>
                  </a:cubicBezTo>
                  <a:cubicBezTo>
                    <a:pt x="646" y="1433"/>
                    <a:pt x="674" y="1377"/>
                    <a:pt x="674" y="1348"/>
                  </a:cubicBezTo>
                  <a:cubicBezTo>
                    <a:pt x="731" y="1208"/>
                    <a:pt x="843" y="1068"/>
                    <a:pt x="590" y="1068"/>
                  </a:cubicBezTo>
                  <a:cubicBezTo>
                    <a:pt x="506" y="1012"/>
                    <a:pt x="422" y="955"/>
                    <a:pt x="366" y="871"/>
                  </a:cubicBezTo>
                  <a:cubicBezTo>
                    <a:pt x="366" y="843"/>
                    <a:pt x="338" y="787"/>
                    <a:pt x="366" y="759"/>
                  </a:cubicBezTo>
                  <a:cubicBezTo>
                    <a:pt x="366" y="703"/>
                    <a:pt x="422" y="647"/>
                    <a:pt x="366" y="619"/>
                  </a:cubicBezTo>
                  <a:cubicBezTo>
                    <a:pt x="169" y="619"/>
                    <a:pt x="85" y="478"/>
                    <a:pt x="1" y="338"/>
                  </a:cubicBezTo>
                  <a:cubicBezTo>
                    <a:pt x="1" y="338"/>
                    <a:pt x="1" y="310"/>
                    <a:pt x="1" y="282"/>
                  </a:cubicBezTo>
                  <a:cubicBezTo>
                    <a:pt x="85" y="197"/>
                    <a:pt x="57" y="57"/>
                    <a:pt x="169" y="1"/>
                  </a:cubicBezTo>
                  <a:cubicBezTo>
                    <a:pt x="169" y="85"/>
                    <a:pt x="197" y="113"/>
                    <a:pt x="281" y="113"/>
                  </a:cubicBezTo>
                  <a:cubicBezTo>
                    <a:pt x="366" y="85"/>
                    <a:pt x="450" y="85"/>
                    <a:pt x="534" y="141"/>
                  </a:cubicBezTo>
                  <a:cubicBezTo>
                    <a:pt x="618" y="197"/>
                    <a:pt x="759" y="254"/>
                    <a:pt x="618" y="394"/>
                  </a:cubicBezTo>
                  <a:cubicBezTo>
                    <a:pt x="534" y="506"/>
                    <a:pt x="759" y="534"/>
                    <a:pt x="731" y="619"/>
                  </a:cubicBezTo>
                  <a:cubicBezTo>
                    <a:pt x="703" y="675"/>
                    <a:pt x="562" y="675"/>
                    <a:pt x="562" y="759"/>
                  </a:cubicBezTo>
                  <a:cubicBezTo>
                    <a:pt x="562" y="815"/>
                    <a:pt x="618" y="871"/>
                    <a:pt x="646" y="843"/>
                  </a:cubicBezTo>
                  <a:cubicBezTo>
                    <a:pt x="731" y="815"/>
                    <a:pt x="815" y="731"/>
                    <a:pt x="899" y="703"/>
                  </a:cubicBezTo>
                  <a:cubicBezTo>
                    <a:pt x="1011" y="703"/>
                    <a:pt x="1096" y="759"/>
                    <a:pt x="1152" y="843"/>
                  </a:cubicBezTo>
                  <a:cubicBezTo>
                    <a:pt x="1180" y="843"/>
                    <a:pt x="1208" y="871"/>
                    <a:pt x="1236" y="8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" name="Google Shape;2175;p70"/>
            <p:cNvSpPr/>
            <p:nvPr/>
          </p:nvSpPr>
          <p:spPr>
            <a:xfrm>
              <a:off x="4663100" y="751875"/>
              <a:ext cx="28100" cy="22500"/>
            </a:xfrm>
            <a:custGeom>
              <a:avLst/>
              <a:gdLst/>
              <a:ahLst/>
              <a:cxnLst/>
              <a:rect l="l" t="t" r="r" b="b"/>
              <a:pathLst>
                <a:path w="1124" h="900" extrusionOk="0">
                  <a:moveTo>
                    <a:pt x="0" y="562"/>
                  </a:moveTo>
                  <a:cubicBezTo>
                    <a:pt x="84" y="562"/>
                    <a:pt x="141" y="534"/>
                    <a:pt x="253" y="450"/>
                  </a:cubicBezTo>
                  <a:cubicBezTo>
                    <a:pt x="84" y="422"/>
                    <a:pt x="56" y="310"/>
                    <a:pt x="113" y="169"/>
                  </a:cubicBezTo>
                  <a:cubicBezTo>
                    <a:pt x="141" y="29"/>
                    <a:pt x="281" y="1"/>
                    <a:pt x="365" y="141"/>
                  </a:cubicBezTo>
                  <a:cubicBezTo>
                    <a:pt x="449" y="281"/>
                    <a:pt x="590" y="281"/>
                    <a:pt x="646" y="197"/>
                  </a:cubicBezTo>
                  <a:cubicBezTo>
                    <a:pt x="786" y="29"/>
                    <a:pt x="899" y="57"/>
                    <a:pt x="1011" y="197"/>
                  </a:cubicBezTo>
                  <a:cubicBezTo>
                    <a:pt x="1039" y="197"/>
                    <a:pt x="1095" y="169"/>
                    <a:pt x="1123" y="253"/>
                  </a:cubicBezTo>
                  <a:cubicBezTo>
                    <a:pt x="1067" y="394"/>
                    <a:pt x="1039" y="534"/>
                    <a:pt x="1039" y="703"/>
                  </a:cubicBezTo>
                  <a:cubicBezTo>
                    <a:pt x="955" y="703"/>
                    <a:pt x="927" y="731"/>
                    <a:pt x="871" y="787"/>
                  </a:cubicBezTo>
                  <a:cubicBezTo>
                    <a:pt x="786" y="899"/>
                    <a:pt x="730" y="871"/>
                    <a:pt x="702" y="759"/>
                  </a:cubicBezTo>
                  <a:cubicBezTo>
                    <a:pt x="674" y="618"/>
                    <a:pt x="646" y="646"/>
                    <a:pt x="534" y="731"/>
                  </a:cubicBezTo>
                  <a:cubicBezTo>
                    <a:pt x="449" y="787"/>
                    <a:pt x="281" y="703"/>
                    <a:pt x="197" y="787"/>
                  </a:cubicBezTo>
                  <a:lnTo>
                    <a:pt x="197" y="787"/>
                  </a:lnTo>
                  <a:cubicBezTo>
                    <a:pt x="169" y="759"/>
                    <a:pt x="169" y="759"/>
                    <a:pt x="169" y="731"/>
                  </a:cubicBezTo>
                  <a:cubicBezTo>
                    <a:pt x="169" y="731"/>
                    <a:pt x="197" y="703"/>
                    <a:pt x="197" y="703"/>
                  </a:cubicBezTo>
                  <a:cubicBezTo>
                    <a:pt x="169" y="646"/>
                    <a:pt x="113" y="646"/>
                    <a:pt x="56" y="618"/>
                  </a:cubicBezTo>
                  <a:cubicBezTo>
                    <a:pt x="28" y="646"/>
                    <a:pt x="0" y="646"/>
                    <a:pt x="0" y="618"/>
                  </a:cubicBezTo>
                  <a:cubicBezTo>
                    <a:pt x="0" y="618"/>
                    <a:pt x="0" y="590"/>
                    <a:pt x="0" y="5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6" name="Google Shape;2176;p70"/>
            <p:cNvSpPr/>
            <p:nvPr/>
          </p:nvSpPr>
          <p:spPr>
            <a:xfrm>
              <a:off x="4632925" y="765225"/>
              <a:ext cx="8425" cy="9150"/>
            </a:xfrm>
            <a:custGeom>
              <a:avLst/>
              <a:gdLst/>
              <a:ahLst/>
              <a:cxnLst/>
              <a:rect l="l" t="t" r="r" b="b"/>
              <a:pathLst>
                <a:path w="337" h="366" extrusionOk="0">
                  <a:moveTo>
                    <a:pt x="253" y="365"/>
                  </a:moveTo>
                  <a:cubicBezTo>
                    <a:pt x="140" y="365"/>
                    <a:pt x="56" y="309"/>
                    <a:pt x="0" y="225"/>
                  </a:cubicBezTo>
                  <a:cubicBezTo>
                    <a:pt x="28" y="0"/>
                    <a:pt x="168" y="169"/>
                    <a:pt x="225" y="197"/>
                  </a:cubicBezTo>
                  <a:cubicBezTo>
                    <a:pt x="337" y="197"/>
                    <a:pt x="309" y="309"/>
                    <a:pt x="253" y="36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" name="Google Shape;2177;p70"/>
            <p:cNvSpPr/>
            <p:nvPr/>
          </p:nvSpPr>
          <p:spPr>
            <a:xfrm>
              <a:off x="4714325" y="735025"/>
              <a:ext cx="7050" cy="6350"/>
            </a:xfrm>
            <a:custGeom>
              <a:avLst/>
              <a:gdLst/>
              <a:ahLst/>
              <a:cxnLst/>
              <a:rect l="l" t="t" r="r" b="b"/>
              <a:pathLst>
                <a:path w="282" h="254" extrusionOk="0">
                  <a:moveTo>
                    <a:pt x="281" y="1"/>
                  </a:moveTo>
                  <a:cubicBezTo>
                    <a:pt x="197" y="254"/>
                    <a:pt x="197" y="254"/>
                    <a:pt x="1" y="197"/>
                  </a:cubicBezTo>
                  <a:cubicBezTo>
                    <a:pt x="57" y="85"/>
                    <a:pt x="141" y="1"/>
                    <a:pt x="2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" name="Google Shape;2178;p70"/>
            <p:cNvSpPr/>
            <p:nvPr/>
          </p:nvSpPr>
          <p:spPr>
            <a:xfrm>
              <a:off x="4665200" y="725900"/>
              <a:ext cx="4225" cy="4250"/>
            </a:xfrm>
            <a:custGeom>
              <a:avLst/>
              <a:gdLst/>
              <a:ahLst/>
              <a:cxnLst/>
              <a:rect l="l" t="t" r="r" b="b"/>
              <a:pathLst>
                <a:path w="169" h="170" extrusionOk="0">
                  <a:moveTo>
                    <a:pt x="169" y="141"/>
                  </a:moveTo>
                  <a:cubicBezTo>
                    <a:pt x="85" y="169"/>
                    <a:pt x="29" y="169"/>
                    <a:pt x="0" y="85"/>
                  </a:cubicBezTo>
                  <a:cubicBezTo>
                    <a:pt x="0" y="57"/>
                    <a:pt x="0" y="29"/>
                    <a:pt x="29" y="29"/>
                  </a:cubicBezTo>
                  <a:cubicBezTo>
                    <a:pt x="113" y="1"/>
                    <a:pt x="141" y="85"/>
                    <a:pt x="169" y="14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" name="Google Shape;2179;p70"/>
            <p:cNvSpPr/>
            <p:nvPr/>
          </p:nvSpPr>
          <p:spPr>
            <a:xfrm>
              <a:off x="4660275" y="740650"/>
              <a:ext cx="2850" cy="2825"/>
            </a:xfrm>
            <a:custGeom>
              <a:avLst/>
              <a:gdLst/>
              <a:ahLst/>
              <a:cxnLst/>
              <a:rect l="l" t="t" r="r" b="b"/>
              <a:pathLst>
                <a:path w="114" h="113" extrusionOk="0">
                  <a:moveTo>
                    <a:pt x="85" y="57"/>
                  </a:moveTo>
                  <a:cubicBezTo>
                    <a:pt x="57" y="85"/>
                    <a:pt x="29" y="85"/>
                    <a:pt x="29" y="113"/>
                  </a:cubicBezTo>
                  <a:cubicBezTo>
                    <a:pt x="1" y="85"/>
                    <a:pt x="1" y="85"/>
                    <a:pt x="1" y="57"/>
                  </a:cubicBezTo>
                  <a:cubicBezTo>
                    <a:pt x="29" y="57"/>
                    <a:pt x="57" y="29"/>
                    <a:pt x="85" y="29"/>
                  </a:cubicBezTo>
                  <a:cubicBezTo>
                    <a:pt x="113" y="1"/>
                    <a:pt x="113" y="29"/>
                    <a:pt x="85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" name="Google Shape;2180;p70"/>
            <p:cNvSpPr/>
            <p:nvPr/>
          </p:nvSpPr>
          <p:spPr>
            <a:xfrm>
              <a:off x="4657475" y="74697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57" y="0"/>
                  </a:moveTo>
                  <a:cubicBezTo>
                    <a:pt x="85" y="0"/>
                    <a:pt x="85" y="0"/>
                    <a:pt x="85" y="28"/>
                  </a:cubicBezTo>
                  <a:cubicBezTo>
                    <a:pt x="85" y="56"/>
                    <a:pt x="57" y="56"/>
                    <a:pt x="57" y="56"/>
                  </a:cubicBezTo>
                  <a:cubicBezTo>
                    <a:pt x="29" y="84"/>
                    <a:pt x="1" y="56"/>
                    <a:pt x="1" y="28"/>
                  </a:cubicBezTo>
                  <a:cubicBezTo>
                    <a:pt x="1" y="28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" name="Google Shape;2181;p70"/>
            <p:cNvSpPr/>
            <p:nvPr/>
          </p:nvSpPr>
          <p:spPr>
            <a:xfrm>
              <a:off x="4632200" y="704150"/>
              <a:ext cx="3550" cy="2825"/>
            </a:xfrm>
            <a:custGeom>
              <a:avLst/>
              <a:gdLst/>
              <a:ahLst/>
              <a:cxnLst/>
              <a:rect l="l" t="t" r="r" b="b"/>
              <a:pathLst>
                <a:path w="142" h="113" extrusionOk="0">
                  <a:moveTo>
                    <a:pt x="1" y="1"/>
                  </a:moveTo>
                  <a:cubicBezTo>
                    <a:pt x="29" y="1"/>
                    <a:pt x="57" y="1"/>
                    <a:pt x="85" y="1"/>
                  </a:cubicBezTo>
                  <a:cubicBezTo>
                    <a:pt x="113" y="29"/>
                    <a:pt x="141" y="57"/>
                    <a:pt x="113" y="85"/>
                  </a:cubicBezTo>
                  <a:cubicBezTo>
                    <a:pt x="57" y="113"/>
                    <a:pt x="29" y="29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Google Shape;2182;p70"/>
            <p:cNvSpPr/>
            <p:nvPr/>
          </p:nvSpPr>
          <p:spPr>
            <a:xfrm>
              <a:off x="4657475" y="7547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8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9" y="28"/>
                    <a:pt x="29" y="28"/>
                    <a:pt x="1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" name="Google Shape;2183;p70"/>
            <p:cNvSpPr/>
            <p:nvPr/>
          </p:nvSpPr>
          <p:spPr>
            <a:xfrm>
              <a:off x="4662400" y="76732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28" y="0"/>
                  </a:moveTo>
                  <a:cubicBezTo>
                    <a:pt x="28" y="0"/>
                    <a:pt x="56" y="0"/>
                    <a:pt x="84" y="28"/>
                  </a:cubicBezTo>
                  <a:cubicBezTo>
                    <a:pt x="56" y="57"/>
                    <a:pt x="28" y="85"/>
                    <a:pt x="0" y="57"/>
                  </a:cubicBezTo>
                  <a:cubicBezTo>
                    <a:pt x="0" y="28"/>
                    <a:pt x="0" y="28"/>
                    <a:pt x="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" name="Google Shape;2184;p70"/>
            <p:cNvSpPr/>
            <p:nvPr/>
          </p:nvSpPr>
          <p:spPr>
            <a:xfrm>
              <a:off x="4669400" y="729425"/>
              <a:ext cx="1450" cy="2125"/>
            </a:xfrm>
            <a:custGeom>
              <a:avLst/>
              <a:gdLst/>
              <a:ahLst/>
              <a:cxnLst/>
              <a:rect l="l" t="t" r="r" b="b"/>
              <a:pathLst>
                <a:path w="58" h="85" extrusionOk="0">
                  <a:moveTo>
                    <a:pt x="57" y="85"/>
                  </a:moveTo>
                  <a:cubicBezTo>
                    <a:pt x="29" y="56"/>
                    <a:pt x="1" y="28"/>
                    <a:pt x="1" y="0"/>
                  </a:cubicBezTo>
                  <a:lnTo>
                    <a:pt x="1" y="0"/>
                  </a:lnTo>
                  <a:cubicBezTo>
                    <a:pt x="1" y="28"/>
                    <a:pt x="29" y="56"/>
                    <a:pt x="57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" name="Google Shape;2185;p70"/>
            <p:cNvSpPr/>
            <p:nvPr/>
          </p:nvSpPr>
          <p:spPr>
            <a:xfrm>
              <a:off x="4666600" y="76942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57" y="1"/>
                  </a:moveTo>
                  <a:cubicBezTo>
                    <a:pt x="57" y="29"/>
                    <a:pt x="57" y="57"/>
                    <a:pt x="57" y="85"/>
                  </a:cubicBezTo>
                  <a:cubicBezTo>
                    <a:pt x="1" y="57"/>
                    <a:pt x="1" y="29"/>
                    <a:pt x="5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" name="Google Shape;2186;p70"/>
            <p:cNvSpPr/>
            <p:nvPr/>
          </p:nvSpPr>
          <p:spPr>
            <a:xfrm>
              <a:off x="5090525" y="823475"/>
              <a:ext cx="67400" cy="36525"/>
            </a:xfrm>
            <a:custGeom>
              <a:avLst/>
              <a:gdLst/>
              <a:ahLst/>
              <a:cxnLst/>
              <a:rect l="l" t="t" r="r" b="b"/>
              <a:pathLst>
                <a:path w="2696" h="1461" extrusionOk="0">
                  <a:moveTo>
                    <a:pt x="1" y="421"/>
                  </a:moveTo>
                  <a:cubicBezTo>
                    <a:pt x="85" y="337"/>
                    <a:pt x="197" y="309"/>
                    <a:pt x="310" y="281"/>
                  </a:cubicBezTo>
                  <a:cubicBezTo>
                    <a:pt x="506" y="253"/>
                    <a:pt x="675" y="169"/>
                    <a:pt x="787" y="0"/>
                  </a:cubicBezTo>
                  <a:cubicBezTo>
                    <a:pt x="843" y="28"/>
                    <a:pt x="871" y="85"/>
                    <a:pt x="843" y="141"/>
                  </a:cubicBezTo>
                  <a:cubicBezTo>
                    <a:pt x="899" y="225"/>
                    <a:pt x="787" y="309"/>
                    <a:pt x="843" y="421"/>
                  </a:cubicBezTo>
                  <a:cubicBezTo>
                    <a:pt x="871" y="421"/>
                    <a:pt x="899" y="450"/>
                    <a:pt x="927" y="450"/>
                  </a:cubicBezTo>
                  <a:cubicBezTo>
                    <a:pt x="1011" y="506"/>
                    <a:pt x="1068" y="337"/>
                    <a:pt x="1124" y="421"/>
                  </a:cubicBezTo>
                  <a:cubicBezTo>
                    <a:pt x="1208" y="478"/>
                    <a:pt x="1236" y="618"/>
                    <a:pt x="1236" y="730"/>
                  </a:cubicBezTo>
                  <a:cubicBezTo>
                    <a:pt x="1292" y="786"/>
                    <a:pt x="1376" y="815"/>
                    <a:pt x="1433" y="871"/>
                  </a:cubicBezTo>
                  <a:cubicBezTo>
                    <a:pt x="1573" y="786"/>
                    <a:pt x="1685" y="674"/>
                    <a:pt x="1769" y="534"/>
                  </a:cubicBezTo>
                  <a:cubicBezTo>
                    <a:pt x="1882" y="590"/>
                    <a:pt x="1882" y="674"/>
                    <a:pt x="1826" y="730"/>
                  </a:cubicBezTo>
                  <a:cubicBezTo>
                    <a:pt x="1741" y="815"/>
                    <a:pt x="1685" y="899"/>
                    <a:pt x="1769" y="983"/>
                  </a:cubicBezTo>
                  <a:cubicBezTo>
                    <a:pt x="1882" y="1067"/>
                    <a:pt x="1938" y="927"/>
                    <a:pt x="2022" y="871"/>
                  </a:cubicBezTo>
                  <a:cubicBezTo>
                    <a:pt x="2106" y="843"/>
                    <a:pt x="2050" y="702"/>
                    <a:pt x="2162" y="646"/>
                  </a:cubicBezTo>
                  <a:cubicBezTo>
                    <a:pt x="2106" y="450"/>
                    <a:pt x="2219" y="337"/>
                    <a:pt x="2359" y="225"/>
                  </a:cubicBezTo>
                  <a:cubicBezTo>
                    <a:pt x="2415" y="281"/>
                    <a:pt x="2443" y="337"/>
                    <a:pt x="2387" y="421"/>
                  </a:cubicBezTo>
                  <a:cubicBezTo>
                    <a:pt x="2359" y="450"/>
                    <a:pt x="2331" y="506"/>
                    <a:pt x="2387" y="506"/>
                  </a:cubicBezTo>
                  <a:cubicBezTo>
                    <a:pt x="2696" y="590"/>
                    <a:pt x="2556" y="758"/>
                    <a:pt x="2499" y="927"/>
                  </a:cubicBezTo>
                  <a:cubicBezTo>
                    <a:pt x="2471" y="1095"/>
                    <a:pt x="2359" y="1264"/>
                    <a:pt x="2387" y="1432"/>
                  </a:cubicBezTo>
                  <a:cubicBezTo>
                    <a:pt x="2275" y="1432"/>
                    <a:pt x="2191" y="1432"/>
                    <a:pt x="2106" y="1432"/>
                  </a:cubicBezTo>
                  <a:cubicBezTo>
                    <a:pt x="2078" y="1404"/>
                    <a:pt x="2078" y="1404"/>
                    <a:pt x="2078" y="1404"/>
                  </a:cubicBezTo>
                  <a:cubicBezTo>
                    <a:pt x="2022" y="1348"/>
                    <a:pt x="1994" y="1236"/>
                    <a:pt x="1910" y="1292"/>
                  </a:cubicBezTo>
                  <a:cubicBezTo>
                    <a:pt x="1826" y="1320"/>
                    <a:pt x="1910" y="1404"/>
                    <a:pt x="1882" y="1460"/>
                  </a:cubicBezTo>
                  <a:cubicBezTo>
                    <a:pt x="1854" y="1460"/>
                    <a:pt x="1826" y="1460"/>
                    <a:pt x="1826" y="1460"/>
                  </a:cubicBezTo>
                  <a:cubicBezTo>
                    <a:pt x="1797" y="1432"/>
                    <a:pt x="1769" y="1432"/>
                    <a:pt x="1741" y="1460"/>
                  </a:cubicBezTo>
                  <a:cubicBezTo>
                    <a:pt x="1348" y="1432"/>
                    <a:pt x="955" y="1404"/>
                    <a:pt x="562" y="1376"/>
                  </a:cubicBezTo>
                  <a:cubicBezTo>
                    <a:pt x="590" y="1320"/>
                    <a:pt x="675" y="1236"/>
                    <a:pt x="675" y="1208"/>
                  </a:cubicBezTo>
                  <a:cubicBezTo>
                    <a:pt x="562" y="1095"/>
                    <a:pt x="646" y="927"/>
                    <a:pt x="534" y="843"/>
                  </a:cubicBezTo>
                  <a:cubicBezTo>
                    <a:pt x="506" y="815"/>
                    <a:pt x="450" y="786"/>
                    <a:pt x="450" y="786"/>
                  </a:cubicBezTo>
                  <a:cubicBezTo>
                    <a:pt x="310" y="955"/>
                    <a:pt x="253" y="815"/>
                    <a:pt x="197" y="702"/>
                  </a:cubicBezTo>
                  <a:cubicBezTo>
                    <a:pt x="1" y="758"/>
                    <a:pt x="29" y="618"/>
                    <a:pt x="57" y="506"/>
                  </a:cubicBezTo>
                  <a:cubicBezTo>
                    <a:pt x="57" y="478"/>
                    <a:pt x="1" y="450"/>
                    <a:pt x="1" y="42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" name="Google Shape;2187;p70"/>
            <p:cNvSpPr/>
            <p:nvPr/>
          </p:nvSpPr>
          <p:spPr>
            <a:xfrm>
              <a:off x="5114400" y="810125"/>
              <a:ext cx="17575" cy="21800"/>
            </a:xfrm>
            <a:custGeom>
              <a:avLst/>
              <a:gdLst/>
              <a:ahLst/>
              <a:cxnLst/>
              <a:rect l="l" t="t" r="r" b="b"/>
              <a:pathLst>
                <a:path w="703" h="872" extrusionOk="0">
                  <a:moveTo>
                    <a:pt x="702" y="1"/>
                  </a:moveTo>
                  <a:cubicBezTo>
                    <a:pt x="646" y="141"/>
                    <a:pt x="618" y="254"/>
                    <a:pt x="562" y="282"/>
                  </a:cubicBezTo>
                  <a:cubicBezTo>
                    <a:pt x="449" y="338"/>
                    <a:pt x="478" y="338"/>
                    <a:pt x="534" y="394"/>
                  </a:cubicBezTo>
                  <a:cubicBezTo>
                    <a:pt x="618" y="534"/>
                    <a:pt x="590" y="675"/>
                    <a:pt x="506" y="731"/>
                  </a:cubicBezTo>
                  <a:cubicBezTo>
                    <a:pt x="281" y="871"/>
                    <a:pt x="197" y="871"/>
                    <a:pt x="84" y="731"/>
                  </a:cubicBezTo>
                  <a:cubicBezTo>
                    <a:pt x="84" y="675"/>
                    <a:pt x="0" y="591"/>
                    <a:pt x="141" y="591"/>
                  </a:cubicBezTo>
                  <a:cubicBezTo>
                    <a:pt x="281" y="619"/>
                    <a:pt x="281" y="562"/>
                    <a:pt x="281" y="422"/>
                  </a:cubicBezTo>
                  <a:cubicBezTo>
                    <a:pt x="253" y="226"/>
                    <a:pt x="421" y="85"/>
                    <a:pt x="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" name="Google Shape;2188;p70"/>
            <p:cNvSpPr/>
            <p:nvPr/>
          </p:nvSpPr>
          <p:spPr>
            <a:xfrm>
              <a:off x="5121425" y="828375"/>
              <a:ext cx="10550" cy="16875"/>
            </a:xfrm>
            <a:custGeom>
              <a:avLst/>
              <a:gdLst/>
              <a:ahLst/>
              <a:cxnLst/>
              <a:rect l="l" t="t" r="r" b="b"/>
              <a:pathLst>
                <a:path w="422" h="675" extrusionOk="0">
                  <a:moveTo>
                    <a:pt x="197" y="675"/>
                  </a:moveTo>
                  <a:cubicBezTo>
                    <a:pt x="84" y="675"/>
                    <a:pt x="0" y="675"/>
                    <a:pt x="0" y="534"/>
                  </a:cubicBezTo>
                  <a:cubicBezTo>
                    <a:pt x="112" y="338"/>
                    <a:pt x="225" y="169"/>
                    <a:pt x="309" y="1"/>
                  </a:cubicBezTo>
                  <a:cubicBezTo>
                    <a:pt x="421" y="85"/>
                    <a:pt x="393" y="225"/>
                    <a:pt x="309" y="282"/>
                  </a:cubicBezTo>
                  <a:cubicBezTo>
                    <a:pt x="140" y="394"/>
                    <a:pt x="168" y="534"/>
                    <a:pt x="197" y="67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9" name="Google Shape;2189;p70"/>
            <p:cNvSpPr/>
            <p:nvPr/>
          </p:nvSpPr>
          <p:spPr>
            <a:xfrm>
              <a:off x="5108075" y="826975"/>
              <a:ext cx="7050" cy="7050"/>
            </a:xfrm>
            <a:custGeom>
              <a:avLst/>
              <a:gdLst/>
              <a:ahLst/>
              <a:cxnLst/>
              <a:rect l="l" t="t" r="r" b="b"/>
              <a:pathLst>
                <a:path w="282" h="282" extrusionOk="0">
                  <a:moveTo>
                    <a:pt x="141" y="281"/>
                  </a:moveTo>
                  <a:cubicBezTo>
                    <a:pt x="1" y="169"/>
                    <a:pt x="113" y="85"/>
                    <a:pt x="141" y="1"/>
                  </a:cubicBezTo>
                  <a:cubicBezTo>
                    <a:pt x="281" y="85"/>
                    <a:pt x="169" y="197"/>
                    <a:pt x="141" y="28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" name="Google Shape;2190;p70"/>
            <p:cNvSpPr/>
            <p:nvPr/>
          </p:nvSpPr>
          <p:spPr>
            <a:xfrm>
              <a:off x="5009125" y="812950"/>
              <a:ext cx="19675" cy="24575"/>
            </a:xfrm>
            <a:custGeom>
              <a:avLst/>
              <a:gdLst/>
              <a:ahLst/>
              <a:cxnLst/>
              <a:rect l="l" t="t" r="r" b="b"/>
              <a:pathLst>
                <a:path w="787" h="983" extrusionOk="0">
                  <a:moveTo>
                    <a:pt x="281" y="983"/>
                  </a:moveTo>
                  <a:cubicBezTo>
                    <a:pt x="281" y="758"/>
                    <a:pt x="365" y="534"/>
                    <a:pt x="393" y="309"/>
                  </a:cubicBezTo>
                  <a:cubicBezTo>
                    <a:pt x="225" y="309"/>
                    <a:pt x="281" y="478"/>
                    <a:pt x="169" y="506"/>
                  </a:cubicBezTo>
                  <a:cubicBezTo>
                    <a:pt x="140" y="337"/>
                    <a:pt x="84" y="197"/>
                    <a:pt x="0" y="56"/>
                  </a:cubicBezTo>
                  <a:cubicBezTo>
                    <a:pt x="28" y="28"/>
                    <a:pt x="84" y="0"/>
                    <a:pt x="84" y="0"/>
                  </a:cubicBezTo>
                  <a:cubicBezTo>
                    <a:pt x="169" y="225"/>
                    <a:pt x="309" y="225"/>
                    <a:pt x="505" y="197"/>
                  </a:cubicBezTo>
                  <a:cubicBezTo>
                    <a:pt x="562" y="281"/>
                    <a:pt x="421" y="393"/>
                    <a:pt x="533" y="449"/>
                  </a:cubicBezTo>
                  <a:cubicBezTo>
                    <a:pt x="590" y="506"/>
                    <a:pt x="674" y="534"/>
                    <a:pt x="786" y="590"/>
                  </a:cubicBezTo>
                  <a:cubicBezTo>
                    <a:pt x="590" y="702"/>
                    <a:pt x="477" y="899"/>
                    <a:pt x="281" y="98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" name="Google Shape;2191;p70"/>
            <p:cNvSpPr/>
            <p:nvPr/>
          </p:nvSpPr>
          <p:spPr>
            <a:xfrm>
              <a:off x="5062450" y="80382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1" y="0"/>
                  </a:moveTo>
                  <a:cubicBezTo>
                    <a:pt x="29" y="28"/>
                    <a:pt x="57" y="56"/>
                    <a:pt x="85" y="84"/>
                  </a:cubicBezTo>
                  <a:cubicBezTo>
                    <a:pt x="57" y="56"/>
                    <a:pt x="29" y="2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" name="Google Shape;2192;p70"/>
            <p:cNvSpPr/>
            <p:nvPr/>
          </p:nvSpPr>
          <p:spPr>
            <a:xfrm>
              <a:off x="4736800" y="806625"/>
              <a:ext cx="18275" cy="15475"/>
            </a:xfrm>
            <a:custGeom>
              <a:avLst/>
              <a:gdLst/>
              <a:ahLst/>
              <a:cxnLst/>
              <a:rect l="l" t="t" r="r" b="b"/>
              <a:pathLst>
                <a:path w="731" h="619" extrusionOk="0">
                  <a:moveTo>
                    <a:pt x="140" y="422"/>
                  </a:moveTo>
                  <a:cubicBezTo>
                    <a:pt x="84" y="309"/>
                    <a:pt x="28" y="225"/>
                    <a:pt x="0" y="113"/>
                  </a:cubicBezTo>
                  <a:cubicBezTo>
                    <a:pt x="28" y="57"/>
                    <a:pt x="112" y="85"/>
                    <a:pt x="112" y="85"/>
                  </a:cubicBezTo>
                  <a:cubicBezTo>
                    <a:pt x="140" y="337"/>
                    <a:pt x="337" y="225"/>
                    <a:pt x="449" y="281"/>
                  </a:cubicBezTo>
                  <a:cubicBezTo>
                    <a:pt x="505" y="309"/>
                    <a:pt x="534" y="253"/>
                    <a:pt x="505" y="197"/>
                  </a:cubicBezTo>
                  <a:cubicBezTo>
                    <a:pt x="477" y="85"/>
                    <a:pt x="562" y="29"/>
                    <a:pt x="674" y="1"/>
                  </a:cubicBezTo>
                  <a:cubicBezTo>
                    <a:pt x="730" y="169"/>
                    <a:pt x="590" y="309"/>
                    <a:pt x="702" y="450"/>
                  </a:cubicBezTo>
                  <a:cubicBezTo>
                    <a:pt x="646" y="478"/>
                    <a:pt x="618" y="450"/>
                    <a:pt x="590" y="478"/>
                  </a:cubicBezTo>
                  <a:cubicBezTo>
                    <a:pt x="421" y="618"/>
                    <a:pt x="281" y="562"/>
                    <a:pt x="140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3" name="Google Shape;2193;p70"/>
            <p:cNvSpPr/>
            <p:nvPr/>
          </p:nvSpPr>
          <p:spPr>
            <a:xfrm>
              <a:off x="4753625" y="816450"/>
              <a:ext cx="9850" cy="11250"/>
            </a:xfrm>
            <a:custGeom>
              <a:avLst/>
              <a:gdLst/>
              <a:ahLst/>
              <a:cxnLst/>
              <a:rect l="l" t="t" r="r" b="b"/>
              <a:pathLst>
                <a:path w="394" h="450" extrusionOk="0">
                  <a:moveTo>
                    <a:pt x="29" y="57"/>
                  </a:moveTo>
                  <a:cubicBezTo>
                    <a:pt x="113" y="29"/>
                    <a:pt x="197" y="1"/>
                    <a:pt x="282" y="113"/>
                  </a:cubicBezTo>
                  <a:cubicBezTo>
                    <a:pt x="366" y="225"/>
                    <a:pt x="394" y="338"/>
                    <a:pt x="282" y="450"/>
                  </a:cubicBezTo>
                  <a:cubicBezTo>
                    <a:pt x="1" y="450"/>
                    <a:pt x="1" y="450"/>
                    <a:pt x="29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" name="Google Shape;2194;p70"/>
            <p:cNvSpPr/>
            <p:nvPr/>
          </p:nvSpPr>
          <p:spPr>
            <a:xfrm>
              <a:off x="4620975" y="803125"/>
              <a:ext cx="11250" cy="7025"/>
            </a:xfrm>
            <a:custGeom>
              <a:avLst/>
              <a:gdLst/>
              <a:ahLst/>
              <a:cxnLst/>
              <a:rect l="l" t="t" r="r" b="b"/>
              <a:pathLst>
                <a:path w="450" h="281" extrusionOk="0">
                  <a:moveTo>
                    <a:pt x="85" y="281"/>
                  </a:moveTo>
                  <a:cubicBezTo>
                    <a:pt x="1" y="225"/>
                    <a:pt x="1" y="141"/>
                    <a:pt x="29" y="84"/>
                  </a:cubicBezTo>
                  <a:cubicBezTo>
                    <a:pt x="85" y="28"/>
                    <a:pt x="169" y="0"/>
                    <a:pt x="253" y="0"/>
                  </a:cubicBezTo>
                  <a:cubicBezTo>
                    <a:pt x="282" y="0"/>
                    <a:pt x="282" y="28"/>
                    <a:pt x="310" y="28"/>
                  </a:cubicBezTo>
                  <a:cubicBezTo>
                    <a:pt x="282" y="84"/>
                    <a:pt x="450" y="197"/>
                    <a:pt x="225" y="169"/>
                  </a:cubicBezTo>
                  <a:cubicBezTo>
                    <a:pt x="169" y="169"/>
                    <a:pt x="141" y="281"/>
                    <a:pt x="85" y="28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5" name="Google Shape;2195;p70"/>
            <p:cNvSpPr/>
            <p:nvPr/>
          </p:nvSpPr>
          <p:spPr>
            <a:xfrm>
              <a:off x="4628000" y="80172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29" y="0"/>
                  </a:moveTo>
                  <a:cubicBezTo>
                    <a:pt x="57" y="0"/>
                    <a:pt x="85" y="0"/>
                    <a:pt x="85" y="28"/>
                  </a:cubicBezTo>
                  <a:cubicBezTo>
                    <a:pt x="85" y="28"/>
                    <a:pt x="57" y="56"/>
                    <a:pt x="29" y="84"/>
                  </a:cubicBezTo>
                  <a:lnTo>
                    <a:pt x="29" y="84"/>
                  </a:lnTo>
                  <a:cubicBezTo>
                    <a:pt x="1" y="56"/>
                    <a:pt x="1" y="56"/>
                    <a:pt x="1" y="28"/>
                  </a:cubicBezTo>
                  <a:cubicBezTo>
                    <a:pt x="1" y="28"/>
                    <a:pt x="29" y="0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6" name="Google Shape;2196;p70"/>
            <p:cNvSpPr/>
            <p:nvPr/>
          </p:nvSpPr>
          <p:spPr>
            <a:xfrm>
              <a:off x="4738200" y="81715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0" y="57"/>
                  </a:moveTo>
                  <a:cubicBezTo>
                    <a:pt x="28" y="57"/>
                    <a:pt x="56" y="29"/>
                    <a:pt x="84" y="1"/>
                  </a:cubicBezTo>
                  <a:cubicBezTo>
                    <a:pt x="56" y="29"/>
                    <a:pt x="28" y="57"/>
                    <a:pt x="0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" name="Google Shape;2197;p70"/>
            <p:cNvSpPr/>
            <p:nvPr/>
          </p:nvSpPr>
          <p:spPr>
            <a:xfrm>
              <a:off x="4622375" y="817150"/>
              <a:ext cx="1450" cy="2125"/>
            </a:xfrm>
            <a:custGeom>
              <a:avLst/>
              <a:gdLst/>
              <a:ahLst/>
              <a:cxnLst/>
              <a:rect l="l" t="t" r="r" b="b"/>
              <a:pathLst>
                <a:path w="58" h="85" extrusionOk="0">
                  <a:moveTo>
                    <a:pt x="57" y="85"/>
                  </a:moveTo>
                  <a:cubicBezTo>
                    <a:pt x="29" y="85"/>
                    <a:pt x="1" y="85"/>
                    <a:pt x="1" y="85"/>
                  </a:cubicBezTo>
                  <a:cubicBezTo>
                    <a:pt x="1" y="57"/>
                    <a:pt x="1" y="29"/>
                    <a:pt x="1" y="1"/>
                  </a:cubicBezTo>
                  <a:cubicBezTo>
                    <a:pt x="29" y="29"/>
                    <a:pt x="29" y="57"/>
                    <a:pt x="57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8" name="Google Shape;2198;p70"/>
            <p:cNvSpPr/>
            <p:nvPr/>
          </p:nvSpPr>
          <p:spPr>
            <a:xfrm>
              <a:off x="5197225" y="659225"/>
              <a:ext cx="8425" cy="11975"/>
            </a:xfrm>
            <a:custGeom>
              <a:avLst/>
              <a:gdLst/>
              <a:ahLst/>
              <a:cxnLst/>
              <a:rect l="l" t="t" r="r" b="b"/>
              <a:pathLst>
                <a:path w="337" h="479" extrusionOk="0">
                  <a:moveTo>
                    <a:pt x="169" y="1"/>
                  </a:moveTo>
                  <a:cubicBezTo>
                    <a:pt x="253" y="113"/>
                    <a:pt x="56" y="338"/>
                    <a:pt x="337" y="338"/>
                  </a:cubicBezTo>
                  <a:cubicBezTo>
                    <a:pt x="337" y="338"/>
                    <a:pt x="337" y="394"/>
                    <a:pt x="337" y="422"/>
                  </a:cubicBezTo>
                  <a:cubicBezTo>
                    <a:pt x="309" y="450"/>
                    <a:pt x="253" y="478"/>
                    <a:pt x="225" y="478"/>
                  </a:cubicBezTo>
                  <a:cubicBezTo>
                    <a:pt x="84" y="450"/>
                    <a:pt x="0" y="366"/>
                    <a:pt x="56" y="225"/>
                  </a:cubicBezTo>
                  <a:cubicBezTo>
                    <a:pt x="56" y="169"/>
                    <a:pt x="84" y="113"/>
                    <a:pt x="84" y="85"/>
                  </a:cubicBezTo>
                  <a:cubicBezTo>
                    <a:pt x="112" y="57"/>
                    <a:pt x="140" y="29"/>
                    <a:pt x="1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9" name="Google Shape;2199;p70"/>
            <p:cNvSpPr/>
            <p:nvPr/>
          </p:nvSpPr>
          <p:spPr>
            <a:xfrm>
              <a:off x="5256875" y="669750"/>
              <a:ext cx="5625" cy="5650"/>
            </a:xfrm>
            <a:custGeom>
              <a:avLst/>
              <a:gdLst/>
              <a:ahLst/>
              <a:cxnLst/>
              <a:rect l="l" t="t" r="r" b="b"/>
              <a:pathLst>
                <a:path w="225" h="226" extrusionOk="0">
                  <a:moveTo>
                    <a:pt x="225" y="57"/>
                  </a:moveTo>
                  <a:cubicBezTo>
                    <a:pt x="169" y="169"/>
                    <a:pt x="141" y="226"/>
                    <a:pt x="57" y="198"/>
                  </a:cubicBezTo>
                  <a:cubicBezTo>
                    <a:pt x="28" y="198"/>
                    <a:pt x="0" y="141"/>
                    <a:pt x="0" y="113"/>
                  </a:cubicBezTo>
                  <a:cubicBezTo>
                    <a:pt x="57" y="1"/>
                    <a:pt x="141" y="57"/>
                    <a:pt x="225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" name="Google Shape;2200;p70"/>
            <p:cNvSpPr/>
            <p:nvPr/>
          </p:nvSpPr>
          <p:spPr>
            <a:xfrm>
              <a:off x="5227400" y="691525"/>
              <a:ext cx="2825" cy="3525"/>
            </a:xfrm>
            <a:custGeom>
              <a:avLst/>
              <a:gdLst/>
              <a:ahLst/>
              <a:cxnLst/>
              <a:rect l="l" t="t" r="r" b="b"/>
              <a:pathLst>
                <a:path w="113" h="141" extrusionOk="0">
                  <a:moveTo>
                    <a:pt x="113" y="113"/>
                  </a:moveTo>
                  <a:cubicBezTo>
                    <a:pt x="84" y="113"/>
                    <a:pt x="56" y="141"/>
                    <a:pt x="28" y="141"/>
                  </a:cubicBezTo>
                  <a:cubicBezTo>
                    <a:pt x="0" y="141"/>
                    <a:pt x="0" y="113"/>
                    <a:pt x="0" y="85"/>
                  </a:cubicBezTo>
                  <a:cubicBezTo>
                    <a:pt x="0" y="28"/>
                    <a:pt x="28" y="0"/>
                    <a:pt x="56" y="28"/>
                  </a:cubicBezTo>
                  <a:cubicBezTo>
                    <a:pt x="113" y="28"/>
                    <a:pt x="113" y="56"/>
                    <a:pt x="113" y="1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" name="Google Shape;2201;p70"/>
            <p:cNvSpPr/>
            <p:nvPr/>
          </p:nvSpPr>
          <p:spPr>
            <a:xfrm>
              <a:off x="5217575" y="678875"/>
              <a:ext cx="2125" cy="1450"/>
            </a:xfrm>
            <a:custGeom>
              <a:avLst/>
              <a:gdLst/>
              <a:ahLst/>
              <a:cxnLst/>
              <a:rect l="l" t="t" r="r" b="b"/>
              <a:pathLst>
                <a:path w="85" h="58" extrusionOk="0">
                  <a:moveTo>
                    <a:pt x="84" y="57"/>
                  </a:moveTo>
                  <a:cubicBezTo>
                    <a:pt x="56" y="57"/>
                    <a:pt x="28" y="29"/>
                    <a:pt x="0" y="29"/>
                  </a:cubicBezTo>
                  <a:cubicBezTo>
                    <a:pt x="28" y="1"/>
                    <a:pt x="56" y="1"/>
                    <a:pt x="84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2" name="Google Shape;2202;p70"/>
            <p:cNvSpPr/>
            <p:nvPr/>
          </p:nvSpPr>
          <p:spPr>
            <a:xfrm>
              <a:off x="5216175" y="67960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6" y="0"/>
                  </a:moveTo>
                  <a:cubicBezTo>
                    <a:pt x="28" y="56"/>
                    <a:pt x="0" y="56"/>
                    <a:pt x="0" y="0"/>
                  </a:cubicBezTo>
                  <a:cubicBezTo>
                    <a:pt x="0" y="0"/>
                    <a:pt x="28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" name="Google Shape;2203;p70"/>
            <p:cNvSpPr/>
            <p:nvPr/>
          </p:nvSpPr>
          <p:spPr>
            <a:xfrm>
              <a:off x="5268800" y="770125"/>
              <a:ext cx="10550" cy="11250"/>
            </a:xfrm>
            <a:custGeom>
              <a:avLst/>
              <a:gdLst/>
              <a:ahLst/>
              <a:cxnLst/>
              <a:rect l="l" t="t" r="r" b="b"/>
              <a:pathLst>
                <a:path w="422" h="450" extrusionOk="0">
                  <a:moveTo>
                    <a:pt x="394" y="450"/>
                  </a:moveTo>
                  <a:cubicBezTo>
                    <a:pt x="338" y="394"/>
                    <a:pt x="281" y="366"/>
                    <a:pt x="281" y="281"/>
                  </a:cubicBezTo>
                  <a:cubicBezTo>
                    <a:pt x="197" y="197"/>
                    <a:pt x="1" y="309"/>
                    <a:pt x="29" y="113"/>
                  </a:cubicBezTo>
                  <a:cubicBezTo>
                    <a:pt x="57" y="29"/>
                    <a:pt x="225" y="1"/>
                    <a:pt x="338" y="29"/>
                  </a:cubicBezTo>
                  <a:cubicBezTo>
                    <a:pt x="366" y="57"/>
                    <a:pt x="394" y="85"/>
                    <a:pt x="422" y="85"/>
                  </a:cubicBezTo>
                  <a:cubicBezTo>
                    <a:pt x="422" y="197"/>
                    <a:pt x="394" y="309"/>
                    <a:pt x="394" y="4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4" name="Google Shape;2204;p70"/>
            <p:cNvSpPr/>
            <p:nvPr/>
          </p:nvSpPr>
          <p:spPr>
            <a:xfrm>
              <a:off x="5302500" y="72872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6" y="0"/>
                  </a:moveTo>
                  <a:cubicBezTo>
                    <a:pt x="28" y="0"/>
                    <a:pt x="28" y="28"/>
                    <a:pt x="28" y="0"/>
                  </a:cubicBezTo>
                  <a:cubicBezTo>
                    <a:pt x="0" y="0"/>
                    <a:pt x="0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5" name="Google Shape;2205;p70"/>
            <p:cNvSpPr/>
            <p:nvPr/>
          </p:nvSpPr>
          <p:spPr>
            <a:xfrm>
              <a:off x="5134050" y="605900"/>
              <a:ext cx="18975" cy="20375"/>
            </a:xfrm>
            <a:custGeom>
              <a:avLst/>
              <a:gdLst/>
              <a:ahLst/>
              <a:cxnLst/>
              <a:rect l="l" t="t" r="r" b="b"/>
              <a:pathLst>
                <a:path w="759" h="815" extrusionOk="0">
                  <a:moveTo>
                    <a:pt x="702" y="506"/>
                  </a:moveTo>
                  <a:cubicBezTo>
                    <a:pt x="730" y="534"/>
                    <a:pt x="758" y="562"/>
                    <a:pt x="758" y="590"/>
                  </a:cubicBezTo>
                  <a:cubicBezTo>
                    <a:pt x="758" y="618"/>
                    <a:pt x="758" y="646"/>
                    <a:pt x="758" y="674"/>
                  </a:cubicBezTo>
                  <a:cubicBezTo>
                    <a:pt x="674" y="646"/>
                    <a:pt x="590" y="674"/>
                    <a:pt x="506" y="730"/>
                  </a:cubicBezTo>
                  <a:cubicBezTo>
                    <a:pt x="393" y="814"/>
                    <a:pt x="253" y="786"/>
                    <a:pt x="141" y="758"/>
                  </a:cubicBezTo>
                  <a:cubicBezTo>
                    <a:pt x="56" y="730"/>
                    <a:pt x="0" y="674"/>
                    <a:pt x="28" y="590"/>
                  </a:cubicBezTo>
                  <a:cubicBezTo>
                    <a:pt x="141" y="393"/>
                    <a:pt x="113" y="141"/>
                    <a:pt x="337" y="0"/>
                  </a:cubicBezTo>
                  <a:cubicBezTo>
                    <a:pt x="337" y="0"/>
                    <a:pt x="365" y="0"/>
                    <a:pt x="393" y="0"/>
                  </a:cubicBezTo>
                  <a:cubicBezTo>
                    <a:pt x="421" y="28"/>
                    <a:pt x="450" y="56"/>
                    <a:pt x="450" y="84"/>
                  </a:cubicBezTo>
                  <a:cubicBezTo>
                    <a:pt x="478" y="112"/>
                    <a:pt x="506" y="141"/>
                    <a:pt x="534" y="169"/>
                  </a:cubicBezTo>
                  <a:cubicBezTo>
                    <a:pt x="506" y="253"/>
                    <a:pt x="562" y="337"/>
                    <a:pt x="646" y="365"/>
                  </a:cubicBezTo>
                  <a:cubicBezTo>
                    <a:pt x="674" y="393"/>
                    <a:pt x="702" y="421"/>
                    <a:pt x="702" y="449"/>
                  </a:cubicBezTo>
                  <a:cubicBezTo>
                    <a:pt x="702" y="477"/>
                    <a:pt x="702" y="506"/>
                    <a:pt x="702" y="50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6" name="Google Shape;2206;p70"/>
            <p:cNvSpPr/>
            <p:nvPr/>
          </p:nvSpPr>
          <p:spPr>
            <a:xfrm>
              <a:off x="5162825" y="651525"/>
              <a:ext cx="9150" cy="9150"/>
            </a:xfrm>
            <a:custGeom>
              <a:avLst/>
              <a:gdLst/>
              <a:ahLst/>
              <a:cxnLst/>
              <a:rect l="l" t="t" r="r" b="b"/>
              <a:pathLst>
                <a:path w="366" h="366" extrusionOk="0">
                  <a:moveTo>
                    <a:pt x="169" y="0"/>
                  </a:moveTo>
                  <a:cubicBezTo>
                    <a:pt x="197" y="56"/>
                    <a:pt x="253" y="84"/>
                    <a:pt x="309" y="84"/>
                  </a:cubicBezTo>
                  <a:cubicBezTo>
                    <a:pt x="365" y="337"/>
                    <a:pt x="169" y="281"/>
                    <a:pt x="0" y="365"/>
                  </a:cubicBezTo>
                  <a:cubicBezTo>
                    <a:pt x="85" y="197"/>
                    <a:pt x="113" y="112"/>
                    <a:pt x="85" y="0"/>
                  </a:cubicBezTo>
                  <a:cubicBezTo>
                    <a:pt x="113" y="0"/>
                    <a:pt x="141" y="0"/>
                    <a:pt x="1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7" name="Google Shape;2207;p70"/>
            <p:cNvSpPr/>
            <p:nvPr/>
          </p:nvSpPr>
          <p:spPr>
            <a:xfrm>
              <a:off x="5208450" y="668350"/>
              <a:ext cx="3525" cy="3550"/>
            </a:xfrm>
            <a:custGeom>
              <a:avLst/>
              <a:gdLst/>
              <a:ahLst/>
              <a:cxnLst/>
              <a:rect l="l" t="t" r="r" b="b"/>
              <a:pathLst>
                <a:path w="141" h="142" extrusionOk="0">
                  <a:moveTo>
                    <a:pt x="84" y="85"/>
                  </a:moveTo>
                  <a:cubicBezTo>
                    <a:pt x="84" y="85"/>
                    <a:pt x="84" y="113"/>
                    <a:pt x="56" y="113"/>
                  </a:cubicBezTo>
                  <a:cubicBezTo>
                    <a:pt x="28" y="141"/>
                    <a:pt x="0" y="113"/>
                    <a:pt x="0" y="57"/>
                  </a:cubicBezTo>
                  <a:cubicBezTo>
                    <a:pt x="28" y="57"/>
                    <a:pt x="56" y="29"/>
                    <a:pt x="84" y="29"/>
                  </a:cubicBezTo>
                  <a:cubicBezTo>
                    <a:pt x="113" y="1"/>
                    <a:pt x="141" y="29"/>
                    <a:pt x="84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8" name="Google Shape;2208;p70"/>
            <p:cNvSpPr/>
            <p:nvPr/>
          </p:nvSpPr>
          <p:spPr>
            <a:xfrm>
              <a:off x="5170550" y="65152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0" y="0"/>
                  </a:moveTo>
                  <a:cubicBezTo>
                    <a:pt x="28" y="28"/>
                    <a:pt x="56" y="28"/>
                    <a:pt x="56" y="28"/>
                  </a:cubicBezTo>
                  <a:cubicBezTo>
                    <a:pt x="28" y="28"/>
                    <a:pt x="28" y="56"/>
                    <a:pt x="0" y="84"/>
                  </a:cubicBezTo>
                  <a:cubicBezTo>
                    <a:pt x="0" y="56"/>
                    <a:pt x="0" y="28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" name="Google Shape;2209;p70"/>
            <p:cNvSpPr/>
            <p:nvPr/>
          </p:nvSpPr>
          <p:spPr>
            <a:xfrm>
              <a:off x="4776800" y="584825"/>
              <a:ext cx="7750" cy="15475"/>
            </a:xfrm>
            <a:custGeom>
              <a:avLst/>
              <a:gdLst/>
              <a:ahLst/>
              <a:cxnLst/>
              <a:rect l="l" t="t" r="r" b="b"/>
              <a:pathLst>
                <a:path w="310" h="619" extrusionOk="0">
                  <a:moveTo>
                    <a:pt x="225" y="619"/>
                  </a:moveTo>
                  <a:cubicBezTo>
                    <a:pt x="141" y="591"/>
                    <a:pt x="85" y="534"/>
                    <a:pt x="85" y="422"/>
                  </a:cubicBezTo>
                  <a:cubicBezTo>
                    <a:pt x="113" y="282"/>
                    <a:pt x="85" y="141"/>
                    <a:pt x="0" y="1"/>
                  </a:cubicBezTo>
                  <a:cubicBezTo>
                    <a:pt x="253" y="85"/>
                    <a:pt x="113" y="366"/>
                    <a:pt x="309" y="422"/>
                  </a:cubicBezTo>
                  <a:cubicBezTo>
                    <a:pt x="309" y="506"/>
                    <a:pt x="253" y="562"/>
                    <a:pt x="225" y="61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" name="Google Shape;2210;p70"/>
            <p:cNvSpPr/>
            <p:nvPr/>
          </p:nvSpPr>
          <p:spPr>
            <a:xfrm>
              <a:off x="4784525" y="593950"/>
              <a:ext cx="2125" cy="1450"/>
            </a:xfrm>
            <a:custGeom>
              <a:avLst/>
              <a:gdLst/>
              <a:ahLst/>
              <a:cxnLst/>
              <a:rect l="l" t="t" r="r" b="b"/>
              <a:pathLst>
                <a:path w="85" h="58" extrusionOk="0">
                  <a:moveTo>
                    <a:pt x="28" y="1"/>
                  </a:moveTo>
                  <a:cubicBezTo>
                    <a:pt x="56" y="1"/>
                    <a:pt x="84" y="1"/>
                    <a:pt x="84" y="29"/>
                  </a:cubicBezTo>
                  <a:cubicBezTo>
                    <a:pt x="84" y="57"/>
                    <a:pt x="56" y="57"/>
                    <a:pt x="56" y="57"/>
                  </a:cubicBezTo>
                  <a:cubicBezTo>
                    <a:pt x="28" y="57"/>
                    <a:pt x="28" y="57"/>
                    <a:pt x="0" y="57"/>
                  </a:cubicBezTo>
                  <a:cubicBezTo>
                    <a:pt x="0" y="57"/>
                    <a:pt x="28" y="29"/>
                    <a:pt x="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" name="Google Shape;2211;p70"/>
            <p:cNvSpPr/>
            <p:nvPr/>
          </p:nvSpPr>
          <p:spPr>
            <a:xfrm>
              <a:off x="4774700" y="6045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lnTo>
                    <a:pt x="28" y="0"/>
                  </a:lnTo>
                  <a:lnTo>
                    <a:pt x="28" y="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" name="Google Shape;2212;p70"/>
            <p:cNvSpPr/>
            <p:nvPr/>
          </p:nvSpPr>
          <p:spPr>
            <a:xfrm>
              <a:off x="4947350" y="643800"/>
              <a:ext cx="26700" cy="21075"/>
            </a:xfrm>
            <a:custGeom>
              <a:avLst/>
              <a:gdLst/>
              <a:ahLst/>
              <a:cxnLst/>
              <a:rect l="l" t="t" r="r" b="b"/>
              <a:pathLst>
                <a:path w="1068" h="843" extrusionOk="0">
                  <a:moveTo>
                    <a:pt x="730" y="0"/>
                  </a:moveTo>
                  <a:cubicBezTo>
                    <a:pt x="702" y="141"/>
                    <a:pt x="899" y="169"/>
                    <a:pt x="899" y="281"/>
                  </a:cubicBezTo>
                  <a:cubicBezTo>
                    <a:pt x="899" y="393"/>
                    <a:pt x="1039" y="421"/>
                    <a:pt x="1039" y="506"/>
                  </a:cubicBezTo>
                  <a:cubicBezTo>
                    <a:pt x="1067" y="562"/>
                    <a:pt x="927" y="590"/>
                    <a:pt x="927" y="702"/>
                  </a:cubicBezTo>
                  <a:cubicBezTo>
                    <a:pt x="927" y="842"/>
                    <a:pt x="815" y="842"/>
                    <a:pt x="646" y="842"/>
                  </a:cubicBezTo>
                  <a:cubicBezTo>
                    <a:pt x="422" y="814"/>
                    <a:pt x="309" y="786"/>
                    <a:pt x="281" y="534"/>
                  </a:cubicBezTo>
                  <a:cubicBezTo>
                    <a:pt x="253" y="393"/>
                    <a:pt x="85" y="421"/>
                    <a:pt x="0" y="449"/>
                  </a:cubicBezTo>
                  <a:cubicBezTo>
                    <a:pt x="57" y="365"/>
                    <a:pt x="29" y="225"/>
                    <a:pt x="141" y="225"/>
                  </a:cubicBezTo>
                  <a:cubicBezTo>
                    <a:pt x="225" y="225"/>
                    <a:pt x="394" y="169"/>
                    <a:pt x="422" y="365"/>
                  </a:cubicBezTo>
                  <a:cubicBezTo>
                    <a:pt x="450" y="449"/>
                    <a:pt x="506" y="562"/>
                    <a:pt x="590" y="618"/>
                  </a:cubicBezTo>
                  <a:cubicBezTo>
                    <a:pt x="646" y="674"/>
                    <a:pt x="702" y="730"/>
                    <a:pt x="759" y="674"/>
                  </a:cubicBezTo>
                  <a:cubicBezTo>
                    <a:pt x="843" y="618"/>
                    <a:pt x="815" y="562"/>
                    <a:pt x="815" y="477"/>
                  </a:cubicBezTo>
                  <a:cubicBezTo>
                    <a:pt x="787" y="365"/>
                    <a:pt x="646" y="225"/>
                    <a:pt x="478" y="169"/>
                  </a:cubicBezTo>
                  <a:cubicBezTo>
                    <a:pt x="506" y="28"/>
                    <a:pt x="646" y="56"/>
                    <a:pt x="7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3" name="Google Shape;2213;p70"/>
            <p:cNvSpPr/>
            <p:nvPr/>
          </p:nvSpPr>
          <p:spPr>
            <a:xfrm>
              <a:off x="4959975" y="631150"/>
              <a:ext cx="4250" cy="5650"/>
            </a:xfrm>
            <a:custGeom>
              <a:avLst/>
              <a:gdLst/>
              <a:ahLst/>
              <a:cxnLst/>
              <a:rect l="l" t="t" r="r" b="b"/>
              <a:pathLst>
                <a:path w="170" h="226" extrusionOk="0">
                  <a:moveTo>
                    <a:pt x="169" y="1"/>
                  </a:moveTo>
                  <a:cubicBezTo>
                    <a:pt x="169" y="57"/>
                    <a:pt x="169" y="113"/>
                    <a:pt x="113" y="169"/>
                  </a:cubicBezTo>
                  <a:cubicBezTo>
                    <a:pt x="85" y="197"/>
                    <a:pt x="57" y="225"/>
                    <a:pt x="1" y="225"/>
                  </a:cubicBezTo>
                  <a:cubicBezTo>
                    <a:pt x="1" y="85"/>
                    <a:pt x="1" y="85"/>
                    <a:pt x="1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4" name="Google Shape;2214;p70"/>
            <p:cNvSpPr/>
            <p:nvPr/>
          </p:nvSpPr>
          <p:spPr>
            <a:xfrm>
              <a:off x="5000000" y="582725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56" y="57"/>
                  </a:moveTo>
                  <a:cubicBezTo>
                    <a:pt x="56" y="85"/>
                    <a:pt x="28" y="113"/>
                    <a:pt x="28" y="113"/>
                  </a:cubicBezTo>
                  <a:cubicBezTo>
                    <a:pt x="0" y="113"/>
                    <a:pt x="0" y="85"/>
                    <a:pt x="0" y="57"/>
                  </a:cubicBezTo>
                  <a:cubicBezTo>
                    <a:pt x="28" y="29"/>
                    <a:pt x="56" y="29"/>
                    <a:pt x="56" y="29"/>
                  </a:cubicBezTo>
                  <a:cubicBezTo>
                    <a:pt x="112" y="57"/>
                    <a:pt x="56" y="1"/>
                    <a:pt x="56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5" name="Google Shape;2215;p70"/>
            <p:cNvSpPr/>
            <p:nvPr/>
          </p:nvSpPr>
          <p:spPr>
            <a:xfrm>
              <a:off x="4906650" y="61010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6" y="1"/>
                  </a:moveTo>
                  <a:cubicBezTo>
                    <a:pt x="56" y="1"/>
                    <a:pt x="56" y="29"/>
                    <a:pt x="56" y="57"/>
                  </a:cubicBezTo>
                  <a:cubicBezTo>
                    <a:pt x="0" y="29"/>
                    <a:pt x="0" y="1"/>
                    <a:pt x="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6" name="Google Shape;2216;p70"/>
            <p:cNvSpPr/>
            <p:nvPr/>
          </p:nvSpPr>
          <p:spPr>
            <a:xfrm>
              <a:off x="4983150" y="601675"/>
              <a:ext cx="26000" cy="29500"/>
            </a:xfrm>
            <a:custGeom>
              <a:avLst/>
              <a:gdLst/>
              <a:ahLst/>
              <a:cxnLst/>
              <a:rect l="l" t="t" r="r" b="b"/>
              <a:pathLst>
                <a:path w="1040" h="1180" extrusionOk="0">
                  <a:moveTo>
                    <a:pt x="983" y="534"/>
                  </a:moveTo>
                  <a:cubicBezTo>
                    <a:pt x="843" y="562"/>
                    <a:pt x="786" y="618"/>
                    <a:pt x="702" y="759"/>
                  </a:cubicBezTo>
                  <a:cubicBezTo>
                    <a:pt x="590" y="1011"/>
                    <a:pt x="393" y="1180"/>
                    <a:pt x="85" y="1152"/>
                  </a:cubicBezTo>
                  <a:cubicBezTo>
                    <a:pt x="0" y="1068"/>
                    <a:pt x="141" y="983"/>
                    <a:pt x="85" y="927"/>
                  </a:cubicBezTo>
                  <a:cubicBezTo>
                    <a:pt x="0" y="843"/>
                    <a:pt x="56" y="843"/>
                    <a:pt x="113" y="815"/>
                  </a:cubicBezTo>
                  <a:cubicBezTo>
                    <a:pt x="169" y="787"/>
                    <a:pt x="225" y="759"/>
                    <a:pt x="281" y="731"/>
                  </a:cubicBezTo>
                  <a:cubicBezTo>
                    <a:pt x="421" y="646"/>
                    <a:pt x="506" y="534"/>
                    <a:pt x="421" y="338"/>
                  </a:cubicBezTo>
                  <a:cubicBezTo>
                    <a:pt x="393" y="253"/>
                    <a:pt x="309" y="169"/>
                    <a:pt x="393" y="85"/>
                  </a:cubicBezTo>
                  <a:cubicBezTo>
                    <a:pt x="506" y="1"/>
                    <a:pt x="590" y="85"/>
                    <a:pt x="646" y="141"/>
                  </a:cubicBezTo>
                  <a:cubicBezTo>
                    <a:pt x="674" y="169"/>
                    <a:pt x="674" y="197"/>
                    <a:pt x="702" y="197"/>
                  </a:cubicBezTo>
                  <a:cubicBezTo>
                    <a:pt x="1039" y="113"/>
                    <a:pt x="983" y="338"/>
                    <a:pt x="983" y="53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7" name="Google Shape;2217;p70"/>
            <p:cNvSpPr/>
            <p:nvPr/>
          </p:nvSpPr>
          <p:spPr>
            <a:xfrm>
              <a:off x="4950850" y="603775"/>
              <a:ext cx="725" cy="1450"/>
            </a:xfrm>
            <a:custGeom>
              <a:avLst/>
              <a:gdLst/>
              <a:ahLst/>
              <a:cxnLst/>
              <a:rect l="l" t="t" r="r" b="b"/>
              <a:pathLst>
                <a:path w="29" h="58" extrusionOk="0">
                  <a:moveTo>
                    <a:pt x="1" y="1"/>
                  </a:moveTo>
                  <a:lnTo>
                    <a:pt x="29" y="29"/>
                  </a:lnTo>
                  <a:lnTo>
                    <a:pt x="1" y="57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8" name="Google Shape;2218;p70"/>
            <p:cNvSpPr/>
            <p:nvPr/>
          </p:nvSpPr>
          <p:spPr>
            <a:xfrm>
              <a:off x="5227400" y="830500"/>
              <a:ext cx="16875" cy="20375"/>
            </a:xfrm>
            <a:custGeom>
              <a:avLst/>
              <a:gdLst/>
              <a:ahLst/>
              <a:cxnLst/>
              <a:rect l="l" t="t" r="r" b="b"/>
              <a:pathLst>
                <a:path w="675" h="815" extrusionOk="0">
                  <a:moveTo>
                    <a:pt x="141" y="140"/>
                  </a:moveTo>
                  <a:cubicBezTo>
                    <a:pt x="197" y="140"/>
                    <a:pt x="309" y="0"/>
                    <a:pt x="309" y="169"/>
                  </a:cubicBezTo>
                  <a:cubicBezTo>
                    <a:pt x="309" y="253"/>
                    <a:pt x="337" y="309"/>
                    <a:pt x="393" y="337"/>
                  </a:cubicBezTo>
                  <a:cubicBezTo>
                    <a:pt x="478" y="365"/>
                    <a:pt x="618" y="365"/>
                    <a:pt x="506" y="534"/>
                  </a:cubicBezTo>
                  <a:cubicBezTo>
                    <a:pt x="478" y="562"/>
                    <a:pt x="618" y="534"/>
                    <a:pt x="674" y="534"/>
                  </a:cubicBezTo>
                  <a:cubicBezTo>
                    <a:pt x="674" y="618"/>
                    <a:pt x="674" y="702"/>
                    <a:pt x="646" y="814"/>
                  </a:cubicBezTo>
                  <a:cubicBezTo>
                    <a:pt x="534" y="814"/>
                    <a:pt x="478" y="674"/>
                    <a:pt x="393" y="646"/>
                  </a:cubicBezTo>
                  <a:cubicBezTo>
                    <a:pt x="225" y="505"/>
                    <a:pt x="0" y="393"/>
                    <a:pt x="84" y="140"/>
                  </a:cubicBezTo>
                  <a:cubicBezTo>
                    <a:pt x="84" y="140"/>
                    <a:pt x="113" y="140"/>
                    <a:pt x="141" y="14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9" name="Google Shape;2219;p70"/>
            <p:cNvSpPr/>
            <p:nvPr/>
          </p:nvSpPr>
          <p:spPr>
            <a:xfrm>
              <a:off x="5278625" y="829800"/>
              <a:ext cx="2850" cy="2825"/>
            </a:xfrm>
            <a:custGeom>
              <a:avLst/>
              <a:gdLst/>
              <a:ahLst/>
              <a:cxnLst/>
              <a:rect l="l" t="t" r="r" b="b"/>
              <a:pathLst>
                <a:path w="114" h="113" extrusionOk="0">
                  <a:moveTo>
                    <a:pt x="57" y="56"/>
                  </a:moveTo>
                  <a:cubicBezTo>
                    <a:pt x="57" y="84"/>
                    <a:pt x="57" y="112"/>
                    <a:pt x="29" y="112"/>
                  </a:cubicBezTo>
                  <a:cubicBezTo>
                    <a:pt x="1" y="112"/>
                    <a:pt x="1" y="84"/>
                    <a:pt x="29" y="56"/>
                  </a:cubicBezTo>
                  <a:cubicBezTo>
                    <a:pt x="29" y="56"/>
                    <a:pt x="57" y="28"/>
                    <a:pt x="57" y="28"/>
                  </a:cubicBezTo>
                  <a:cubicBezTo>
                    <a:pt x="113" y="56"/>
                    <a:pt x="85" y="0"/>
                    <a:pt x="57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0" name="Google Shape;2220;p70"/>
            <p:cNvSpPr/>
            <p:nvPr/>
          </p:nvSpPr>
          <p:spPr>
            <a:xfrm>
              <a:off x="5291975" y="831900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6" y="0"/>
                  </a:moveTo>
                  <a:cubicBezTo>
                    <a:pt x="28" y="0"/>
                    <a:pt x="28" y="28"/>
                    <a:pt x="28" y="28"/>
                  </a:cubicBezTo>
                  <a:cubicBezTo>
                    <a:pt x="28" y="28"/>
                    <a:pt x="0" y="28"/>
                    <a:pt x="0" y="28"/>
                  </a:cubicBezTo>
                  <a:cubicBezTo>
                    <a:pt x="0" y="0"/>
                    <a:pt x="0" y="0"/>
                    <a:pt x="28" y="0"/>
                  </a:cubicBezTo>
                  <a:cubicBezTo>
                    <a:pt x="28" y="0"/>
                    <a:pt x="28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1" name="Google Shape;2221;p70"/>
            <p:cNvSpPr/>
            <p:nvPr/>
          </p:nvSpPr>
          <p:spPr>
            <a:xfrm>
              <a:off x="5071575" y="845925"/>
              <a:ext cx="18975" cy="10550"/>
            </a:xfrm>
            <a:custGeom>
              <a:avLst/>
              <a:gdLst/>
              <a:ahLst/>
              <a:cxnLst/>
              <a:rect l="l" t="t" r="r" b="b"/>
              <a:pathLst>
                <a:path w="759" h="422" extrusionOk="0">
                  <a:moveTo>
                    <a:pt x="338" y="422"/>
                  </a:moveTo>
                  <a:cubicBezTo>
                    <a:pt x="310" y="422"/>
                    <a:pt x="281" y="394"/>
                    <a:pt x="253" y="394"/>
                  </a:cubicBezTo>
                  <a:cubicBezTo>
                    <a:pt x="225" y="366"/>
                    <a:pt x="169" y="310"/>
                    <a:pt x="113" y="253"/>
                  </a:cubicBezTo>
                  <a:cubicBezTo>
                    <a:pt x="57" y="197"/>
                    <a:pt x="1" y="141"/>
                    <a:pt x="29" y="85"/>
                  </a:cubicBezTo>
                  <a:cubicBezTo>
                    <a:pt x="85" y="1"/>
                    <a:pt x="141" y="85"/>
                    <a:pt x="225" y="113"/>
                  </a:cubicBezTo>
                  <a:cubicBezTo>
                    <a:pt x="422" y="225"/>
                    <a:pt x="562" y="113"/>
                    <a:pt x="731" y="1"/>
                  </a:cubicBezTo>
                  <a:cubicBezTo>
                    <a:pt x="731" y="1"/>
                    <a:pt x="759" y="29"/>
                    <a:pt x="759" y="29"/>
                  </a:cubicBezTo>
                  <a:cubicBezTo>
                    <a:pt x="731" y="422"/>
                    <a:pt x="731" y="422"/>
                    <a:pt x="338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2" name="Google Shape;2222;p70"/>
            <p:cNvSpPr/>
            <p:nvPr/>
          </p:nvSpPr>
          <p:spPr>
            <a:xfrm>
              <a:off x="5075800" y="603775"/>
              <a:ext cx="11950" cy="12675"/>
            </a:xfrm>
            <a:custGeom>
              <a:avLst/>
              <a:gdLst/>
              <a:ahLst/>
              <a:cxnLst/>
              <a:rect l="l" t="t" r="r" b="b"/>
              <a:pathLst>
                <a:path w="478" h="507" extrusionOk="0">
                  <a:moveTo>
                    <a:pt x="309" y="1"/>
                  </a:moveTo>
                  <a:cubicBezTo>
                    <a:pt x="309" y="226"/>
                    <a:pt x="477" y="394"/>
                    <a:pt x="225" y="478"/>
                  </a:cubicBezTo>
                  <a:cubicBezTo>
                    <a:pt x="169" y="478"/>
                    <a:pt x="141" y="506"/>
                    <a:pt x="112" y="450"/>
                  </a:cubicBezTo>
                  <a:cubicBezTo>
                    <a:pt x="84" y="366"/>
                    <a:pt x="169" y="310"/>
                    <a:pt x="84" y="226"/>
                  </a:cubicBezTo>
                  <a:cubicBezTo>
                    <a:pt x="0" y="141"/>
                    <a:pt x="169" y="197"/>
                    <a:pt x="197" y="141"/>
                  </a:cubicBezTo>
                  <a:cubicBezTo>
                    <a:pt x="225" y="113"/>
                    <a:pt x="253" y="85"/>
                    <a:pt x="3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3" name="Google Shape;2223;p70"/>
            <p:cNvSpPr/>
            <p:nvPr/>
          </p:nvSpPr>
          <p:spPr>
            <a:xfrm>
              <a:off x="5007700" y="835400"/>
              <a:ext cx="4950" cy="10550"/>
            </a:xfrm>
            <a:custGeom>
              <a:avLst/>
              <a:gdLst/>
              <a:ahLst/>
              <a:cxnLst/>
              <a:rect l="l" t="t" r="r" b="b"/>
              <a:pathLst>
                <a:path w="198" h="422" extrusionOk="0">
                  <a:moveTo>
                    <a:pt x="113" y="422"/>
                  </a:moveTo>
                  <a:cubicBezTo>
                    <a:pt x="85" y="422"/>
                    <a:pt x="57" y="422"/>
                    <a:pt x="29" y="394"/>
                  </a:cubicBezTo>
                  <a:cubicBezTo>
                    <a:pt x="29" y="309"/>
                    <a:pt x="1" y="225"/>
                    <a:pt x="1" y="141"/>
                  </a:cubicBezTo>
                  <a:cubicBezTo>
                    <a:pt x="1" y="57"/>
                    <a:pt x="29" y="1"/>
                    <a:pt x="113" y="1"/>
                  </a:cubicBezTo>
                  <a:cubicBezTo>
                    <a:pt x="197" y="29"/>
                    <a:pt x="197" y="85"/>
                    <a:pt x="169" y="141"/>
                  </a:cubicBezTo>
                  <a:cubicBezTo>
                    <a:pt x="141" y="225"/>
                    <a:pt x="113" y="309"/>
                    <a:pt x="113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" name="Google Shape;2224;p70"/>
            <p:cNvSpPr/>
            <p:nvPr/>
          </p:nvSpPr>
          <p:spPr>
            <a:xfrm>
              <a:off x="5015425" y="841025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9" y="28"/>
                  </a:moveTo>
                  <a:cubicBezTo>
                    <a:pt x="29" y="28"/>
                    <a:pt x="29" y="56"/>
                    <a:pt x="1" y="56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29" y="0"/>
                    <a:pt x="29" y="0"/>
                    <a:pt x="29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" name="Google Shape;2225;p70"/>
            <p:cNvSpPr/>
            <p:nvPr/>
          </p:nvSpPr>
          <p:spPr>
            <a:xfrm>
              <a:off x="4982450" y="8220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8" y="0"/>
                    <a:pt x="28" y="0"/>
                    <a:pt x="0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6" name="Google Shape;2226;p70"/>
            <p:cNvSpPr/>
            <p:nvPr/>
          </p:nvSpPr>
          <p:spPr>
            <a:xfrm>
              <a:off x="5207750" y="846625"/>
              <a:ext cx="18975" cy="11975"/>
            </a:xfrm>
            <a:custGeom>
              <a:avLst/>
              <a:gdLst/>
              <a:ahLst/>
              <a:cxnLst/>
              <a:rect l="l" t="t" r="r" b="b"/>
              <a:pathLst>
                <a:path w="759" h="479" extrusionOk="0">
                  <a:moveTo>
                    <a:pt x="253" y="1"/>
                  </a:moveTo>
                  <a:cubicBezTo>
                    <a:pt x="337" y="1"/>
                    <a:pt x="421" y="1"/>
                    <a:pt x="506" y="1"/>
                  </a:cubicBezTo>
                  <a:cubicBezTo>
                    <a:pt x="590" y="85"/>
                    <a:pt x="477" y="141"/>
                    <a:pt x="477" y="225"/>
                  </a:cubicBezTo>
                  <a:cubicBezTo>
                    <a:pt x="562" y="310"/>
                    <a:pt x="674" y="169"/>
                    <a:pt x="758" y="310"/>
                  </a:cubicBezTo>
                  <a:cubicBezTo>
                    <a:pt x="590" y="478"/>
                    <a:pt x="365" y="422"/>
                    <a:pt x="141" y="450"/>
                  </a:cubicBezTo>
                  <a:cubicBezTo>
                    <a:pt x="84" y="478"/>
                    <a:pt x="0" y="366"/>
                    <a:pt x="84" y="310"/>
                  </a:cubicBezTo>
                  <a:cubicBezTo>
                    <a:pt x="225" y="253"/>
                    <a:pt x="225" y="113"/>
                    <a:pt x="25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7" name="Google Shape;2227;p70"/>
            <p:cNvSpPr/>
            <p:nvPr/>
          </p:nvSpPr>
          <p:spPr>
            <a:xfrm>
              <a:off x="5223875" y="834000"/>
              <a:ext cx="13375" cy="15475"/>
            </a:xfrm>
            <a:custGeom>
              <a:avLst/>
              <a:gdLst/>
              <a:ahLst/>
              <a:cxnLst/>
              <a:rect l="l" t="t" r="r" b="b"/>
              <a:pathLst>
                <a:path w="535" h="619" extrusionOk="0">
                  <a:moveTo>
                    <a:pt x="225" y="0"/>
                  </a:moveTo>
                  <a:cubicBezTo>
                    <a:pt x="254" y="197"/>
                    <a:pt x="478" y="281"/>
                    <a:pt x="534" y="506"/>
                  </a:cubicBezTo>
                  <a:cubicBezTo>
                    <a:pt x="366" y="618"/>
                    <a:pt x="254" y="534"/>
                    <a:pt x="141" y="422"/>
                  </a:cubicBezTo>
                  <a:cubicBezTo>
                    <a:pt x="1" y="281"/>
                    <a:pt x="85" y="113"/>
                    <a:pt x="22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8" name="Google Shape;2228;p70"/>
            <p:cNvSpPr/>
            <p:nvPr/>
          </p:nvSpPr>
          <p:spPr>
            <a:xfrm>
              <a:off x="5210550" y="841725"/>
              <a:ext cx="3525" cy="4925"/>
            </a:xfrm>
            <a:custGeom>
              <a:avLst/>
              <a:gdLst/>
              <a:ahLst/>
              <a:cxnLst/>
              <a:rect l="l" t="t" r="r" b="b"/>
              <a:pathLst>
                <a:path w="141" h="197" extrusionOk="0">
                  <a:moveTo>
                    <a:pt x="141" y="197"/>
                  </a:moveTo>
                  <a:cubicBezTo>
                    <a:pt x="85" y="197"/>
                    <a:pt x="57" y="197"/>
                    <a:pt x="0" y="197"/>
                  </a:cubicBezTo>
                  <a:cubicBezTo>
                    <a:pt x="0" y="141"/>
                    <a:pt x="0" y="113"/>
                    <a:pt x="29" y="85"/>
                  </a:cubicBezTo>
                  <a:cubicBezTo>
                    <a:pt x="29" y="56"/>
                    <a:pt x="57" y="0"/>
                    <a:pt x="113" y="28"/>
                  </a:cubicBezTo>
                  <a:cubicBezTo>
                    <a:pt x="113" y="28"/>
                    <a:pt x="141" y="56"/>
                    <a:pt x="141" y="85"/>
                  </a:cubicBezTo>
                  <a:cubicBezTo>
                    <a:pt x="141" y="141"/>
                    <a:pt x="141" y="169"/>
                    <a:pt x="141" y="1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9" name="Google Shape;2229;p70"/>
            <p:cNvSpPr/>
            <p:nvPr/>
          </p:nvSpPr>
          <p:spPr>
            <a:xfrm>
              <a:off x="5235125" y="850850"/>
              <a:ext cx="2825" cy="2125"/>
            </a:xfrm>
            <a:custGeom>
              <a:avLst/>
              <a:gdLst/>
              <a:ahLst/>
              <a:cxnLst/>
              <a:rect l="l" t="t" r="r" b="b"/>
              <a:pathLst>
                <a:path w="113" h="85" extrusionOk="0">
                  <a:moveTo>
                    <a:pt x="56" y="0"/>
                  </a:moveTo>
                  <a:cubicBezTo>
                    <a:pt x="56" y="0"/>
                    <a:pt x="84" y="0"/>
                    <a:pt x="84" y="28"/>
                  </a:cubicBezTo>
                  <a:cubicBezTo>
                    <a:pt x="112" y="28"/>
                    <a:pt x="84" y="56"/>
                    <a:pt x="84" y="84"/>
                  </a:cubicBezTo>
                  <a:cubicBezTo>
                    <a:pt x="56" y="56"/>
                    <a:pt x="28" y="56"/>
                    <a:pt x="28" y="56"/>
                  </a:cubicBezTo>
                  <a:cubicBezTo>
                    <a:pt x="0" y="28"/>
                    <a:pt x="28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0" name="Google Shape;2230;p70"/>
            <p:cNvSpPr/>
            <p:nvPr/>
          </p:nvSpPr>
          <p:spPr>
            <a:xfrm>
              <a:off x="4604125" y="761700"/>
              <a:ext cx="30225" cy="43550"/>
            </a:xfrm>
            <a:custGeom>
              <a:avLst/>
              <a:gdLst/>
              <a:ahLst/>
              <a:cxnLst/>
              <a:rect l="l" t="t" r="r" b="b"/>
              <a:pathLst>
                <a:path w="1209" h="1742" extrusionOk="0">
                  <a:moveTo>
                    <a:pt x="984" y="1601"/>
                  </a:moveTo>
                  <a:cubicBezTo>
                    <a:pt x="984" y="1629"/>
                    <a:pt x="984" y="1657"/>
                    <a:pt x="984" y="1685"/>
                  </a:cubicBezTo>
                  <a:cubicBezTo>
                    <a:pt x="899" y="1713"/>
                    <a:pt x="787" y="1741"/>
                    <a:pt x="703" y="1741"/>
                  </a:cubicBezTo>
                  <a:cubicBezTo>
                    <a:pt x="731" y="1657"/>
                    <a:pt x="759" y="1601"/>
                    <a:pt x="647" y="1573"/>
                  </a:cubicBezTo>
                  <a:cubicBezTo>
                    <a:pt x="591" y="1573"/>
                    <a:pt x="562" y="1489"/>
                    <a:pt x="562" y="1433"/>
                  </a:cubicBezTo>
                  <a:lnTo>
                    <a:pt x="562" y="1433"/>
                  </a:lnTo>
                  <a:cubicBezTo>
                    <a:pt x="422" y="1348"/>
                    <a:pt x="394" y="1208"/>
                    <a:pt x="338" y="1068"/>
                  </a:cubicBezTo>
                  <a:cubicBezTo>
                    <a:pt x="226" y="871"/>
                    <a:pt x="226" y="843"/>
                    <a:pt x="1" y="703"/>
                  </a:cubicBezTo>
                  <a:cubicBezTo>
                    <a:pt x="198" y="506"/>
                    <a:pt x="282" y="282"/>
                    <a:pt x="254" y="1"/>
                  </a:cubicBezTo>
                  <a:cubicBezTo>
                    <a:pt x="310" y="29"/>
                    <a:pt x="366" y="29"/>
                    <a:pt x="366" y="57"/>
                  </a:cubicBezTo>
                  <a:cubicBezTo>
                    <a:pt x="450" y="141"/>
                    <a:pt x="506" y="225"/>
                    <a:pt x="647" y="169"/>
                  </a:cubicBezTo>
                  <a:cubicBezTo>
                    <a:pt x="647" y="197"/>
                    <a:pt x="647" y="225"/>
                    <a:pt x="647" y="253"/>
                  </a:cubicBezTo>
                  <a:cubicBezTo>
                    <a:pt x="647" y="253"/>
                    <a:pt x="647" y="282"/>
                    <a:pt x="647" y="282"/>
                  </a:cubicBezTo>
                  <a:cubicBezTo>
                    <a:pt x="647" y="310"/>
                    <a:pt x="647" y="338"/>
                    <a:pt x="647" y="366"/>
                  </a:cubicBezTo>
                  <a:lnTo>
                    <a:pt x="647" y="394"/>
                  </a:lnTo>
                  <a:cubicBezTo>
                    <a:pt x="647" y="450"/>
                    <a:pt x="647" y="478"/>
                    <a:pt x="647" y="534"/>
                  </a:cubicBezTo>
                  <a:lnTo>
                    <a:pt x="647" y="562"/>
                  </a:lnTo>
                  <a:cubicBezTo>
                    <a:pt x="647" y="590"/>
                    <a:pt x="647" y="618"/>
                    <a:pt x="675" y="646"/>
                  </a:cubicBezTo>
                  <a:cubicBezTo>
                    <a:pt x="675" y="675"/>
                    <a:pt x="647" y="703"/>
                    <a:pt x="647" y="731"/>
                  </a:cubicBezTo>
                  <a:cubicBezTo>
                    <a:pt x="619" y="731"/>
                    <a:pt x="619" y="759"/>
                    <a:pt x="619" y="787"/>
                  </a:cubicBezTo>
                  <a:cubicBezTo>
                    <a:pt x="703" y="815"/>
                    <a:pt x="731" y="731"/>
                    <a:pt x="787" y="703"/>
                  </a:cubicBezTo>
                  <a:cubicBezTo>
                    <a:pt x="815" y="703"/>
                    <a:pt x="815" y="703"/>
                    <a:pt x="843" y="675"/>
                  </a:cubicBezTo>
                  <a:cubicBezTo>
                    <a:pt x="899" y="675"/>
                    <a:pt x="956" y="759"/>
                    <a:pt x="1040" y="703"/>
                  </a:cubicBezTo>
                  <a:cubicBezTo>
                    <a:pt x="1068" y="675"/>
                    <a:pt x="1068" y="534"/>
                    <a:pt x="1152" y="646"/>
                  </a:cubicBezTo>
                  <a:cubicBezTo>
                    <a:pt x="1208" y="675"/>
                    <a:pt x="1180" y="759"/>
                    <a:pt x="1124" y="815"/>
                  </a:cubicBezTo>
                  <a:cubicBezTo>
                    <a:pt x="1068" y="871"/>
                    <a:pt x="1012" y="955"/>
                    <a:pt x="1012" y="1040"/>
                  </a:cubicBezTo>
                  <a:cubicBezTo>
                    <a:pt x="984" y="1068"/>
                    <a:pt x="984" y="1096"/>
                    <a:pt x="956" y="1124"/>
                  </a:cubicBezTo>
                  <a:cubicBezTo>
                    <a:pt x="956" y="1180"/>
                    <a:pt x="984" y="1208"/>
                    <a:pt x="1012" y="1264"/>
                  </a:cubicBezTo>
                  <a:cubicBezTo>
                    <a:pt x="1096" y="1376"/>
                    <a:pt x="1096" y="1489"/>
                    <a:pt x="927" y="1545"/>
                  </a:cubicBezTo>
                  <a:cubicBezTo>
                    <a:pt x="871" y="1573"/>
                    <a:pt x="956" y="1601"/>
                    <a:pt x="984" y="160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1" name="Google Shape;2231;p70"/>
            <p:cNvSpPr/>
            <p:nvPr/>
          </p:nvSpPr>
          <p:spPr>
            <a:xfrm>
              <a:off x="4922075" y="539925"/>
              <a:ext cx="3550" cy="4225"/>
            </a:xfrm>
            <a:custGeom>
              <a:avLst/>
              <a:gdLst/>
              <a:ahLst/>
              <a:cxnLst/>
              <a:rect l="l" t="t" r="r" b="b"/>
              <a:pathLst>
                <a:path w="142" h="169" extrusionOk="0">
                  <a:moveTo>
                    <a:pt x="29" y="0"/>
                  </a:moveTo>
                  <a:cubicBezTo>
                    <a:pt x="85" y="0"/>
                    <a:pt x="113" y="28"/>
                    <a:pt x="113" y="56"/>
                  </a:cubicBezTo>
                  <a:cubicBezTo>
                    <a:pt x="113" y="112"/>
                    <a:pt x="141" y="169"/>
                    <a:pt x="85" y="169"/>
                  </a:cubicBezTo>
                  <a:cubicBezTo>
                    <a:pt x="85" y="169"/>
                    <a:pt x="57" y="141"/>
                    <a:pt x="29" y="84"/>
                  </a:cubicBezTo>
                  <a:cubicBezTo>
                    <a:pt x="1" y="56"/>
                    <a:pt x="1" y="28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2" name="Google Shape;2232;p70"/>
            <p:cNvSpPr/>
            <p:nvPr/>
          </p:nvSpPr>
          <p:spPr>
            <a:xfrm>
              <a:off x="5331275" y="755400"/>
              <a:ext cx="2125" cy="3525"/>
            </a:xfrm>
            <a:custGeom>
              <a:avLst/>
              <a:gdLst/>
              <a:ahLst/>
              <a:cxnLst/>
              <a:rect l="l" t="t" r="r" b="b"/>
              <a:pathLst>
                <a:path w="85" h="141" extrusionOk="0">
                  <a:moveTo>
                    <a:pt x="0" y="0"/>
                  </a:moveTo>
                  <a:cubicBezTo>
                    <a:pt x="28" y="0"/>
                    <a:pt x="56" y="0"/>
                    <a:pt x="85" y="0"/>
                  </a:cubicBezTo>
                  <a:cubicBezTo>
                    <a:pt x="85" y="28"/>
                    <a:pt x="85" y="84"/>
                    <a:pt x="85" y="140"/>
                  </a:cubicBezTo>
                  <a:cubicBezTo>
                    <a:pt x="28" y="84"/>
                    <a:pt x="0" y="56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3" name="Google Shape;2233;p70"/>
            <p:cNvSpPr/>
            <p:nvPr/>
          </p:nvSpPr>
          <p:spPr>
            <a:xfrm>
              <a:off x="5333375" y="75890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0"/>
                  </a:moveTo>
                  <a:cubicBezTo>
                    <a:pt x="57" y="29"/>
                    <a:pt x="57" y="57"/>
                    <a:pt x="57" y="57"/>
                  </a:cubicBezTo>
                  <a:cubicBezTo>
                    <a:pt x="29" y="29"/>
                    <a:pt x="1" y="29"/>
                    <a:pt x="1" y="0"/>
                  </a:cubicBezTo>
                  <a:cubicBezTo>
                    <a:pt x="1" y="0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4" name="Google Shape;2234;p70"/>
            <p:cNvSpPr/>
            <p:nvPr/>
          </p:nvSpPr>
          <p:spPr>
            <a:xfrm>
              <a:off x="5134050" y="859275"/>
              <a:ext cx="2125" cy="725"/>
            </a:xfrm>
            <a:custGeom>
              <a:avLst/>
              <a:gdLst/>
              <a:ahLst/>
              <a:cxnLst/>
              <a:rect l="l" t="t" r="r" b="b"/>
              <a:pathLst>
                <a:path w="85" h="29" extrusionOk="0">
                  <a:moveTo>
                    <a:pt x="0" y="28"/>
                  </a:moveTo>
                  <a:cubicBezTo>
                    <a:pt x="28" y="0"/>
                    <a:pt x="56" y="0"/>
                    <a:pt x="85" y="28"/>
                  </a:cubicBezTo>
                  <a:lnTo>
                    <a:pt x="28" y="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5" name="Google Shape;2235;p70"/>
            <p:cNvSpPr/>
            <p:nvPr/>
          </p:nvSpPr>
          <p:spPr>
            <a:xfrm>
              <a:off x="5014025" y="605200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57" y="0"/>
                  </a:moveTo>
                  <a:cubicBezTo>
                    <a:pt x="29" y="28"/>
                    <a:pt x="29" y="56"/>
                    <a:pt x="1" y="84"/>
                  </a:cubicBezTo>
                  <a:cubicBezTo>
                    <a:pt x="1" y="56"/>
                    <a:pt x="1" y="28"/>
                    <a:pt x="1" y="0"/>
                  </a:cubicBezTo>
                  <a:cubicBezTo>
                    <a:pt x="29" y="0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6" name="Google Shape;2236;p70"/>
            <p:cNvSpPr/>
            <p:nvPr/>
          </p:nvSpPr>
          <p:spPr>
            <a:xfrm>
              <a:off x="5121425" y="753975"/>
              <a:ext cx="35100" cy="44950"/>
            </a:xfrm>
            <a:custGeom>
              <a:avLst/>
              <a:gdLst/>
              <a:ahLst/>
              <a:cxnLst/>
              <a:rect l="l" t="t" r="r" b="b"/>
              <a:pathLst>
                <a:path w="1404" h="1798" extrusionOk="0">
                  <a:moveTo>
                    <a:pt x="0" y="1601"/>
                  </a:moveTo>
                  <a:cubicBezTo>
                    <a:pt x="0" y="1405"/>
                    <a:pt x="112" y="1264"/>
                    <a:pt x="309" y="1208"/>
                  </a:cubicBezTo>
                  <a:cubicBezTo>
                    <a:pt x="421" y="1152"/>
                    <a:pt x="449" y="1096"/>
                    <a:pt x="337" y="1012"/>
                  </a:cubicBezTo>
                  <a:cubicBezTo>
                    <a:pt x="281" y="955"/>
                    <a:pt x="337" y="955"/>
                    <a:pt x="337" y="899"/>
                  </a:cubicBezTo>
                  <a:cubicBezTo>
                    <a:pt x="393" y="703"/>
                    <a:pt x="393" y="506"/>
                    <a:pt x="140" y="394"/>
                  </a:cubicBezTo>
                  <a:cubicBezTo>
                    <a:pt x="0" y="310"/>
                    <a:pt x="28" y="226"/>
                    <a:pt x="168" y="141"/>
                  </a:cubicBezTo>
                  <a:cubicBezTo>
                    <a:pt x="225" y="113"/>
                    <a:pt x="281" y="85"/>
                    <a:pt x="337" y="1"/>
                  </a:cubicBezTo>
                  <a:cubicBezTo>
                    <a:pt x="449" y="29"/>
                    <a:pt x="561" y="29"/>
                    <a:pt x="674" y="29"/>
                  </a:cubicBezTo>
                  <a:cubicBezTo>
                    <a:pt x="702" y="57"/>
                    <a:pt x="730" y="85"/>
                    <a:pt x="730" y="113"/>
                  </a:cubicBezTo>
                  <a:cubicBezTo>
                    <a:pt x="702" y="197"/>
                    <a:pt x="646" y="282"/>
                    <a:pt x="674" y="366"/>
                  </a:cubicBezTo>
                  <a:cubicBezTo>
                    <a:pt x="842" y="282"/>
                    <a:pt x="842" y="282"/>
                    <a:pt x="898" y="113"/>
                  </a:cubicBezTo>
                  <a:cubicBezTo>
                    <a:pt x="983" y="197"/>
                    <a:pt x="1011" y="282"/>
                    <a:pt x="983" y="394"/>
                  </a:cubicBezTo>
                  <a:cubicBezTo>
                    <a:pt x="955" y="422"/>
                    <a:pt x="983" y="450"/>
                    <a:pt x="1011" y="450"/>
                  </a:cubicBezTo>
                  <a:cubicBezTo>
                    <a:pt x="1039" y="450"/>
                    <a:pt x="1067" y="422"/>
                    <a:pt x="1095" y="394"/>
                  </a:cubicBezTo>
                  <a:cubicBezTo>
                    <a:pt x="1123" y="338"/>
                    <a:pt x="1039" y="254"/>
                    <a:pt x="1151" y="197"/>
                  </a:cubicBezTo>
                  <a:cubicBezTo>
                    <a:pt x="1207" y="226"/>
                    <a:pt x="1207" y="310"/>
                    <a:pt x="1207" y="366"/>
                  </a:cubicBezTo>
                  <a:cubicBezTo>
                    <a:pt x="1179" y="534"/>
                    <a:pt x="1207" y="647"/>
                    <a:pt x="1291" y="787"/>
                  </a:cubicBezTo>
                  <a:cubicBezTo>
                    <a:pt x="1376" y="899"/>
                    <a:pt x="1404" y="984"/>
                    <a:pt x="1207" y="955"/>
                  </a:cubicBezTo>
                  <a:cubicBezTo>
                    <a:pt x="1151" y="927"/>
                    <a:pt x="1095" y="984"/>
                    <a:pt x="1095" y="1012"/>
                  </a:cubicBezTo>
                  <a:cubicBezTo>
                    <a:pt x="1263" y="1292"/>
                    <a:pt x="926" y="1433"/>
                    <a:pt x="955" y="1685"/>
                  </a:cubicBezTo>
                  <a:cubicBezTo>
                    <a:pt x="983" y="1770"/>
                    <a:pt x="870" y="1798"/>
                    <a:pt x="786" y="1714"/>
                  </a:cubicBezTo>
                  <a:cubicBezTo>
                    <a:pt x="730" y="1685"/>
                    <a:pt x="674" y="1657"/>
                    <a:pt x="618" y="1657"/>
                  </a:cubicBezTo>
                  <a:cubicBezTo>
                    <a:pt x="533" y="1545"/>
                    <a:pt x="590" y="1461"/>
                    <a:pt x="674" y="1377"/>
                  </a:cubicBezTo>
                  <a:cubicBezTo>
                    <a:pt x="365" y="1292"/>
                    <a:pt x="281" y="1685"/>
                    <a:pt x="0" y="160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7" name="Google Shape;2237;p70"/>
            <p:cNvSpPr/>
            <p:nvPr/>
          </p:nvSpPr>
          <p:spPr>
            <a:xfrm>
              <a:off x="5121425" y="783475"/>
              <a:ext cx="22475" cy="18975"/>
            </a:xfrm>
            <a:custGeom>
              <a:avLst/>
              <a:gdLst/>
              <a:ahLst/>
              <a:cxnLst/>
              <a:rect l="l" t="t" r="r" b="b"/>
              <a:pathLst>
                <a:path w="899" h="759" extrusionOk="0">
                  <a:moveTo>
                    <a:pt x="0" y="421"/>
                  </a:moveTo>
                  <a:cubicBezTo>
                    <a:pt x="140" y="365"/>
                    <a:pt x="253" y="281"/>
                    <a:pt x="365" y="169"/>
                  </a:cubicBezTo>
                  <a:cubicBezTo>
                    <a:pt x="421" y="84"/>
                    <a:pt x="533" y="0"/>
                    <a:pt x="674" y="112"/>
                  </a:cubicBezTo>
                  <a:cubicBezTo>
                    <a:pt x="730" y="169"/>
                    <a:pt x="898" y="225"/>
                    <a:pt x="674" y="309"/>
                  </a:cubicBezTo>
                  <a:cubicBezTo>
                    <a:pt x="646" y="337"/>
                    <a:pt x="646" y="421"/>
                    <a:pt x="618" y="477"/>
                  </a:cubicBezTo>
                  <a:cubicBezTo>
                    <a:pt x="561" y="702"/>
                    <a:pt x="393" y="758"/>
                    <a:pt x="253" y="646"/>
                  </a:cubicBezTo>
                  <a:cubicBezTo>
                    <a:pt x="140" y="590"/>
                    <a:pt x="28" y="562"/>
                    <a:pt x="0" y="42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8" name="Google Shape;2238;p70"/>
            <p:cNvSpPr/>
            <p:nvPr/>
          </p:nvSpPr>
          <p:spPr>
            <a:xfrm>
              <a:off x="5135450" y="749075"/>
              <a:ext cx="4950" cy="7750"/>
            </a:xfrm>
            <a:custGeom>
              <a:avLst/>
              <a:gdLst/>
              <a:ahLst/>
              <a:cxnLst/>
              <a:rect l="l" t="t" r="r" b="b"/>
              <a:pathLst>
                <a:path w="198" h="310" extrusionOk="0">
                  <a:moveTo>
                    <a:pt x="169" y="309"/>
                  </a:moveTo>
                  <a:cubicBezTo>
                    <a:pt x="169" y="281"/>
                    <a:pt x="141" y="253"/>
                    <a:pt x="113" y="225"/>
                  </a:cubicBezTo>
                  <a:cubicBezTo>
                    <a:pt x="0" y="85"/>
                    <a:pt x="0" y="0"/>
                    <a:pt x="141" y="0"/>
                  </a:cubicBezTo>
                  <a:cubicBezTo>
                    <a:pt x="197" y="0"/>
                    <a:pt x="197" y="57"/>
                    <a:pt x="197" y="113"/>
                  </a:cubicBezTo>
                  <a:cubicBezTo>
                    <a:pt x="197" y="141"/>
                    <a:pt x="197" y="197"/>
                    <a:pt x="197" y="253"/>
                  </a:cubicBezTo>
                  <a:cubicBezTo>
                    <a:pt x="197" y="253"/>
                    <a:pt x="197" y="281"/>
                    <a:pt x="197" y="281"/>
                  </a:cubicBezTo>
                  <a:cubicBezTo>
                    <a:pt x="197" y="309"/>
                    <a:pt x="197" y="309"/>
                    <a:pt x="169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9" name="Google Shape;2239;p70"/>
            <p:cNvSpPr/>
            <p:nvPr/>
          </p:nvSpPr>
          <p:spPr>
            <a:xfrm>
              <a:off x="5148075" y="753975"/>
              <a:ext cx="1425" cy="1450"/>
            </a:xfrm>
            <a:custGeom>
              <a:avLst/>
              <a:gdLst/>
              <a:ahLst/>
              <a:cxnLst/>
              <a:rect l="l" t="t" r="r" b="b"/>
              <a:pathLst>
                <a:path w="57" h="58" extrusionOk="0">
                  <a:moveTo>
                    <a:pt x="57" y="57"/>
                  </a:moveTo>
                  <a:cubicBezTo>
                    <a:pt x="29" y="57"/>
                    <a:pt x="29" y="57"/>
                    <a:pt x="29" y="57"/>
                  </a:cubicBezTo>
                  <a:cubicBezTo>
                    <a:pt x="29" y="29"/>
                    <a:pt x="1" y="29"/>
                    <a:pt x="1" y="29"/>
                  </a:cubicBezTo>
                  <a:cubicBezTo>
                    <a:pt x="29" y="1"/>
                    <a:pt x="57" y="29"/>
                    <a:pt x="57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0" name="Google Shape;2240;p70"/>
            <p:cNvSpPr/>
            <p:nvPr/>
          </p:nvSpPr>
          <p:spPr>
            <a:xfrm>
              <a:off x="5150200" y="78837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0" y="57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28" y="1"/>
                    <a:pt x="28" y="29"/>
                  </a:cubicBezTo>
                  <a:cubicBezTo>
                    <a:pt x="56" y="57"/>
                    <a:pt x="28" y="57"/>
                    <a:pt x="0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1" name="Google Shape;2241;p70"/>
            <p:cNvSpPr/>
            <p:nvPr/>
          </p:nvSpPr>
          <p:spPr>
            <a:xfrm>
              <a:off x="5139650" y="755400"/>
              <a:ext cx="1450" cy="1425"/>
            </a:xfrm>
            <a:custGeom>
              <a:avLst/>
              <a:gdLst/>
              <a:ahLst/>
              <a:cxnLst/>
              <a:rect l="l" t="t" r="r" b="b"/>
              <a:pathLst>
                <a:path w="58" h="57" extrusionOk="0">
                  <a:moveTo>
                    <a:pt x="1" y="56"/>
                  </a:moveTo>
                  <a:cubicBezTo>
                    <a:pt x="1" y="28"/>
                    <a:pt x="1" y="0"/>
                    <a:pt x="29" y="0"/>
                  </a:cubicBezTo>
                  <a:cubicBezTo>
                    <a:pt x="57" y="0"/>
                    <a:pt x="57" y="28"/>
                    <a:pt x="1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2" name="Google Shape;2242;p70"/>
            <p:cNvSpPr/>
            <p:nvPr/>
          </p:nvSpPr>
          <p:spPr>
            <a:xfrm>
              <a:off x="5165625" y="7940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0"/>
                  </a:moveTo>
                  <a:cubicBezTo>
                    <a:pt x="1" y="0"/>
                    <a:pt x="29" y="0"/>
                    <a:pt x="1" y="0"/>
                  </a:cubicBezTo>
                  <a:cubicBezTo>
                    <a:pt x="1" y="28"/>
                    <a:pt x="1" y="2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3" name="Google Shape;2243;p70"/>
            <p:cNvSpPr/>
            <p:nvPr/>
          </p:nvSpPr>
          <p:spPr>
            <a:xfrm>
              <a:off x="5243525" y="732925"/>
              <a:ext cx="14075" cy="14075"/>
            </a:xfrm>
            <a:custGeom>
              <a:avLst/>
              <a:gdLst/>
              <a:ahLst/>
              <a:cxnLst/>
              <a:rect l="l" t="t" r="r" b="b"/>
              <a:pathLst>
                <a:path w="563" h="563" extrusionOk="0">
                  <a:moveTo>
                    <a:pt x="562" y="450"/>
                  </a:moveTo>
                  <a:cubicBezTo>
                    <a:pt x="562" y="534"/>
                    <a:pt x="506" y="534"/>
                    <a:pt x="450" y="534"/>
                  </a:cubicBezTo>
                  <a:cubicBezTo>
                    <a:pt x="254" y="562"/>
                    <a:pt x="169" y="394"/>
                    <a:pt x="29" y="310"/>
                  </a:cubicBezTo>
                  <a:cubicBezTo>
                    <a:pt x="1" y="281"/>
                    <a:pt x="1" y="169"/>
                    <a:pt x="85" y="85"/>
                  </a:cubicBezTo>
                  <a:cubicBezTo>
                    <a:pt x="141" y="29"/>
                    <a:pt x="226" y="1"/>
                    <a:pt x="338" y="57"/>
                  </a:cubicBezTo>
                  <a:cubicBezTo>
                    <a:pt x="478" y="141"/>
                    <a:pt x="478" y="338"/>
                    <a:pt x="562" y="4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4" name="Google Shape;2244;p70"/>
            <p:cNvSpPr/>
            <p:nvPr/>
          </p:nvSpPr>
          <p:spPr>
            <a:xfrm>
              <a:off x="5211950" y="788375"/>
              <a:ext cx="5650" cy="7750"/>
            </a:xfrm>
            <a:custGeom>
              <a:avLst/>
              <a:gdLst/>
              <a:ahLst/>
              <a:cxnLst/>
              <a:rect l="l" t="t" r="r" b="b"/>
              <a:pathLst>
                <a:path w="226" h="310" extrusionOk="0">
                  <a:moveTo>
                    <a:pt x="169" y="1"/>
                  </a:moveTo>
                  <a:cubicBezTo>
                    <a:pt x="225" y="169"/>
                    <a:pt x="169" y="253"/>
                    <a:pt x="113" y="309"/>
                  </a:cubicBezTo>
                  <a:cubicBezTo>
                    <a:pt x="85" y="309"/>
                    <a:pt x="57" y="309"/>
                    <a:pt x="57" y="309"/>
                  </a:cubicBezTo>
                  <a:cubicBezTo>
                    <a:pt x="1" y="309"/>
                    <a:pt x="1" y="253"/>
                    <a:pt x="29" y="225"/>
                  </a:cubicBezTo>
                  <a:cubicBezTo>
                    <a:pt x="85" y="197"/>
                    <a:pt x="113" y="113"/>
                    <a:pt x="1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5" name="Google Shape;2245;p70"/>
            <p:cNvSpPr/>
            <p:nvPr/>
          </p:nvSpPr>
          <p:spPr>
            <a:xfrm>
              <a:off x="5221775" y="78907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29" y="29"/>
                  </a:moveTo>
                  <a:cubicBezTo>
                    <a:pt x="1" y="1"/>
                    <a:pt x="29" y="1"/>
                    <a:pt x="57" y="1"/>
                  </a:cubicBezTo>
                  <a:cubicBezTo>
                    <a:pt x="57" y="1"/>
                    <a:pt x="57" y="1"/>
                    <a:pt x="57" y="29"/>
                  </a:cubicBezTo>
                  <a:cubicBezTo>
                    <a:pt x="57" y="29"/>
                    <a:pt x="57" y="57"/>
                    <a:pt x="57" y="85"/>
                  </a:cubicBezTo>
                  <a:cubicBezTo>
                    <a:pt x="57" y="57"/>
                    <a:pt x="29" y="57"/>
                    <a:pt x="29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6" name="Google Shape;2246;p70"/>
            <p:cNvSpPr/>
            <p:nvPr/>
          </p:nvSpPr>
          <p:spPr>
            <a:xfrm>
              <a:off x="5018250" y="706950"/>
              <a:ext cx="21775" cy="17575"/>
            </a:xfrm>
            <a:custGeom>
              <a:avLst/>
              <a:gdLst/>
              <a:ahLst/>
              <a:cxnLst/>
              <a:rect l="l" t="t" r="r" b="b"/>
              <a:pathLst>
                <a:path w="871" h="703" extrusionOk="0">
                  <a:moveTo>
                    <a:pt x="842" y="226"/>
                  </a:moveTo>
                  <a:cubicBezTo>
                    <a:pt x="842" y="282"/>
                    <a:pt x="870" y="394"/>
                    <a:pt x="758" y="394"/>
                  </a:cubicBezTo>
                  <a:cubicBezTo>
                    <a:pt x="674" y="394"/>
                    <a:pt x="730" y="282"/>
                    <a:pt x="618" y="226"/>
                  </a:cubicBezTo>
                  <a:cubicBezTo>
                    <a:pt x="449" y="338"/>
                    <a:pt x="365" y="562"/>
                    <a:pt x="197" y="703"/>
                  </a:cubicBezTo>
                  <a:cubicBezTo>
                    <a:pt x="0" y="254"/>
                    <a:pt x="0" y="254"/>
                    <a:pt x="253" y="85"/>
                  </a:cubicBezTo>
                  <a:cubicBezTo>
                    <a:pt x="337" y="169"/>
                    <a:pt x="225" y="254"/>
                    <a:pt x="225" y="366"/>
                  </a:cubicBezTo>
                  <a:cubicBezTo>
                    <a:pt x="393" y="226"/>
                    <a:pt x="590" y="169"/>
                    <a:pt x="730" y="1"/>
                  </a:cubicBezTo>
                  <a:cubicBezTo>
                    <a:pt x="814" y="57"/>
                    <a:pt x="758" y="169"/>
                    <a:pt x="842" y="22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7" name="Google Shape;2247;p70"/>
            <p:cNvSpPr/>
            <p:nvPr/>
          </p:nvSpPr>
          <p:spPr>
            <a:xfrm>
              <a:off x="5039300" y="704850"/>
              <a:ext cx="7025" cy="13375"/>
            </a:xfrm>
            <a:custGeom>
              <a:avLst/>
              <a:gdLst/>
              <a:ahLst/>
              <a:cxnLst/>
              <a:rect l="l" t="t" r="r" b="b"/>
              <a:pathLst>
                <a:path w="281" h="535" extrusionOk="0">
                  <a:moveTo>
                    <a:pt x="281" y="478"/>
                  </a:moveTo>
                  <a:cubicBezTo>
                    <a:pt x="113" y="534"/>
                    <a:pt x="84" y="450"/>
                    <a:pt x="84" y="310"/>
                  </a:cubicBezTo>
                  <a:cubicBezTo>
                    <a:pt x="253" y="197"/>
                    <a:pt x="0" y="113"/>
                    <a:pt x="84" y="1"/>
                  </a:cubicBezTo>
                  <a:cubicBezTo>
                    <a:pt x="253" y="113"/>
                    <a:pt x="225" y="310"/>
                    <a:pt x="281" y="47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8" name="Google Shape;2248;p70"/>
            <p:cNvSpPr/>
            <p:nvPr/>
          </p:nvSpPr>
          <p:spPr>
            <a:xfrm>
              <a:off x="4950150" y="760300"/>
              <a:ext cx="7050" cy="6350"/>
            </a:xfrm>
            <a:custGeom>
              <a:avLst/>
              <a:gdLst/>
              <a:ahLst/>
              <a:cxnLst/>
              <a:rect l="l" t="t" r="r" b="b"/>
              <a:pathLst>
                <a:path w="282" h="254" extrusionOk="0">
                  <a:moveTo>
                    <a:pt x="141" y="253"/>
                  </a:moveTo>
                  <a:cubicBezTo>
                    <a:pt x="29" y="197"/>
                    <a:pt x="1" y="85"/>
                    <a:pt x="1" y="1"/>
                  </a:cubicBezTo>
                  <a:cubicBezTo>
                    <a:pt x="282" y="57"/>
                    <a:pt x="282" y="57"/>
                    <a:pt x="141" y="25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9" name="Google Shape;2249;p70"/>
            <p:cNvSpPr/>
            <p:nvPr/>
          </p:nvSpPr>
          <p:spPr>
            <a:xfrm>
              <a:off x="5032975" y="695025"/>
              <a:ext cx="7750" cy="10550"/>
            </a:xfrm>
            <a:custGeom>
              <a:avLst/>
              <a:gdLst/>
              <a:ahLst/>
              <a:cxnLst/>
              <a:rect l="l" t="t" r="r" b="b"/>
              <a:pathLst>
                <a:path w="310" h="422" extrusionOk="0">
                  <a:moveTo>
                    <a:pt x="141" y="422"/>
                  </a:moveTo>
                  <a:cubicBezTo>
                    <a:pt x="29" y="281"/>
                    <a:pt x="1" y="169"/>
                    <a:pt x="197" y="85"/>
                  </a:cubicBezTo>
                  <a:cubicBezTo>
                    <a:pt x="225" y="85"/>
                    <a:pt x="225" y="29"/>
                    <a:pt x="253" y="1"/>
                  </a:cubicBezTo>
                  <a:cubicBezTo>
                    <a:pt x="309" y="57"/>
                    <a:pt x="309" y="141"/>
                    <a:pt x="225" y="197"/>
                  </a:cubicBezTo>
                  <a:cubicBezTo>
                    <a:pt x="141" y="253"/>
                    <a:pt x="141" y="338"/>
                    <a:pt x="141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0" name="Google Shape;2250;p70"/>
            <p:cNvSpPr/>
            <p:nvPr/>
          </p:nvSpPr>
          <p:spPr>
            <a:xfrm>
              <a:off x="5059650" y="695725"/>
              <a:ext cx="4925" cy="4950"/>
            </a:xfrm>
            <a:custGeom>
              <a:avLst/>
              <a:gdLst/>
              <a:ahLst/>
              <a:cxnLst/>
              <a:rect l="l" t="t" r="r" b="b"/>
              <a:pathLst>
                <a:path w="197" h="198" extrusionOk="0">
                  <a:moveTo>
                    <a:pt x="113" y="1"/>
                  </a:moveTo>
                  <a:cubicBezTo>
                    <a:pt x="169" y="1"/>
                    <a:pt x="197" y="57"/>
                    <a:pt x="197" y="85"/>
                  </a:cubicBezTo>
                  <a:cubicBezTo>
                    <a:pt x="197" y="169"/>
                    <a:pt x="169" y="197"/>
                    <a:pt x="85" y="197"/>
                  </a:cubicBezTo>
                  <a:cubicBezTo>
                    <a:pt x="57" y="197"/>
                    <a:pt x="0" y="197"/>
                    <a:pt x="0" y="141"/>
                  </a:cubicBezTo>
                  <a:cubicBezTo>
                    <a:pt x="29" y="85"/>
                    <a:pt x="57" y="29"/>
                    <a:pt x="1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1" name="Google Shape;2251;p70"/>
            <p:cNvSpPr/>
            <p:nvPr/>
          </p:nvSpPr>
          <p:spPr>
            <a:xfrm>
              <a:off x="4942425" y="782775"/>
              <a:ext cx="5650" cy="4925"/>
            </a:xfrm>
            <a:custGeom>
              <a:avLst/>
              <a:gdLst/>
              <a:ahLst/>
              <a:cxnLst/>
              <a:rect l="l" t="t" r="r" b="b"/>
              <a:pathLst>
                <a:path w="226" h="197" extrusionOk="0">
                  <a:moveTo>
                    <a:pt x="85" y="28"/>
                  </a:moveTo>
                  <a:cubicBezTo>
                    <a:pt x="169" y="0"/>
                    <a:pt x="197" y="56"/>
                    <a:pt x="226" y="112"/>
                  </a:cubicBezTo>
                  <a:cubicBezTo>
                    <a:pt x="226" y="140"/>
                    <a:pt x="197" y="197"/>
                    <a:pt x="141" y="168"/>
                  </a:cubicBezTo>
                  <a:cubicBezTo>
                    <a:pt x="113" y="140"/>
                    <a:pt x="57" y="112"/>
                    <a:pt x="1" y="84"/>
                  </a:cubicBezTo>
                  <a:cubicBezTo>
                    <a:pt x="29" y="56"/>
                    <a:pt x="57" y="28"/>
                    <a:pt x="85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2" name="Google Shape;2252;p70"/>
            <p:cNvSpPr/>
            <p:nvPr/>
          </p:nvSpPr>
          <p:spPr>
            <a:xfrm>
              <a:off x="4985950" y="697825"/>
              <a:ext cx="4250" cy="3550"/>
            </a:xfrm>
            <a:custGeom>
              <a:avLst/>
              <a:gdLst/>
              <a:ahLst/>
              <a:cxnLst/>
              <a:rect l="l" t="t" r="r" b="b"/>
              <a:pathLst>
                <a:path w="170" h="142" extrusionOk="0">
                  <a:moveTo>
                    <a:pt x="169" y="113"/>
                  </a:moveTo>
                  <a:cubicBezTo>
                    <a:pt x="141" y="113"/>
                    <a:pt x="113" y="141"/>
                    <a:pt x="113" y="141"/>
                  </a:cubicBezTo>
                  <a:cubicBezTo>
                    <a:pt x="29" y="141"/>
                    <a:pt x="29" y="113"/>
                    <a:pt x="1" y="57"/>
                  </a:cubicBezTo>
                  <a:cubicBezTo>
                    <a:pt x="1" y="1"/>
                    <a:pt x="1" y="1"/>
                    <a:pt x="29" y="29"/>
                  </a:cubicBezTo>
                  <a:cubicBezTo>
                    <a:pt x="85" y="29"/>
                    <a:pt x="141" y="57"/>
                    <a:pt x="169" y="1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3" name="Google Shape;2253;p70"/>
            <p:cNvSpPr/>
            <p:nvPr/>
          </p:nvSpPr>
          <p:spPr>
            <a:xfrm>
              <a:off x="5048425" y="72802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41" y="84"/>
                  </a:moveTo>
                  <a:cubicBezTo>
                    <a:pt x="113" y="84"/>
                    <a:pt x="84" y="112"/>
                    <a:pt x="56" y="141"/>
                  </a:cubicBezTo>
                  <a:cubicBezTo>
                    <a:pt x="28" y="141"/>
                    <a:pt x="0" y="112"/>
                    <a:pt x="28" y="84"/>
                  </a:cubicBezTo>
                  <a:cubicBezTo>
                    <a:pt x="28" y="56"/>
                    <a:pt x="56" y="0"/>
                    <a:pt x="84" y="0"/>
                  </a:cubicBezTo>
                  <a:cubicBezTo>
                    <a:pt x="113" y="0"/>
                    <a:pt x="141" y="28"/>
                    <a:pt x="141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4" name="Google Shape;2254;p70"/>
            <p:cNvSpPr/>
            <p:nvPr/>
          </p:nvSpPr>
          <p:spPr>
            <a:xfrm>
              <a:off x="5056850" y="703450"/>
              <a:ext cx="3525" cy="2825"/>
            </a:xfrm>
            <a:custGeom>
              <a:avLst/>
              <a:gdLst/>
              <a:ahLst/>
              <a:cxnLst/>
              <a:rect l="l" t="t" r="r" b="b"/>
              <a:pathLst>
                <a:path w="141" h="113" extrusionOk="0">
                  <a:moveTo>
                    <a:pt x="141" y="57"/>
                  </a:moveTo>
                  <a:cubicBezTo>
                    <a:pt x="141" y="85"/>
                    <a:pt x="112" y="113"/>
                    <a:pt x="112" y="113"/>
                  </a:cubicBezTo>
                  <a:cubicBezTo>
                    <a:pt x="84" y="113"/>
                    <a:pt x="56" y="85"/>
                    <a:pt x="56" y="57"/>
                  </a:cubicBezTo>
                  <a:cubicBezTo>
                    <a:pt x="56" y="57"/>
                    <a:pt x="0" y="1"/>
                    <a:pt x="56" y="1"/>
                  </a:cubicBezTo>
                  <a:cubicBezTo>
                    <a:pt x="84" y="1"/>
                    <a:pt x="112" y="29"/>
                    <a:pt x="141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5" name="Google Shape;2255;p70"/>
            <p:cNvSpPr/>
            <p:nvPr/>
          </p:nvSpPr>
          <p:spPr>
            <a:xfrm>
              <a:off x="5055425" y="699950"/>
              <a:ext cx="4250" cy="3525"/>
            </a:xfrm>
            <a:custGeom>
              <a:avLst/>
              <a:gdLst/>
              <a:ahLst/>
              <a:cxnLst/>
              <a:rect l="l" t="t" r="r" b="b"/>
              <a:pathLst>
                <a:path w="170" h="141" extrusionOk="0">
                  <a:moveTo>
                    <a:pt x="85" y="141"/>
                  </a:moveTo>
                  <a:cubicBezTo>
                    <a:pt x="1" y="28"/>
                    <a:pt x="85" y="0"/>
                    <a:pt x="1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6" name="Google Shape;2256;p70"/>
            <p:cNvSpPr/>
            <p:nvPr/>
          </p:nvSpPr>
          <p:spPr>
            <a:xfrm>
              <a:off x="4955775" y="756800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8" y="28"/>
                  </a:moveTo>
                  <a:cubicBezTo>
                    <a:pt x="28" y="28"/>
                    <a:pt x="28" y="56"/>
                    <a:pt x="0" y="56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0"/>
                    <a:pt x="0" y="0"/>
                    <a:pt x="28" y="0"/>
                  </a:cubicBezTo>
                  <a:cubicBezTo>
                    <a:pt x="28" y="0"/>
                    <a:pt x="28" y="28"/>
                    <a:pt x="28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7" name="Google Shape;2257;p70"/>
            <p:cNvSpPr/>
            <p:nvPr/>
          </p:nvSpPr>
          <p:spPr>
            <a:xfrm>
              <a:off x="4935425" y="787675"/>
              <a:ext cx="2125" cy="3525"/>
            </a:xfrm>
            <a:custGeom>
              <a:avLst/>
              <a:gdLst/>
              <a:ahLst/>
              <a:cxnLst/>
              <a:rect l="l" t="t" r="r" b="b"/>
              <a:pathLst>
                <a:path w="85" h="141" extrusionOk="0">
                  <a:moveTo>
                    <a:pt x="0" y="141"/>
                  </a:moveTo>
                  <a:cubicBezTo>
                    <a:pt x="0" y="85"/>
                    <a:pt x="0" y="29"/>
                    <a:pt x="0" y="1"/>
                  </a:cubicBezTo>
                  <a:cubicBezTo>
                    <a:pt x="84" y="57"/>
                    <a:pt x="56" y="85"/>
                    <a:pt x="0" y="14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8" name="Google Shape;2258;p70"/>
            <p:cNvSpPr/>
            <p:nvPr/>
          </p:nvSpPr>
          <p:spPr>
            <a:xfrm>
              <a:off x="5037200" y="692225"/>
              <a:ext cx="2125" cy="725"/>
            </a:xfrm>
            <a:custGeom>
              <a:avLst/>
              <a:gdLst/>
              <a:ahLst/>
              <a:cxnLst/>
              <a:rect l="l" t="t" r="r" b="b"/>
              <a:pathLst>
                <a:path w="85" h="29" extrusionOk="0">
                  <a:moveTo>
                    <a:pt x="84" y="28"/>
                  </a:moveTo>
                  <a:cubicBezTo>
                    <a:pt x="56" y="28"/>
                    <a:pt x="28" y="28"/>
                    <a:pt x="0" y="28"/>
                  </a:cubicBezTo>
                  <a:cubicBezTo>
                    <a:pt x="28" y="0"/>
                    <a:pt x="56" y="0"/>
                    <a:pt x="84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9" name="Google Shape;2259;p70"/>
            <p:cNvSpPr/>
            <p:nvPr/>
          </p:nvSpPr>
          <p:spPr>
            <a:xfrm>
              <a:off x="4738200" y="756100"/>
              <a:ext cx="72300" cy="61775"/>
            </a:xfrm>
            <a:custGeom>
              <a:avLst/>
              <a:gdLst/>
              <a:ahLst/>
              <a:cxnLst/>
              <a:rect l="l" t="t" r="r" b="b"/>
              <a:pathLst>
                <a:path w="2892" h="2471" extrusionOk="0">
                  <a:moveTo>
                    <a:pt x="1629" y="449"/>
                  </a:moveTo>
                  <a:cubicBezTo>
                    <a:pt x="1629" y="477"/>
                    <a:pt x="1629" y="506"/>
                    <a:pt x="1629" y="506"/>
                  </a:cubicBezTo>
                  <a:cubicBezTo>
                    <a:pt x="1657" y="646"/>
                    <a:pt x="1881" y="618"/>
                    <a:pt x="1853" y="758"/>
                  </a:cubicBezTo>
                  <a:cubicBezTo>
                    <a:pt x="1825" y="899"/>
                    <a:pt x="1769" y="1039"/>
                    <a:pt x="1657" y="1179"/>
                  </a:cubicBezTo>
                  <a:cubicBezTo>
                    <a:pt x="1629" y="1179"/>
                    <a:pt x="1600" y="1207"/>
                    <a:pt x="1629" y="1264"/>
                  </a:cubicBezTo>
                  <a:cubicBezTo>
                    <a:pt x="1685" y="1292"/>
                    <a:pt x="1713" y="1235"/>
                    <a:pt x="1769" y="1235"/>
                  </a:cubicBezTo>
                  <a:cubicBezTo>
                    <a:pt x="1741" y="1404"/>
                    <a:pt x="1853" y="1488"/>
                    <a:pt x="1994" y="1488"/>
                  </a:cubicBezTo>
                  <a:cubicBezTo>
                    <a:pt x="2218" y="1488"/>
                    <a:pt x="2443" y="1460"/>
                    <a:pt x="2611" y="1600"/>
                  </a:cubicBezTo>
                  <a:cubicBezTo>
                    <a:pt x="2695" y="1685"/>
                    <a:pt x="2752" y="1516"/>
                    <a:pt x="2864" y="1572"/>
                  </a:cubicBezTo>
                  <a:cubicBezTo>
                    <a:pt x="2892" y="1713"/>
                    <a:pt x="2836" y="1853"/>
                    <a:pt x="2836" y="2022"/>
                  </a:cubicBezTo>
                  <a:cubicBezTo>
                    <a:pt x="2780" y="1993"/>
                    <a:pt x="2723" y="2274"/>
                    <a:pt x="2639" y="2022"/>
                  </a:cubicBezTo>
                  <a:cubicBezTo>
                    <a:pt x="2611" y="1965"/>
                    <a:pt x="2555" y="1965"/>
                    <a:pt x="2527" y="2022"/>
                  </a:cubicBezTo>
                  <a:cubicBezTo>
                    <a:pt x="2387" y="2246"/>
                    <a:pt x="2162" y="2358"/>
                    <a:pt x="1881" y="2302"/>
                  </a:cubicBezTo>
                  <a:cubicBezTo>
                    <a:pt x="1769" y="2274"/>
                    <a:pt x="1685" y="2274"/>
                    <a:pt x="1600" y="2387"/>
                  </a:cubicBezTo>
                  <a:cubicBezTo>
                    <a:pt x="1544" y="2471"/>
                    <a:pt x="1432" y="2443"/>
                    <a:pt x="1348" y="2443"/>
                  </a:cubicBezTo>
                  <a:cubicBezTo>
                    <a:pt x="1207" y="2471"/>
                    <a:pt x="1207" y="2358"/>
                    <a:pt x="1207" y="2274"/>
                  </a:cubicBezTo>
                  <a:cubicBezTo>
                    <a:pt x="1179" y="2106"/>
                    <a:pt x="983" y="2190"/>
                    <a:pt x="927" y="2106"/>
                  </a:cubicBezTo>
                  <a:cubicBezTo>
                    <a:pt x="871" y="2050"/>
                    <a:pt x="927" y="1965"/>
                    <a:pt x="955" y="1909"/>
                  </a:cubicBezTo>
                  <a:cubicBezTo>
                    <a:pt x="1011" y="1797"/>
                    <a:pt x="1067" y="1657"/>
                    <a:pt x="1039" y="1516"/>
                  </a:cubicBezTo>
                  <a:cubicBezTo>
                    <a:pt x="1039" y="1432"/>
                    <a:pt x="955" y="1320"/>
                    <a:pt x="1067" y="1235"/>
                  </a:cubicBezTo>
                  <a:cubicBezTo>
                    <a:pt x="1151" y="1123"/>
                    <a:pt x="1151" y="1067"/>
                    <a:pt x="1011" y="1039"/>
                  </a:cubicBezTo>
                  <a:cubicBezTo>
                    <a:pt x="927" y="1039"/>
                    <a:pt x="983" y="983"/>
                    <a:pt x="1011" y="955"/>
                  </a:cubicBezTo>
                  <a:cubicBezTo>
                    <a:pt x="1039" y="870"/>
                    <a:pt x="1039" y="786"/>
                    <a:pt x="1039" y="702"/>
                  </a:cubicBezTo>
                  <a:cubicBezTo>
                    <a:pt x="1039" y="646"/>
                    <a:pt x="1039" y="590"/>
                    <a:pt x="983" y="562"/>
                  </a:cubicBezTo>
                  <a:cubicBezTo>
                    <a:pt x="955" y="562"/>
                    <a:pt x="927" y="534"/>
                    <a:pt x="899" y="562"/>
                  </a:cubicBezTo>
                  <a:cubicBezTo>
                    <a:pt x="842" y="618"/>
                    <a:pt x="983" y="674"/>
                    <a:pt x="927" y="786"/>
                  </a:cubicBezTo>
                  <a:cubicBezTo>
                    <a:pt x="786" y="646"/>
                    <a:pt x="590" y="674"/>
                    <a:pt x="421" y="590"/>
                  </a:cubicBezTo>
                  <a:cubicBezTo>
                    <a:pt x="281" y="674"/>
                    <a:pt x="421" y="814"/>
                    <a:pt x="309" y="870"/>
                  </a:cubicBezTo>
                  <a:cubicBezTo>
                    <a:pt x="197" y="927"/>
                    <a:pt x="113" y="814"/>
                    <a:pt x="0" y="758"/>
                  </a:cubicBezTo>
                  <a:cubicBezTo>
                    <a:pt x="56" y="618"/>
                    <a:pt x="225" y="562"/>
                    <a:pt x="281" y="421"/>
                  </a:cubicBezTo>
                  <a:cubicBezTo>
                    <a:pt x="449" y="393"/>
                    <a:pt x="646" y="393"/>
                    <a:pt x="674" y="141"/>
                  </a:cubicBezTo>
                  <a:cubicBezTo>
                    <a:pt x="674" y="112"/>
                    <a:pt x="674" y="56"/>
                    <a:pt x="730" y="84"/>
                  </a:cubicBezTo>
                  <a:cubicBezTo>
                    <a:pt x="871" y="169"/>
                    <a:pt x="983" y="56"/>
                    <a:pt x="1095" y="28"/>
                  </a:cubicBezTo>
                  <a:cubicBezTo>
                    <a:pt x="1207" y="0"/>
                    <a:pt x="1264" y="0"/>
                    <a:pt x="1320" y="84"/>
                  </a:cubicBezTo>
                  <a:cubicBezTo>
                    <a:pt x="1376" y="169"/>
                    <a:pt x="1376" y="281"/>
                    <a:pt x="1292" y="337"/>
                  </a:cubicBezTo>
                  <a:cubicBezTo>
                    <a:pt x="1151" y="421"/>
                    <a:pt x="1095" y="534"/>
                    <a:pt x="1123" y="702"/>
                  </a:cubicBezTo>
                  <a:cubicBezTo>
                    <a:pt x="1292" y="590"/>
                    <a:pt x="1432" y="449"/>
                    <a:pt x="1629" y="44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0" name="Google Shape;2260;p70"/>
            <p:cNvSpPr/>
            <p:nvPr/>
          </p:nvSpPr>
          <p:spPr>
            <a:xfrm>
              <a:off x="4793650" y="775750"/>
              <a:ext cx="9150" cy="8450"/>
            </a:xfrm>
            <a:custGeom>
              <a:avLst/>
              <a:gdLst/>
              <a:ahLst/>
              <a:cxnLst/>
              <a:rect l="l" t="t" r="r" b="b"/>
              <a:pathLst>
                <a:path w="366" h="338" extrusionOk="0">
                  <a:moveTo>
                    <a:pt x="0" y="337"/>
                  </a:moveTo>
                  <a:cubicBezTo>
                    <a:pt x="56" y="0"/>
                    <a:pt x="56" y="0"/>
                    <a:pt x="365" y="84"/>
                  </a:cubicBezTo>
                  <a:cubicBezTo>
                    <a:pt x="337" y="309"/>
                    <a:pt x="169" y="337"/>
                    <a:pt x="0" y="33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1" name="Google Shape;2261;p70"/>
            <p:cNvSpPr/>
            <p:nvPr/>
          </p:nvSpPr>
          <p:spPr>
            <a:xfrm>
              <a:off x="4894000" y="765225"/>
              <a:ext cx="7050" cy="8450"/>
            </a:xfrm>
            <a:custGeom>
              <a:avLst/>
              <a:gdLst/>
              <a:ahLst/>
              <a:cxnLst/>
              <a:rect l="l" t="t" r="r" b="b"/>
              <a:pathLst>
                <a:path w="282" h="338" extrusionOk="0">
                  <a:moveTo>
                    <a:pt x="253" y="337"/>
                  </a:moveTo>
                  <a:cubicBezTo>
                    <a:pt x="141" y="309"/>
                    <a:pt x="113" y="225"/>
                    <a:pt x="29" y="169"/>
                  </a:cubicBezTo>
                  <a:cubicBezTo>
                    <a:pt x="1" y="141"/>
                    <a:pt x="1" y="84"/>
                    <a:pt x="29" y="56"/>
                  </a:cubicBezTo>
                  <a:cubicBezTo>
                    <a:pt x="57" y="28"/>
                    <a:pt x="113" y="0"/>
                    <a:pt x="141" y="56"/>
                  </a:cubicBezTo>
                  <a:cubicBezTo>
                    <a:pt x="253" y="112"/>
                    <a:pt x="282" y="225"/>
                    <a:pt x="253" y="33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2" name="Google Shape;2262;p70"/>
            <p:cNvSpPr/>
            <p:nvPr/>
          </p:nvSpPr>
          <p:spPr>
            <a:xfrm>
              <a:off x="4785225" y="78627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4" y="28"/>
                  </a:moveTo>
                  <a:cubicBezTo>
                    <a:pt x="84" y="57"/>
                    <a:pt x="56" y="85"/>
                    <a:pt x="56" y="85"/>
                  </a:cubicBezTo>
                  <a:cubicBezTo>
                    <a:pt x="28" y="85"/>
                    <a:pt x="0" y="57"/>
                    <a:pt x="28" y="28"/>
                  </a:cubicBezTo>
                  <a:cubicBezTo>
                    <a:pt x="28" y="28"/>
                    <a:pt x="28" y="28"/>
                    <a:pt x="28" y="28"/>
                  </a:cubicBezTo>
                  <a:cubicBezTo>
                    <a:pt x="56" y="0"/>
                    <a:pt x="84" y="0"/>
                    <a:pt x="84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3" name="Google Shape;2263;p70"/>
            <p:cNvSpPr/>
            <p:nvPr/>
          </p:nvSpPr>
          <p:spPr>
            <a:xfrm>
              <a:off x="4931900" y="791875"/>
              <a:ext cx="725" cy="750"/>
            </a:xfrm>
            <a:custGeom>
              <a:avLst/>
              <a:gdLst/>
              <a:ahLst/>
              <a:cxnLst/>
              <a:rect l="l" t="t" r="r" b="b"/>
              <a:pathLst>
                <a:path w="29" h="30" extrusionOk="0">
                  <a:moveTo>
                    <a:pt x="1" y="29"/>
                  </a:moveTo>
                  <a:cubicBezTo>
                    <a:pt x="1" y="29"/>
                    <a:pt x="1" y="1"/>
                    <a:pt x="1" y="1"/>
                  </a:cubicBezTo>
                  <a:cubicBezTo>
                    <a:pt x="29" y="1"/>
                    <a:pt x="29" y="29"/>
                    <a:pt x="1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4" name="Google Shape;2264;p70"/>
            <p:cNvSpPr/>
            <p:nvPr/>
          </p:nvSpPr>
          <p:spPr>
            <a:xfrm>
              <a:off x="4844875" y="80452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56"/>
                  </a:moveTo>
                  <a:cubicBezTo>
                    <a:pt x="29" y="28"/>
                    <a:pt x="1" y="28"/>
                    <a:pt x="1" y="28"/>
                  </a:cubicBezTo>
                  <a:cubicBezTo>
                    <a:pt x="29" y="0"/>
                    <a:pt x="29" y="0"/>
                    <a:pt x="57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5" name="Google Shape;2265;p70"/>
            <p:cNvSpPr/>
            <p:nvPr/>
          </p:nvSpPr>
          <p:spPr>
            <a:xfrm>
              <a:off x="4731175" y="728725"/>
              <a:ext cx="23900" cy="42125"/>
            </a:xfrm>
            <a:custGeom>
              <a:avLst/>
              <a:gdLst/>
              <a:ahLst/>
              <a:cxnLst/>
              <a:rect l="l" t="t" r="r" b="b"/>
              <a:pathLst>
                <a:path w="956" h="1685" extrusionOk="0">
                  <a:moveTo>
                    <a:pt x="394" y="309"/>
                  </a:moveTo>
                  <a:cubicBezTo>
                    <a:pt x="478" y="337"/>
                    <a:pt x="590" y="337"/>
                    <a:pt x="702" y="365"/>
                  </a:cubicBezTo>
                  <a:cubicBezTo>
                    <a:pt x="759" y="253"/>
                    <a:pt x="646" y="0"/>
                    <a:pt x="955" y="28"/>
                  </a:cubicBezTo>
                  <a:cubicBezTo>
                    <a:pt x="730" y="281"/>
                    <a:pt x="871" y="590"/>
                    <a:pt x="843" y="871"/>
                  </a:cubicBezTo>
                  <a:cubicBezTo>
                    <a:pt x="702" y="843"/>
                    <a:pt x="674" y="702"/>
                    <a:pt x="562" y="646"/>
                  </a:cubicBezTo>
                  <a:cubicBezTo>
                    <a:pt x="534" y="618"/>
                    <a:pt x="478" y="618"/>
                    <a:pt x="422" y="646"/>
                  </a:cubicBezTo>
                  <a:cubicBezTo>
                    <a:pt x="394" y="674"/>
                    <a:pt x="394" y="702"/>
                    <a:pt x="422" y="758"/>
                  </a:cubicBezTo>
                  <a:cubicBezTo>
                    <a:pt x="506" y="814"/>
                    <a:pt x="562" y="927"/>
                    <a:pt x="618" y="983"/>
                  </a:cubicBezTo>
                  <a:cubicBezTo>
                    <a:pt x="787" y="1151"/>
                    <a:pt x="787" y="1292"/>
                    <a:pt x="618" y="1432"/>
                  </a:cubicBezTo>
                  <a:cubicBezTo>
                    <a:pt x="590" y="1432"/>
                    <a:pt x="590" y="1488"/>
                    <a:pt x="562" y="1516"/>
                  </a:cubicBezTo>
                  <a:cubicBezTo>
                    <a:pt x="450" y="1544"/>
                    <a:pt x="309" y="1516"/>
                    <a:pt x="197" y="1601"/>
                  </a:cubicBezTo>
                  <a:cubicBezTo>
                    <a:pt x="57" y="1685"/>
                    <a:pt x="0" y="1544"/>
                    <a:pt x="0" y="1460"/>
                  </a:cubicBezTo>
                  <a:cubicBezTo>
                    <a:pt x="0" y="1348"/>
                    <a:pt x="29" y="1179"/>
                    <a:pt x="85" y="1151"/>
                  </a:cubicBezTo>
                  <a:cubicBezTo>
                    <a:pt x="281" y="1067"/>
                    <a:pt x="225" y="899"/>
                    <a:pt x="253" y="786"/>
                  </a:cubicBezTo>
                  <a:cubicBezTo>
                    <a:pt x="309" y="674"/>
                    <a:pt x="225" y="506"/>
                    <a:pt x="422" y="478"/>
                  </a:cubicBezTo>
                  <a:cubicBezTo>
                    <a:pt x="534" y="449"/>
                    <a:pt x="394" y="365"/>
                    <a:pt x="394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6" name="Google Shape;2266;p70"/>
            <p:cNvSpPr/>
            <p:nvPr/>
          </p:nvSpPr>
          <p:spPr>
            <a:xfrm>
              <a:off x="4723450" y="760300"/>
              <a:ext cx="5650" cy="9850"/>
            </a:xfrm>
            <a:custGeom>
              <a:avLst/>
              <a:gdLst/>
              <a:ahLst/>
              <a:cxnLst/>
              <a:rect l="l" t="t" r="r" b="b"/>
              <a:pathLst>
                <a:path w="226" h="394" extrusionOk="0">
                  <a:moveTo>
                    <a:pt x="29" y="394"/>
                  </a:moveTo>
                  <a:cubicBezTo>
                    <a:pt x="29" y="309"/>
                    <a:pt x="29" y="197"/>
                    <a:pt x="1" y="85"/>
                  </a:cubicBezTo>
                  <a:cubicBezTo>
                    <a:pt x="1" y="57"/>
                    <a:pt x="29" y="1"/>
                    <a:pt x="85" y="1"/>
                  </a:cubicBezTo>
                  <a:cubicBezTo>
                    <a:pt x="113" y="1"/>
                    <a:pt x="141" y="29"/>
                    <a:pt x="169" y="57"/>
                  </a:cubicBezTo>
                  <a:cubicBezTo>
                    <a:pt x="225" y="169"/>
                    <a:pt x="169" y="309"/>
                    <a:pt x="29" y="39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7" name="Google Shape;2267;p70"/>
            <p:cNvSpPr/>
            <p:nvPr/>
          </p:nvSpPr>
          <p:spPr>
            <a:xfrm>
              <a:off x="4731175" y="801000"/>
              <a:ext cx="1425" cy="750"/>
            </a:xfrm>
            <a:custGeom>
              <a:avLst/>
              <a:gdLst/>
              <a:ahLst/>
              <a:cxnLst/>
              <a:rect l="l" t="t" r="r" b="b"/>
              <a:pathLst>
                <a:path w="57" h="30" extrusionOk="0">
                  <a:moveTo>
                    <a:pt x="57" y="1"/>
                  </a:moveTo>
                  <a:cubicBezTo>
                    <a:pt x="57" y="1"/>
                    <a:pt x="29" y="29"/>
                    <a:pt x="29" y="29"/>
                  </a:cubicBezTo>
                  <a:cubicBezTo>
                    <a:pt x="0" y="1"/>
                    <a:pt x="29" y="1"/>
                    <a:pt x="5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8" name="Google Shape;2268;p70"/>
            <p:cNvSpPr/>
            <p:nvPr/>
          </p:nvSpPr>
          <p:spPr>
            <a:xfrm>
              <a:off x="4823125" y="749775"/>
              <a:ext cx="11250" cy="13350"/>
            </a:xfrm>
            <a:custGeom>
              <a:avLst/>
              <a:gdLst/>
              <a:ahLst/>
              <a:cxnLst/>
              <a:rect l="l" t="t" r="r" b="b"/>
              <a:pathLst>
                <a:path w="450" h="534" extrusionOk="0">
                  <a:moveTo>
                    <a:pt x="421" y="309"/>
                  </a:moveTo>
                  <a:cubicBezTo>
                    <a:pt x="365" y="394"/>
                    <a:pt x="253" y="534"/>
                    <a:pt x="169" y="534"/>
                  </a:cubicBezTo>
                  <a:cubicBezTo>
                    <a:pt x="84" y="534"/>
                    <a:pt x="0" y="394"/>
                    <a:pt x="28" y="253"/>
                  </a:cubicBezTo>
                  <a:cubicBezTo>
                    <a:pt x="28" y="113"/>
                    <a:pt x="169" y="1"/>
                    <a:pt x="337" y="1"/>
                  </a:cubicBezTo>
                  <a:cubicBezTo>
                    <a:pt x="421" y="29"/>
                    <a:pt x="449" y="85"/>
                    <a:pt x="421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9" name="Google Shape;2269;p70"/>
            <p:cNvSpPr/>
            <p:nvPr/>
          </p:nvSpPr>
          <p:spPr>
            <a:xfrm>
              <a:off x="4776100" y="754700"/>
              <a:ext cx="11250" cy="13350"/>
            </a:xfrm>
            <a:custGeom>
              <a:avLst/>
              <a:gdLst/>
              <a:ahLst/>
              <a:cxnLst/>
              <a:rect l="l" t="t" r="r" b="b"/>
              <a:pathLst>
                <a:path w="450" h="534" extrusionOk="0">
                  <a:moveTo>
                    <a:pt x="337" y="0"/>
                  </a:moveTo>
                  <a:cubicBezTo>
                    <a:pt x="449" y="140"/>
                    <a:pt x="393" y="281"/>
                    <a:pt x="393" y="393"/>
                  </a:cubicBezTo>
                  <a:cubicBezTo>
                    <a:pt x="393" y="505"/>
                    <a:pt x="309" y="505"/>
                    <a:pt x="225" y="505"/>
                  </a:cubicBezTo>
                  <a:cubicBezTo>
                    <a:pt x="28" y="533"/>
                    <a:pt x="169" y="421"/>
                    <a:pt x="141" y="365"/>
                  </a:cubicBezTo>
                  <a:cubicBezTo>
                    <a:pt x="113" y="309"/>
                    <a:pt x="0" y="281"/>
                    <a:pt x="56" y="168"/>
                  </a:cubicBezTo>
                  <a:cubicBezTo>
                    <a:pt x="84" y="140"/>
                    <a:pt x="113" y="112"/>
                    <a:pt x="3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0" name="Google Shape;2270;p70"/>
            <p:cNvSpPr/>
            <p:nvPr/>
          </p:nvSpPr>
          <p:spPr>
            <a:xfrm>
              <a:off x="5006300" y="718200"/>
              <a:ext cx="7750" cy="8450"/>
            </a:xfrm>
            <a:custGeom>
              <a:avLst/>
              <a:gdLst/>
              <a:ahLst/>
              <a:cxnLst/>
              <a:rect l="l" t="t" r="r" b="b"/>
              <a:pathLst>
                <a:path w="310" h="338" extrusionOk="0">
                  <a:moveTo>
                    <a:pt x="29" y="28"/>
                  </a:moveTo>
                  <a:cubicBezTo>
                    <a:pt x="113" y="0"/>
                    <a:pt x="113" y="84"/>
                    <a:pt x="169" y="112"/>
                  </a:cubicBezTo>
                  <a:cubicBezTo>
                    <a:pt x="225" y="112"/>
                    <a:pt x="310" y="141"/>
                    <a:pt x="282" y="225"/>
                  </a:cubicBezTo>
                  <a:cubicBezTo>
                    <a:pt x="282" y="253"/>
                    <a:pt x="253" y="281"/>
                    <a:pt x="225" y="281"/>
                  </a:cubicBezTo>
                  <a:cubicBezTo>
                    <a:pt x="141" y="337"/>
                    <a:pt x="85" y="281"/>
                    <a:pt x="57" y="197"/>
                  </a:cubicBezTo>
                  <a:cubicBezTo>
                    <a:pt x="29" y="169"/>
                    <a:pt x="1" y="112"/>
                    <a:pt x="29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1" name="Google Shape;2271;p70"/>
            <p:cNvSpPr/>
            <p:nvPr/>
          </p:nvSpPr>
          <p:spPr>
            <a:xfrm>
              <a:off x="4789425" y="765925"/>
              <a:ext cx="4950" cy="8450"/>
            </a:xfrm>
            <a:custGeom>
              <a:avLst/>
              <a:gdLst/>
              <a:ahLst/>
              <a:cxnLst/>
              <a:rect l="l" t="t" r="r" b="b"/>
              <a:pathLst>
                <a:path w="198" h="338" extrusionOk="0">
                  <a:moveTo>
                    <a:pt x="197" y="0"/>
                  </a:moveTo>
                  <a:cubicBezTo>
                    <a:pt x="169" y="113"/>
                    <a:pt x="113" y="225"/>
                    <a:pt x="85" y="337"/>
                  </a:cubicBezTo>
                  <a:cubicBezTo>
                    <a:pt x="1" y="141"/>
                    <a:pt x="1" y="141"/>
                    <a:pt x="1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2" name="Google Shape;2272;p70"/>
            <p:cNvSpPr/>
            <p:nvPr/>
          </p:nvSpPr>
          <p:spPr>
            <a:xfrm>
              <a:off x="4778900" y="746275"/>
              <a:ext cx="4250" cy="4225"/>
            </a:xfrm>
            <a:custGeom>
              <a:avLst/>
              <a:gdLst/>
              <a:ahLst/>
              <a:cxnLst/>
              <a:rect l="l" t="t" r="r" b="b"/>
              <a:pathLst>
                <a:path w="170" h="169" extrusionOk="0">
                  <a:moveTo>
                    <a:pt x="169" y="84"/>
                  </a:moveTo>
                  <a:cubicBezTo>
                    <a:pt x="141" y="141"/>
                    <a:pt x="113" y="169"/>
                    <a:pt x="85" y="169"/>
                  </a:cubicBezTo>
                  <a:cubicBezTo>
                    <a:pt x="29" y="169"/>
                    <a:pt x="1" y="112"/>
                    <a:pt x="1" y="56"/>
                  </a:cubicBezTo>
                  <a:cubicBezTo>
                    <a:pt x="29" y="28"/>
                    <a:pt x="57" y="0"/>
                    <a:pt x="85" y="0"/>
                  </a:cubicBezTo>
                  <a:cubicBezTo>
                    <a:pt x="141" y="28"/>
                    <a:pt x="169" y="28"/>
                    <a:pt x="169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2273;p70"/>
            <p:cNvSpPr/>
            <p:nvPr/>
          </p:nvSpPr>
          <p:spPr>
            <a:xfrm>
              <a:off x="4794350" y="756800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4" y="28"/>
                  </a:moveTo>
                  <a:cubicBezTo>
                    <a:pt x="84" y="56"/>
                    <a:pt x="56" y="84"/>
                    <a:pt x="56" y="84"/>
                  </a:cubicBezTo>
                  <a:cubicBezTo>
                    <a:pt x="28" y="84"/>
                    <a:pt x="28" y="56"/>
                    <a:pt x="0" y="56"/>
                  </a:cubicBezTo>
                  <a:cubicBezTo>
                    <a:pt x="0" y="28"/>
                    <a:pt x="28" y="0"/>
                    <a:pt x="28" y="0"/>
                  </a:cubicBezTo>
                  <a:cubicBezTo>
                    <a:pt x="56" y="0"/>
                    <a:pt x="56" y="28"/>
                    <a:pt x="84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2274;p70"/>
            <p:cNvSpPr/>
            <p:nvPr/>
          </p:nvSpPr>
          <p:spPr>
            <a:xfrm>
              <a:off x="5014725" y="612200"/>
              <a:ext cx="2825" cy="2150"/>
            </a:xfrm>
            <a:custGeom>
              <a:avLst/>
              <a:gdLst/>
              <a:ahLst/>
              <a:cxnLst/>
              <a:rect l="l" t="t" r="r" b="b"/>
              <a:pathLst>
                <a:path w="113" h="86" extrusionOk="0">
                  <a:moveTo>
                    <a:pt x="113" y="57"/>
                  </a:moveTo>
                  <a:cubicBezTo>
                    <a:pt x="85" y="57"/>
                    <a:pt x="57" y="85"/>
                    <a:pt x="57" y="57"/>
                  </a:cubicBezTo>
                  <a:cubicBezTo>
                    <a:pt x="29" y="57"/>
                    <a:pt x="1" y="57"/>
                    <a:pt x="1" y="29"/>
                  </a:cubicBezTo>
                  <a:cubicBezTo>
                    <a:pt x="29" y="29"/>
                    <a:pt x="29" y="1"/>
                    <a:pt x="57" y="29"/>
                  </a:cubicBezTo>
                  <a:cubicBezTo>
                    <a:pt x="85" y="29"/>
                    <a:pt x="85" y="29"/>
                    <a:pt x="113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5" name="Google Shape;2275;p70"/>
            <p:cNvSpPr/>
            <p:nvPr/>
          </p:nvSpPr>
          <p:spPr>
            <a:xfrm>
              <a:off x="4826625" y="76802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57" y="0"/>
                  </a:moveTo>
                  <a:cubicBezTo>
                    <a:pt x="85" y="0"/>
                    <a:pt x="85" y="29"/>
                    <a:pt x="57" y="57"/>
                  </a:cubicBezTo>
                  <a:cubicBezTo>
                    <a:pt x="57" y="57"/>
                    <a:pt x="29" y="57"/>
                    <a:pt x="29" y="57"/>
                  </a:cubicBezTo>
                  <a:cubicBezTo>
                    <a:pt x="1" y="57"/>
                    <a:pt x="1" y="29"/>
                    <a:pt x="1" y="29"/>
                  </a:cubicBezTo>
                  <a:cubicBezTo>
                    <a:pt x="29" y="0"/>
                    <a:pt x="57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6" name="Google Shape;2276;p70"/>
            <p:cNvSpPr/>
            <p:nvPr/>
          </p:nvSpPr>
          <p:spPr>
            <a:xfrm>
              <a:off x="4989450" y="721000"/>
              <a:ext cx="1450" cy="2125"/>
            </a:xfrm>
            <a:custGeom>
              <a:avLst/>
              <a:gdLst/>
              <a:ahLst/>
              <a:cxnLst/>
              <a:rect l="l" t="t" r="r" b="b"/>
              <a:pathLst>
                <a:path w="58" h="85" extrusionOk="0">
                  <a:moveTo>
                    <a:pt x="57" y="0"/>
                  </a:moveTo>
                  <a:cubicBezTo>
                    <a:pt x="57" y="0"/>
                    <a:pt x="57" y="29"/>
                    <a:pt x="57" y="57"/>
                  </a:cubicBezTo>
                  <a:cubicBezTo>
                    <a:pt x="57" y="57"/>
                    <a:pt x="57" y="85"/>
                    <a:pt x="29" y="85"/>
                  </a:cubicBezTo>
                  <a:cubicBezTo>
                    <a:pt x="29" y="85"/>
                    <a:pt x="1" y="57"/>
                    <a:pt x="1" y="29"/>
                  </a:cubicBezTo>
                  <a:cubicBezTo>
                    <a:pt x="1" y="29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7" name="Google Shape;2277;p70"/>
            <p:cNvSpPr/>
            <p:nvPr/>
          </p:nvSpPr>
          <p:spPr>
            <a:xfrm>
              <a:off x="5017525" y="629750"/>
              <a:ext cx="1450" cy="725"/>
            </a:xfrm>
            <a:custGeom>
              <a:avLst/>
              <a:gdLst/>
              <a:ahLst/>
              <a:cxnLst/>
              <a:rect l="l" t="t" r="r" b="b"/>
              <a:pathLst>
                <a:path w="58" h="29" extrusionOk="0">
                  <a:moveTo>
                    <a:pt x="29" y="1"/>
                  </a:moveTo>
                  <a:cubicBezTo>
                    <a:pt x="29" y="1"/>
                    <a:pt x="57" y="1"/>
                    <a:pt x="57" y="1"/>
                  </a:cubicBezTo>
                  <a:cubicBezTo>
                    <a:pt x="57" y="29"/>
                    <a:pt x="29" y="29"/>
                    <a:pt x="29" y="29"/>
                  </a:cubicBezTo>
                  <a:cubicBezTo>
                    <a:pt x="29" y="29"/>
                    <a:pt x="1" y="29"/>
                    <a:pt x="1" y="29"/>
                  </a:cubicBezTo>
                  <a:cubicBezTo>
                    <a:pt x="1" y="29"/>
                    <a:pt x="29" y="1"/>
                    <a:pt x="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8" name="Google Shape;2278;p70"/>
            <p:cNvSpPr/>
            <p:nvPr/>
          </p:nvSpPr>
          <p:spPr>
            <a:xfrm>
              <a:off x="5012625" y="7111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29" y="28"/>
                    <a:pt x="0" y="28"/>
                    <a:pt x="0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9" name="Google Shape;2279;p70"/>
            <p:cNvSpPr/>
            <p:nvPr/>
          </p:nvSpPr>
          <p:spPr>
            <a:xfrm>
              <a:off x="5013325" y="716775"/>
              <a:ext cx="725" cy="1450"/>
            </a:xfrm>
            <a:custGeom>
              <a:avLst/>
              <a:gdLst/>
              <a:ahLst/>
              <a:cxnLst/>
              <a:rect l="l" t="t" r="r" b="b"/>
              <a:pathLst>
                <a:path w="29" h="58" extrusionOk="0">
                  <a:moveTo>
                    <a:pt x="29" y="29"/>
                  </a:moveTo>
                  <a:cubicBezTo>
                    <a:pt x="29" y="57"/>
                    <a:pt x="1" y="57"/>
                    <a:pt x="1" y="57"/>
                  </a:cubicBezTo>
                  <a:cubicBezTo>
                    <a:pt x="1" y="57"/>
                    <a:pt x="1" y="29"/>
                    <a:pt x="1" y="29"/>
                  </a:cubicBezTo>
                  <a:cubicBezTo>
                    <a:pt x="1" y="29"/>
                    <a:pt x="1" y="29"/>
                    <a:pt x="29" y="1"/>
                  </a:cubicBezTo>
                  <a:cubicBezTo>
                    <a:pt x="29" y="29"/>
                    <a:pt x="29" y="29"/>
                    <a:pt x="29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0" name="Google Shape;2280;p70"/>
            <p:cNvSpPr/>
            <p:nvPr/>
          </p:nvSpPr>
          <p:spPr>
            <a:xfrm>
              <a:off x="4788025" y="763800"/>
              <a:ext cx="1425" cy="1450"/>
            </a:xfrm>
            <a:custGeom>
              <a:avLst/>
              <a:gdLst/>
              <a:ahLst/>
              <a:cxnLst/>
              <a:rect l="l" t="t" r="r" b="b"/>
              <a:pathLst>
                <a:path w="57" h="58" extrusionOk="0">
                  <a:moveTo>
                    <a:pt x="29" y="1"/>
                  </a:moveTo>
                  <a:cubicBezTo>
                    <a:pt x="29" y="1"/>
                    <a:pt x="57" y="29"/>
                    <a:pt x="57" y="29"/>
                  </a:cubicBezTo>
                  <a:cubicBezTo>
                    <a:pt x="29" y="29"/>
                    <a:pt x="29" y="57"/>
                    <a:pt x="29" y="57"/>
                  </a:cubicBezTo>
                  <a:cubicBezTo>
                    <a:pt x="1" y="29"/>
                    <a:pt x="1" y="1"/>
                    <a:pt x="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1" name="Google Shape;2281;p70"/>
            <p:cNvSpPr/>
            <p:nvPr/>
          </p:nvSpPr>
          <p:spPr>
            <a:xfrm>
              <a:off x="4879975" y="6564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9"/>
                  </a:moveTo>
                  <a:lnTo>
                    <a:pt x="28" y="1"/>
                  </a:lnTo>
                  <a:lnTo>
                    <a:pt x="2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" name="Google Shape;2282;p70"/>
            <p:cNvSpPr/>
            <p:nvPr/>
          </p:nvSpPr>
          <p:spPr>
            <a:xfrm>
              <a:off x="5013325" y="7294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8"/>
                  </a:moveTo>
                  <a:lnTo>
                    <a:pt x="29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2283;p70"/>
            <p:cNvSpPr/>
            <p:nvPr/>
          </p:nvSpPr>
          <p:spPr>
            <a:xfrm>
              <a:off x="5012625" y="7301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0"/>
                  </a:moveTo>
                  <a:lnTo>
                    <a:pt x="29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70"/>
            <p:cNvSpPr/>
            <p:nvPr/>
          </p:nvSpPr>
          <p:spPr>
            <a:xfrm>
              <a:off x="4871550" y="7841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lnTo>
                    <a:pt x="0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70"/>
            <p:cNvSpPr/>
            <p:nvPr/>
          </p:nvSpPr>
          <p:spPr>
            <a:xfrm>
              <a:off x="4738200" y="60027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13" y="57"/>
                  </a:moveTo>
                  <a:cubicBezTo>
                    <a:pt x="141" y="85"/>
                    <a:pt x="113" y="141"/>
                    <a:pt x="84" y="113"/>
                  </a:cubicBezTo>
                  <a:cubicBezTo>
                    <a:pt x="56" y="113"/>
                    <a:pt x="28" y="85"/>
                    <a:pt x="28" y="57"/>
                  </a:cubicBezTo>
                  <a:cubicBezTo>
                    <a:pt x="0" y="29"/>
                    <a:pt x="28" y="1"/>
                    <a:pt x="56" y="1"/>
                  </a:cubicBezTo>
                  <a:cubicBezTo>
                    <a:pt x="84" y="1"/>
                    <a:pt x="113" y="29"/>
                    <a:pt x="113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70"/>
            <p:cNvSpPr/>
            <p:nvPr/>
          </p:nvSpPr>
          <p:spPr>
            <a:xfrm>
              <a:off x="4728375" y="6080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0"/>
                    <a:pt x="0" y="0"/>
                    <a:pt x="28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70"/>
            <p:cNvSpPr/>
            <p:nvPr/>
          </p:nvSpPr>
          <p:spPr>
            <a:xfrm>
              <a:off x="4715725" y="6466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1"/>
                  </a:moveTo>
                  <a:cubicBezTo>
                    <a:pt x="1" y="1"/>
                    <a:pt x="29" y="29"/>
                    <a:pt x="29" y="29"/>
                  </a:cubicBezTo>
                  <a:cubicBezTo>
                    <a:pt x="29" y="29"/>
                    <a:pt x="1" y="29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" name="Google Shape;2288;p70"/>
            <p:cNvSpPr/>
            <p:nvPr/>
          </p:nvSpPr>
          <p:spPr>
            <a:xfrm>
              <a:off x="4642750" y="763100"/>
              <a:ext cx="8425" cy="9150"/>
            </a:xfrm>
            <a:custGeom>
              <a:avLst/>
              <a:gdLst/>
              <a:ahLst/>
              <a:cxnLst/>
              <a:rect l="l" t="t" r="r" b="b"/>
              <a:pathLst>
                <a:path w="337" h="366" extrusionOk="0">
                  <a:moveTo>
                    <a:pt x="309" y="141"/>
                  </a:moveTo>
                  <a:cubicBezTo>
                    <a:pt x="309" y="226"/>
                    <a:pt x="337" y="366"/>
                    <a:pt x="169" y="282"/>
                  </a:cubicBezTo>
                  <a:cubicBezTo>
                    <a:pt x="56" y="226"/>
                    <a:pt x="0" y="141"/>
                    <a:pt x="84" y="29"/>
                  </a:cubicBezTo>
                  <a:cubicBezTo>
                    <a:pt x="197" y="1"/>
                    <a:pt x="197" y="141"/>
                    <a:pt x="309" y="14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70"/>
            <p:cNvSpPr/>
            <p:nvPr/>
          </p:nvSpPr>
          <p:spPr>
            <a:xfrm>
              <a:off x="4689775" y="777150"/>
              <a:ext cx="7025" cy="6350"/>
            </a:xfrm>
            <a:custGeom>
              <a:avLst/>
              <a:gdLst/>
              <a:ahLst/>
              <a:cxnLst/>
              <a:rect l="l" t="t" r="r" b="b"/>
              <a:pathLst>
                <a:path w="281" h="254" extrusionOk="0">
                  <a:moveTo>
                    <a:pt x="281" y="0"/>
                  </a:moveTo>
                  <a:cubicBezTo>
                    <a:pt x="197" y="85"/>
                    <a:pt x="197" y="253"/>
                    <a:pt x="56" y="197"/>
                  </a:cubicBezTo>
                  <a:cubicBezTo>
                    <a:pt x="28" y="197"/>
                    <a:pt x="0" y="141"/>
                    <a:pt x="0" y="113"/>
                  </a:cubicBezTo>
                  <a:cubicBezTo>
                    <a:pt x="28" y="0"/>
                    <a:pt x="112" y="0"/>
                    <a:pt x="2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70"/>
            <p:cNvSpPr/>
            <p:nvPr/>
          </p:nvSpPr>
          <p:spPr>
            <a:xfrm>
              <a:off x="4714325" y="813650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7" y="0"/>
                  </a:moveTo>
                  <a:cubicBezTo>
                    <a:pt x="57" y="0"/>
                    <a:pt x="29" y="28"/>
                    <a:pt x="29" y="28"/>
                  </a:cubicBezTo>
                  <a:cubicBezTo>
                    <a:pt x="1" y="28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70"/>
            <p:cNvSpPr/>
            <p:nvPr/>
          </p:nvSpPr>
          <p:spPr>
            <a:xfrm>
              <a:off x="4619575" y="775050"/>
              <a:ext cx="5650" cy="8450"/>
            </a:xfrm>
            <a:custGeom>
              <a:avLst/>
              <a:gdLst/>
              <a:ahLst/>
              <a:cxnLst/>
              <a:rect l="l" t="t" r="r" b="b"/>
              <a:pathLst>
                <a:path w="226" h="338" extrusionOk="0">
                  <a:moveTo>
                    <a:pt x="29" y="0"/>
                  </a:moveTo>
                  <a:cubicBezTo>
                    <a:pt x="113" y="0"/>
                    <a:pt x="197" y="56"/>
                    <a:pt x="225" y="141"/>
                  </a:cubicBezTo>
                  <a:lnTo>
                    <a:pt x="225" y="141"/>
                  </a:lnTo>
                  <a:cubicBezTo>
                    <a:pt x="57" y="337"/>
                    <a:pt x="57" y="141"/>
                    <a:pt x="29" y="56"/>
                  </a:cubicBezTo>
                  <a:lnTo>
                    <a:pt x="29" y="56"/>
                  </a:lnTo>
                  <a:cubicBezTo>
                    <a:pt x="1" y="56"/>
                    <a:pt x="1" y="28"/>
                    <a:pt x="1" y="28"/>
                  </a:cubicBezTo>
                  <a:cubicBezTo>
                    <a:pt x="1" y="0"/>
                    <a:pt x="29" y="0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70"/>
            <p:cNvSpPr/>
            <p:nvPr/>
          </p:nvSpPr>
          <p:spPr>
            <a:xfrm>
              <a:off x="4619575" y="76802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29" y="0"/>
                  </a:moveTo>
                  <a:cubicBezTo>
                    <a:pt x="57" y="0"/>
                    <a:pt x="113" y="29"/>
                    <a:pt x="113" y="29"/>
                  </a:cubicBezTo>
                  <a:cubicBezTo>
                    <a:pt x="141" y="113"/>
                    <a:pt x="85" y="113"/>
                    <a:pt x="29" y="141"/>
                  </a:cubicBezTo>
                  <a:lnTo>
                    <a:pt x="29" y="141"/>
                  </a:lnTo>
                  <a:cubicBezTo>
                    <a:pt x="1" y="85"/>
                    <a:pt x="1" y="29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70"/>
            <p:cNvSpPr/>
            <p:nvPr/>
          </p:nvSpPr>
          <p:spPr>
            <a:xfrm>
              <a:off x="4628000" y="78767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1" y="85"/>
                  </a:moveTo>
                  <a:cubicBezTo>
                    <a:pt x="29" y="57"/>
                    <a:pt x="29" y="29"/>
                    <a:pt x="57" y="1"/>
                  </a:cubicBezTo>
                  <a:cubicBezTo>
                    <a:pt x="29" y="29"/>
                    <a:pt x="29" y="57"/>
                    <a:pt x="1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70"/>
            <p:cNvSpPr/>
            <p:nvPr/>
          </p:nvSpPr>
          <p:spPr>
            <a:xfrm>
              <a:off x="5148075" y="842425"/>
              <a:ext cx="2150" cy="2125"/>
            </a:xfrm>
            <a:custGeom>
              <a:avLst/>
              <a:gdLst/>
              <a:ahLst/>
              <a:cxnLst/>
              <a:rect l="l" t="t" r="r" b="b"/>
              <a:pathLst>
                <a:path w="86" h="85" extrusionOk="0">
                  <a:moveTo>
                    <a:pt x="57" y="0"/>
                  </a:moveTo>
                  <a:cubicBezTo>
                    <a:pt x="85" y="0"/>
                    <a:pt x="85" y="28"/>
                    <a:pt x="57" y="57"/>
                  </a:cubicBezTo>
                  <a:cubicBezTo>
                    <a:pt x="57" y="57"/>
                    <a:pt x="29" y="57"/>
                    <a:pt x="29" y="85"/>
                  </a:cubicBezTo>
                  <a:cubicBezTo>
                    <a:pt x="1" y="57"/>
                    <a:pt x="1" y="28"/>
                    <a:pt x="1" y="28"/>
                  </a:cubicBezTo>
                  <a:cubicBezTo>
                    <a:pt x="29" y="0"/>
                    <a:pt x="57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70"/>
            <p:cNvSpPr/>
            <p:nvPr/>
          </p:nvSpPr>
          <p:spPr>
            <a:xfrm>
              <a:off x="5145275" y="853650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7" y="29"/>
                  </a:moveTo>
                  <a:cubicBezTo>
                    <a:pt x="29" y="29"/>
                    <a:pt x="29" y="29"/>
                    <a:pt x="29" y="29"/>
                  </a:cubicBezTo>
                  <a:cubicBezTo>
                    <a:pt x="1" y="29"/>
                    <a:pt x="1" y="1"/>
                    <a:pt x="1" y="1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9" y="1"/>
                    <a:pt x="29" y="1"/>
                    <a:pt x="57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70"/>
            <p:cNvSpPr/>
            <p:nvPr/>
          </p:nvSpPr>
          <p:spPr>
            <a:xfrm>
              <a:off x="5144575" y="8396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0"/>
                  </a:moveTo>
                  <a:lnTo>
                    <a:pt x="29" y="28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70"/>
            <p:cNvSpPr/>
            <p:nvPr/>
          </p:nvSpPr>
          <p:spPr>
            <a:xfrm>
              <a:off x="5275125" y="775050"/>
              <a:ext cx="2125" cy="2825"/>
            </a:xfrm>
            <a:custGeom>
              <a:avLst/>
              <a:gdLst/>
              <a:ahLst/>
              <a:cxnLst/>
              <a:rect l="l" t="t" r="r" b="b"/>
              <a:pathLst>
                <a:path w="85" h="113" extrusionOk="0">
                  <a:moveTo>
                    <a:pt x="56" y="0"/>
                  </a:moveTo>
                  <a:cubicBezTo>
                    <a:pt x="56" y="0"/>
                    <a:pt x="85" y="28"/>
                    <a:pt x="85" y="28"/>
                  </a:cubicBezTo>
                  <a:cubicBezTo>
                    <a:pt x="56" y="28"/>
                    <a:pt x="56" y="56"/>
                    <a:pt x="56" y="84"/>
                  </a:cubicBezTo>
                  <a:cubicBezTo>
                    <a:pt x="28" y="112"/>
                    <a:pt x="0" y="84"/>
                    <a:pt x="28" y="56"/>
                  </a:cubicBezTo>
                  <a:cubicBezTo>
                    <a:pt x="28" y="28"/>
                    <a:pt x="28" y="28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70"/>
            <p:cNvSpPr/>
            <p:nvPr/>
          </p:nvSpPr>
          <p:spPr>
            <a:xfrm>
              <a:off x="4613975" y="776450"/>
              <a:ext cx="11250" cy="8450"/>
            </a:xfrm>
            <a:custGeom>
              <a:avLst/>
              <a:gdLst/>
              <a:ahLst/>
              <a:cxnLst/>
              <a:rect l="l" t="t" r="r" b="b"/>
              <a:pathLst>
                <a:path w="450" h="338" extrusionOk="0">
                  <a:moveTo>
                    <a:pt x="253" y="0"/>
                  </a:moveTo>
                  <a:cubicBezTo>
                    <a:pt x="309" y="56"/>
                    <a:pt x="337" y="169"/>
                    <a:pt x="449" y="85"/>
                  </a:cubicBezTo>
                  <a:cubicBezTo>
                    <a:pt x="421" y="169"/>
                    <a:pt x="421" y="253"/>
                    <a:pt x="337" y="253"/>
                  </a:cubicBezTo>
                  <a:cubicBezTo>
                    <a:pt x="225" y="309"/>
                    <a:pt x="112" y="337"/>
                    <a:pt x="56" y="225"/>
                  </a:cubicBezTo>
                  <a:cubicBezTo>
                    <a:pt x="0" y="85"/>
                    <a:pt x="168" y="141"/>
                    <a:pt x="225" y="85"/>
                  </a:cubicBezTo>
                  <a:cubicBezTo>
                    <a:pt x="225" y="56"/>
                    <a:pt x="225" y="28"/>
                    <a:pt x="2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9" name="Google Shape;2299;p70"/>
            <p:cNvSpPr/>
            <p:nvPr/>
          </p:nvSpPr>
          <p:spPr>
            <a:xfrm>
              <a:off x="4618175" y="794700"/>
              <a:ext cx="2825" cy="2825"/>
            </a:xfrm>
            <a:custGeom>
              <a:avLst/>
              <a:gdLst/>
              <a:ahLst/>
              <a:cxnLst/>
              <a:rect l="l" t="t" r="r" b="b"/>
              <a:pathLst>
                <a:path w="113" h="113" extrusionOk="0">
                  <a:moveTo>
                    <a:pt x="0" y="113"/>
                  </a:moveTo>
                  <a:cubicBezTo>
                    <a:pt x="29" y="56"/>
                    <a:pt x="29" y="0"/>
                    <a:pt x="113" y="28"/>
                  </a:cubicBezTo>
                  <a:cubicBezTo>
                    <a:pt x="113" y="28"/>
                    <a:pt x="113" y="28"/>
                    <a:pt x="113" y="56"/>
                  </a:cubicBezTo>
                  <a:cubicBezTo>
                    <a:pt x="113" y="113"/>
                    <a:pt x="57" y="113"/>
                    <a:pt x="0" y="1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0" name="Google Shape;2300;p70"/>
            <p:cNvSpPr/>
            <p:nvPr/>
          </p:nvSpPr>
          <p:spPr>
            <a:xfrm>
              <a:off x="4618875" y="768025"/>
              <a:ext cx="1425" cy="3525"/>
            </a:xfrm>
            <a:custGeom>
              <a:avLst/>
              <a:gdLst/>
              <a:ahLst/>
              <a:cxnLst/>
              <a:rect l="l" t="t" r="r" b="b"/>
              <a:pathLst>
                <a:path w="57" h="141" extrusionOk="0">
                  <a:moveTo>
                    <a:pt x="57" y="0"/>
                  </a:moveTo>
                  <a:cubicBezTo>
                    <a:pt x="57" y="57"/>
                    <a:pt x="57" y="85"/>
                    <a:pt x="57" y="141"/>
                  </a:cubicBezTo>
                  <a:cubicBezTo>
                    <a:pt x="1" y="85"/>
                    <a:pt x="1" y="29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Google Shape;2301;p70"/>
            <p:cNvSpPr/>
            <p:nvPr/>
          </p:nvSpPr>
          <p:spPr>
            <a:xfrm>
              <a:off x="4618875" y="7750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0"/>
                  </a:moveTo>
                  <a:cubicBezTo>
                    <a:pt x="57" y="28"/>
                    <a:pt x="57" y="56"/>
                    <a:pt x="57" y="56"/>
                  </a:cubicBezTo>
                  <a:cubicBezTo>
                    <a:pt x="1" y="28"/>
                    <a:pt x="1" y="28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70"/>
            <p:cNvSpPr/>
            <p:nvPr/>
          </p:nvSpPr>
          <p:spPr>
            <a:xfrm>
              <a:off x="4766275" y="80592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28" y="0"/>
                  </a:moveTo>
                  <a:cubicBezTo>
                    <a:pt x="56" y="0"/>
                    <a:pt x="84" y="29"/>
                    <a:pt x="84" y="29"/>
                  </a:cubicBezTo>
                  <a:cubicBezTo>
                    <a:pt x="84" y="57"/>
                    <a:pt x="56" y="57"/>
                    <a:pt x="28" y="57"/>
                  </a:cubicBezTo>
                  <a:cubicBezTo>
                    <a:pt x="28" y="57"/>
                    <a:pt x="28" y="57"/>
                    <a:pt x="0" y="29"/>
                  </a:cubicBezTo>
                  <a:cubicBezTo>
                    <a:pt x="0" y="0"/>
                    <a:pt x="0" y="0"/>
                    <a:pt x="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310" name="Google Shape;2310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04648" y="3416422"/>
            <a:ext cx="226250" cy="190429"/>
          </a:xfrm>
          <a:prstGeom prst="rect">
            <a:avLst/>
          </a:prstGeom>
          <a:noFill/>
          <a:ln>
            <a:noFill/>
          </a:ln>
        </p:spPr>
      </p:pic>
      <p:sp>
        <p:nvSpPr>
          <p:cNvPr id="460" name="Rounded Rectangular Callout 459"/>
          <p:cNvSpPr/>
          <p:nvPr/>
        </p:nvSpPr>
        <p:spPr>
          <a:xfrm>
            <a:off x="590403" y="1227898"/>
            <a:ext cx="7812911" cy="838752"/>
          </a:xfrm>
          <a:prstGeom prst="wedgeRoundRectCallout">
            <a:avLst>
              <a:gd name="adj1" fmla="val -50506"/>
              <a:gd name="adj2" fmla="val 110979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What </a:t>
            </a:r>
            <a:r>
              <a:rPr lang="en-US" sz="4000" dirty="0" err="1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colour</a:t>
            </a:r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 is it?</a:t>
            </a:r>
          </a:p>
        </p:txBody>
      </p:sp>
      <p:sp>
        <p:nvSpPr>
          <p:cNvPr id="461" name="Rounded Rectangular Callout 460"/>
          <p:cNvSpPr/>
          <p:nvPr/>
        </p:nvSpPr>
        <p:spPr>
          <a:xfrm>
            <a:off x="731806" y="4135515"/>
            <a:ext cx="7812911" cy="765340"/>
          </a:xfrm>
          <a:prstGeom prst="wedgeRoundRectCallout">
            <a:avLst>
              <a:gd name="adj1" fmla="val 43060"/>
              <a:gd name="adj2" fmla="val 74339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It’s _________.</a:t>
            </a:r>
            <a:endParaRPr lang="en-US" sz="4000" dirty="0">
              <a:solidFill>
                <a:schemeClr val="bg1">
                  <a:lumMod val="10000"/>
                </a:schemeClr>
              </a:solidFill>
              <a:latin typeface="Script MT Bold" panose="03040602040607080904" pitchFamily="66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05544" y="417943"/>
            <a:ext cx="48654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#9Slide07 IcielCrocante" panose="02000000000000000000" pitchFamily="2" charset="0"/>
              </a:rPr>
              <a:t>Read and complete.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195796" y="4083376"/>
            <a:ext cx="15424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i="1" dirty="0">
                <a:solidFill>
                  <a:srgbClr val="FFFF00"/>
                </a:solidFill>
                <a:latin typeface="Script MT Bold" panose="03040602040607080904" pitchFamily="66" charset="0"/>
                <a:ea typeface="+mn-ea"/>
                <a:cs typeface="+mn-cs"/>
              </a:rPr>
              <a:t>yellow</a:t>
            </a:r>
          </a:p>
        </p:txBody>
      </p:sp>
      <p:pic>
        <p:nvPicPr>
          <p:cNvPr id="1026" name="Picture 2" descr="Country School Memories | School memories, Country school, Pencil">
            <a:extLst>
              <a:ext uri="{FF2B5EF4-FFF2-40B4-BE49-F238E27FC236}">
                <a16:creationId xmlns:a16="http://schemas.microsoft.com/office/drawing/2014/main" id="{5BD5ED69-EC0A-4C21-93E6-CEC9F2E846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40724">
            <a:off x="2842208" y="2225036"/>
            <a:ext cx="3877949" cy="193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6" name="Action Button: Go Home 465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142B850A-6DC4-44F6-9BE4-C75F904F2C42}"/>
              </a:ext>
            </a:extLst>
          </p:cNvPr>
          <p:cNvSpPr/>
          <p:nvPr/>
        </p:nvSpPr>
        <p:spPr>
          <a:xfrm>
            <a:off x="108744" y="4327424"/>
            <a:ext cx="573077" cy="603785"/>
          </a:xfrm>
          <a:prstGeom prst="actionButtonHom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705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" grpId="0" animBg="1"/>
      <p:bldP spid="46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6" name="Google Shape;1676;p70"/>
          <p:cNvGrpSpPr/>
          <p:nvPr/>
        </p:nvGrpSpPr>
        <p:grpSpPr>
          <a:xfrm>
            <a:off x="0" y="3035694"/>
            <a:ext cx="690275" cy="874262"/>
            <a:chOff x="2561700" y="588350"/>
            <a:chExt cx="423950" cy="536950"/>
          </a:xfrm>
        </p:grpSpPr>
        <p:sp>
          <p:nvSpPr>
            <p:cNvPr id="1677" name="Google Shape;1677;p70"/>
            <p:cNvSpPr/>
            <p:nvPr/>
          </p:nvSpPr>
          <p:spPr>
            <a:xfrm>
              <a:off x="2616450" y="903475"/>
              <a:ext cx="103200" cy="105325"/>
            </a:xfrm>
            <a:custGeom>
              <a:avLst/>
              <a:gdLst/>
              <a:ahLst/>
              <a:cxnLst/>
              <a:rect l="l" t="t" r="r" b="b"/>
              <a:pathLst>
                <a:path w="4128" h="4213" extrusionOk="0">
                  <a:moveTo>
                    <a:pt x="1938" y="338"/>
                  </a:moveTo>
                  <a:cubicBezTo>
                    <a:pt x="1938" y="310"/>
                    <a:pt x="1938" y="282"/>
                    <a:pt x="1938" y="254"/>
                  </a:cubicBezTo>
                  <a:cubicBezTo>
                    <a:pt x="1966" y="225"/>
                    <a:pt x="1994" y="225"/>
                    <a:pt x="2022" y="254"/>
                  </a:cubicBezTo>
                  <a:cubicBezTo>
                    <a:pt x="2078" y="338"/>
                    <a:pt x="2106" y="422"/>
                    <a:pt x="2162" y="506"/>
                  </a:cubicBezTo>
                  <a:cubicBezTo>
                    <a:pt x="2190" y="534"/>
                    <a:pt x="2218" y="562"/>
                    <a:pt x="2218" y="562"/>
                  </a:cubicBezTo>
                  <a:cubicBezTo>
                    <a:pt x="2583" y="254"/>
                    <a:pt x="2555" y="675"/>
                    <a:pt x="2668" y="815"/>
                  </a:cubicBezTo>
                  <a:cubicBezTo>
                    <a:pt x="2780" y="927"/>
                    <a:pt x="2864" y="843"/>
                    <a:pt x="2948" y="787"/>
                  </a:cubicBezTo>
                  <a:cubicBezTo>
                    <a:pt x="3033" y="731"/>
                    <a:pt x="3145" y="675"/>
                    <a:pt x="3173" y="534"/>
                  </a:cubicBezTo>
                  <a:cubicBezTo>
                    <a:pt x="3173" y="506"/>
                    <a:pt x="3173" y="478"/>
                    <a:pt x="3201" y="450"/>
                  </a:cubicBezTo>
                  <a:cubicBezTo>
                    <a:pt x="3341" y="394"/>
                    <a:pt x="3454" y="450"/>
                    <a:pt x="3454" y="562"/>
                  </a:cubicBezTo>
                  <a:cubicBezTo>
                    <a:pt x="3482" y="843"/>
                    <a:pt x="3650" y="787"/>
                    <a:pt x="3847" y="815"/>
                  </a:cubicBezTo>
                  <a:cubicBezTo>
                    <a:pt x="4043" y="815"/>
                    <a:pt x="4071" y="983"/>
                    <a:pt x="4099" y="1124"/>
                  </a:cubicBezTo>
                  <a:cubicBezTo>
                    <a:pt x="4128" y="1264"/>
                    <a:pt x="4128" y="1405"/>
                    <a:pt x="3931" y="1377"/>
                  </a:cubicBezTo>
                  <a:cubicBezTo>
                    <a:pt x="3903" y="1377"/>
                    <a:pt x="3875" y="1377"/>
                    <a:pt x="3847" y="1377"/>
                  </a:cubicBezTo>
                  <a:cubicBezTo>
                    <a:pt x="3791" y="1348"/>
                    <a:pt x="3763" y="1348"/>
                    <a:pt x="3706" y="1377"/>
                  </a:cubicBezTo>
                  <a:cubicBezTo>
                    <a:pt x="3650" y="1461"/>
                    <a:pt x="3454" y="1433"/>
                    <a:pt x="3482" y="1657"/>
                  </a:cubicBezTo>
                  <a:cubicBezTo>
                    <a:pt x="3510" y="1770"/>
                    <a:pt x="3370" y="1770"/>
                    <a:pt x="3285" y="1770"/>
                  </a:cubicBezTo>
                  <a:cubicBezTo>
                    <a:pt x="3033" y="1770"/>
                    <a:pt x="3089" y="1966"/>
                    <a:pt x="3145" y="2078"/>
                  </a:cubicBezTo>
                  <a:cubicBezTo>
                    <a:pt x="3398" y="2528"/>
                    <a:pt x="3398" y="2528"/>
                    <a:pt x="3089" y="2921"/>
                  </a:cubicBezTo>
                  <a:cubicBezTo>
                    <a:pt x="3061" y="2977"/>
                    <a:pt x="3005" y="3005"/>
                    <a:pt x="2948" y="3033"/>
                  </a:cubicBezTo>
                  <a:cubicBezTo>
                    <a:pt x="3061" y="3145"/>
                    <a:pt x="2948" y="3173"/>
                    <a:pt x="2892" y="3258"/>
                  </a:cubicBezTo>
                  <a:cubicBezTo>
                    <a:pt x="2780" y="3342"/>
                    <a:pt x="2724" y="3482"/>
                    <a:pt x="2583" y="3538"/>
                  </a:cubicBezTo>
                  <a:cubicBezTo>
                    <a:pt x="2527" y="3566"/>
                    <a:pt x="2471" y="3566"/>
                    <a:pt x="2443" y="3594"/>
                  </a:cubicBezTo>
                  <a:cubicBezTo>
                    <a:pt x="2471" y="3651"/>
                    <a:pt x="2499" y="3594"/>
                    <a:pt x="2555" y="3594"/>
                  </a:cubicBezTo>
                  <a:cubicBezTo>
                    <a:pt x="2640" y="3594"/>
                    <a:pt x="2724" y="3623"/>
                    <a:pt x="2808" y="3594"/>
                  </a:cubicBezTo>
                  <a:cubicBezTo>
                    <a:pt x="2836" y="3594"/>
                    <a:pt x="2864" y="3594"/>
                    <a:pt x="2892" y="3623"/>
                  </a:cubicBezTo>
                  <a:cubicBezTo>
                    <a:pt x="2976" y="3735"/>
                    <a:pt x="2892" y="3819"/>
                    <a:pt x="2864" y="3903"/>
                  </a:cubicBezTo>
                  <a:cubicBezTo>
                    <a:pt x="2780" y="4016"/>
                    <a:pt x="2752" y="4156"/>
                    <a:pt x="2611" y="4212"/>
                  </a:cubicBezTo>
                  <a:cubicBezTo>
                    <a:pt x="2583" y="4212"/>
                    <a:pt x="2555" y="4184"/>
                    <a:pt x="2527" y="4184"/>
                  </a:cubicBezTo>
                  <a:cubicBezTo>
                    <a:pt x="2471" y="4156"/>
                    <a:pt x="2443" y="4128"/>
                    <a:pt x="2387" y="4128"/>
                  </a:cubicBezTo>
                  <a:cubicBezTo>
                    <a:pt x="2218" y="4044"/>
                    <a:pt x="2162" y="3819"/>
                    <a:pt x="1938" y="3735"/>
                  </a:cubicBezTo>
                  <a:cubicBezTo>
                    <a:pt x="1797" y="3651"/>
                    <a:pt x="1938" y="3370"/>
                    <a:pt x="2022" y="3258"/>
                  </a:cubicBezTo>
                  <a:cubicBezTo>
                    <a:pt x="2218" y="3005"/>
                    <a:pt x="2134" y="2696"/>
                    <a:pt x="2303" y="2443"/>
                  </a:cubicBezTo>
                  <a:cubicBezTo>
                    <a:pt x="2359" y="2359"/>
                    <a:pt x="2303" y="2247"/>
                    <a:pt x="2190" y="2191"/>
                  </a:cubicBezTo>
                  <a:cubicBezTo>
                    <a:pt x="2106" y="2163"/>
                    <a:pt x="2050" y="2135"/>
                    <a:pt x="1910" y="2219"/>
                  </a:cubicBezTo>
                  <a:cubicBezTo>
                    <a:pt x="1629" y="2415"/>
                    <a:pt x="1432" y="2668"/>
                    <a:pt x="1376" y="3005"/>
                  </a:cubicBezTo>
                  <a:cubicBezTo>
                    <a:pt x="1348" y="3117"/>
                    <a:pt x="1348" y="3201"/>
                    <a:pt x="1376" y="3314"/>
                  </a:cubicBezTo>
                  <a:cubicBezTo>
                    <a:pt x="1489" y="3707"/>
                    <a:pt x="1404" y="3847"/>
                    <a:pt x="1011" y="3847"/>
                  </a:cubicBezTo>
                  <a:cubicBezTo>
                    <a:pt x="955" y="3847"/>
                    <a:pt x="899" y="3875"/>
                    <a:pt x="815" y="3847"/>
                  </a:cubicBezTo>
                  <a:cubicBezTo>
                    <a:pt x="702" y="3791"/>
                    <a:pt x="618" y="3707"/>
                    <a:pt x="590" y="3566"/>
                  </a:cubicBezTo>
                  <a:cubicBezTo>
                    <a:pt x="646" y="3510"/>
                    <a:pt x="702" y="3482"/>
                    <a:pt x="787" y="3482"/>
                  </a:cubicBezTo>
                  <a:cubicBezTo>
                    <a:pt x="787" y="3482"/>
                    <a:pt x="815" y="3482"/>
                    <a:pt x="815" y="3482"/>
                  </a:cubicBezTo>
                  <a:cubicBezTo>
                    <a:pt x="815" y="3482"/>
                    <a:pt x="787" y="3482"/>
                    <a:pt x="787" y="3482"/>
                  </a:cubicBezTo>
                  <a:cubicBezTo>
                    <a:pt x="702" y="3482"/>
                    <a:pt x="646" y="3510"/>
                    <a:pt x="590" y="3566"/>
                  </a:cubicBezTo>
                  <a:cubicBezTo>
                    <a:pt x="450" y="3623"/>
                    <a:pt x="450" y="3510"/>
                    <a:pt x="450" y="3426"/>
                  </a:cubicBezTo>
                  <a:cubicBezTo>
                    <a:pt x="450" y="3342"/>
                    <a:pt x="534" y="3258"/>
                    <a:pt x="450" y="3173"/>
                  </a:cubicBezTo>
                  <a:cubicBezTo>
                    <a:pt x="422" y="3145"/>
                    <a:pt x="394" y="3145"/>
                    <a:pt x="394" y="3117"/>
                  </a:cubicBezTo>
                  <a:cubicBezTo>
                    <a:pt x="113" y="3033"/>
                    <a:pt x="1" y="2864"/>
                    <a:pt x="1" y="2584"/>
                  </a:cubicBezTo>
                  <a:cubicBezTo>
                    <a:pt x="169" y="2135"/>
                    <a:pt x="590" y="1994"/>
                    <a:pt x="1067" y="2247"/>
                  </a:cubicBezTo>
                  <a:cubicBezTo>
                    <a:pt x="1067" y="2219"/>
                    <a:pt x="1095" y="2191"/>
                    <a:pt x="1095" y="2163"/>
                  </a:cubicBezTo>
                  <a:cubicBezTo>
                    <a:pt x="1124" y="2050"/>
                    <a:pt x="1039" y="2022"/>
                    <a:pt x="983" y="1966"/>
                  </a:cubicBezTo>
                  <a:cubicBezTo>
                    <a:pt x="871" y="1882"/>
                    <a:pt x="759" y="1798"/>
                    <a:pt x="843" y="1629"/>
                  </a:cubicBezTo>
                  <a:cubicBezTo>
                    <a:pt x="899" y="1405"/>
                    <a:pt x="1067" y="1517"/>
                    <a:pt x="1180" y="1489"/>
                  </a:cubicBezTo>
                  <a:cubicBezTo>
                    <a:pt x="1264" y="1489"/>
                    <a:pt x="1320" y="1489"/>
                    <a:pt x="1348" y="1433"/>
                  </a:cubicBezTo>
                  <a:cubicBezTo>
                    <a:pt x="1460" y="1236"/>
                    <a:pt x="1404" y="1068"/>
                    <a:pt x="1236" y="955"/>
                  </a:cubicBezTo>
                  <a:cubicBezTo>
                    <a:pt x="1095" y="843"/>
                    <a:pt x="1039" y="703"/>
                    <a:pt x="983" y="562"/>
                  </a:cubicBezTo>
                  <a:cubicBezTo>
                    <a:pt x="843" y="254"/>
                    <a:pt x="1124" y="169"/>
                    <a:pt x="1292" y="29"/>
                  </a:cubicBezTo>
                  <a:cubicBezTo>
                    <a:pt x="1320" y="1"/>
                    <a:pt x="1348" y="29"/>
                    <a:pt x="1376" y="57"/>
                  </a:cubicBezTo>
                  <a:lnTo>
                    <a:pt x="1376" y="57"/>
                  </a:lnTo>
                  <a:cubicBezTo>
                    <a:pt x="1404" y="57"/>
                    <a:pt x="1432" y="85"/>
                    <a:pt x="1432" y="113"/>
                  </a:cubicBezTo>
                  <a:lnTo>
                    <a:pt x="1432" y="113"/>
                  </a:lnTo>
                  <a:cubicBezTo>
                    <a:pt x="1460" y="141"/>
                    <a:pt x="1489" y="169"/>
                    <a:pt x="1517" y="197"/>
                  </a:cubicBezTo>
                  <a:lnTo>
                    <a:pt x="1517" y="197"/>
                  </a:lnTo>
                  <a:cubicBezTo>
                    <a:pt x="1545" y="197"/>
                    <a:pt x="1545" y="254"/>
                    <a:pt x="1573" y="282"/>
                  </a:cubicBezTo>
                  <a:cubicBezTo>
                    <a:pt x="1573" y="282"/>
                    <a:pt x="1601" y="310"/>
                    <a:pt x="1629" y="338"/>
                  </a:cubicBezTo>
                  <a:cubicBezTo>
                    <a:pt x="1629" y="338"/>
                    <a:pt x="1657" y="366"/>
                    <a:pt x="1657" y="366"/>
                  </a:cubicBezTo>
                  <a:cubicBezTo>
                    <a:pt x="1685" y="366"/>
                    <a:pt x="1685" y="394"/>
                    <a:pt x="1685" y="394"/>
                  </a:cubicBezTo>
                  <a:cubicBezTo>
                    <a:pt x="1713" y="394"/>
                    <a:pt x="1741" y="422"/>
                    <a:pt x="1741" y="422"/>
                  </a:cubicBezTo>
                  <a:cubicBezTo>
                    <a:pt x="1741" y="422"/>
                    <a:pt x="1769" y="450"/>
                    <a:pt x="1769" y="450"/>
                  </a:cubicBezTo>
                  <a:cubicBezTo>
                    <a:pt x="1797" y="478"/>
                    <a:pt x="1797" y="478"/>
                    <a:pt x="1825" y="478"/>
                  </a:cubicBezTo>
                  <a:cubicBezTo>
                    <a:pt x="1825" y="478"/>
                    <a:pt x="1853" y="478"/>
                    <a:pt x="1853" y="478"/>
                  </a:cubicBezTo>
                  <a:cubicBezTo>
                    <a:pt x="1882" y="450"/>
                    <a:pt x="1882" y="422"/>
                    <a:pt x="1882" y="394"/>
                  </a:cubicBezTo>
                  <a:cubicBezTo>
                    <a:pt x="1910" y="366"/>
                    <a:pt x="1910" y="338"/>
                    <a:pt x="1938" y="3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70"/>
            <p:cNvSpPr/>
            <p:nvPr/>
          </p:nvSpPr>
          <p:spPr>
            <a:xfrm>
              <a:off x="2679625" y="934375"/>
              <a:ext cx="77925" cy="82825"/>
            </a:xfrm>
            <a:custGeom>
              <a:avLst/>
              <a:gdLst/>
              <a:ahLst/>
              <a:cxnLst/>
              <a:rect l="l" t="t" r="r" b="b"/>
              <a:pathLst>
                <a:path w="3117" h="3313" extrusionOk="0">
                  <a:moveTo>
                    <a:pt x="534" y="1685"/>
                  </a:moveTo>
                  <a:cubicBezTo>
                    <a:pt x="534" y="1600"/>
                    <a:pt x="562" y="1460"/>
                    <a:pt x="646" y="1432"/>
                  </a:cubicBezTo>
                  <a:cubicBezTo>
                    <a:pt x="871" y="1348"/>
                    <a:pt x="786" y="1235"/>
                    <a:pt x="702" y="1123"/>
                  </a:cubicBezTo>
                  <a:cubicBezTo>
                    <a:pt x="618" y="1011"/>
                    <a:pt x="618" y="814"/>
                    <a:pt x="393" y="842"/>
                  </a:cubicBezTo>
                  <a:cubicBezTo>
                    <a:pt x="393" y="730"/>
                    <a:pt x="702" y="814"/>
                    <a:pt x="478" y="646"/>
                  </a:cubicBezTo>
                  <a:cubicBezTo>
                    <a:pt x="393" y="562"/>
                    <a:pt x="478" y="534"/>
                    <a:pt x="506" y="477"/>
                  </a:cubicBezTo>
                  <a:cubicBezTo>
                    <a:pt x="646" y="365"/>
                    <a:pt x="786" y="449"/>
                    <a:pt x="899" y="477"/>
                  </a:cubicBezTo>
                  <a:cubicBezTo>
                    <a:pt x="955" y="337"/>
                    <a:pt x="814" y="365"/>
                    <a:pt x="786" y="309"/>
                  </a:cubicBezTo>
                  <a:cubicBezTo>
                    <a:pt x="955" y="253"/>
                    <a:pt x="1067" y="56"/>
                    <a:pt x="1236" y="0"/>
                  </a:cubicBezTo>
                  <a:cubicBezTo>
                    <a:pt x="1264" y="28"/>
                    <a:pt x="1292" y="56"/>
                    <a:pt x="1292" y="84"/>
                  </a:cubicBezTo>
                  <a:lnTo>
                    <a:pt x="1292" y="84"/>
                  </a:lnTo>
                  <a:cubicBezTo>
                    <a:pt x="1460" y="141"/>
                    <a:pt x="1292" y="393"/>
                    <a:pt x="1516" y="449"/>
                  </a:cubicBezTo>
                  <a:cubicBezTo>
                    <a:pt x="1544" y="449"/>
                    <a:pt x="1488" y="562"/>
                    <a:pt x="1432" y="590"/>
                  </a:cubicBezTo>
                  <a:cubicBezTo>
                    <a:pt x="1207" y="646"/>
                    <a:pt x="1236" y="814"/>
                    <a:pt x="1236" y="1011"/>
                  </a:cubicBezTo>
                  <a:cubicBezTo>
                    <a:pt x="1488" y="1011"/>
                    <a:pt x="1685" y="899"/>
                    <a:pt x="1853" y="730"/>
                  </a:cubicBezTo>
                  <a:cubicBezTo>
                    <a:pt x="1965" y="618"/>
                    <a:pt x="2050" y="534"/>
                    <a:pt x="2190" y="590"/>
                  </a:cubicBezTo>
                  <a:cubicBezTo>
                    <a:pt x="2218" y="618"/>
                    <a:pt x="2246" y="646"/>
                    <a:pt x="2246" y="674"/>
                  </a:cubicBezTo>
                  <a:cubicBezTo>
                    <a:pt x="2274" y="758"/>
                    <a:pt x="2190" y="899"/>
                    <a:pt x="2330" y="983"/>
                  </a:cubicBezTo>
                  <a:cubicBezTo>
                    <a:pt x="2471" y="1235"/>
                    <a:pt x="2583" y="1516"/>
                    <a:pt x="2695" y="1797"/>
                  </a:cubicBezTo>
                  <a:cubicBezTo>
                    <a:pt x="2808" y="1713"/>
                    <a:pt x="2752" y="1628"/>
                    <a:pt x="2724" y="1544"/>
                  </a:cubicBezTo>
                  <a:cubicBezTo>
                    <a:pt x="2667" y="1460"/>
                    <a:pt x="2527" y="1348"/>
                    <a:pt x="2639" y="1292"/>
                  </a:cubicBezTo>
                  <a:cubicBezTo>
                    <a:pt x="2752" y="1179"/>
                    <a:pt x="2892" y="1039"/>
                    <a:pt x="3088" y="1151"/>
                  </a:cubicBezTo>
                  <a:cubicBezTo>
                    <a:pt x="3088" y="1235"/>
                    <a:pt x="3117" y="1320"/>
                    <a:pt x="3060" y="1404"/>
                  </a:cubicBezTo>
                  <a:cubicBezTo>
                    <a:pt x="3060" y="1460"/>
                    <a:pt x="3060" y="1488"/>
                    <a:pt x="3060" y="1544"/>
                  </a:cubicBezTo>
                  <a:cubicBezTo>
                    <a:pt x="2976" y="1657"/>
                    <a:pt x="3060" y="1825"/>
                    <a:pt x="2976" y="1965"/>
                  </a:cubicBezTo>
                  <a:cubicBezTo>
                    <a:pt x="2976" y="1993"/>
                    <a:pt x="2976" y="2022"/>
                    <a:pt x="2976" y="2022"/>
                  </a:cubicBezTo>
                  <a:cubicBezTo>
                    <a:pt x="2920" y="2106"/>
                    <a:pt x="2976" y="2218"/>
                    <a:pt x="2920" y="2302"/>
                  </a:cubicBezTo>
                  <a:cubicBezTo>
                    <a:pt x="2920" y="2330"/>
                    <a:pt x="2920" y="2358"/>
                    <a:pt x="2920" y="2387"/>
                  </a:cubicBezTo>
                  <a:cubicBezTo>
                    <a:pt x="2892" y="2415"/>
                    <a:pt x="2864" y="2415"/>
                    <a:pt x="2836" y="2415"/>
                  </a:cubicBezTo>
                  <a:cubicBezTo>
                    <a:pt x="2752" y="2415"/>
                    <a:pt x="2667" y="2415"/>
                    <a:pt x="2639" y="2555"/>
                  </a:cubicBezTo>
                  <a:cubicBezTo>
                    <a:pt x="2639" y="2667"/>
                    <a:pt x="2639" y="2808"/>
                    <a:pt x="2499" y="2864"/>
                  </a:cubicBezTo>
                  <a:cubicBezTo>
                    <a:pt x="2274" y="2836"/>
                    <a:pt x="2078" y="3004"/>
                    <a:pt x="1853" y="2920"/>
                  </a:cubicBezTo>
                  <a:cubicBezTo>
                    <a:pt x="1825" y="2920"/>
                    <a:pt x="1797" y="2892"/>
                    <a:pt x="1769" y="2864"/>
                  </a:cubicBezTo>
                  <a:cubicBezTo>
                    <a:pt x="1797" y="2892"/>
                    <a:pt x="1825" y="2892"/>
                    <a:pt x="1825" y="2948"/>
                  </a:cubicBezTo>
                  <a:cubicBezTo>
                    <a:pt x="1797" y="3173"/>
                    <a:pt x="1713" y="3313"/>
                    <a:pt x="1432" y="3173"/>
                  </a:cubicBezTo>
                  <a:cubicBezTo>
                    <a:pt x="1348" y="3116"/>
                    <a:pt x="1264" y="3145"/>
                    <a:pt x="1179" y="3145"/>
                  </a:cubicBezTo>
                  <a:cubicBezTo>
                    <a:pt x="1095" y="3145"/>
                    <a:pt x="955" y="3173"/>
                    <a:pt x="955" y="3088"/>
                  </a:cubicBezTo>
                  <a:cubicBezTo>
                    <a:pt x="814" y="2751"/>
                    <a:pt x="449" y="2808"/>
                    <a:pt x="253" y="2583"/>
                  </a:cubicBezTo>
                  <a:cubicBezTo>
                    <a:pt x="309" y="2527"/>
                    <a:pt x="393" y="2499"/>
                    <a:pt x="337" y="2387"/>
                  </a:cubicBezTo>
                  <a:cubicBezTo>
                    <a:pt x="225" y="2443"/>
                    <a:pt x="141" y="2527"/>
                    <a:pt x="56" y="2387"/>
                  </a:cubicBezTo>
                  <a:cubicBezTo>
                    <a:pt x="0" y="2330"/>
                    <a:pt x="0" y="2302"/>
                    <a:pt x="56" y="2246"/>
                  </a:cubicBezTo>
                  <a:cubicBezTo>
                    <a:pt x="141" y="2162"/>
                    <a:pt x="197" y="2022"/>
                    <a:pt x="337" y="1965"/>
                  </a:cubicBezTo>
                  <a:cubicBezTo>
                    <a:pt x="337" y="1965"/>
                    <a:pt x="365" y="1965"/>
                    <a:pt x="365" y="1965"/>
                  </a:cubicBezTo>
                  <a:cubicBezTo>
                    <a:pt x="478" y="2050"/>
                    <a:pt x="506" y="2162"/>
                    <a:pt x="534" y="2246"/>
                  </a:cubicBezTo>
                  <a:cubicBezTo>
                    <a:pt x="590" y="2387"/>
                    <a:pt x="646" y="2443"/>
                    <a:pt x="786" y="2443"/>
                  </a:cubicBezTo>
                  <a:cubicBezTo>
                    <a:pt x="843" y="2443"/>
                    <a:pt x="814" y="2499"/>
                    <a:pt x="843" y="2527"/>
                  </a:cubicBezTo>
                  <a:cubicBezTo>
                    <a:pt x="843" y="2471"/>
                    <a:pt x="786" y="2443"/>
                    <a:pt x="786" y="2415"/>
                  </a:cubicBezTo>
                  <a:cubicBezTo>
                    <a:pt x="758" y="2274"/>
                    <a:pt x="814" y="2134"/>
                    <a:pt x="899" y="2190"/>
                  </a:cubicBezTo>
                  <a:cubicBezTo>
                    <a:pt x="1179" y="2302"/>
                    <a:pt x="1207" y="2078"/>
                    <a:pt x="1292" y="1937"/>
                  </a:cubicBezTo>
                  <a:cubicBezTo>
                    <a:pt x="1320" y="1881"/>
                    <a:pt x="1404" y="1881"/>
                    <a:pt x="1460" y="1769"/>
                  </a:cubicBezTo>
                  <a:cubicBezTo>
                    <a:pt x="1264" y="1853"/>
                    <a:pt x="1067" y="1909"/>
                    <a:pt x="927" y="1713"/>
                  </a:cubicBezTo>
                  <a:cubicBezTo>
                    <a:pt x="927" y="1657"/>
                    <a:pt x="871" y="1713"/>
                    <a:pt x="899" y="1713"/>
                  </a:cubicBezTo>
                  <a:cubicBezTo>
                    <a:pt x="927" y="1685"/>
                    <a:pt x="927" y="1713"/>
                    <a:pt x="927" y="1713"/>
                  </a:cubicBezTo>
                  <a:cubicBezTo>
                    <a:pt x="983" y="1797"/>
                    <a:pt x="1039" y="1881"/>
                    <a:pt x="927" y="1965"/>
                  </a:cubicBezTo>
                  <a:cubicBezTo>
                    <a:pt x="871" y="2022"/>
                    <a:pt x="786" y="1937"/>
                    <a:pt x="730" y="1909"/>
                  </a:cubicBezTo>
                  <a:cubicBezTo>
                    <a:pt x="646" y="1853"/>
                    <a:pt x="590" y="1797"/>
                    <a:pt x="534" y="1741"/>
                  </a:cubicBezTo>
                  <a:cubicBezTo>
                    <a:pt x="534" y="1713"/>
                    <a:pt x="534" y="1713"/>
                    <a:pt x="534" y="16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70"/>
            <p:cNvSpPr/>
            <p:nvPr/>
          </p:nvSpPr>
          <p:spPr>
            <a:xfrm>
              <a:off x="2691550" y="873300"/>
              <a:ext cx="70200" cy="110925"/>
            </a:xfrm>
            <a:custGeom>
              <a:avLst/>
              <a:gdLst/>
              <a:ahLst/>
              <a:cxnLst/>
              <a:rect l="l" t="t" r="r" b="b"/>
              <a:pathLst>
                <a:path w="2808" h="4437" extrusionOk="0">
                  <a:moveTo>
                    <a:pt x="2583" y="3566"/>
                  </a:moveTo>
                  <a:cubicBezTo>
                    <a:pt x="2415" y="3594"/>
                    <a:pt x="2359" y="3791"/>
                    <a:pt x="2162" y="3763"/>
                  </a:cubicBezTo>
                  <a:cubicBezTo>
                    <a:pt x="2471" y="4071"/>
                    <a:pt x="2443" y="4100"/>
                    <a:pt x="2247" y="4436"/>
                  </a:cubicBezTo>
                  <a:cubicBezTo>
                    <a:pt x="2050" y="4128"/>
                    <a:pt x="1910" y="3763"/>
                    <a:pt x="1797" y="3426"/>
                  </a:cubicBezTo>
                  <a:cubicBezTo>
                    <a:pt x="1797" y="3342"/>
                    <a:pt x="1797" y="3229"/>
                    <a:pt x="1741" y="3145"/>
                  </a:cubicBezTo>
                  <a:lnTo>
                    <a:pt x="1741" y="3089"/>
                  </a:lnTo>
                  <a:cubicBezTo>
                    <a:pt x="1713" y="3033"/>
                    <a:pt x="1910" y="2892"/>
                    <a:pt x="1741" y="2920"/>
                  </a:cubicBezTo>
                  <a:cubicBezTo>
                    <a:pt x="1573" y="2949"/>
                    <a:pt x="1488" y="2920"/>
                    <a:pt x="1488" y="2780"/>
                  </a:cubicBezTo>
                  <a:cubicBezTo>
                    <a:pt x="1460" y="2640"/>
                    <a:pt x="1545" y="2527"/>
                    <a:pt x="1685" y="2527"/>
                  </a:cubicBezTo>
                  <a:cubicBezTo>
                    <a:pt x="1853" y="2555"/>
                    <a:pt x="1994" y="2471"/>
                    <a:pt x="2134" y="2387"/>
                  </a:cubicBezTo>
                  <a:cubicBezTo>
                    <a:pt x="1769" y="2190"/>
                    <a:pt x="1404" y="1994"/>
                    <a:pt x="1348" y="1517"/>
                  </a:cubicBezTo>
                  <a:cubicBezTo>
                    <a:pt x="1320" y="1320"/>
                    <a:pt x="1180" y="1067"/>
                    <a:pt x="1348" y="843"/>
                  </a:cubicBezTo>
                  <a:cubicBezTo>
                    <a:pt x="1208" y="871"/>
                    <a:pt x="1067" y="787"/>
                    <a:pt x="983" y="674"/>
                  </a:cubicBezTo>
                  <a:cubicBezTo>
                    <a:pt x="927" y="590"/>
                    <a:pt x="899" y="478"/>
                    <a:pt x="787" y="450"/>
                  </a:cubicBezTo>
                  <a:cubicBezTo>
                    <a:pt x="702" y="394"/>
                    <a:pt x="590" y="450"/>
                    <a:pt x="506" y="450"/>
                  </a:cubicBezTo>
                  <a:cubicBezTo>
                    <a:pt x="478" y="450"/>
                    <a:pt x="450" y="450"/>
                    <a:pt x="450" y="478"/>
                  </a:cubicBezTo>
                  <a:cubicBezTo>
                    <a:pt x="478" y="562"/>
                    <a:pt x="450" y="646"/>
                    <a:pt x="422" y="703"/>
                  </a:cubicBezTo>
                  <a:cubicBezTo>
                    <a:pt x="422" y="731"/>
                    <a:pt x="394" y="759"/>
                    <a:pt x="394" y="787"/>
                  </a:cubicBezTo>
                  <a:cubicBezTo>
                    <a:pt x="366" y="815"/>
                    <a:pt x="366" y="815"/>
                    <a:pt x="366" y="843"/>
                  </a:cubicBezTo>
                  <a:cubicBezTo>
                    <a:pt x="337" y="843"/>
                    <a:pt x="309" y="871"/>
                    <a:pt x="281" y="871"/>
                  </a:cubicBezTo>
                  <a:cubicBezTo>
                    <a:pt x="1" y="674"/>
                    <a:pt x="141" y="450"/>
                    <a:pt x="225" y="225"/>
                  </a:cubicBezTo>
                  <a:cubicBezTo>
                    <a:pt x="281" y="85"/>
                    <a:pt x="366" y="1"/>
                    <a:pt x="534" y="57"/>
                  </a:cubicBezTo>
                  <a:cubicBezTo>
                    <a:pt x="562" y="85"/>
                    <a:pt x="618" y="85"/>
                    <a:pt x="674" y="85"/>
                  </a:cubicBezTo>
                  <a:cubicBezTo>
                    <a:pt x="730" y="57"/>
                    <a:pt x="815" y="29"/>
                    <a:pt x="871" y="85"/>
                  </a:cubicBezTo>
                  <a:cubicBezTo>
                    <a:pt x="899" y="113"/>
                    <a:pt x="927" y="141"/>
                    <a:pt x="983" y="169"/>
                  </a:cubicBezTo>
                  <a:cubicBezTo>
                    <a:pt x="1124" y="197"/>
                    <a:pt x="1292" y="309"/>
                    <a:pt x="1432" y="141"/>
                  </a:cubicBezTo>
                  <a:cubicBezTo>
                    <a:pt x="1432" y="141"/>
                    <a:pt x="1460" y="141"/>
                    <a:pt x="1460" y="141"/>
                  </a:cubicBezTo>
                  <a:cubicBezTo>
                    <a:pt x="1629" y="113"/>
                    <a:pt x="1741" y="394"/>
                    <a:pt x="1966" y="169"/>
                  </a:cubicBezTo>
                  <a:cubicBezTo>
                    <a:pt x="2050" y="85"/>
                    <a:pt x="2359" y="85"/>
                    <a:pt x="2555" y="113"/>
                  </a:cubicBezTo>
                  <a:cubicBezTo>
                    <a:pt x="2611" y="85"/>
                    <a:pt x="2640" y="113"/>
                    <a:pt x="2640" y="141"/>
                  </a:cubicBezTo>
                  <a:cubicBezTo>
                    <a:pt x="2640" y="169"/>
                    <a:pt x="2640" y="169"/>
                    <a:pt x="2640" y="197"/>
                  </a:cubicBezTo>
                  <a:cubicBezTo>
                    <a:pt x="2724" y="253"/>
                    <a:pt x="2668" y="366"/>
                    <a:pt x="2724" y="422"/>
                  </a:cubicBezTo>
                  <a:cubicBezTo>
                    <a:pt x="2724" y="450"/>
                    <a:pt x="2724" y="450"/>
                    <a:pt x="2724" y="478"/>
                  </a:cubicBezTo>
                  <a:cubicBezTo>
                    <a:pt x="2808" y="1124"/>
                    <a:pt x="2724" y="1769"/>
                    <a:pt x="2752" y="2415"/>
                  </a:cubicBezTo>
                  <a:cubicBezTo>
                    <a:pt x="2752" y="2555"/>
                    <a:pt x="2752" y="2668"/>
                    <a:pt x="2752" y="2808"/>
                  </a:cubicBezTo>
                  <a:cubicBezTo>
                    <a:pt x="2752" y="2864"/>
                    <a:pt x="2752" y="2892"/>
                    <a:pt x="2724" y="2920"/>
                  </a:cubicBezTo>
                  <a:lnTo>
                    <a:pt x="2724" y="2920"/>
                  </a:lnTo>
                  <a:cubicBezTo>
                    <a:pt x="2640" y="3061"/>
                    <a:pt x="2752" y="3229"/>
                    <a:pt x="2640" y="3342"/>
                  </a:cubicBezTo>
                  <a:lnTo>
                    <a:pt x="2640" y="3342"/>
                  </a:lnTo>
                  <a:cubicBezTo>
                    <a:pt x="2583" y="3398"/>
                    <a:pt x="2640" y="3510"/>
                    <a:pt x="2583" y="356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70"/>
            <p:cNvSpPr/>
            <p:nvPr/>
          </p:nvSpPr>
          <p:spPr>
            <a:xfrm>
              <a:off x="2565925" y="886650"/>
              <a:ext cx="44925" cy="81425"/>
            </a:xfrm>
            <a:custGeom>
              <a:avLst/>
              <a:gdLst/>
              <a:ahLst/>
              <a:cxnLst/>
              <a:rect l="l" t="t" r="r" b="b"/>
              <a:pathLst>
                <a:path w="1797" h="3257" extrusionOk="0">
                  <a:moveTo>
                    <a:pt x="112" y="2667"/>
                  </a:moveTo>
                  <a:cubicBezTo>
                    <a:pt x="112" y="2639"/>
                    <a:pt x="112" y="2639"/>
                    <a:pt x="112" y="2611"/>
                  </a:cubicBezTo>
                  <a:cubicBezTo>
                    <a:pt x="28" y="2555"/>
                    <a:pt x="84" y="2443"/>
                    <a:pt x="28" y="2386"/>
                  </a:cubicBezTo>
                  <a:cubicBezTo>
                    <a:pt x="28" y="2358"/>
                    <a:pt x="28" y="2358"/>
                    <a:pt x="28" y="2330"/>
                  </a:cubicBezTo>
                  <a:cubicBezTo>
                    <a:pt x="0" y="2302"/>
                    <a:pt x="0" y="2302"/>
                    <a:pt x="0" y="2274"/>
                  </a:cubicBezTo>
                  <a:cubicBezTo>
                    <a:pt x="28" y="2246"/>
                    <a:pt x="28" y="2246"/>
                    <a:pt x="28" y="2246"/>
                  </a:cubicBezTo>
                  <a:cubicBezTo>
                    <a:pt x="309" y="2078"/>
                    <a:pt x="225" y="1797"/>
                    <a:pt x="197" y="1572"/>
                  </a:cubicBezTo>
                  <a:cubicBezTo>
                    <a:pt x="197" y="1348"/>
                    <a:pt x="197" y="1151"/>
                    <a:pt x="309" y="955"/>
                  </a:cubicBezTo>
                  <a:cubicBezTo>
                    <a:pt x="337" y="955"/>
                    <a:pt x="365" y="1011"/>
                    <a:pt x="365" y="983"/>
                  </a:cubicBezTo>
                  <a:cubicBezTo>
                    <a:pt x="393" y="955"/>
                    <a:pt x="337" y="955"/>
                    <a:pt x="337" y="927"/>
                  </a:cubicBezTo>
                  <a:cubicBezTo>
                    <a:pt x="281" y="674"/>
                    <a:pt x="421" y="449"/>
                    <a:pt x="506" y="225"/>
                  </a:cubicBezTo>
                  <a:cubicBezTo>
                    <a:pt x="590" y="0"/>
                    <a:pt x="702" y="281"/>
                    <a:pt x="814" y="309"/>
                  </a:cubicBezTo>
                  <a:cubicBezTo>
                    <a:pt x="1011" y="421"/>
                    <a:pt x="1123" y="646"/>
                    <a:pt x="1348" y="730"/>
                  </a:cubicBezTo>
                  <a:cubicBezTo>
                    <a:pt x="1376" y="758"/>
                    <a:pt x="1404" y="758"/>
                    <a:pt x="1404" y="786"/>
                  </a:cubicBezTo>
                  <a:cubicBezTo>
                    <a:pt x="1516" y="898"/>
                    <a:pt x="1516" y="1011"/>
                    <a:pt x="1404" y="1123"/>
                  </a:cubicBezTo>
                  <a:cubicBezTo>
                    <a:pt x="1235" y="1292"/>
                    <a:pt x="1488" y="1207"/>
                    <a:pt x="1488" y="1292"/>
                  </a:cubicBezTo>
                  <a:cubicBezTo>
                    <a:pt x="1685" y="1572"/>
                    <a:pt x="1544" y="1769"/>
                    <a:pt x="1320" y="1909"/>
                  </a:cubicBezTo>
                  <a:cubicBezTo>
                    <a:pt x="1292" y="1937"/>
                    <a:pt x="1264" y="1909"/>
                    <a:pt x="1264" y="1937"/>
                  </a:cubicBezTo>
                  <a:cubicBezTo>
                    <a:pt x="1235" y="1993"/>
                    <a:pt x="1264" y="1909"/>
                    <a:pt x="1292" y="1937"/>
                  </a:cubicBezTo>
                  <a:cubicBezTo>
                    <a:pt x="1404" y="2050"/>
                    <a:pt x="1516" y="2106"/>
                    <a:pt x="1600" y="2246"/>
                  </a:cubicBezTo>
                  <a:cubicBezTo>
                    <a:pt x="1657" y="2330"/>
                    <a:pt x="1741" y="2386"/>
                    <a:pt x="1797" y="2499"/>
                  </a:cubicBezTo>
                  <a:cubicBezTo>
                    <a:pt x="1797" y="2527"/>
                    <a:pt x="1797" y="2555"/>
                    <a:pt x="1797" y="2583"/>
                  </a:cubicBezTo>
                  <a:cubicBezTo>
                    <a:pt x="1741" y="2667"/>
                    <a:pt x="1685" y="2751"/>
                    <a:pt x="1600" y="2808"/>
                  </a:cubicBezTo>
                  <a:cubicBezTo>
                    <a:pt x="1488" y="2892"/>
                    <a:pt x="1376" y="2976"/>
                    <a:pt x="1235" y="2920"/>
                  </a:cubicBezTo>
                  <a:cubicBezTo>
                    <a:pt x="1095" y="2808"/>
                    <a:pt x="1067" y="2667"/>
                    <a:pt x="1151" y="2527"/>
                  </a:cubicBezTo>
                  <a:cubicBezTo>
                    <a:pt x="1179" y="2471"/>
                    <a:pt x="1235" y="2443"/>
                    <a:pt x="1292" y="2443"/>
                  </a:cubicBezTo>
                  <a:cubicBezTo>
                    <a:pt x="1320" y="2443"/>
                    <a:pt x="1348" y="2415"/>
                    <a:pt x="1376" y="2415"/>
                  </a:cubicBezTo>
                  <a:cubicBezTo>
                    <a:pt x="1404" y="2386"/>
                    <a:pt x="1404" y="2358"/>
                    <a:pt x="1432" y="2358"/>
                  </a:cubicBezTo>
                  <a:cubicBezTo>
                    <a:pt x="1432" y="2358"/>
                    <a:pt x="1404" y="2330"/>
                    <a:pt x="1404" y="2330"/>
                  </a:cubicBezTo>
                  <a:cubicBezTo>
                    <a:pt x="1404" y="2330"/>
                    <a:pt x="1376" y="2330"/>
                    <a:pt x="1376" y="2330"/>
                  </a:cubicBezTo>
                  <a:cubicBezTo>
                    <a:pt x="1348" y="2330"/>
                    <a:pt x="1320" y="2330"/>
                    <a:pt x="1292" y="2302"/>
                  </a:cubicBezTo>
                  <a:cubicBezTo>
                    <a:pt x="1151" y="2302"/>
                    <a:pt x="1011" y="2358"/>
                    <a:pt x="814" y="2358"/>
                  </a:cubicBezTo>
                  <a:cubicBezTo>
                    <a:pt x="870" y="2555"/>
                    <a:pt x="899" y="2751"/>
                    <a:pt x="758" y="2948"/>
                  </a:cubicBezTo>
                  <a:cubicBezTo>
                    <a:pt x="562" y="3257"/>
                    <a:pt x="534" y="3257"/>
                    <a:pt x="253" y="3004"/>
                  </a:cubicBezTo>
                  <a:cubicBezTo>
                    <a:pt x="225" y="2976"/>
                    <a:pt x="197" y="2920"/>
                    <a:pt x="169" y="2892"/>
                  </a:cubicBezTo>
                  <a:lnTo>
                    <a:pt x="169" y="2892"/>
                  </a:lnTo>
                  <a:cubicBezTo>
                    <a:pt x="169" y="2864"/>
                    <a:pt x="141" y="2836"/>
                    <a:pt x="141" y="2836"/>
                  </a:cubicBezTo>
                  <a:cubicBezTo>
                    <a:pt x="141" y="2779"/>
                    <a:pt x="141" y="2723"/>
                    <a:pt x="112" y="266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70"/>
            <p:cNvSpPr/>
            <p:nvPr/>
          </p:nvSpPr>
          <p:spPr>
            <a:xfrm>
              <a:off x="2561700" y="866275"/>
              <a:ext cx="72325" cy="39350"/>
            </a:xfrm>
            <a:custGeom>
              <a:avLst/>
              <a:gdLst/>
              <a:ahLst/>
              <a:cxnLst/>
              <a:rect l="l" t="t" r="r" b="b"/>
              <a:pathLst>
                <a:path w="2893" h="1574" extrusionOk="0">
                  <a:moveTo>
                    <a:pt x="1685" y="57"/>
                  </a:moveTo>
                  <a:cubicBezTo>
                    <a:pt x="1685" y="57"/>
                    <a:pt x="1713" y="57"/>
                    <a:pt x="1741" y="57"/>
                  </a:cubicBezTo>
                  <a:cubicBezTo>
                    <a:pt x="1798" y="113"/>
                    <a:pt x="1882" y="57"/>
                    <a:pt x="1966" y="141"/>
                  </a:cubicBezTo>
                  <a:lnTo>
                    <a:pt x="1938" y="141"/>
                  </a:lnTo>
                  <a:cubicBezTo>
                    <a:pt x="2022" y="169"/>
                    <a:pt x="2106" y="226"/>
                    <a:pt x="2162" y="282"/>
                  </a:cubicBezTo>
                  <a:lnTo>
                    <a:pt x="2162" y="282"/>
                  </a:lnTo>
                  <a:cubicBezTo>
                    <a:pt x="2191" y="310"/>
                    <a:pt x="2247" y="310"/>
                    <a:pt x="2275" y="338"/>
                  </a:cubicBezTo>
                  <a:cubicBezTo>
                    <a:pt x="2303" y="366"/>
                    <a:pt x="2331" y="394"/>
                    <a:pt x="2387" y="422"/>
                  </a:cubicBezTo>
                  <a:lnTo>
                    <a:pt x="2359" y="422"/>
                  </a:lnTo>
                  <a:cubicBezTo>
                    <a:pt x="2387" y="422"/>
                    <a:pt x="2415" y="450"/>
                    <a:pt x="2443" y="450"/>
                  </a:cubicBezTo>
                  <a:cubicBezTo>
                    <a:pt x="2471" y="450"/>
                    <a:pt x="2499" y="478"/>
                    <a:pt x="2499" y="478"/>
                  </a:cubicBezTo>
                  <a:lnTo>
                    <a:pt x="2499" y="478"/>
                  </a:lnTo>
                  <a:cubicBezTo>
                    <a:pt x="2527" y="506"/>
                    <a:pt x="2556" y="534"/>
                    <a:pt x="2584" y="562"/>
                  </a:cubicBezTo>
                  <a:lnTo>
                    <a:pt x="2584" y="562"/>
                  </a:lnTo>
                  <a:cubicBezTo>
                    <a:pt x="2612" y="562"/>
                    <a:pt x="2640" y="590"/>
                    <a:pt x="2668" y="619"/>
                  </a:cubicBezTo>
                  <a:lnTo>
                    <a:pt x="2668" y="619"/>
                  </a:lnTo>
                  <a:cubicBezTo>
                    <a:pt x="2668" y="647"/>
                    <a:pt x="2696" y="647"/>
                    <a:pt x="2724" y="675"/>
                  </a:cubicBezTo>
                  <a:lnTo>
                    <a:pt x="2752" y="675"/>
                  </a:lnTo>
                  <a:cubicBezTo>
                    <a:pt x="2780" y="703"/>
                    <a:pt x="2780" y="731"/>
                    <a:pt x="2808" y="731"/>
                  </a:cubicBezTo>
                  <a:cubicBezTo>
                    <a:pt x="2808" y="759"/>
                    <a:pt x="2836" y="759"/>
                    <a:pt x="2836" y="787"/>
                  </a:cubicBezTo>
                  <a:cubicBezTo>
                    <a:pt x="2836" y="815"/>
                    <a:pt x="2864" y="815"/>
                    <a:pt x="2864" y="843"/>
                  </a:cubicBezTo>
                  <a:cubicBezTo>
                    <a:pt x="2892" y="899"/>
                    <a:pt x="2892" y="955"/>
                    <a:pt x="2892" y="984"/>
                  </a:cubicBezTo>
                  <a:cubicBezTo>
                    <a:pt x="2780" y="1208"/>
                    <a:pt x="2668" y="1180"/>
                    <a:pt x="2499" y="1068"/>
                  </a:cubicBezTo>
                  <a:cubicBezTo>
                    <a:pt x="2471" y="1040"/>
                    <a:pt x="2471" y="984"/>
                    <a:pt x="2471" y="1012"/>
                  </a:cubicBezTo>
                  <a:cubicBezTo>
                    <a:pt x="2443" y="1124"/>
                    <a:pt x="2443" y="1236"/>
                    <a:pt x="2415" y="1348"/>
                  </a:cubicBezTo>
                  <a:cubicBezTo>
                    <a:pt x="2387" y="1489"/>
                    <a:pt x="2331" y="1573"/>
                    <a:pt x="2162" y="1517"/>
                  </a:cubicBezTo>
                  <a:cubicBezTo>
                    <a:pt x="2078" y="1405"/>
                    <a:pt x="2106" y="1124"/>
                    <a:pt x="1769" y="1236"/>
                  </a:cubicBezTo>
                  <a:cubicBezTo>
                    <a:pt x="1685" y="1292"/>
                    <a:pt x="1657" y="1096"/>
                    <a:pt x="1685" y="955"/>
                  </a:cubicBezTo>
                  <a:cubicBezTo>
                    <a:pt x="1517" y="984"/>
                    <a:pt x="1376" y="1040"/>
                    <a:pt x="1292" y="1124"/>
                  </a:cubicBezTo>
                  <a:cubicBezTo>
                    <a:pt x="1124" y="1348"/>
                    <a:pt x="1039" y="1208"/>
                    <a:pt x="927" y="1096"/>
                  </a:cubicBezTo>
                  <a:cubicBezTo>
                    <a:pt x="843" y="843"/>
                    <a:pt x="1011" y="619"/>
                    <a:pt x="1039" y="366"/>
                  </a:cubicBezTo>
                  <a:cubicBezTo>
                    <a:pt x="871" y="759"/>
                    <a:pt x="450" y="955"/>
                    <a:pt x="197" y="1320"/>
                  </a:cubicBezTo>
                  <a:cubicBezTo>
                    <a:pt x="169" y="1377"/>
                    <a:pt x="113" y="1489"/>
                    <a:pt x="29" y="1348"/>
                  </a:cubicBezTo>
                  <a:cubicBezTo>
                    <a:pt x="29" y="1264"/>
                    <a:pt x="1" y="1152"/>
                    <a:pt x="57" y="1040"/>
                  </a:cubicBezTo>
                  <a:lnTo>
                    <a:pt x="57" y="1040"/>
                  </a:lnTo>
                  <a:cubicBezTo>
                    <a:pt x="141" y="955"/>
                    <a:pt x="57" y="843"/>
                    <a:pt x="141" y="759"/>
                  </a:cubicBezTo>
                  <a:lnTo>
                    <a:pt x="141" y="759"/>
                  </a:lnTo>
                  <a:cubicBezTo>
                    <a:pt x="169" y="731"/>
                    <a:pt x="169" y="647"/>
                    <a:pt x="197" y="619"/>
                  </a:cubicBezTo>
                  <a:lnTo>
                    <a:pt x="197" y="619"/>
                  </a:lnTo>
                  <a:cubicBezTo>
                    <a:pt x="225" y="590"/>
                    <a:pt x="253" y="562"/>
                    <a:pt x="281" y="562"/>
                  </a:cubicBezTo>
                  <a:lnTo>
                    <a:pt x="281" y="562"/>
                  </a:lnTo>
                  <a:cubicBezTo>
                    <a:pt x="310" y="506"/>
                    <a:pt x="310" y="450"/>
                    <a:pt x="338" y="422"/>
                  </a:cubicBezTo>
                  <a:lnTo>
                    <a:pt x="338" y="422"/>
                  </a:lnTo>
                  <a:cubicBezTo>
                    <a:pt x="366" y="394"/>
                    <a:pt x="394" y="366"/>
                    <a:pt x="422" y="338"/>
                  </a:cubicBezTo>
                  <a:lnTo>
                    <a:pt x="422" y="338"/>
                  </a:lnTo>
                  <a:cubicBezTo>
                    <a:pt x="450" y="310"/>
                    <a:pt x="506" y="310"/>
                    <a:pt x="562" y="282"/>
                  </a:cubicBezTo>
                  <a:lnTo>
                    <a:pt x="562" y="282"/>
                  </a:lnTo>
                  <a:cubicBezTo>
                    <a:pt x="590" y="254"/>
                    <a:pt x="590" y="226"/>
                    <a:pt x="618" y="197"/>
                  </a:cubicBezTo>
                  <a:lnTo>
                    <a:pt x="618" y="197"/>
                  </a:lnTo>
                  <a:cubicBezTo>
                    <a:pt x="646" y="169"/>
                    <a:pt x="731" y="169"/>
                    <a:pt x="759" y="141"/>
                  </a:cubicBezTo>
                  <a:lnTo>
                    <a:pt x="759" y="141"/>
                  </a:lnTo>
                  <a:cubicBezTo>
                    <a:pt x="815" y="57"/>
                    <a:pt x="927" y="113"/>
                    <a:pt x="983" y="57"/>
                  </a:cubicBezTo>
                  <a:lnTo>
                    <a:pt x="983" y="57"/>
                  </a:lnTo>
                  <a:cubicBezTo>
                    <a:pt x="1208" y="1"/>
                    <a:pt x="1433" y="1"/>
                    <a:pt x="16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70"/>
            <p:cNvSpPr/>
            <p:nvPr/>
          </p:nvSpPr>
          <p:spPr>
            <a:xfrm>
              <a:off x="2700675" y="1012975"/>
              <a:ext cx="42850" cy="57575"/>
            </a:xfrm>
            <a:custGeom>
              <a:avLst/>
              <a:gdLst/>
              <a:ahLst/>
              <a:cxnLst/>
              <a:rect l="l" t="t" r="r" b="b"/>
              <a:pathLst>
                <a:path w="1714" h="2303" extrusionOk="0">
                  <a:moveTo>
                    <a:pt x="1573" y="1348"/>
                  </a:moveTo>
                  <a:cubicBezTo>
                    <a:pt x="1573" y="1376"/>
                    <a:pt x="1573" y="1376"/>
                    <a:pt x="1573" y="1404"/>
                  </a:cubicBezTo>
                  <a:cubicBezTo>
                    <a:pt x="1517" y="1460"/>
                    <a:pt x="1573" y="1573"/>
                    <a:pt x="1517" y="1629"/>
                  </a:cubicBezTo>
                  <a:lnTo>
                    <a:pt x="1517" y="1629"/>
                  </a:lnTo>
                  <a:cubicBezTo>
                    <a:pt x="1460" y="1685"/>
                    <a:pt x="1517" y="1769"/>
                    <a:pt x="1432" y="1825"/>
                  </a:cubicBezTo>
                  <a:cubicBezTo>
                    <a:pt x="1432" y="1853"/>
                    <a:pt x="1432" y="1882"/>
                    <a:pt x="1432" y="1882"/>
                  </a:cubicBezTo>
                  <a:cubicBezTo>
                    <a:pt x="1404" y="1910"/>
                    <a:pt x="1404" y="1910"/>
                    <a:pt x="1376" y="1910"/>
                  </a:cubicBezTo>
                  <a:cubicBezTo>
                    <a:pt x="1208" y="1882"/>
                    <a:pt x="1152" y="1994"/>
                    <a:pt x="1039" y="2078"/>
                  </a:cubicBezTo>
                  <a:cubicBezTo>
                    <a:pt x="702" y="2303"/>
                    <a:pt x="337" y="2275"/>
                    <a:pt x="1" y="2106"/>
                  </a:cubicBezTo>
                  <a:cubicBezTo>
                    <a:pt x="1" y="2078"/>
                    <a:pt x="1" y="2050"/>
                    <a:pt x="1" y="2022"/>
                  </a:cubicBezTo>
                  <a:cubicBezTo>
                    <a:pt x="1" y="1938"/>
                    <a:pt x="29" y="1882"/>
                    <a:pt x="85" y="1853"/>
                  </a:cubicBezTo>
                  <a:cubicBezTo>
                    <a:pt x="85" y="1825"/>
                    <a:pt x="113" y="1797"/>
                    <a:pt x="141" y="1797"/>
                  </a:cubicBezTo>
                  <a:cubicBezTo>
                    <a:pt x="309" y="1629"/>
                    <a:pt x="618" y="1657"/>
                    <a:pt x="674" y="1376"/>
                  </a:cubicBezTo>
                  <a:cubicBezTo>
                    <a:pt x="702" y="1320"/>
                    <a:pt x="843" y="1264"/>
                    <a:pt x="702" y="1180"/>
                  </a:cubicBezTo>
                  <a:cubicBezTo>
                    <a:pt x="618" y="1124"/>
                    <a:pt x="562" y="1067"/>
                    <a:pt x="478" y="1039"/>
                  </a:cubicBezTo>
                  <a:cubicBezTo>
                    <a:pt x="365" y="955"/>
                    <a:pt x="113" y="1039"/>
                    <a:pt x="169" y="787"/>
                  </a:cubicBezTo>
                  <a:cubicBezTo>
                    <a:pt x="197" y="618"/>
                    <a:pt x="365" y="478"/>
                    <a:pt x="562" y="450"/>
                  </a:cubicBezTo>
                  <a:cubicBezTo>
                    <a:pt x="618" y="422"/>
                    <a:pt x="646" y="450"/>
                    <a:pt x="702" y="450"/>
                  </a:cubicBezTo>
                  <a:cubicBezTo>
                    <a:pt x="983" y="450"/>
                    <a:pt x="1264" y="562"/>
                    <a:pt x="1376" y="141"/>
                  </a:cubicBezTo>
                  <a:cubicBezTo>
                    <a:pt x="1404" y="57"/>
                    <a:pt x="1517" y="1"/>
                    <a:pt x="1601" y="57"/>
                  </a:cubicBezTo>
                  <a:cubicBezTo>
                    <a:pt x="1713" y="113"/>
                    <a:pt x="1713" y="225"/>
                    <a:pt x="1629" y="281"/>
                  </a:cubicBezTo>
                  <a:cubicBezTo>
                    <a:pt x="1488" y="478"/>
                    <a:pt x="1713" y="590"/>
                    <a:pt x="1685" y="759"/>
                  </a:cubicBezTo>
                  <a:cubicBezTo>
                    <a:pt x="1685" y="815"/>
                    <a:pt x="1713" y="927"/>
                    <a:pt x="1657" y="983"/>
                  </a:cubicBezTo>
                  <a:cubicBezTo>
                    <a:pt x="1657" y="1011"/>
                    <a:pt x="1657" y="1039"/>
                    <a:pt x="1657" y="1039"/>
                  </a:cubicBezTo>
                  <a:cubicBezTo>
                    <a:pt x="1573" y="1152"/>
                    <a:pt x="1657" y="1264"/>
                    <a:pt x="1573" y="134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70"/>
            <p:cNvSpPr/>
            <p:nvPr/>
          </p:nvSpPr>
          <p:spPr>
            <a:xfrm>
              <a:off x="2561700" y="871900"/>
              <a:ext cx="29500" cy="72325"/>
            </a:xfrm>
            <a:custGeom>
              <a:avLst/>
              <a:gdLst/>
              <a:ahLst/>
              <a:cxnLst/>
              <a:rect l="l" t="t" r="r" b="b"/>
              <a:pathLst>
                <a:path w="1180" h="2893" extrusionOk="0">
                  <a:moveTo>
                    <a:pt x="57" y="1180"/>
                  </a:moveTo>
                  <a:cubicBezTo>
                    <a:pt x="197" y="927"/>
                    <a:pt x="338" y="730"/>
                    <a:pt x="590" y="590"/>
                  </a:cubicBezTo>
                  <a:cubicBezTo>
                    <a:pt x="731" y="534"/>
                    <a:pt x="787" y="337"/>
                    <a:pt x="871" y="225"/>
                  </a:cubicBezTo>
                  <a:cubicBezTo>
                    <a:pt x="955" y="85"/>
                    <a:pt x="1039" y="29"/>
                    <a:pt x="1180" y="1"/>
                  </a:cubicBezTo>
                  <a:cubicBezTo>
                    <a:pt x="1152" y="309"/>
                    <a:pt x="955" y="562"/>
                    <a:pt x="983" y="899"/>
                  </a:cubicBezTo>
                  <a:cubicBezTo>
                    <a:pt x="983" y="899"/>
                    <a:pt x="1011" y="927"/>
                    <a:pt x="983" y="927"/>
                  </a:cubicBezTo>
                  <a:cubicBezTo>
                    <a:pt x="983" y="955"/>
                    <a:pt x="983" y="955"/>
                    <a:pt x="983" y="955"/>
                  </a:cubicBezTo>
                  <a:cubicBezTo>
                    <a:pt x="843" y="983"/>
                    <a:pt x="843" y="815"/>
                    <a:pt x="703" y="787"/>
                  </a:cubicBezTo>
                  <a:cubicBezTo>
                    <a:pt x="787" y="1095"/>
                    <a:pt x="506" y="1292"/>
                    <a:pt x="562" y="1601"/>
                  </a:cubicBezTo>
                  <a:cubicBezTo>
                    <a:pt x="534" y="1601"/>
                    <a:pt x="478" y="1601"/>
                    <a:pt x="450" y="1629"/>
                  </a:cubicBezTo>
                  <a:cubicBezTo>
                    <a:pt x="534" y="1741"/>
                    <a:pt x="506" y="1853"/>
                    <a:pt x="422" y="1966"/>
                  </a:cubicBezTo>
                  <a:cubicBezTo>
                    <a:pt x="310" y="2078"/>
                    <a:pt x="506" y="2078"/>
                    <a:pt x="506" y="2134"/>
                  </a:cubicBezTo>
                  <a:cubicBezTo>
                    <a:pt x="450" y="2331"/>
                    <a:pt x="478" y="2555"/>
                    <a:pt x="478" y="2752"/>
                  </a:cubicBezTo>
                  <a:cubicBezTo>
                    <a:pt x="450" y="2892"/>
                    <a:pt x="310" y="2836"/>
                    <a:pt x="197" y="2836"/>
                  </a:cubicBezTo>
                  <a:cubicBezTo>
                    <a:pt x="141" y="2808"/>
                    <a:pt x="169" y="2752"/>
                    <a:pt x="141" y="2696"/>
                  </a:cubicBezTo>
                  <a:cubicBezTo>
                    <a:pt x="141" y="2668"/>
                    <a:pt x="141" y="2668"/>
                    <a:pt x="141" y="2640"/>
                  </a:cubicBezTo>
                  <a:cubicBezTo>
                    <a:pt x="57" y="2555"/>
                    <a:pt x="141" y="2443"/>
                    <a:pt x="57" y="2359"/>
                  </a:cubicBezTo>
                  <a:cubicBezTo>
                    <a:pt x="57" y="2331"/>
                    <a:pt x="57" y="2303"/>
                    <a:pt x="57" y="2303"/>
                  </a:cubicBezTo>
                  <a:cubicBezTo>
                    <a:pt x="1" y="1910"/>
                    <a:pt x="1" y="1545"/>
                    <a:pt x="57" y="11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70"/>
            <p:cNvSpPr/>
            <p:nvPr/>
          </p:nvSpPr>
          <p:spPr>
            <a:xfrm>
              <a:off x="2698575" y="992625"/>
              <a:ext cx="53350" cy="55475"/>
            </a:xfrm>
            <a:custGeom>
              <a:avLst/>
              <a:gdLst/>
              <a:ahLst/>
              <a:cxnLst/>
              <a:rect l="l" t="t" r="r" b="b"/>
              <a:pathLst>
                <a:path w="2134" h="2219" extrusionOk="0">
                  <a:moveTo>
                    <a:pt x="1741" y="1544"/>
                  </a:moveTo>
                  <a:cubicBezTo>
                    <a:pt x="1544" y="1292"/>
                    <a:pt x="1544" y="1292"/>
                    <a:pt x="1685" y="1039"/>
                  </a:cubicBezTo>
                  <a:cubicBezTo>
                    <a:pt x="1713" y="1011"/>
                    <a:pt x="1741" y="955"/>
                    <a:pt x="1685" y="927"/>
                  </a:cubicBezTo>
                  <a:cubicBezTo>
                    <a:pt x="1657" y="899"/>
                    <a:pt x="1601" y="899"/>
                    <a:pt x="1601" y="927"/>
                  </a:cubicBezTo>
                  <a:cubicBezTo>
                    <a:pt x="1516" y="983"/>
                    <a:pt x="1488" y="1095"/>
                    <a:pt x="1404" y="1151"/>
                  </a:cubicBezTo>
                  <a:cubicBezTo>
                    <a:pt x="1292" y="1236"/>
                    <a:pt x="1460" y="1292"/>
                    <a:pt x="1432" y="1404"/>
                  </a:cubicBezTo>
                  <a:cubicBezTo>
                    <a:pt x="1348" y="1432"/>
                    <a:pt x="1236" y="1348"/>
                    <a:pt x="1179" y="1460"/>
                  </a:cubicBezTo>
                  <a:cubicBezTo>
                    <a:pt x="1151" y="1488"/>
                    <a:pt x="1123" y="1488"/>
                    <a:pt x="1095" y="1460"/>
                  </a:cubicBezTo>
                  <a:cubicBezTo>
                    <a:pt x="702" y="1236"/>
                    <a:pt x="562" y="1264"/>
                    <a:pt x="281" y="1685"/>
                  </a:cubicBezTo>
                  <a:cubicBezTo>
                    <a:pt x="421" y="1713"/>
                    <a:pt x="534" y="1741"/>
                    <a:pt x="646" y="1769"/>
                  </a:cubicBezTo>
                  <a:cubicBezTo>
                    <a:pt x="843" y="1797"/>
                    <a:pt x="814" y="2022"/>
                    <a:pt x="983" y="2050"/>
                  </a:cubicBezTo>
                  <a:cubicBezTo>
                    <a:pt x="927" y="2106"/>
                    <a:pt x="871" y="2162"/>
                    <a:pt x="814" y="2218"/>
                  </a:cubicBezTo>
                  <a:cubicBezTo>
                    <a:pt x="590" y="2162"/>
                    <a:pt x="365" y="2078"/>
                    <a:pt x="141" y="1994"/>
                  </a:cubicBezTo>
                  <a:cubicBezTo>
                    <a:pt x="28" y="1966"/>
                    <a:pt x="0" y="1825"/>
                    <a:pt x="56" y="1713"/>
                  </a:cubicBezTo>
                  <a:cubicBezTo>
                    <a:pt x="169" y="1348"/>
                    <a:pt x="337" y="1039"/>
                    <a:pt x="758" y="1011"/>
                  </a:cubicBezTo>
                  <a:cubicBezTo>
                    <a:pt x="814" y="1011"/>
                    <a:pt x="899" y="983"/>
                    <a:pt x="927" y="927"/>
                  </a:cubicBezTo>
                  <a:cubicBezTo>
                    <a:pt x="1123" y="646"/>
                    <a:pt x="1432" y="562"/>
                    <a:pt x="1741" y="478"/>
                  </a:cubicBezTo>
                  <a:cubicBezTo>
                    <a:pt x="1853" y="421"/>
                    <a:pt x="1769" y="281"/>
                    <a:pt x="1825" y="197"/>
                  </a:cubicBezTo>
                  <a:cubicBezTo>
                    <a:pt x="1881" y="0"/>
                    <a:pt x="1853" y="0"/>
                    <a:pt x="2106" y="57"/>
                  </a:cubicBezTo>
                  <a:cubicBezTo>
                    <a:pt x="2134" y="141"/>
                    <a:pt x="2134" y="197"/>
                    <a:pt x="2078" y="253"/>
                  </a:cubicBezTo>
                  <a:lnTo>
                    <a:pt x="2078" y="253"/>
                  </a:lnTo>
                  <a:cubicBezTo>
                    <a:pt x="1994" y="365"/>
                    <a:pt x="2106" y="506"/>
                    <a:pt x="2022" y="618"/>
                  </a:cubicBezTo>
                  <a:lnTo>
                    <a:pt x="2022" y="758"/>
                  </a:lnTo>
                  <a:cubicBezTo>
                    <a:pt x="1937" y="843"/>
                    <a:pt x="2022" y="955"/>
                    <a:pt x="1937" y="1039"/>
                  </a:cubicBezTo>
                  <a:lnTo>
                    <a:pt x="1937" y="1039"/>
                  </a:lnTo>
                  <a:cubicBezTo>
                    <a:pt x="1881" y="1095"/>
                    <a:pt x="1937" y="1180"/>
                    <a:pt x="1881" y="1236"/>
                  </a:cubicBezTo>
                  <a:cubicBezTo>
                    <a:pt x="1881" y="1264"/>
                    <a:pt x="1881" y="1292"/>
                    <a:pt x="1881" y="1320"/>
                  </a:cubicBezTo>
                  <a:cubicBezTo>
                    <a:pt x="1825" y="1376"/>
                    <a:pt x="1881" y="1460"/>
                    <a:pt x="1797" y="1516"/>
                  </a:cubicBezTo>
                  <a:lnTo>
                    <a:pt x="1797" y="1516"/>
                  </a:lnTo>
                  <a:cubicBezTo>
                    <a:pt x="1797" y="1544"/>
                    <a:pt x="1769" y="1573"/>
                    <a:pt x="1741" y="154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70"/>
            <p:cNvSpPr/>
            <p:nvPr/>
          </p:nvSpPr>
          <p:spPr>
            <a:xfrm>
              <a:off x="2691550" y="837500"/>
              <a:ext cx="56875" cy="38625"/>
            </a:xfrm>
            <a:custGeom>
              <a:avLst/>
              <a:gdLst/>
              <a:ahLst/>
              <a:cxnLst/>
              <a:rect l="l" t="t" r="r" b="b"/>
              <a:pathLst>
                <a:path w="2275" h="1545" extrusionOk="0">
                  <a:moveTo>
                    <a:pt x="1460" y="85"/>
                  </a:moveTo>
                  <a:cubicBezTo>
                    <a:pt x="1517" y="85"/>
                    <a:pt x="1545" y="85"/>
                    <a:pt x="1601" y="85"/>
                  </a:cubicBezTo>
                  <a:cubicBezTo>
                    <a:pt x="1769" y="197"/>
                    <a:pt x="2022" y="1"/>
                    <a:pt x="2162" y="225"/>
                  </a:cubicBezTo>
                  <a:lnTo>
                    <a:pt x="2162" y="225"/>
                  </a:lnTo>
                  <a:cubicBezTo>
                    <a:pt x="2190" y="282"/>
                    <a:pt x="2190" y="338"/>
                    <a:pt x="2218" y="366"/>
                  </a:cubicBezTo>
                  <a:lnTo>
                    <a:pt x="2218" y="366"/>
                  </a:lnTo>
                  <a:cubicBezTo>
                    <a:pt x="2275" y="422"/>
                    <a:pt x="2275" y="450"/>
                    <a:pt x="2247" y="506"/>
                  </a:cubicBezTo>
                  <a:cubicBezTo>
                    <a:pt x="2078" y="899"/>
                    <a:pt x="2022" y="955"/>
                    <a:pt x="1629" y="843"/>
                  </a:cubicBezTo>
                  <a:cubicBezTo>
                    <a:pt x="1180" y="703"/>
                    <a:pt x="843" y="927"/>
                    <a:pt x="534" y="1236"/>
                  </a:cubicBezTo>
                  <a:cubicBezTo>
                    <a:pt x="422" y="1348"/>
                    <a:pt x="337" y="1517"/>
                    <a:pt x="141" y="1545"/>
                  </a:cubicBezTo>
                  <a:cubicBezTo>
                    <a:pt x="113" y="1545"/>
                    <a:pt x="85" y="1517"/>
                    <a:pt x="57" y="1517"/>
                  </a:cubicBezTo>
                  <a:cubicBezTo>
                    <a:pt x="57" y="1208"/>
                    <a:pt x="1" y="871"/>
                    <a:pt x="450" y="787"/>
                  </a:cubicBezTo>
                  <a:cubicBezTo>
                    <a:pt x="534" y="787"/>
                    <a:pt x="590" y="675"/>
                    <a:pt x="534" y="562"/>
                  </a:cubicBezTo>
                  <a:cubicBezTo>
                    <a:pt x="506" y="478"/>
                    <a:pt x="478" y="394"/>
                    <a:pt x="562" y="310"/>
                  </a:cubicBezTo>
                  <a:cubicBezTo>
                    <a:pt x="590" y="282"/>
                    <a:pt x="646" y="254"/>
                    <a:pt x="674" y="225"/>
                  </a:cubicBezTo>
                  <a:lnTo>
                    <a:pt x="674" y="225"/>
                  </a:lnTo>
                  <a:cubicBezTo>
                    <a:pt x="730" y="197"/>
                    <a:pt x="787" y="197"/>
                    <a:pt x="843" y="169"/>
                  </a:cubicBezTo>
                  <a:lnTo>
                    <a:pt x="815" y="169"/>
                  </a:lnTo>
                  <a:cubicBezTo>
                    <a:pt x="1039" y="57"/>
                    <a:pt x="1264" y="197"/>
                    <a:pt x="146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70"/>
            <p:cNvSpPr/>
            <p:nvPr/>
          </p:nvSpPr>
          <p:spPr>
            <a:xfrm>
              <a:off x="2672600" y="843825"/>
              <a:ext cx="40725" cy="47050"/>
            </a:xfrm>
            <a:custGeom>
              <a:avLst/>
              <a:gdLst/>
              <a:ahLst/>
              <a:cxnLst/>
              <a:rect l="l" t="t" r="r" b="b"/>
              <a:pathLst>
                <a:path w="1629" h="1882" extrusionOk="0">
                  <a:moveTo>
                    <a:pt x="1376" y="57"/>
                  </a:moveTo>
                  <a:cubicBezTo>
                    <a:pt x="1348" y="113"/>
                    <a:pt x="1292" y="197"/>
                    <a:pt x="1348" y="225"/>
                  </a:cubicBezTo>
                  <a:cubicBezTo>
                    <a:pt x="1629" y="394"/>
                    <a:pt x="1320" y="478"/>
                    <a:pt x="1320" y="618"/>
                  </a:cubicBezTo>
                  <a:cubicBezTo>
                    <a:pt x="1320" y="702"/>
                    <a:pt x="1236" y="618"/>
                    <a:pt x="1180" y="618"/>
                  </a:cubicBezTo>
                  <a:cubicBezTo>
                    <a:pt x="983" y="646"/>
                    <a:pt x="927" y="730"/>
                    <a:pt x="955" y="927"/>
                  </a:cubicBezTo>
                  <a:cubicBezTo>
                    <a:pt x="955" y="1067"/>
                    <a:pt x="843" y="1124"/>
                    <a:pt x="815" y="1236"/>
                  </a:cubicBezTo>
                  <a:cubicBezTo>
                    <a:pt x="646" y="1573"/>
                    <a:pt x="422" y="1825"/>
                    <a:pt x="29" y="1882"/>
                  </a:cubicBezTo>
                  <a:cubicBezTo>
                    <a:pt x="1" y="1825"/>
                    <a:pt x="1" y="1769"/>
                    <a:pt x="57" y="1741"/>
                  </a:cubicBezTo>
                  <a:lnTo>
                    <a:pt x="57" y="1741"/>
                  </a:lnTo>
                  <a:cubicBezTo>
                    <a:pt x="85" y="1685"/>
                    <a:pt x="85" y="1629"/>
                    <a:pt x="113" y="1601"/>
                  </a:cubicBezTo>
                  <a:cubicBezTo>
                    <a:pt x="113" y="1573"/>
                    <a:pt x="113" y="1545"/>
                    <a:pt x="113" y="1517"/>
                  </a:cubicBezTo>
                  <a:cubicBezTo>
                    <a:pt x="169" y="1488"/>
                    <a:pt x="141" y="1404"/>
                    <a:pt x="197" y="1376"/>
                  </a:cubicBezTo>
                  <a:lnTo>
                    <a:pt x="197" y="1376"/>
                  </a:lnTo>
                  <a:cubicBezTo>
                    <a:pt x="225" y="1348"/>
                    <a:pt x="225" y="1264"/>
                    <a:pt x="253" y="1236"/>
                  </a:cubicBezTo>
                  <a:lnTo>
                    <a:pt x="253" y="1236"/>
                  </a:lnTo>
                  <a:cubicBezTo>
                    <a:pt x="281" y="1208"/>
                    <a:pt x="281" y="1124"/>
                    <a:pt x="337" y="1095"/>
                  </a:cubicBezTo>
                  <a:lnTo>
                    <a:pt x="337" y="1095"/>
                  </a:lnTo>
                  <a:cubicBezTo>
                    <a:pt x="365" y="1067"/>
                    <a:pt x="365" y="983"/>
                    <a:pt x="394" y="955"/>
                  </a:cubicBezTo>
                  <a:lnTo>
                    <a:pt x="394" y="955"/>
                  </a:lnTo>
                  <a:cubicBezTo>
                    <a:pt x="422" y="927"/>
                    <a:pt x="422" y="843"/>
                    <a:pt x="478" y="815"/>
                  </a:cubicBezTo>
                  <a:lnTo>
                    <a:pt x="478" y="815"/>
                  </a:lnTo>
                  <a:cubicBezTo>
                    <a:pt x="478" y="787"/>
                    <a:pt x="506" y="759"/>
                    <a:pt x="534" y="759"/>
                  </a:cubicBezTo>
                  <a:lnTo>
                    <a:pt x="534" y="759"/>
                  </a:lnTo>
                  <a:cubicBezTo>
                    <a:pt x="562" y="730"/>
                    <a:pt x="562" y="702"/>
                    <a:pt x="590" y="674"/>
                  </a:cubicBezTo>
                  <a:cubicBezTo>
                    <a:pt x="590" y="674"/>
                    <a:pt x="590" y="646"/>
                    <a:pt x="618" y="646"/>
                  </a:cubicBezTo>
                  <a:cubicBezTo>
                    <a:pt x="618" y="618"/>
                    <a:pt x="646" y="590"/>
                    <a:pt x="674" y="590"/>
                  </a:cubicBezTo>
                  <a:cubicBezTo>
                    <a:pt x="674" y="562"/>
                    <a:pt x="702" y="562"/>
                    <a:pt x="702" y="562"/>
                  </a:cubicBezTo>
                  <a:cubicBezTo>
                    <a:pt x="815" y="422"/>
                    <a:pt x="955" y="281"/>
                    <a:pt x="1095" y="197"/>
                  </a:cubicBezTo>
                  <a:lnTo>
                    <a:pt x="1095" y="197"/>
                  </a:lnTo>
                  <a:cubicBezTo>
                    <a:pt x="1124" y="169"/>
                    <a:pt x="1152" y="141"/>
                    <a:pt x="1180" y="113"/>
                  </a:cubicBezTo>
                  <a:lnTo>
                    <a:pt x="1180" y="113"/>
                  </a:lnTo>
                  <a:cubicBezTo>
                    <a:pt x="1180" y="85"/>
                    <a:pt x="1208" y="57"/>
                    <a:pt x="1236" y="57"/>
                  </a:cubicBezTo>
                  <a:lnTo>
                    <a:pt x="1236" y="57"/>
                  </a:lnTo>
                  <a:cubicBezTo>
                    <a:pt x="1264" y="29"/>
                    <a:pt x="1292" y="29"/>
                    <a:pt x="1320" y="29"/>
                  </a:cubicBezTo>
                  <a:cubicBezTo>
                    <a:pt x="1320" y="1"/>
                    <a:pt x="1348" y="29"/>
                    <a:pt x="1376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70"/>
            <p:cNvSpPr/>
            <p:nvPr/>
          </p:nvSpPr>
          <p:spPr>
            <a:xfrm>
              <a:off x="2702775" y="1064925"/>
              <a:ext cx="30200" cy="42125"/>
            </a:xfrm>
            <a:custGeom>
              <a:avLst/>
              <a:gdLst/>
              <a:ahLst/>
              <a:cxnLst/>
              <a:rect l="l" t="t" r="r" b="b"/>
              <a:pathLst>
                <a:path w="1208" h="1685" extrusionOk="0">
                  <a:moveTo>
                    <a:pt x="1152" y="533"/>
                  </a:moveTo>
                  <a:cubicBezTo>
                    <a:pt x="1124" y="533"/>
                    <a:pt x="1124" y="562"/>
                    <a:pt x="1152" y="590"/>
                  </a:cubicBezTo>
                  <a:cubicBezTo>
                    <a:pt x="1068" y="702"/>
                    <a:pt x="1152" y="842"/>
                    <a:pt x="1068" y="955"/>
                  </a:cubicBezTo>
                  <a:cubicBezTo>
                    <a:pt x="1068" y="955"/>
                    <a:pt x="1068" y="983"/>
                    <a:pt x="1068" y="1011"/>
                  </a:cubicBezTo>
                  <a:cubicBezTo>
                    <a:pt x="1011" y="1095"/>
                    <a:pt x="1096" y="1207"/>
                    <a:pt x="1011" y="1292"/>
                  </a:cubicBezTo>
                  <a:lnTo>
                    <a:pt x="1011" y="1292"/>
                  </a:lnTo>
                  <a:cubicBezTo>
                    <a:pt x="927" y="1404"/>
                    <a:pt x="1011" y="1544"/>
                    <a:pt x="927" y="1656"/>
                  </a:cubicBezTo>
                  <a:lnTo>
                    <a:pt x="927" y="1656"/>
                  </a:lnTo>
                  <a:cubicBezTo>
                    <a:pt x="899" y="1685"/>
                    <a:pt x="871" y="1685"/>
                    <a:pt x="843" y="1656"/>
                  </a:cubicBezTo>
                  <a:cubicBezTo>
                    <a:pt x="815" y="1628"/>
                    <a:pt x="787" y="1572"/>
                    <a:pt x="787" y="1516"/>
                  </a:cubicBezTo>
                  <a:cubicBezTo>
                    <a:pt x="703" y="1404"/>
                    <a:pt x="590" y="1376"/>
                    <a:pt x="450" y="1376"/>
                  </a:cubicBezTo>
                  <a:cubicBezTo>
                    <a:pt x="281" y="1404"/>
                    <a:pt x="169" y="1292"/>
                    <a:pt x="57" y="1179"/>
                  </a:cubicBezTo>
                  <a:cubicBezTo>
                    <a:pt x="1" y="927"/>
                    <a:pt x="169" y="814"/>
                    <a:pt x="366" y="730"/>
                  </a:cubicBezTo>
                  <a:cubicBezTo>
                    <a:pt x="534" y="646"/>
                    <a:pt x="703" y="590"/>
                    <a:pt x="618" y="337"/>
                  </a:cubicBezTo>
                  <a:cubicBezTo>
                    <a:pt x="590" y="225"/>
                    <a:pt x="675" y="112"/>
                    <a:pt x="815" y="84"/>
                  </a:cubicBezTo>
                  <a:cubicBezTo>
                    <a:pt x="983" y="0"/>
                    <a:pt x="1096" y="56"/>
                    <a:pt x="1152" y="197"/>
                  </a:cubicBezTo>
                  <a:cubicBezTo>
                    <a:pt x="1152" y="225"/>
                    <a:pt x="1180" y="253"/>
                    <a:pt x="1180" y="281"/>
                  </a:cubicBezTo>
                  <a:cubicBezTo>
                    <a:pt x="1180" y="365"/>
                    <a:pt x="1208" y="449"/>
                    <a:pt x="1152" y="53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70"/>
            <p:cNvSpPr/>
            <p:nvPr/>
          </p:nvSpPr>
          <p:spPr>
            <a:xfrm>
              <a:off x="2570825" y="942075"/>
              <a:ext cx="30900" cy="37225"/>
            </a:xfrm>
            <a:custGeom>
              <a:avLst/>
              <a:gdLst/>
              <a:ahLst/>
              <a:cxnLst/>
              <a:rect l="l" t="t" r="r" b="b"/>
              <a:pathLst>
                <a:path w="1236" h="1489" extrusionOk="0">
                  <a:moveTo>
                    <a:pt x="57" y="731"/>
                  </a:moveTo>
                  <a:cubicBezTo>
                    <a:pt x="141" y="787"/>
                    <a:pt x="225" y="899"/>
                    <a:pt x="338" y="899"/>
                  </a:cubicBezTo>
                  <a:cubicBezTo>
                    <a:pt x="759" y="310"/>
                    <a:pt x="618" y="366"/>
                    <a:pt x="422" y="85"/>
                  </a:cubicBezTo>
                  <a:cubicBezTo>
                    <a:pt x="646" y="1"/>
                    <a:pt x="899" y="29"/>
                    <a:pt x="1124" y="1"/>
                  </a:cubicBezTo>
                  <a:cubicBezTo>
                    <a:pt x="1180" y="1"/>
                    <a:pt x="1208" y="57"/>
                    <a:pt x="1236" y="113"/>
                  </a:cubicBezTo>
                  <a:cubicBezTo>
                    <a:pt x="1208" y="169"/>
                    <a:pt x="1152" y="169"/>
                    <a:pt x="1096" y="198"/>
                  </a:cubicBezTo>
                  <a:cubicBezTo>
                    <a:pt x="1068" y="198"/>
                    <a:pt x="983" y="169"/>
                    <a:pt x="1039" y="254"/>
                  </a:cubicBezTo>
                  <a:cubicBezTo>
                    <a:pt x="983" y="394"/>
                    <a:pt x="983" y="534"/>
                    <a:pt x="1039" y="675"/>
                  </a:cubicBezTo>
                  <a:cubicBezTo>
                    <a:pt x="1208" y="843"/>
                    <a:pt x="1096" y="956"/>
                    <a:pt x="927" y="1012"/>
                  </a:cubicBezTo>
                  <a:cubicBezTo>
                    <a:pt x="815" y="1068"/>
                    <a:pt x="674" y="1068"/>
                    <a:pt x="618" y="1180"/>
                  </a:cubicBezTo>
                  <a:cubicBezTo>
                    <a:pt x="590" y="1208"/>
                    <a:pt x="562" y="1236"/>
                    <a:pt x="562" y="1264"/>
                  </a:cubicBezTo>
                  <a:cubicBezTo>
                    <a:pt x="506" y="1320"/>
                    <a:pt x="450" y="1349"/>
                    <a:pt x="394" y="1405"/>
                  </a:cubicBezTo>
                  <a:cubicBezTo>
                    <a:pt x="366" y="1433"/>
                    <a:pt x="366" y="1461"/>
                    <a:pt x="338" y="1461"/>
                  </a:cubicBezTo>
                  <a:cubicBezTo>
                    <a:pt x="310" y="1489"/>
                    <a:pt x="281" y="1461"/>
                    <a:pt x="253" y="1433"/>
                  </a:cubicBezTo>
                  <a:lnTo>
                    <a:pt x="253" y="1433"/>
                  </a:lnTo>
                  <a:cubicBezTo>
                    <a:pt x="197" y="1377"/>
                    <a:pt x="253" y="1292"/>
                    <a:pt x="197" y="1236"/>
                  </a:cubicBezTo>
                  <a:lnTo>
                    <a:pt x="197" y="1236"/>
                  </a:lnTo>
                  <a:cubicBezTo>
                    <a:pt x="141" y="1208"/>
                    <a:pt x="169" y="1124"/>
                    <a:pt x="113" y="1096"/>
                  </a:cubicBezTo>
                  <a:cubicBezTo>
                    <a:pt x="113" y="1068"/>
                    <a:pt x="113" y="1040"/>
                    <a:pt x="113" y="1012"/>
                  </a:cubicBezTo>
                  <a:cubicBezTo>
                    <a:pt x="85" y="984"/>
                    <a:pt x="85" y="927"/>
                    <a:pt x="57" y="871"/>
                  </a:cubicBezTo>
                  <a:lnTo>
                    <a:pt x="57" y="871"/>
                  </a:lnTo>
                  <a:cubicBezTo>
                    <a:pt x="29" y="871"/>
                    <a:pt x="29" y="843"/>
                    <a:pt x="1" y="815"/>
                  </a:cubicBezTo>
                  <a:cubicBezTo>
                    <a:pt x="1" y="787"/>
                    <a:pt x="29" y="759"/>
                    <a:pt x="57" y="73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70"/>
            <p:cNvSpPr/>
            <p:nvPr/>
          </p:nvSpPr>
          <p:spPr>
            <a:xfrm>
              <a:off x="2728050" y="1064200"/>
              <a:ext cx="6350" cy="7750"/>
            </a:xfrm>
            <a:custGeom>
              <a:avLst/>
              <a:gdLst/>
              <a:ahLst/>
              <a:cxnLst/>
              <a:rect l="l" t="t" r="r" b="b"/>
              <a:pathLst>
                <a:path w="254" h="310" extrusionOk="0">
                  <a:moveTo>
                    <a:pt x="197" y="198"/>
                  </a:moveTo>
                  <a:cubicBezTo>
                    <a:pt x="197" y="226"/>
                    <a:pt x="197" y="254"/>
                    <a:pt x="197" y="254"/>
                  </a:cubicBezTo>
                  <a:cubicBezTo>
                    <a:pt x="197" y="310"/>
                    <a:pt x="169" y="310"/>
                    <a:pt x="141" y="282"/>
                  </a:cubicBezTo>
                  <a:lnTo>
                    <a:pt x="141" y="282"/>
                  </a:lnTo>
                  <a:cubicBezTo>
                    <a:pt x="85" y="169"/>
                    <a:pt x="0" y="57"/>
                    <a:pt x="197" y="1"/>
                  </a:cubicBezTo>
                  <a:cubicBezTo>
                    <a:pt x="253" y="57"/>
                    <a:pt x="253" y="141"/>
                    <a:pt x="197" y="1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70"/>
            <p:cNvSpPr/>
            <p:nvPr/>
          </p:nvSpPr>
          <p:spPr>
            <a:xfrm>
              <a:off x="2577850" y="977875"/>
              <a:ext cx="4925" cy="6350"/>
            </a:xfrm>
            <a:custGeom>
              <a:avLst/>
              <a:gdLst/>
              <a:ahLst/>
              <a:cxnLst/>
              <a:rect l="l" t="t" r="r" b="b"/>
              <a:pathLst>
                <a:path w="197" h="254" extrusionOk="0">
                  <a:moveTo>
                    <a:pt x="57" y="225"/>
                  </a:moveTo>
                  <a:cubicBezTo>
                    <a:pt x="57" y="197"/>
                    <a:pt x="57" y="169"/>
                    <a:pt x="57" y="141"/>
                  </a:cubicBezTo>
                  <a:cubicBezTo>
                    <a:pt x="0" y="113"/>
                    <a:pt x="0" y="57"/>
                    <a:pt x="57" y="29"/>
                  </a:cubicBezTo>
                  <a:lnTo>
                    <a:pt x="57" y="1"/>
                  </a:lnTo>
                  <a:cubicBezTo>
                    <a:pt x="197" y="29"/>
                    <a:pt x="169" y="113"/>
                    <a:pt x="141" y="197"/>
                  </a:cubicBezTo>
                  <a:cubicBezTo>
                    <a:pt x="113" y="253"/>
                    <a:pt x="85" y="253"/>
                    <a:pt x="57" y="2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70"/>
            <p:cNvSpPr/>
            <p:nvPr/>
          </p:nvSpPr>
          <p:spPr>
            <a:xfrm>
              <a:off x="2624175" y="951925"/>
              <a:ext cx="56875" cy="82825"/>
            </a:xfrm>
            <a:custGeom>
              <a:avLst/>
              <a:gdLst/>
              <a:ahLst/>
              <a:cxnLst/>
              <a:rect l="l" t="t" r="r" b="b"/>
              <a:pathLst>
                <a:path w="2275" h="3313" extrusionOk="0">
                  <a:moveTo>
                    <a:pt x="506" y="1881"/>
                  </a:moveTo>
                  <a:cubicBezTo>
                    <a:pt x="618" y="1909"/>
                    <a:pt x="674" y="1741"/>
                    <a:pt x="815" y="1853"/>
                  </a:cubicBezTo>
                  <a:cubicBezTo>
                    <a:pt x="899" y="1909"/>
                    <a:pt x="955" y="1825"/>
                    <a:pt x="983" y="1741"/>
                  </a:cubicBezTo>
                  <a:cubicBezTo>
                    <a:pt x="1039" y="1685"/>
                    <a:pt x="1151" y="1628"/>
                    <a:pt x="1039" y="1516"/>
                  </a:cubicBezTo>
                  <a:cubicBezTo>
                    <a:pt x="899" y="1348"/>
                    <a:pt x="871" y="1151"/>
                    <a:pt x="1039" y="983"/>
                  </a:cubicBezTo>
                  <a:cubicBezTo>
                    <a:pt x="1039" y="955"/>
                    <a:pt x="1067" y="870"/>
                    <a:pt x="1067" y="842"/>
                  </a:cubicBezTo>
                  <a:cubicBezTo>
                    <a:pt x="955" y="505"/>
                    <a:pt x="1292" y="477"/>
                    <a:pt x="1432" y="309"/>
                  </a:cubicBezTo>
                  <a:cubicBezTo>
                    <a:pt x="1460" y="309"/>
                    <a:pt x="1544" y="337"/>
                    <a:pt x="1544" y="281"/>
                  </a:cubicBezTo>
                  <a:cubicBezTo>
                    <a:pt x="1601" y="0"/>
                    <a:pt x="1713" y="112"/>
                    <a:pt x="1881" y="168"/>
                  </a:cubicBezTo>
                  <a:cubicBezTo>
                    <a:pt x="2134" y="309"/>
                    <a:pt x="2218" y="477"/>
                    <a:pt x="2050" y="702"/>
                  </a:cubicBezTo>
                  <a:cubicBezTo>
                    <a:pt x="1938" y="814"/>
                    <a:pt x="1881" y="926"/>
                    <a:pt x="1994" y="1067"/>
                  </a:cubicBezTo>
                  <a:cubicBezTo>
                    <a:pt x="1994" y="1095"/>
                    <a:pt x="2022" y="1151"/>
                    <a:pt x="1966" y="1179"/>
                  </a:cubicBezTo>
                  <a:cubicBezTo>
                    <a:pt x="1685" y="1263"/>
                    <a:pt x="1741" y="1544"/>
                    <a:pt x="1601" y="1797"/>
                  </a:cubicBezTo>
                  <a:cubicBezTo>
                    <a:pt x="1853" y="1713"/>
                    <a:pt x="1994" y="1769"/>
                    <a:pt x="1994" y="2021"/>
                  </a:cubicBezTo>
                  <a:cubicBezTo>
                    <a:pt x="1994" y="2106"/>
                    <a:pt x="2106" y="2106"/>
                    <a:pt x="2190" y="2106"/>
                  </a:cubicBezTo>
                  <a:cubicBezTo>
                    <a:pt x="2218" y="2134"/>
                    <a:pt x="2246" y="2162"/>
                    <a:pt x="2274" y="2162"/>
                  </a:cubicBezTo>
                  <a:lnTo>
                    <a:pt x="2274" y="2246"/>
                  </a:lnTo>
                  <a:cubicBezTo>
                    <a:pt x="2190" y="2330"/>
                    <a:pt x="2078" y="2330"/>
                    <a:pt x="1994" y="2358"/>
                  </a:cubicBezTo>
                  <a:cubicBezTo>
                    <a:pt x="1881" y="2386"/>
                    <a:pt x="1769" y="2414"/>
                    <a:pt x="1685" y="2302"/>
                  </a:cubicBezTo>
                  <a:cubicBezTo>
                    <a:pt x="1657" y="2302"/>
                    <a:pt x="1657" y="2246"/>
                    <a:pt x="1629" y="2246"/>
                  </a:cubicBezTo>
                  <a:cubicBezTo>
                    <a:pt x="1629" y="2274"/>
                    <a:pt x="1685" y="2302"/>
                    <a:pt x="1657" y="2330"/>
                  </a:cubicBezTo>
                  <a:cubicBezTo>
                    <a:pt x="1657" y="2527"/>
                    <a:pt x="1741" y="2639"/>
                    <a:pt x="1909" y="2667"/>
                  </a:cubicBezTo>
                  <a:cubicBezTo>
                    <a:pt x="2022" y="2667"/>
                    <a:pt x="2106" y="2667"/>
                    <a:pt x="2106" y="2808"/>
                  </a:cubicBezTo>
                  <a:cubicBezTo>
                    <a:pt x="2106" y="2920"/>
                    <a:pt x="2050" y="2976"/>
                    <a:pt x="1938" y="3032"/>
                  </a:cubicBezTo>
                  <a:cubicBezTo>
                    <a:pt x="1769" y="3060"/>
                    <a:pt x="1601" y="3060"/>
                    <a:pt x="1488" y="3201"/>
                  </a:cubicBezTo>
                  <a:cubicBezTo>
                    <a:pt x="1460" y="3257"/>
                    <a:pt x="1432" y="3313"/>
                    <a:pt x="1348" y="3313"/>
                  </a:cubicBezTo>
                  <a:cubicBezTo>
                    <a:pt x="1095" y="3257"/>
                    <a:pt x="955" y="3088"/>
                    <a:pt x="955" y="2836"/>
                  </a:cubicBezTo>
                  <a:cubicBezTo>
                    <a:pt x="927" y="2583"/>
                    <a:pt x="899" y="2386"/>
                    <a:pt x="590" y="2527"/>
                  </a:cubicBezTo>
                  <a:cubicBezTo>
                    <a:pt x="562" y="2583"/>
                    <a:pt x="618" y="2639"/>
                    <a:pt x="618" y="2723"/>
                  </a:cubicBezTo>
                  <a:cubicBezTo>
                    <a:pt x="618" y="2864"/>
                    <a:pt x="590" y="2976"/>
                    <a:pt x="421" y="2976"/>
                  </a:cubicBezTo>
                  <a:cubicBezTo>
                    <a:pt x="253" y="2976"/>
                    <a:pt x="281" y="2836"/>
                    <a:pt x="253" y="2723"/>
                  </a:cubicBezTo>
                  <a:cubicBezTo>
                    <a:pt x="253" y="2667"/>
                    <a:pt x="281" y="2611"/>
                    <a:pt x="253" y="2555"/>
                  </a:cubicBezTo>
                  <a:cubicBezTo>
                    <a:pt x="0" y="2218"/>
                    <a:pt x="197" y="2078"/>
                    <a:pt x="478" y="1909"/>
                  </a:cubicBezTo>
                  <a:cubicBezTo>
                    <a:pt x="478" y="1909"/>
                    <a:pt x="506" y="1909"/>
                    <a:pt x="506" y="18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70"/>
            <p:cNvSpPr/>
            <p:nvPr/>
          </p:nvSpPr>
          <p:spPr>
            <a:xfrm>
              <a:off x="2687350" y="887350"/>
              <a:ext cx="63175" cy="76525"/>
            </a:xfrm>
            <a:custGeom>
              <a:avLst/>
              <a:gdLst/>
              <a:ahLst/>
              <a:cxnLst/>
              <a:rect l="l" t="t" r="r" b="b"/>
              <a:pathLst>
                <a:path w="2527" h="3061" extrusionOk="0">
                  <a:moveTo>
                    <a:pt x="1123" y="56"/>
                  </a:moveTo>
                  <a:cubicBezTo>
                    <a:pt x="1292" y="56"/>
                    <a:pt x="1348" y="309"/>
                    <a:pt x="1572" y="169"/>
                  </a:cubicBezTo>
                  <a:cubicBezTo>
                    <a:pt x="1600" y="141"/>
                    <a:pt x="1685" y="281"/>
                    <a:pt x="1713" y="365"/>
                  </a:cubicBezTo>
                  <a:cubicBezTo>
                    <a:pt x="1488" y="365"/>
                    <a:pt x="1488" y="365"/>
                    <a:pt x="1572" y="562"/>
                  </a:cubicBezTo>
                  <a:cubicBezTo>
                    <a:pt x="1572" y="590"/>
                    <a:pt x="1600" y="646"/>
                    <a:pt x="1600" y="646"/>
                  </a:cubicBezTo>
                  <a:cubicBezTo>
                    <a:pt x="1488" y="842"/>
                    <a:pt x="1628" y="1011"/>
                    <a:pt x="1685" y="1179"/>
                  </a:cubicBezTo>
                  <a:cubicBezTo>
                    <a:pt x="1741" y="1376"/>
                    <a:pt x="1825" y="1488"/>
                    <a:pt x="2050" y="1544"/>
                  </a:cubicBezTo>
                  <a:cubicBezTo>
                    <a:pt x="2218" y="1600"/>
                    <a:pt x="2302" y="1825"/>
                    <a:pt x="2527" y="1881"/>
                  </a:cubicBezTo>
                  <a:cubicBezTo>
                    <a:pt x="2386" y="2022"/>
                    <a:pt x="2162" y="1825"/>
                    <a:pt x="2134" y="2078"/>
                  </a:cubicBezTo>
                  <a:cubicBezTo>
                    <a:pt x="2134" y="2134"/>
                    <a:pt x="2050" y="2106"/>
                    <a:pt x="2021" y="2078"/>
                  </a:cubicBezTo>
                  <a:cubicBezTo>
                    <a:pt x="1993" y="2022"/>
                    <a:pt x="1937" y="2022"/>
                    <a:pt x="1853" y="2022"/>
                  </a:cubicBezTo>
                  <a:cubicBezTo>
                    <a:pt x="1769" y="2050"/>
                    <a:pt x="1713" y="2106"/>
                    <a:pt x="1713" y="2190"/>
                  </a:cubicBezTo>
                  <a:cubicBezTo>
                    <a:pt x="1685" y="2246"/>
                    <a:pt x="1713" y="2302"/>
                    <a:pt x="1797" y="2330"/>
                  </a:cubicBezTo>
                  <a:cubicBezTo>
                    <a:pt x="1909" y="2330"/>
                    <a:pt x="1881" y="2218"/>
                    <a:pt x="1937" y="2162"/>
                  </a:cubicBezTo>
                  <a:cubicBezTo>
                    <a:pt x="2190" y="2443"/>
                    <a:pt x="2190" y="2443"/>
                    <a:pt x="1909" y="2527"/>
                  </a:cubicBezTo>
                  <a:cubicBezTo>
                    <a:pt x="1797" y="2499"/>
                    <a:pt x="1713" y="2527"/>
                    <a:pt x="1628" y="2639"/>
                  </a:cubicBezTo>
                  <a:cubicBezTo>
                    <a:pt x="1460" y="2892"/>
                    <a:pt x="1151" y="2920"/>
                    <a:pt x="898" y="3032"/>
                  </a:cubicBezTo>
                  <a:cubicBezTo>
                    <a:pt x="842" y="3060"/>
                    <a:pt x="730" y="3032"/>
                    <a:pt x="786" y="2920"/>
                  </a:cubicBezTo>
                  <a:cubicBezTo>
                    <a:pt x="814" y="2808"/>
                    <a:pt x="955" y="2723"/>
                    <a:pt x="786" y="2611"/>
                  </a:cubicBezTo>
                  <a:cubicBezTo>
                    <a:pt x="814" y="2583"/>
                    <a:pt x="842" y="2527"/>
                    <a:pt x="870" y="2499"/>
                  </a:cubicBezTo>
                  <a:cubicBezTo>
                    <a:pt x="955" y="2415"/>
                    <a:pt x="1095" y="2471"/>
                    <a:pt x="1151" y="2358"/>
                  </a:cubicBezTo>
                  <a:cubicBezTo>
                    <a:pt x="1123" y="2274"/>
                    <a:pt x="1039" y="2330"/>
                    <a:pt x="983" y="2330"/>
                  </a:cubicBezTo>
                  <a:cubicBezTo>
                    <a:pt x="927" y="2330"/>
                    <a:pt x="898" y="2302"/>
                    <a:pt x="870" y="2274"/>
                  </a:cubicBezTo>
                  <a:cubicBezTo>
                    <a:pt x="870" y="2190"/>
                    <a:pt x="927" y="2218"/>
                    <a:pt x="955" y="2190"/>
                  </a:cubicBezTo>
                  <a:cubicBezTo>
                    <a:pt x="1095" y="2134"/>
                    <a:pt x="983" y="2022"/>
                    <a:pt x="983" y="1965"/>
                  </a:cubicBezTo>
                  <a:cubicBezTo>
                    <a:pt x="1095" y="1965"/>
                    <a:pt x="1235" y="2022"/>
                    <a:pt x="1207" y="1797"/>
                  </a:cubicBezTo>
                  <a:cubicBezTo>
                    <a:pt x="1151" y="1544"/>
                    <a:pt x="1067" y="1488"/>
                    <a:pt x="786" y="1544"/>
                  </a:cubicBezTo>
                  <a:cubicBezTo>
                    <a:pt x="562" y="1572"/>
                    <a:pt x="562" y="1572"/>
                    <a:pt x="590" y="1348"/>
                  </a:cubicBezTo>
                  <a:cubicBezTo>
                    <a:pt x="590" y="1179"/>
                    <a:pt x="562" y="1151"/>
                    <a:pt x="365" y="1179"/>
                  </a:cubicBezTo>
                  <a:lnTo>
                    <a:pt x="365" y="1179"/>
                  </a:lnTo>
                  <a:cubicBezTo>
                    <a:pt x="421" y="1348"/>
                    <a:pt x="393" y="1376"/>
                    <a:pt x="140" y="1460"/>
                  </a:cubicBezTo>
                  <a:cubicBezTo>
                    <a:pt x="28" y="1348"/>
                    <a:pt x="0" y="1179"/>
                    <a:pt x="84" y="1067"/>
                  </a:cubicBezTo>
                  <a:cubicBezTo>
                    <a:pt x="169" y="955"/>
                    <a:pt x="281" y="842"/>
                    <a:pt x="337" y="702"/>
                  </a:cubicBezTo>
                  <a:cubicBezTo>
                    <a:pt x="393" y="618"/>
                    <a:pt x="477" y="646"/>
                    <a:pt x="534" y="730"/>
                  </a:cubicBezTo>
                  <a:cubicBezTo>
                    <a:pt x="590" y="814"/>
                    <a:pt x="590" y="899"/>
                    <a:pt x="730" y="927"/>
                  </a:cubicBezTo>
                  <a:cubicBezTo>
                    <a:pt x="674" y="814"/>
                    <a:pt x="590" y="730"/>
                    <a:pt x="562" y="618"/>
                  </a:cubicBezTo>
                  <a:cubicBezTo>
                    <a:pt x="534" y="590"/>
                    <a:pt x="534" y="562"/>
                    <a:pt x="505" y="534"/>
                  </a:cubicBezTo>
                  <a:cubicBezTo>
                    <a:pt x="477" y="449"/>
                    <a:pt x="421" y="365"/>
                    <a:pt x="505" y="281"/>
                  </a:cubicBezTo>
                  <a:cubicBezTo>
                    <a:pt x="534" y="253"/>
                    <a:pt x="534" y="225"/>
                    <a:pt x="534" y="225"/>
                  </a:cubicBezTo>
                  <a:cubicBezTo>
                    <a:pt x="505" y="197"/>
                    <a:pt x="505" y="197"/>
                    <a:pt x="505" y="197"/>
                  </a:cubicBezTo>
                  <a:lnTo>
                    <a:pt x="505" y="141"/>
                  </a:lnTo>
                  <a:cubicBezTo>
                    <a:pt x="674" y="56"/>
                    <a:pt x="786" y="0"/>
                    <a:pt x="786" y="281"/>
                  </a:cubicBezTo>
                  <a:cubicBezTo>
                    <a:pt x="786" y="562"/>
                    <a:pt x="1067" y="393"/>
                    <a:pt x="1179" y="505"/>
                  </a:cubicBezTo>
                  <a:cubicBezTo>
                    <a:pt x="1123" y="337"/>
                    <a:pt x="870" y="477"/>
                    <a:pt x="870" y="281"/>
                  </a:cubicBezTo>
                  <a:cubicBezTo>
                    <a:pt x="842" y="169"/>
                    <a:pt x="955" y="141"/>
                    <a:pt x="1039" y="84"/>
                  </a:cubicBezTo>
                  <a:cubicBezTo>
                    <a:pt x="1067" y="84"/>
                    <a:pt x="1095" y="56"/>
                    <a:pt x="1123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70"/>
            <p:cNvSpPr/>
            <p:nvPr/>
          </p:nvSpPr>
          <p:spPr>
            <a:xfrm>
              <a:off x="2665575" y="874700"/>
              <a:ext cx="43550" cy="54075"/>
            </a:xfrm>
            <a:custGeom>
              <a:avLst/>
              <a:gdLst/>
              <a:ahLst/>
              <a:cxnLst/>
              <a:rect l="l" t="t" r="r" b="b"/>
              <a:pathLst>
                <a:path w="1742" h="2163" extrusionOk="0">
                  <a:moveTo>
                    <a:pt x="1433" y="1068"/>
                  </a:moveTo>
                  <a:cubicBezTo>
                    <a:pt x="1545" y="1124"/>
                    <a:pt x="1517" y="1236"/>
                    <a:pt x="1629" y="1292"/>
                  </a:cubicBezTo>
                  <a:cubicBezTo>
                    <a:pt x="1741" y="1348"/>
                    <a:pt x="1657" y="1461"/>
                    <a:pt x="1629" y="1545"/>
                  </a:cubicBezTo>
                  <a:cubicBezTo>
                    <a:pt x="1376" y="1433"/>
                    <a:pt x="1376" y="1433"/>
                    <a:pt x="1320" y="1208"/>
                  </a:cubicBezTo>
                  <a:cubicBezTo>
                    <a:pt x="1180" y="1292"/>
                    <a:pt x="1292" y="1489"/>
                    <a:pt x="1180" y="1517"/>
                  </a:cubicBezTo>
                  <a:cubicBezTo>
                    <a:pt x="899" y="1545"/>
                    <a:pt x="1011" y="1770"/>
                    <a:pt x="983" y="1910"/>
                  </a:cubicBezTo>
                  <a:cubicBezTo>
                    <a:pt x="983" y="1938"/>
                    <a:pt x="1011" y="1966"/>
                    <a:pt x="1011" y="1966"/>
                  </a:cubicBezTo>
                  <a:cubicBezTo>
                    <a:pt x="871" y="2163"/>
                    <a:pt x="759" y="2163"/>
                    <a:pt x="646" y="1994"/>
                  </a:cubicBezTo>
                  <a:cubicBezTo>
                    <a:pt x="618" y="1938"/>
                    <a:pt x="534" y="1854"/>
                    <a:pt x="534" y="1798"/>
                  </a:cubicBezTo>
                  <a:cubicBezTo>
                    <a:pt x="506" y="1713"/>
                    <a:pt x="450" y="1657"/>
                    <a:pt x="366" y="1657"/>
                  </a:cubicBezTo>
                  <a:cubicBezTo>
                    <a:pt x="282" y="1685"/>
                    <a:pt x="366" y="1798"/>
                    <a:pt x="282" y="1826"/>
                  </a:cubicBezTo>
                  <a:cubicBezTo>
                    <a:pt x="113" y="1741"/>
                    <a:pt x="1" y="1601"/>
                    <a:pt x="29" y="1405"/>
                  </a:cubicBezTo>
                  <a:lnTo>
                    <a:pt x="57" y="1208"/>
                  </a:lnTo>
                  <a:cubicBezTo>
                    <a:pt x="113" y="1152"/>
                    <a:pt x="113" y="1068"/>
                    <a:pt x="113" y="983"/>
                  </a:cubicBezTo>
                  <a:cubicBezTo>
                    <a:pt x="169" y="955"/>
                    <a:pt x="169" y="899"/>
                    <a:pt x="169" y="843"/>
                  </a:cubicBezTo>
                  <a:cubicBezTo>
                    <a:pt x="225" y="815"/>
                    <a:pt x="253" y="759"/>
                    <a:pt x="253" y="703"/>
                  </a:cubicBezTo>
                  <a:cubicBezTo>
                    <a:pt x="253" y="675"/>
                    <a:pt x="253" y="675"/>
                    <a:pt x="253" y="647"/>
                  </a:cubicBezTo>
                  <a:cubicBezTo>
                    <a:pt x="282" y="647"/>
                    <a:pt x="310" y="647"/>
                    <a:pt x="310" y="647"/>
                  </a:cubicBezTo>
                  <a:cubicBezTo>
                    <a:pt x="646" y="506"/>
                    <a:pt x="843" y="225"/>
                    <a:pt x="1096" y="1"/>
                  </a:cubicBezTo>
                  <a:lnTo>
                    <a:pt x="1152" y="1"/>
                  </a:lnTo>
                  <a:cubicBezTo>
                    <a:pt x="1208" y="57"/>
                    <a:pt x="1348" y="1"/>
                    <a:pt x="1292" y="141"/>
                  </a:cubicBezTo>
                  <a:cubicBezTo>
                    <a:pt x="1292" y="169"/>
                    <a:pt x="1320" y="225"/>
                    <a:pt x="1292" y="253"/>
                  </a:cubicBezTo>
                  <a:cubicBezTo>
                    <a:pt x="1152" y="394"/>
                    <a:pt x="1320" y="562"/>
                    <a:pt x="1292" y="731"/>
                  </a:cubicBezTo>
                  <a:cubicBezTo>
                    <a:pt x="1292" y="759"/>
                    <a:pt x="1348" y="759"/>
                    <a:pt x="1376" y="787"/>
                  </a:cubicBezTo>
                  <a:cubicBezTo>
                    <a:pt x="1405" y="871"/>
                    <a:pt x="1433" y="955"/>
                    <a:pt x="1433" y="106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70"/>
            <p:cNvSpPr/>
            <p:nvPr/>
          </p:nvSpPr>
          <p:spPr>
            <a:xfrm>
              <a:off x="2673300" y="998950"/>
              <a:ext cx="68800" cy="41425"/>
            </a:xfrm>
            <a:custGeom>
              <a:avLst/>
              <a:gdLst/>
              <a:ahLst/>
              <a:cxnLst/>
              <a:rect l="l" t="t" r="r" b="b"/>
              <a:pathLst>
                <a:path w="2752" h="1657" extrusionOk="0">
                  <a:moveTo>
                    <a:pt x="1" y="421"/>
                  </a:moveTo>
                  <a:cubicBezTo>
                    <a:pt x="85" y="337"/>
                    <a:pt x="197" y="365"/>
                    <a:pt x="281" y="365"/>
                  </a:cubicBezTo>
                  <a:cubicBezTo>
                    <a:pt x="450" y="281"/>
                    <a:pt x="478" y="168"/>
                    <a:pt x="506" y="0"/>
                  </a:cubicBezTo>
                  <a:cubicBezTo>
                    <a:pt x="731" y="0"/>
                    <a:pt x="899" y="225"/>
                    <a:pt x="1124" y="140"/>
                  </a:cubicBezTo>
                  <a:cubicBezTo>
                    <a:pt x="1152" y="477"/>
                    <a:pt x="1152" y="477"/>
                    <a:pt x="1460" y="477"/>
                  </a:cubicBezTo>
                  <a:cubicBezTo>
                    <a:pt x="1629" y="477"/>
                    <a:pt x="1797" y="449"/>
                    <a:pt x="1882" y="618"/>
                  </a:cubicBezTo>
                  <a:cubicBezTo>
                    <a:pt x="1994" y="533"/>
                    <a:pt x="1966" y="393"/>
                    <a:pt x="2050" y="281"/>
                  </a:cubicBezTo>
                  <a:cubicBezTo>
                    <a:pt x="2190" y="281"/>
                    <a:pt x="2331" y="309"/>
                    <a:pt x="2443" y="225"/>
                  </a:cubicBezTo>
                  <a:cubicBezTo>
                    <a:pt x="2555" y="168"/>
                    <a:pt x="2640" y="225"/>
                    <a:pt x="2752" y="225"/>
                  </a:cubicBezTo>
                  <a:cubicBezTo>
                    <a:pt x="2724" y="281"/>
                    <a:pt x="2668" y="337"/>
                    <a:pt x="2612" y="365"/>
                  </a:cubicBezTo>
                  <a:cubicBezTo>
                    <a:pt x="2499" y="365"/>
                    <a:pt x="2387" y="309"/>
                    <a:pt x="2359" y="505"/>
                  </a:cubicBezTo>
                  <a:cubicBezTo>
                    <a:pt x="2359" y="646"/>
                    <a:pt x="2106" y="449"/>
                    <a:pt x="2050" y="646"/>
                  </a:cubicBezTo>
                  <a:cubicBezTo>
                    <a:pt x="2022" y="786"/>
                    <a:pt x="1938" y="814"/>
                    <a:pt x="1797" y="842"/>
                  </a:cubicBezTo>
                  <a:cubicBezTo>
                    <a:pt x="1797" y="842"/>
                    <a:pt x="1797" y="842"/>
                    <a:pt x="1769" y="842"/>
                  </a:cubicBezTo>
                  <a:cubicBezTo>
                    <a:pt x="1376" y="898"/>
                    <a:pt x="1236" y="1179"/>
                    <a:pt x="1124" y="1488"/>
                  </a:cubicBezTo>
                  <a:cubicBezTo>
                    <a:pt x="899" y="1656"/>
                    <a:pt x="787" y="1600"/>
                    <a:pt x="731" y="1320"/>
                  </a:cubicBezTo>
                  <a:cubicBezTo>
                    <a:pt x="674" y="1151"/>
                    <a:pt x="590" y="955"/>
                    <a:pt x="337" y="1039"/>
                  </a:cubicBezTo>
                  <a:cubicBezTo>
                    <a:pt x="57" y="1123"/>
                    <a:pt x="113" y="955"/>
                    <a:pt x="141" y="814"/>
                  </a:cubicBezTo>
                  <a:cubicBezTo>
                    <a:pt x="169" y="730"/>
                    <a:pt x="169" y="730"/>
                    <a:pt x="85" y="646"/>
                  </a:cubicBezTo>
                  <a:cubicBezTo>
                    <a:pt x="29" y="590"/>
                    <a:pt x="1" y="505"/>
                    <a:pt x="1" y="42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70"/>
            <p:cNvSpPr/>
            <p:nvPr/>
          </p:nvSpPr>
          <p:spPr>
            <a:xfrm>
              <a:off x="2608025" y="931550"/>
              <a:ext cx="41450" cy="35825"/>
            </a:xfrm>
            <a:custGeom>
              <a:avLst/>
              <a:gdLst/>
              <a:ahLst/>
              <a:cxnLst/>
              <a:rect l="l" t="t" r="r" b="b"/>
              <a:pathLst>
                <a:path w="1658" h="1433" extrusionOk="0">
                  <a:moveTo>
                    <a:pt x="1573" y="450"/>
                  </a:moveTo>
                  <a:cubicBezTo>
                    <a:pt x="1461" y="450"/>
                    <a:pt x="1376" y="478"/>
                    <a:pt x="1264" y="422"/>
                  </a:cubicBezTo>
                  <a:cubicBezTo>
                    <a:pt x="1152" y="647"/>
                    <a:pt x="1320" y="731"/>
                    <a:pt x="1461" y="843"/>
                  </a:cubicBezTo>
                  <a:cubicBezTo>
                    <a:pt x="1573" y="927"/>
                    <a:pt x="1573" y="955"/>
                    <a:pt x="1432" y="1096"/>
                  </a:cubicBezTo>
                  <a:cubicBezTo>
                    <a:pt x="1461" y="1152"/>
                    <a:pt x="1545" y="1208"/>
                    <a:pt x="1517" y="1292"/>
                  </a:cubicBezTo>
                  <a:cubicBezTo>
                    <a:pt x="1404" y="1236"/>
                    <a:pt x="1264" y="1264"/>
                    <a:pt x="1208" y="1124"/>
                  </a:cubicBezTo>
                  <a:cubicBezTo>
                    <a:pt x="1180" y="983"/>
                    <a:pt x="1067" y="1068"/>
                    <a:pt x="1011" y="1040"/>
                  </a:cubicBezTo>
                  <a:cubicBezTo>
                    <a:pt x="899" y="955"/>
                    <a:pt x="899" y="1068"/>
                    <a:pt x="899" y="1152"/>
                  </a:cubicBezTo>
                  <a:cubicBezTo>
                    <a:pt x="899" y="1208"/>
                    <a:pt x="871" y="1236"/>
                    <a:pt x="815" y="1208"/>
                  </a:cubicBezTo>
                  <a:cubicBezTo>
                    <a:pt x="562" y="1068"/>
                    <a:pt x="478" y="1264"/>
                    <a:pt x="394" y="1433"/>
                  </a:cubicBezTo>
                  <a:cubicBezTo>
                    <a:pt x="338" y="1405"/>
                    <a:pt x="309" y="1377"/>
                    <a:pt x="281" y="1348"/>
                  </a:cubicBezTo>
                  <a:cubicBezTo>
                    <a:pt x="225" y="1320"/>
                    <a:pt x="197" y="1320"/>
                    <a:pt x="169" y="1320"/>
                  </a:cubicBezTo>
                  <a:cubicBezTo>
                    <a:pt x="141" y="1320"/>
                    <a:pt x="113" y="1320"/>
                    <a:pt x="85" y="1320"/>
                  </a:cubicBezTo>
                  <a:cubicBezTo>
                    <a:pt x="57" y="1292"/>
                    <a:pt x="29" y="1292"/>
                    <a:pt x="1" y="1264"/>
                  </a:cubicBezTo>
                  <a:cubicBezTo>
                    <a:pt x="1" y="1236"/>
                    <a:pt x="1" y="1236"/>
                    <a:pt x="1" y="1208"/>
                  </a:cubicBezTo>
                  <a:cubicBezTo>
                    <a:pt x="1" y="1180"/>
                    <a:pt x="1" y="1152"/>
                    <a:pt x="1" y="1124"/>
                  </a:cubicBezTo>
                  <a:cubicBezTo>
                    <a:pt x="1" y="1096"/>
                    <a:pt x="29" y="1068"/>
                    <a:pt x="29" y="1068"/>
                  </a:cubicBezTo>
                  <a:cubicBezTo>
                    <a:pt x="85" y="1040"/>
                    <a:pt x="113" y="1012"/>
                    <a:pt x="169" y="983"/>
                  </a:cubicBezTo>
                  <a:cubicBezTo>
                    <a:pt x="169" y="955"/>
                    <a:pt x="197" y="927"/>
                    <a:pt x="169" y="899"/>
                  </a:cubicBezTo>
                  <a:cubicBezTo>
                    <a:pt x="169" y="843"/>
                    <a:pt x="57" y="815"/>
                    <a:pt x="113" y="759"/>
                  </a:cubicBezTo>
                  <a:cubicBezTo>
                    <a:pt x="85" y="450"/>
                    <a:pt x="197" y="338"/>
                    <a:pt x="478" y="422"/>
                  </a:cubicBezTo>
                  <a:cubicBezTo>
                    <a:pt x="534" y="450"/>
                    <a:pt x="618" y="478"/>
                    <a:pt x="590" y="310"/>
                  </a:cubicBezTo>
                  <a:cubicBezTo>
                    <a:pt x="562" y="141"/>
                    <a:pt x="674" y="1"/>
                    <a:pt x="899" y="113"/>
                  </a:cubicBezTo>
                  <a:cubicBezTo>
                    <a:pt x="1067" y="197"/>
                    <a:pt x="1264" y="113"/>
                    <a:pt x="1432" y="225"/>
                  </a:cubicBezTo>
                  <a:cubicBezTo>
                    <a:pt x="1517" y="282"/>
                    <a:pt x="1657" y="282"/>
                    <a:pt x="1573" y="4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70"/>
            <p:cNvSpPr/>
            <p:nvPr/>
          </p:nvSpPr>
          <p:spPr>
            <a:xfrm>
              <a:off x="2605225" y="907000"/>
              <a:ext cx="46350" cy="43525"/>
            </a:xfrm>
            <a:custGeom>
              <a:avLst/>
              <a:gdLst/>
              <a:ahLst/>
              <a:cxnLst/>
              <a:rect l="l" t="t" r="r" b="b"/>
              <a:pathLst>
                <a:path w="1854" h="1741" extrusionOk="0">
                  <a:moveTo>
                    <a:pt x="1685" y="1432"/>
                  </a:moveTo>
                  <a:cubicBezTo>
                    <a:pt x="1657" y="1207"/>
                    <a:pt x="1432" y="1292"/>
                    <a:pt x="1292" y="1207"/>
                  </a:cubicBezTo>
                  <a:cubicBezTo>
                    <a:pt x="1151" y="1348"/>
                    <a:pt x="1067" y="1236"/>
                    <a:pt x="955" y="1123"/>
                  </a:cubicBezTo>
                  <a:cubicBezTo>
                    <a:pt x="899" y="1067"/>
                    <a:pt x="815" y="1095"/>
                    <a:pt x="786" y="1207"/>
                  </a:cubicBezTo>
                  <a:cubicBezTo>
                    <a:pt x="758" y="1292"/>
                    <a:pt x="758" y="1320"/>
                    <a:pt x="899" y="1376"/>
                  </a:cubicBezTo>
                  <a:cubicBezTo>
                    <a:pt x="702" y="1544"/>
                    <a:pt x="506" y="1516"/>
                    <a:pt x="281" y="1432"/>
                  </a:cubicBezTo>
                  <a:cubicBezTo>
                    <a:pt x="253" y="1601"/>
                    <a:pt x="393" y="1572"/>
                    <a:pt x="450" y="1629"/>
                  </a:cubicBezTo>
                  <a:cubicBezTo>
                    <a:pt x="393" y="1741"/>
                    <a:pt x="309" y="1713"/>
                    <a:pt x="225" y="1741"/>
                  </a:cubicBezTo>
                  <a:cubicBezTo>
                    <a:pt x="141" y="1629"/>
                    <a:pt x="0" y="1601"/>
                    <a:pt x="0" y="1460"/>
                  </a:cubicBezTo>
                  <a:cubicBezTo>
                    <a:pt x="0" y="1432"/>
                    <a:pt x="28" y="1432"/>
                    <a:pt x="28" y="1404"/>
                  </a:cubicBezTo>
                  <a:cubicBezTo>
                    <a:pt x="113" y="1320"/>
                    <a:pt x="253" y="1292"/>
                    <a:pt x="365" y="1236"/>
                  </a:cubicBezTo>
                  <a:cubicBezTo>
                    <a:pt x="618" y="1067"/>
                    <a:pt x="702" y="842"/>
                    <a:pt x="618" y="562"/>
                  </a:cubicBezTo>
                  <a:cubicBezTo>
                    <a:pt x="590" y="478"/>
                    <a:pt x="562" y="393"/>
                    <a:pt x="590" y="309"/>
                  </a:cubicBezTo>
                  <a:cubicBezTo>
                    <a:pt x="843" y="0"/>
                    <a:pt x="1376" y="84"/>
                    <a:pt x="1460" y="506"/>
                  </a:cubicBezTo>
                  <a:cubicBezTo>
                    <a:pt x="1544" y="786"/>
                    <a:pt x="1601" y="983"/>
                    <a:pt x="1797" y="1179"/>
                  </a:cubicBezTo>
                  <a:cubicBezTo>
                    <a:pt x="1853" y="1236"/>
                    <a:pt x="1825" y="1320"/>
                    <a:pt x="1825" y="1376"/>
                  </a:cubicBezTo>
                  <a:cubicBezTo>
                    <a:pt x="1797" y="1432"/>
                    <a:pt x="1741" y="1432"/>
                    <a:pt x="1685" y="143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70"/>
            <p:cNvSpPr/>
            <p:nvPr/>
          </p:nvSpPr>
          <p:spPr>
            <a:xfrm>
              <a:off x="2618550" y="892250"/>
              <a:ext cx="37225" cy="49150"/>
            </a:xfrm>
            <a:custGeom>
              <a:avLst/>
              <a:gdLst/>
              <a:ahLst/>
              <a:cxnLst/>
              <a:rect l="l" t="t" r="r" b="b"/>
              <a:pathLst>
                <a:path w="1489" h="1966" extrusionOk="0">
                  <a:moveTo>
                    <a:pt x="1292" y="1966"/>
                  </a:moveTo>
                  <a:cubicBezTo>
                    <a:pt x="1180" y="1826"/>
                    <a:pt x="1152" y="1657"/>
                    <a:pt x="955" y="1601"/>
                  </a:cubicBezTo>
                  <a:cubicBezTo>
                    <a:pt x="899" y="1573"/>
                    <a:pt x="871" y="1348"/>
                    <a:pt x="871" y="1236"/>
                  </a:cubicBezTo>
                  <a:cubicBezTo>
                    <a:pt x="927" y="1011"/>
                    <a:pt x="759" y="899"/>
                    <a:pt x="590" y="843"/>
                  </a:cubicBezTo>
                  <a:cubicBezTo>
                    <a:pt x="450" y="759"/>
                    <a:pt x="225" y="703"/>
                    <a:pt x="113" y="927"/>
                  </a:cubicBezTo>
                  <a:cubicBezTo>
                    <a:pt x="29" y="899"/>
                    <a:pt x="1" y="843"/>
                    <a:pt x="1" y="759"/>
                  </a:cubicBezTo>
                  <a:cubicBezTo>
                    <a:pt x="57" y="674"/>
                    <a:pt x="141" y="590"/>
                    <a:pt x="253" y="590"/>
                  </a:cubicBezTo>
                  <a:cubicBezTo>
                    <a:pt x="253" y="618"/>
                    <a:pt x="282" y="618"/>
                    <a:pt x="310" y="618"/>
                  </a:cubicBezTo>
                  <a:cubicBezTo>
                    <a:pt x="282" y="618"/>
                    <a:pt x="253" y="618"/>
                    <a:pt x="253" y="590"/>
                  </a:cubicBezTo>
                  <a:cubicBezTo>
                    <a:pt x="197" y="450"/>
                    <a:pt x="57" y="338"/>
                    <a:pt x="197" y="169"/>
                  </a:cubicBezTo>
                  <a:cubicBezTo>
                    <a:pt x="225" y="169"/>
                    <a:pt x="253" y="169"/>
                    <a:pt x="310" y="169"/>
                  </a:cubicBezTo>
                  <a:cubicBezTo>
                    <a:pt x="478" y="225"/>
                    <a:pt x="590" y="85"/>
                    <a:pt x="731" y="1"/>
                  </a:cubicBezTo>
                  <a:cubicBezTo>
                    <a:pt x="759" y="1"/>
                    <a:pt x="787" y="1"/>
                    <a:pt x="787" y="1"/>
                  </a:cubicBezTo>
                  <a:lnTo>
                    <a:pt x="871" y="85"/>
                  </a:lnTo>
                  <a:cubicBezTo>
                    <a:pt x="899" y="113"/>
                    <a:pt x="927" y="113"/>
                    <a:pt x="927" y="141"/>
                  </a:cubicBezTo>
                  <a:cubicBezTo>
                    <a:pt x="955" y="169"/>
                    <a:pt x="983" y="197"/>
                    <a:pt x="1011" y="225"/>
                  </a:cubicBezTo>
                  <a:cubicBezTo>
                    <a:pt x="1040" y="253"/>
                    <a:pt x="1068" y="253"/>
                    <a:pt x="1068" y="281"/>
                  </a:cubicBezTo>
                  <a:cubicBezTo>
                    <a:pt x="1096" y="309"/>
                    <a:pt x="1124" y="338"/>
                    <a:pt x="1152" y="366"/>
                  </a:cubicBezTo>
                  <a:cubicBezTo>
                    <a:pt x="1180" y="394"/>
                    <a:pt x="1180" y="394"/>
                    <a:pt x="1208" y="422"/>
                  </a:cubicBezTo>
                  <a:cubicBezTo>
                    <a:pt x="1208" y="450"/>
                    <a:pt x="1208" y="478"/>
                    <a:pt x="1208" y="506"/>
                  </a:cubicBezTo>
                  <a:cubicBezTo>
                    <a:pt x="1208" y="590"/>
                    <a:pt x="1180" y="646"/>
                    <a:pt x="1096" y="674"/>
                  </a:cubicBezTo>
                  <a:cubicBezTo>
                    <a:pt x="899" y="759"/>
                    <a:pt x="871" y="871"/>
                    <a:pt x="1011" y="1039"/>
                  </a:cubicBezTo>
                  <a:cubicBezTo>
                    <a:pt x="1068" y="1124"/>
                    <a:pt x="1068" y="1292"/>
                    <a:pt x="1152" y="1292"/>
                  </a:cubicBezTo>
                  <a:cubicBezTo>
                    <a:pt x="1292" y="1320"/>
                    <a:pt x="1320" y="1404"/>
                    <a:pt x="1376" y="1489"/>
                  </a:cubicBezTo>
                  <a:cubicBezTo>
                    <a:pt x="1489" y="1685"/>
                    <a:pt x="1461" y="1826"/>
                    <a:pt x="1292" y="196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70"/>
            <p:cNvSpPr/>
            <p:nvPr/>
          </p:nvSpPr>
          <p:spPr>
            <a:xfrm>
              <a:off x="2610825" y="962450"/>
              <a:ext cx="26000" cy="44925"/>
            </a:xfrm>
            <a:custGeom>
              <a:avLst/>
              <a:gdLst/>
              <a:ahLst/>
              <a:cxnLst/>
              <a:rect l="l" t="t" r="r" b="b"/>
              <a:pathLst>
                <a:path w="1040" h="1797" extrusionOk="0">
                  <a:moveTo>
                    <a:pt x="197" y="0"/>
                  </a:moveTo>
                  <a:cubicBezTo>
                    <a:pt x="282" y="56"/>
                    <a:pt x="254" y="141"/>
                    <a:pt x="282" y="197"/>
                  </a:cubicBezTo>
                  <a:cubicBezTo>
                    <a:pt x="282" y="253"/>
                    <a:pt x="338" y="309"/>
                    <a:pt x="338" y="365"/>
                  </a:cubicBezTo>
                  <a:cubicBezTo>
                    <a:pt x="338" y="534"/>
                    <a:pt x="394" y="618"/>
                    <a:pt x="562" y="646"/>
                  </a:cubicBezTo>
                  <a:cubicBezTo>
                    <a:pt x="647" y="646"/>
                    <a:pt x="675" y="702"/>
                    <a:pt x="703" y="758"/>
                  </a:cubicBezTo>
                  <a:cubicBezTo>
                    <a:pt x="731" y="758"/>
                    <a:pt x="787" y="702"/>
                    <a:pt x="871" y="758"/>
                  </a:cubicBezTo>
                  <a:cubicBezTo>
                    <a:pt x="815" y="870"/>
                    <a:pt x="731" y="983"/>
                    <a:pt x="731" y="1123"/>
                  </a:cubicBezTo>
                  <a:cubicBezTo>
                    <a:pt x="731" y="1179"/>
                    <a:pt x="787" y="1179"/>
                    <a:pt x="843" y="1179"/>
                  </a:cubicBezTo>
                  <a:cubicBezTo>
                    <a:pt x="899" y="1264"/>
                    <a:pt x="1012" y="1348"/>
                    <a:pt x="1040" y="1460"/>
                  </a:cubicBezTo>
                  <a:lnTo>
                    <a:pt x="1040" y="1460"/>
                  </a:lnTo>
                  <a:cubicBezTo>
                    <a:pt x="843" y="1600"/>
                    <a:pt x="675" y="1797"/>
                    <a:pt x="394" y="1769"/>
                  </a:cubicBezTo>
                  <a:cubicBezTo>
                    <a:pt x="366" y="1769"/>
                    <a:pt x="338" y="1769"/>
                    <a:pt x="310" y="1741"/>
                  </a:cubicBezTo>
                  <a:cubicBezTo>
                    <a:pt x="254" y="1713"/>
                    <a:pt x="226" y="1657"/>
                    <a:pt x="254" y="1600"/>
                  </a:cubicBezTo>
                  <a:cubicBezTo>
                    <a:pt x="282" y="1572"/>
                    <a:pt x="310" y="1544"/>
                    <a:pt x="310" y="1516"/>
                  </a:cubicBezTo>
                  <a:cubicBezTo>
                    <a:pt x="366" y="1488"/>
                    <a:pt x="394" y="1432"/>
                    <a:pt x="394" y="1376"/>
                  </a:cubicBezTo>
                  <a:cubicBezTo>
                    <a:pt x="338" y="1067"/>
                    <a:pt x="57" y="842"/>
                    <a:pt x="57" y="534"/>
                  </a:cubicBezTo>
                  <a:cubicBezTo>
                    <a:pt x="57" y="449"/>
                    <a:pt x="1" y="393"/>
                    <a:pt x="57" y="337"/>
                  </a:cubicBezTo>
                  <a:cubicBezTo>
                    <a:pt x="57" y="281"/>
                    <a:pt x="141" y="309"/>
                    <a:pt x="113" y="253"/>
                  </a:cubicBezTo>
                  <a:cubicBezTo>
                    <a:pt x="85" y="225"/>
                    <a:pt x="85" y="197"/>
                    <a:pt x="85" y="169"/>
                  </a:cubicBezTo>
                  <a:cubicBezTo>
                    <a:pt x="85" y="84"/>
                    <a:pt x="141" y="28"/>
                    <a:pt x="1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70"/>
            <p:cNvSpPr/>
            <p:nvPr/>
          </p:nvSpPr>
          <p:spPr>
            <a:xfrm>
              <a:off x="2673300" y="990525"/>
              <a:ext cx="7050" cy="9150"/>
            </a:xfrm>
            <a:custGeom>
              <a:avLst/>
              <a:gdLst/>
              <a:ahLst/>
              <a:cxnLst/>
              <a:rect l="l" t="t" r="r" b="b"/>
              <a:pathLst>
                <a:path w="282" h="366" extrusionOk="0">
                  <a:moveTo>
                    <a:pt x="281" y="0"/>
                  </a:moveTo>
                  <a:lnTo>
                    <a:pt x="281" y="141"/>
                  </a:lnTo>
                  <a:cubicBezTo>
                    <a:pt x="169" y="365"/>
                    <a:pt x="85" y="197"/>
                    <a:pt x="1" y="84"/>
                  </a:cubicBezTo>
                  <a:cubicBezTo>
                    <a:pt x="85" y="56"/>
                    <a:pt x="197" y="28"/>
                    <a:pt x="2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70"/>
            <p:cNvSpPr/>
            <p:nvPr/>
          </p:nvSpPr>
          <p:spPr>
            <a:xfrm>
              <a:off x="2687350" y="976475"/>
              <a:ext cx="7725" cy="7750"/>
            </a:xfrm>
            <a:custGeom>
              <a:avLst/>
              <a:gdLst/>
              <a:ahLst/>
              <a:cxnLst/>
              <a:rect l="l" t="t" r="r" b="b"/>
              <a:pathLst>
                <a:path w="309" h="310" extrusionOk="0">
                  <a:moveTo>
                    <a:pt x="0" y="281"/>
                  </a:moveTo>
                  <a:cubicBezTo>
                    <a:pt x="112" y="197"/>
                    <a:pt x="28" y="1"/>
                    <a:pt x="225" y="1"/>
                  </a:cubicBezTo>
                  <a:lnTo>
                    <a:pt x="225" y="1"/>
                  </a:lnTo>
                  <a:cubicBezTo>
                    <a:pt x="309" y="281"/>
                    <a:pt x="281" y="309"/>
                    <a:pt x="0" y="2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70"/>
            <p:cNvSpPr/>
            <p:nvPr/>
          </p:nvSpPr>
          <p:spPr>
            <a:xfrm>
              <a:off x="2631900" y="987000"/>
              <a:ext cx="7025" cy="6350"/>
            </a:xfrm>
            <a:custGeom>
              <a:avLst/>
              <a:gdLst/>
              <a:ahLst/>
              <a:cxnLst/>
              <a:rect l="l" t="t" r="r" b="b"/>
              <a:pathLst>
                <a:path w="281" h="254" extrusionOk="0">
                  <a:moveTo>
                    <a:pt x="0" y="197"/>
                  </a:moveTo>
                  <a:cubicBezTo>
                    <a:pt x="84" y="1"/>
                    <a:pt x="84" y="1"/>
                    <a:pt x="281" y="141"/>
                  </a:cubicBezTo>
                  <a:cubicBezTo>
                    <a:pt x="197" y="253"/>
                    <a:pt x="84" y="197"/>
                    <a:pt x="0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70"/>
            <p:cNvSpPr/>
            <p:nvPr/>
          </p:nvSpPr>
          <p:spPr>
            <a:xfrm>
              <a:off x="2638200" y="988400"/>
              <a:ext cx="1450" cy="2150"/>
            </a:xfrm>
            <a:custGeom>
              <a:avLst/>
              <a:gdLst/>
              <a:ahLst/>
              <a:cxnLst/>
              <a:rect l="l" t="t" r="r" b="b"/>
              <a:pathLst>
                <a:path w="58" h="86" extrusionOk="0">
                  <a:moveTo>
                    <a:pt x="29" y="1"/>
                  </a:moveTo>
                  <a:cubicBezTo>
                    <a:pt x="57" y="1"/>
                    <a:pt x="57" y="1"/>
                    <a:pt x="57" y="1"/>
                  </a:cubicBezTo>
                  <a:cubicBezTo>
                    <a:pt x="57" y="29"/>
                    <a:pt x="57" y="57"/>
                    <a:pt x="57" y="57"/>
                  </a:cubicBezTo>
                  <a:cubicBezTo>
                    <a:pt x="29" y="85"/>
                    <a:pt x="1" y="85"/>
                    <a:pt x="29" y="57"/>
                  </a:cubicBezTo>
                  <a:cubicBezTo>
                    <a:pt x="29" y="29"/>
                    <a:pt x="29" y="1"/>
                    <a:pt x="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70"/>
            <p:cNvSpPr/>
            <p:nvPr/>
          </p:nvSpPr>
          <p:spPr>
            <a:xfrm>
              <a:off x="2710500" y="93437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57" y="84"/>
                  </a:moveTo>
                  <a:cubicBezTo>
                    <a:pt x="57" y="56"/>
                    <a:pt x="29" y="28"/>
                    <a:pt x="1" y="0"/>
                  </a:cubicBezTo>
                  <a:cubicBezTo>
                    <a:pt x="29" y="28"/>
                    <a:pt x="57" y="56"/>
                    <a:pt x="57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70"/>
            <p:cNvSpPr/>
            <p:nvPr/>
          </p:nvSpPr>
          <p:spPr>
            <a:xfrm>
              <a:off x="2678925" y="10045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6" y="57"/>
                  </a:moveTo>
                  <a:cubicBezTo>
                    <a:pt x="56" y="57"/>
                    <a:pt x="28" y="29"/>
                    <a:pt x="0" y="1"/>
                  </a:cubicBezTo>
                  <a:cubicBezTo>
                    <a:pt x="28" y="29"/>
                    <a:pt x="56" y="57"/>
                    <a:pt x="56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70"/>
            <p:cNvSpPr/>
            <p:nvPr/>
          </p:nvSpPr>
          <p:spPr>
            <a:xfrm>
              <a:off x="2687350" y="971575"/>
              <a:ext cx="33700" cy="26675"/>
            </a:xfrm>
            <a:custGeom>
              <a:avLst/>
              <a:gdLst/>
              <a:ahLst/>
              <a:cxnLst/>
              <a:rect l="l" t="t" r="r" b="b"/>
              <a:pathLst>
                <a:path w="1348" h="1067" extrusionOk="0">
                  <a:moveTo>
                    <a:pt x="0" y="477"/>
                  </a:moveTo>
                  <a:cubicBezTo>
                    <a:pt x="225" y="505"/>
                    <a:pt x="225" y="337"/>
                    <a:pt x="225" y="197"/>
                  </a:cubicBezTo>
                  <a:cubicBezTo>
                    <a:pt x="365" y="281"/>
                    <a:pt x="449" y="365"/>
                    <a:pt x="618" y="421"/>
                  </a:cubicBezTo>
                  <a:cubicBezTo>
                    <a:pt x="646" y="253"/>
                    <a:pt x="477" y="197"/>
                    <a:pt x="449" y="0"/>
                  </a:cubicBezTo>
                  <a:cubicBezTo>
                    <a:pt x="590" y="112"/>
                    <a:pt x="674" y="197"/>
                    <a:pt x="786" y="253"/>
                  </a:cubicBezTo>
                  <a:cubicBezTo>
                    <a:pt x="842" y="281"/>
                    <a:pt x="955" y="421"/>
                    <a:pt x="955" y="197"/>
                  </a:cubicBezTo>
                  <a:cubicBezTo>
                    <a:pt x="955" y="140"/>
                    <a:pt x="1067" y="140"/>
                    <a:pt x="1095" y="169"/>
                  </a:cubicBezTo>
                  <a:cubicBezTo>
                    <a:pt x="1179" y="253"/>
                    <a:pt x="1292" y="281"/>
                    <a:pt x="1348" y="449"/>
                  </a:cubicBezTo>
                  <a:cubicBezTo>
                    <a:pt x="898" y="337"/>
                    <a:pt x="1011" y="758"/>
                    <a:pt x="814" y="927"/>
                  </a:cubicBezTo>
                  <a:cubicBezTo>
                    <a:pt x="674" y="955"/>
                    <a:pt x="758" y="702"/>
                    <a:pt x="618" y="730"/>
                  </a:cubicBezTo>
                  <a:cubicBezTo>
                    <a:pt x="505" y="786"/>
                    <a:pt x="505" y="870"/>
                    <a:pt x="505" y="955"/>
                  </a:cubicBezTo>
                  <a:cubicBezTo>
                    <a:pt x="309" y="1067"/>
                    <a:pt x="225" y="1039"/>
                    <a:pt x="169" y="870"/>
                  </a:cubicBezTo>
                  <a:cubicBezTo>
                    <a:pt x="169" y="730"/>
                    <a:pt x="84" y="590"/>
                    <a:pt x="0" y="47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70"/>
            <p:cNvSpPr/>
            <p:nvPr/>
          </p:nvSpPr>
          <p:spPr>
            <a:xfrm>
              <a:off x="2731550" y="951925"/>
              <a:ext cx="9150" cy="7025"/>
            </a:xfrm>
            <a:custGeom>
              <a:avLst/>
              <a:gdLst/>
              <a:ahLst/>
              <a:cxnLst/>
              <a:rect l="l" t="t" r="r" b="b"/>
              <a:pathLst>
                <a:path w="366" h="281" extrusionOk="0">
                  <a:moveTo>
                    <a:pt x="141" y="0"/>
                  </a:moveTo>
                  <a:cubicBezTo>
                    <a:pt x="366" y="112"/>
                    <a:pt x="366" y="112"/>
                    <a:pt x="197" y="281"/>
                  </a:cubicBezTo>
                  <a:cubicBezTo>
                    <a:pt x="1" y="225"/>
                    <a:pt x="113" y="112"/>
                    <a:pt x="1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70"/>
            <p:cNvSpPr/>
            <p:nvPr/>
          </p:nvSpPr>
          <p:spPr>
            <a:xfrm>
              <a:off x="2735775" y="96385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0"/>
                    <a:pt x="0" y="0"/>
                  </a:cubicBezTo>
                  <a:cubicBezTo>
                    <a:pt x="0" y="0"/>
                    <a:pt x="28" y="0"/>
                    <a:pt x="28" y="0"/>
                  </a:cubicBezTo>
                  <a:cubicBezTo>
                    <a:pt x="28" y="0"/>
                    <a:pt x="28" y="28"/>
                    <a:pt x="0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70"/>
            <p:cNvSpPr/>
            <p:nvPr/>
          </p:nvSpPr>
          <p:spPr>
            <a:xfrm>
              <a:off x="2714725" y="9708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8" y="0"/>
                    <a:pt x="28" y="28"/>
                    <a:pt x="28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70"/>
            <p:cNvSpPr/>
            <p:nvPr/>
          </p:nvSpPr>
          <p:spPr>
            <a:xfrm>
              <a:off x="2699975" y="995425"/>
              <a:ext cx="1425" cy="2825"/>
            </a:xfrm>
            <a:custGeom>
              <a:avLst/>
              <a:gdLst/>
              <a:ahLst/>
              <a:cxnLst/>
              <a:rect l="l" t="t" r="r" b="b"/>
              <a:pathLst>
                <a:path w="57" h="113" extrusionOk="0">
                  <a:moveTo>
                    <a:pt x="57" y="57"/>
                  </a:moveTo>
                  <a:cubicBezTo>
                    <a:pt x="57" y="85"/>
                    <a:pt x="57" y="113"/>
                    <a:pt x="29" y="113"/>
                  </a:cubicBezTo>
                  <a:cubicBezTo>
                    <a:pt x="29" y="113"/>
                    <a:pt x="0" y="85"/>
                    <a:pt x="0" y="85"/>
                  </a:cubicBezTo>
                  <a:cubicBezTo>
                    <a:pt x="0" y="57"/>
                    <a:pt x="0" y="29"/>
                    <a:pt x="0" y="1"/>
                  </a:cubicBezTo>
                  <a:cubicBezTo>
                    <a:pt x="29" y="29"/>
                    <a:pt x="29" y="29"/>
                    <a:pt x="57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70"/>
            <p:cNvSpPr/>
            <p:nvPr/>
          </p:nvSpPr>
          <p:spPr>
            <a:xfrm>
              <a:off x="2722425" y="1005250"/>
              <a:ext cx="2150" cy="1425"/>
            </a:xfrm>
            <a:custGeom>
              <a:avLst/>
              <a:gdLst/>
              <a:ahLst/>
              <a:cxnLst/>
              <a:rect l="l" t="t" r="r" b="b"/>
              <a:pathLst>
                <a:path w="86" h="57" extrusionOk="0">
                  <a:moveTo>
                    <a:pt x="1" y="29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29" y="1"/>
                    <a:pt x="57" y="1"/>
                    <a:pt x="57" y="1"/>
                  </a:cubicBezTo>
                  <a:cubicBezTo>
                    <a:pt x="85" y="29"/>
                    <a:pt x="85" y="57"/>
                    <a:pt x="57" y="29"/>
                  </a:cubicBezTo>
                  <a:cubicBezTo>
                    <a:pt x="29" y="29"/>
                    <a:pt x="1" y="29"/>
                    <a:pt x="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70"/>
            <p:cNvSpPr/>
            <p:nvPr/>
          </p:nvSpPr>
          <p:spPr>
            <a:xfrm>
              <a:off x="2687350" y="99332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0" y="29"/>
                  </a:moveTo>
                  <a:lnTo>
                    <a:pt x="28" y="0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70"/>
            <p:cNvSpPr/>
            <p:nvPr/>
          </p:nvSpPr>
          <p:spPr>
            <a:xfrm>
              <a:off x="2694350" y="850150"/>
              <a:ext cx="61800" cy="33700"/>
            </a:xfrm>
            <a:custGeom>
              <a:avLst/>
              <a:gdLst/>
              <a:ahLst/>
              <a:cxnLst/>
              <a:rect l="l" t="t" r="r" b="b"/>
              <a:pathLst>
                <a:path w="2472" h="1348" extrusionOk="0">
                  <a:moveTo>
                    <a:pt x="141" y="1123"/>
                  </a:moveTo>
                  <a:cubicBezTo>
                    <a:pt x="113" y="1067"/>
                    <a:pt x="57" y="1039"/>
                    <a:pt x="1" y="983"/>
                  </a:cubicBezTo>
                  <a:cubicBezTo>
                    <a:pt x="141" y="927"/>
                    <a:pt x="254" y="871"/>
                    <a:pt x="338" y="730"/>
                  </a:cubicBezTo>
                  <a:cubicBezTo>
                    <a:pt x="422" y="534"/>
                    <a:pt x="590" y="449"/>
                    <a:pt x="759" y="365"/>
                  </a:cubicBezTo>
                  <a:cubicBezTo>
                    <a:pt x="1068" y="169"/>
                    <a:pt x="1376" y="169"/>
                    <a:pt x="1685" y="309"/>
                  </a:cubicBezTo>
                  <a:cubicBezTo>
                    <a:pt x="1826" y="365"/>
                    <a:pt x="1910" y="309"/>
                    <a:pt x="1994" y="112"/>
                  </a:cubicBezTo>
                  <a:cubicBezTo>
                    <a:pt x="2022" y="28"/>
                    <a:pt x="2050" y="0"/>
                    <a:pt x="2106" y="0"/>
                  </a:cubicBezTo>
                  <a:cubicBezTo>
                    <a:pt x="2135" y="28"/>
                    <a:pt x="2135" y="56"/>
                    <a:pt x="2135" y="56"/>
                  </a:cubicBezTo>
                  <a:cubicBezTo>
                    <a:pt x="2191" y="169"/>
                    <a:pt x="2135" y="337"/>
                    <a:pt x="2247" y="421"/>
                  </a:cubicBezTo>
                  <a:lnTo>
                    <a:pt x="2331" y="506"/>
                  </a:lnTo>
                  <a:cubicBezTo>
                    <a:pt x="2331" y="562"/>
                    <a:pt x="2331" y="618"/>
                    <a:pt x="2387" y="646"/>
                  </a:cubicBezTo>
                  <a:cubicBezTo>
                    <a:pt x="2387" y="702"/>
                    <a:pt x="2387" y="786"/>
                    <a:pt x="2471" y="842"/>
                  </a:cubicBezTo>
                  <a:cubicBezTo>
                    <a:pt x="2471" y="927"/>
                    <a:pt x="2471" y="983"/>
                    <a:pt x="2471" y="1039"/>
                  </a:cubicBezTo>
                  <a:cubicBezTo>
                    <a:pt x="2471" y="1095"/>
                    <a:pt x="2443" y="1123"/>
                    <a:pt x="2443" y="1151"/>
                  </a:cubicBezTo>
                  <a:cubicBezTo>
                    <a:pt x="2275" y="1095"/>
                    <a:pt x="2106" y="1207"/>
                    <a:pt x="1966" y="1151"/>
                  </a:cubicBezTo>
                  <a:cubicBezTo>
                    <a:pt x="1741" y="1095"/>
                    <a:pt x="1741" y="1235"/>
                    <a:pt x="1657" y="1348"/>
                  </a:cubicBezTo>
                  <a:cubicBezTo>
                    <a:pt x="1601" y="1292"/>
                    <a:pt x="1517" y="1207"/>
                    <a:pt x="1433" y="1151"/>
                  </a:cubicBezTo>
                  <a:cubicBezTo>
                    <a:pt x="1376" y="1123"/>
                    <a:pt x="1236" y="1039"/>
                    <a:pt x="1292" y="1264"/>
                  </a:cubicBezTo>
                  <a:cubicBezTo>
                    <a:pt x="1320" y="1348"/>
                    <a:pt x="1208" y="1348"/>
                    <a:pt x="1180" y="1292"/>
                  </a:cubicBezTo>
                  <a:cubicBezTo>
                    <a:pt x="1068" y="1151"/>
                    <a:pt x="899" y="1207"/>
                    <a:pt x="787" y="1123"/>
                  </a:cubicBezTo>
                  <a:cubicBezTo>
                    <a:pt x="759" y="1095"/>
                    <a:pt x="731" y="1067"/>
                    <a:pt x="703" y="1067"/>
                  </a:cubicBezTo>
                  <a:cubicBezTo>
                    <a:pt x="675" y="983"/>
                    <a:pt x="618" y="1039"/>
                    <a:pt x="562" y="1067"/>
                  </a:cubicBezTo>
                  <a:cubicBezTo>
                    <a:pt x="534" y="1039"/>
                    <a:pt x="478" y="1095"/>
                    <a:pt x="422" y="1067"/>
                  </a:cubicBezTo>
                  <a:cubicBezTo>
                    <a:pt x="310" y="955"/>
                    <a:pt x="254" y="1095"/>
                    <a:pt x="141" y="11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70"/>
            <p:cNvSpPr/>
            <p:nvPr/>
          </p:nvSpPr>
          <p:spPr>
            <a:xfrm>
              <a:off x="2699975" y="879625"/>
              <a:ext cx="21775" cy="26000"/>
            </a:xfrm>
            <a:custGeom>
              <a:avLst/>
              <a:gdLst/>
              <a:ahLst/>
              <a:cxnLst/>
              <a:rect l="l" t="t" r="r" b="b"/>
              <a:pathLst>
                <a:path w="871" h="1040" extrusionOk="0">
                  <a:moveTo>
                    <a:pt x="618" y="450"/>
                  </a:moveTo>
                  <a:cubicBezTo>
                    <a:pt x="590" y="534"/>
                    <a:pt x="422" y="478"/>
                    <a:pt x="393" y="646"/>
                  </a:cubicBezTo>
                  <a:cubicBezTo>
                    <a:pt x="562" y="646"/>
                    <a:pt x="730" y="646"/>
                    <a:pt x="871" y="758"/>
                  </a:cubicBezTo>
                  <a:cubicBezTo>
                    <a:pt x="758" y="871"/>
                    <a:pt x="702" y="1039"/>
                    <a:pt x="506" y="843"/>
                  </a:cubicBezTo>
                  <a:cubicBezTo>
                    <a:pt x="478" y="814"/>
                    <a:pt x="337" y="955"/>
                    <a:pt x="225" y="786"/>
                  </a:cubicBezTo>
                  <a:cubicBezTo>
                    <a:pt x="169" y="674"/>
                    <a:pt x="225" y="590"/>
                    <a:pt x="225" y="506"/>
                  </a:cubicBezTo>
                  <a:cubicBezTo>
                    <a:pt x="197" y="393"/>
                    <a:pt x="85" y="450"/>
                    <a:pt x="0" y="450"/>
                  </a:cubicBezTo>
                  <a:cubicBezTo>
                    <a:pt x="57" y="337"/>
                    <a:pt x="85" y="253"/>
                    <a:pt x="57" y="169"/>
                  </a:cubicBezTo>
                  <a:cubicBezTo>
                    <a:pt x="169" y="169"/>
                    <a:pt x="253" y="85"/>
                    <a:pt x="365" y="56"/>
                  </a:cubicBezTo>
                  <a:cubicBezTo>
                    <a:pt x="450" y="0"/>
                    <a:pt x="478" y="85"/>
                    <a:pt x="478" y="169"/>
                  </a:cubicBezTo>
                  <a:cubicBezTo>
                    <a:pt x="534" y="253"/>
                    <a:pt x="534" y="365"/>
                    <a:pt x="618" y="4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70"/>
            <p:cNvSpPr/>
            <p:nvPr/>
          </p:nvSpPr>
          <p:spPr>
            <a:xfrm>
              <a:off x="2709800" y="883825"/>
              <a:ext cx="7750" cy="7050"/>
            </a:xfrm>
            <a:custGeom>
              <a:avLst/>
              <a:gdLst/>
              <a:ahLst/>
              <a:cxnLst/>
              <a:rect l="l" t="t" r="r" b="b"/>
              <a:pathLst>
                <a:path w="310" h="282" extrusionOk="0">
                  <a:moveTo>
                    <a:pt x="225" y="282"/>
                  </a:moveTo>
                  <a:cubicBezTo>
                    <a:pt x="0" y="225"/>
                    <a:pt x="0" y="225"/>
                    <a:pt x="85" y="1"/>
                  </a:cubicBezTo>
                  <a:cubicBezTo>
                    <a:pt x="225" y="1"/>
                    <a:pt x="309" y="57"/>
                    <a:pt x="225" y="197"/>
                  </a:cubicBezTo>
                  <a:cubicBezTo>
                    <a:pt x="225" y="225"/>
                    <a:pt x="225" y="253"/>
                    <a:pt x="225" y="2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70"/>
            <p:cNvSpPr/>
            <p:nvPr/>
          </p:nvSpPr>
          <p:spPr>
            <a:xfrm>
              <a:off x="2704875" y="874700"/>
              <a:ext cx="3550" cy="3550"/>
            </a:xfrm>
            <a:custGeom>
              <a:avLst/>
              <a:gdLst/>
              <a:ahLst/>
              <a:cxnLst/>
              <a:rect l="l" t="t" r="r" b="b"/>
              <a:pathLst>
                <a:path w="142" h="142" extrusionOk="0">
                  <a:moveTo>
                    <a:pt x="1" y="85"/>
                  </a:moveTo>
                  <a:cubicBezTo>
                    <a:pt x="57" y="57"/>
                    <a:pt x="113" y="1"/>
                    <a:pt x="141" y="85"/>
                  </a:cubicBezTo>
                  <a:cubicBezTo>
                    <a:pt x="113" y="141"/>
                    <a:pt x="57" y="141"/>
                    <a:pt x="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70"/>
            <p:cNvSpPr/>
            <p:nvPr/>
          </p:nvSpPr>
          <p:spPr>
            <a:xfrm>
              <a:off x="2699975" y="881025"/>
              <a:ext cx="1425" cy="2825"/>
            </a:xfrm>
            <a:custGeom>
              <a:avLst/>
              <a:gdLst/>
              <a:ahLst/>
              <a:cxnLst/>
              <a:rect l="l" t="t" r="r" b="b"/>
              <a:pathLst>
                <a:path w="57" h="113" extrusionOk="0">
                  <a:moveTo>
                    <a:pt x="29" y="57"/>
                  </a:moveTo>
                  <a:cubicBezTo>
                    <a:pt x="0" y="29"/>
                    <a:pt x="29" y="29"/>
                    <a:pt x="57" y="0"/>
                  </a:cubicBezTo>
                  <a:cubicBezTo>
                    <a:pt x="57" y="0"/>
                    <a:pt x="57" y="29"/>
                    <a:pt x="57" y="29"/>
                  </a:cubicBezTo>
                  <a:cubicBezTo>
                    <a:pt x="57" y="57"/>
                    <a:pt x="57" y="85"/>
                    <a:pt x="57" y="113"/>
                  </a:cubicBezTo>
                  <a:cubicBezTo>
                    <a:pt x="57" y="85"/>
                    <a:pt x="29" y="85"/>
                    <a:pt x="29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70"/>
            <p:cNvSpPr/>
            <p:nvPr/>
          </p:nvSpPr>
          <p:spPr>
            <a:xfrm>
              <a:off x="2711900" y="87682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1" y="0"/>
                  </a:moveTo>
                  <a:cubicBezTo>
                    <a:pt x="29" y="0"/>
                    <a:pt x="57" y="28"/>
                    <a:pt x="85" y="56"/>
                  </a:cubicBezTo>
                  <a:cubicBezTo>
                    <a:pt x="57" y="28"/>
                    <a:pt x="29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70"/>
            <p:cNvSpPr/>
            <p:nvPr/>
          </p:nvSpPr>
          <p:spPr>
            <a:xfrm>
              <a:off x="2699975" y="892250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0" y="1"/>
                  </a:moveTo>
                  <a:cubicBezTo>
                    <a:pt x="57" y="29"/>
                    <a:pt x="57" y="57"/>
                    <a:pt x="0" y="85"/>
                  </a:cubicBezTo>
                  <a:cubicBezTo>
                    <a:pt x="0" y="57"/>
                    <a:pt x="0" y="29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70"/>
            <p:cNvSpPr/>
            <p:nvPr/>
          </p:nvSpPr>
          <p:spPr>
            <a:xfrm>
              <a:off x="2579250" y="954725"/>
              <a:ext cx="44250" cy="51250"/>
            </a:xfrm>
            <a:custGeom>
              <a:avLst/>
              <a:gdLst/>
              <a:ahLst/>
              <a:cxnLst/>
              <a:rect l="l" t="t" r="r" b="b"/>
              <a:pathLst>
                <a:path w="1770" h="2050" extrusionOk="0">
                  <a:moveTo>
                    <a:pt x="1404" y="590"/>
                  </a:moveTo>
                  <a:cubicBezTo>
                    <a:pt x="1376" y="674"/>
                    <a:pt x="1292" y="730"/>
                    <a:pt x="1404" y="786"/>
                  </a:cubicBezTo>
                  <a:cubicBezTo>
                    <a:pt x="1489" y="871"/>
                    <a:pt x="1545" y="927"/>
                    <a:pt x="1460" y="1039"/>
                  </a:cubicBezTo>
                  <a:cubicBezTo>
                    <a:pt x="1376" y="1179"/>
                    <a:pt x="1629" y="1208"/>
                    <a:pt x="1573" y="1320"/>
                  </a:cubicBezTo>
                  <a:cubicBezTo>
                    <a:pt x="1769" y="1432"/>
                    <a:pt x="1741" y="1601"/>
                    <a:pt x="1741" y="1769"/>
                  </a:cubicBezTo>
                  <a:cubicBezTo>
                    <a:pt x="1713" y="1825"/>
                    <a:pt x="1629" y="1797"/>
                    <a:pt x="1601" y="1853"/>
                  </a:cubicBezTo>
                  <a:lnTo>
                    <a:pt x="1601" y="1853"/>
                  </a:lnTo>
                  <a:cubicBezTo>
                    <a:pt x="1460" y="1909"/>
                    <a:pt x="1292" y="1713"/>
                    <a:pt x="1152" y="1881"/>
                  </a:cubicBezTo>
                  <a:cubicBezTo>
                    <a:pt x="983" y="2050"/>
                    <a:pt x="787" y="2022"/>
                    <a:pt x="590" y="1994"/>
                  </a:cubicBezTo>
                  <a:cubicBezTo>
                    <a:pt x="562" y="1994"/>
                    <a:pt x="562" y="1994"/>
                    <a:pt x="534" y="1994"/>
                  </a:cubicBezTo>
                  <a:cubicBezTo>
                    <a:pt x="506" y="1994"/>
                    <a:pt x="506" y="1994"/>
                    <a:pt x="478" y="1994"/>
                  </a:cubicBezTo>
                  <a:cubicBezTo>
                    <a:pt x="450" y="1966"/>
                    <a:pt x="450" y="1937"/>
                    <a:pt x="422" y="1909"/>
                  </a:cubicBezTo>
                  <a:cubicBezTo>
                    <a:pt x="422" y="1853"/>
                    <a:pt x="394" y="1825"/>
                    <a:pt x="337" y="1769"/>
                  </a:cubicBezTo>
                  <a:cubicBezTo>
                    <a:pt x="309" y="1769"/>
                    <a:pt x="309" y="1741"/>
                    <a:pt x="281" y="1713"/>
                  </a:cubicBezTo>
                  <a:cubicBezTo>
                    <a:pt x="281" y="1657"/>
                    <a:pt x="253" y="1601"/>
                    <a:pt x="197" y="1573"/>
                  </a:cubicBezTo>
                  <a:cubicBezTo>
                    <a:pt x="197" y="1516"/>
                    <a:pt x="197" y="1460"/>
                    <a:pt x="141" y="1432"/>
                  </a:cubicBezTo>
                  <a:cubicBezTo>
                    <a:pt x="141" y="1376"/>
                    <a:pt x="113" y="1320"/>
                    <a:pt x="57" y="1292"/>
                  </a:cubicBezTo>
                  <a:cubicBezTo>
                    <a:pt x="57" y="1236"/>
                    <a:pt x="57" y="1208"/>
                    <a:pt x="57" y="1151"/>
                  </a:cubicBezTo>
                  <a:cubicBezTo>
                    <a:pt x="57" y="1067"/>
                    <a:pt x="85" y="983"/>
                    <a:pt x="1" y="927"/>
                  </a:cubicBezTo>
                  <a:cubicBezTo>
                    <a:pt x="1" y="814"/>
                    <a:pt x="57" y="730"/>
                    <a:pt x="197" y="730"/>
                  </a:cubicBezTo>
                  <a:cubicBezTo>
                    <a:pt x="253" y="786"/>
                    <a:pt x="366" y="730"/>
                    <a:pt x="422" y="758"/>
                  </a:cubicBezTo>
                  <a:cubicBezTo>
                    <a:pt x="366" y="702"/>
                    <a:pt x="253" y="814"/>
                    <a:pt x="197" y="730"/>
                  </a:cubicBezTo>
                  <a:cubicBezTo>
                    <a:pt x="197" y="506"/>
                    <a:pt x="337" y="450"/>
                    <a:pt x="506" y="450"/>
                  </a:cubicBezTo>
                  <a:cubicBezTo>
                    <a:pt x="702" y="450"/>
                    <a:pt x="759" y="337"/>
                    <a:pt x="702" y="169"/>
                  </a:cubicBezTo>
                  <a:cubicBezTo>
                    <a:pt x="815" y="141"/>
                    <a:pt x="955" y="113"/>
                    <a:pt x="1039" y="28"/>
                  </a:cubicBezTo>
                  <a:cubicBezTo>
                    <a:pt x="1152" y="0"/>
                    <a:pt x="1180" y="85"/>
                    <a:pt x="1180" y="169"/>
                  </a:cubicBezTo>
                  <a:cubicBezTo>
                    <a:pt x="1180" y="197"/>
                    <a:pt x="1180" y="225"/>
                    <a:pt x="1180" y="225"/>
                  </a:cubicBezTo>
                  <a:cubicBezTo>
                    <a:pt x="1152" y="253"/>
                    <a:pt x="1152" y="281"/>
                    <a:pt x="1152" y="281"/>
                  </a:cubicBezTo>
                  <a:cubicBezTo>
                    <a:pt x="1180" y="309"/>
                    <a:pt x="1180" y="309"/>
                    <a:pt x="1180" y="309"/>
                  </a:cubicBezTo>
                  <a:cubicBezTo>
                    <a:pt x="1208" y="337"/>
                    <a:pt x="1236" y="365"/>
                    <a:pt x="1264" y="365"/>
                  </a:cubicBezTo>
                  <a:cubicBezTo>
                    <a:pt x="1320" y="421"/>
                    <a:pt x="1348" y="478"/>
                    <a:pt x="1404" y="506"/>
                  </a:cubicBezTo>
                  <a:lnTo>
                    <a:pt x="1404" y="506"/>
                  </a:lnTo>
                  <a:cubicBezTo>
                    <a:pt x="1404" y="534"/>
                    <a:pt x="1404" y="562"/>
                    <a:pt x="1404" y="562"/>
                  </a:cubicBezTo>
                  <a:cubicBezTo>
                    <a:pt x="1404" y="590"/>
                    <a:pt x="1404" y="590"/>
                    <a:pt x="1404" y="59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70"/>
            <p:cNvSpPr/>
            <p:nvPr/>
          </p:nvSpPr>
          <p:spPr>
            <a:xfrm>
              <a:off x="2586275" y="885950"/>
              <a:ext cx="29500" cy="35100"/>
            </a:xfrm>
            <a:custGeom>
              <a:avLst/>
              <a:gdLst/>
              <a:ahLst/>
              <a:cxnLst/>
              <a:rect l="l" t="t" r="r" b="b"/>
              <a:pathLst>
                <a:path w="1180" h="1404" extrusionOk="0">
                  <a:moveTo>
                    <a:pt x="0" y="393"/>
                  </a:moveTo>
                  <a:cubicBezTo>
                    <a:pt x="0" y="365"/>
                    <a:pt x="0" y="337"/>
                    <a:pt x="0" y="337"/>
                  </a:cubicBezTo>
                  <a:cubicBezTo>
                    <a:pt x="56" y="281"/>
                    <a:pt x="56" y="533"/>
                    <a:pt x="197" y="337"/>
                  </a:cubicBezTo>
                  <a:cubicBezTo>
                    <a:pt x="309" y="140"/>
                    <a:pt x="562" y="0"/>
                    <a:pt x="843" y="84"/>
                  </a:cubicBezTo>
                  <a:cubicBezTo>
                    <a:pt x="871" y="197"/>
                    <a:pt x="758" y="197"/>
                    <a:pt x="730" y="253"/>
                  </a:cubicBezTo>
                  <a:cubicBezTo>
                    <a:pt x="730" y="309"/>
                    <a:pt x="730" y="337"/>
                    <a:pt x="758" y="393"/>
                  </a:cubicBezTo>
                  <a:cubicBezTo>
                    <a:pt x="815" y="449"/>
                    <a:pt x="843" y="393"/>
                    <a:pt x="871" y="365"/>
                  </a:cubicBezTo>
                  <a:cubicBezTo>
                    <a:pt x="1067" y="253"/>
                    <a:pt x="1151" y="281"/>
                    <a:pt x="1179" y="505"/>
                  </a:cubicBezTo>
                  <a:cubicBezTo>
                    <a:pt x="1179" y="590"/>
                    <a:pt x="1179" y="674"/>
                    <a:pt x="1179" y="758"/>
                  </a:cubicBezTo>
                  <a:cubicBezTo>
                    <a:pt x="1179" y="758"/>
                    <a:pt x="1179" y="758"/>
                    <a:pt x="1179" y="786"/>
                  </a:cubicBezTo>
                  <a:cubicBezTo>
                    <a:pt x="1151" y="814"/>
                    <a:pt x="1151" y="842"/>
                    <a:pt x="1151" y="898"/>
                  </a:cubicBezTo>
                  <a:cubicBezTo>
                    <a:pt x="1151" y="926"/>
                    <a:pt x="1151" y="955"/>
                    <a:pt x="1151" y="983"/>
                  </a:cubicBezTo>
                  <a:cubicBezTo>
                    <a:pt x="1039" y="1179"/>
                    <a:pt x="927" y="1348"/>
                    <a:pt x="674" y="1291"/>
                  </a:cubicBezTo>
                  <a:cubicBezTo>
                    <a:pt x="646" y="1291"/>
                    <a:pt x="646" y="1291"/>
                    <a:pt x="618" y="1320"/>
                  </a:cubicBezTo>
                  <a:cubicBezTo>
                    <a:pt x="534" y="1291"/>
                    <a:pt x="450" y="1404"/>
                    <a:pt x="393" y="1263"/>
                  </a:cubicBezTo>
                  <a:cubicBezTo>
                    <a:pt x="365" y="1151"/>
                    <a:pt x="450" y="1123"/>
                    <a:pt x="506" y="1095"/>
                  </a:cubicBezTo>
                  <a:cubicBezTo>
                    <a:pt x="702" y="1011"/>
                    <a:pt x="590" y="926"/>
                    <a:pt x="562" y="814"/>
                  </a:cubicBezTo>
                  <a:cubicBezTo>
                    <a:pt x="478" y="786"/>
                    <a:pt x="365" y="898"/>
                    <a:pt x="337" y="786"/>
                  </a:cubicBezTo>
                  <a:cubicBezTo>
                    <a:pt x="281" y="618"/>
                    <a:pt x="85" y="561"/>
                    <a:pt x="0" y="39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70"/>
            <p:cNvSpPr/>
            <p:nvPr/>
          </p:nvSpPr>
          <p:spPr>
            <a:xfrm>
              <a:off x="2596800" y="916825"/>
              <a:ext cx="18275" cy="26700"/>
            </a:xfrm>
            <a:custGeom>
              <a:avLst/>
              <a:gdLst/>
              <a:ahLst/>
              <a:cxnLst/>
              <a:rect l="l" t="t" r="r" b="b"/>
              <a:pathLst>
                <a:path w="731" h="1068" extrusionOk="0">
                  <a:moveTo>
                    <a:pt x="0" y="702"/>
                  </a:moveTo>
                  <a:cubicBezTo>
                    <a:pt x="197" y="534"/>
                    <a:pt x="365" y="365"/>
                    <a:pt x="197" y="85"/>
                  </a:cubicBezTo>
                  <a:cubicBezTo>
                    <a:pt x="365" y="0"/>
                    <a:pt x="478" y="141"/>
                    <a:pt x="618" y="141"/>
                  </a:cubicBezTo>
                  <a:cubicBezTo>
                    <a:pt x="702" y="169"/>
                    <a:pt x="730" y="253"/>
                    <a:pt x="674" y="337"/>
                  </a:cubicBezTo>
                  <a:cubicBezTo>
                    <a:pt x="618" y="478"/>
                    <a:pt x="534" y="590"/>
                    <a:pt x="394" y="618"/>
                  </a:cubicBezTo>
                  <a:cubicBezTo>
                    <a:pt x="618" y="871"/>
                    <a:pt x="618" y="871"/>
                    <a:pt x="337" y="1067"/>
                  </a:cubicBezTo>
                  <a:cubicBezTo>
                    <a:pt x="225" y="955"/>
                    <a:pt x="0" y="927"/>
                    <a:pt x="0" y="7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70"/>
            <p:cNvSpPr/>
            <p:nvPr/>
          </p:nvSpPr>
          <p:spPr>
            <a:xfrm>
              <a:off x="2605225" y="950500"/>
              <a:ext cx="13350" cy="8450"/>
            </a:xfrm>
            <a:custGeom>
              <a:avLst/>
              <a:gdLst/>
              <a:ahLst/>
              <a:cxnLst/>
              <a:rect l="l" t="t" r="r" b="b"/>
              <a:pathLst>
                <a:path w="534" h="338" extrusionOk="0">
                  <a:moveTo>
                    <a:pt x="141" y="338"/>
                  </a:moveTo>
                  <a:cubicBezTo>
                    <a:pt x="85" y="282"/>
                    <a:pt x="57" y="254"/>
                    <a:pt x="0" y="197"/>
                  </a:cubicBezTo>
                  <a:cubicBezTo>
                    <a:pt x="57" y="113"/>
                    <a:pt x="113" y="29"/>
                    <a:pt x="225" y="1"/>
                  </a:cubicBezTo>
                  <a:cubicBezTo>
                    <a:pt x="253" y="57"/>
                    <a:pt x="309" y="29"/>
                    <a:pt x="365" y="57"/>
                  </a:cubicBezTo>
                  <a:cubicBezTo>
                    <a:pt x="534" y="113"/>
                    <a:pt x="421" y="169"/>
                    <a:pt x="365" y="197"/>
                  </a:cubicBezTo>
                  <a:cubicBezTo>
                    <a:pt x="337" y="338"/>
                    <a:pt x="253" y="338"/>
                    <a:pt x="141" y="3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70"/>
            <p:cNvSpPr/>
            <p:nvPr/>
          </p:nvSpPr>
          <p:spPr>
            <a:xfrm>
              <a:off x="2591175" y="944900"/>
              <a:ext cx="11275" cy="4925"/>
            </a:xfrm>
            <a:custGeom>
              <a:avLst/>
              <a:gdLst/>
              <a:ahLst/>
              <a:cxnLst/>
              <a:rect l="l" t="t" r="r" b="b"/>
              <a:pathLst>
                <a:path w="451" h="197" extrusionOk="0">
                  <a:moveTo>
                    <a:pt x="225" y="141"/>
                  </a:moveTo>
                  <a:cubicBezTo>
                    <a:pt x="141" y="141"/>
                    <a:pt x="85" y="141"/>
                    <a:pt x="1" y="56"/>
                  </a:cubicBezTo>
                  <a:cubicBezTo>
                    <a:pt x="169" y="28"/>
                    <a:pt x="282" y="28"/>
                    <a:pt x="422" y="0"/>
                  </a:cubicBezTo>
                  <a:cubicBezTo>
                    <a:pt x="450" y="28"/>
                    <a:pt x="450" y="28"/>
                    <a:pt x="450" y="56"/>
                  </a:cubicBezTo>
                  <a:cubicBezTo>
                    <a:pt x="422" y="56"/>
                    <a:pt x="422" y="56"/>
                    <a:pt x="422" y="56"/>
                  </a:cubicBezTo>
                  <a:cubicBezTo>
                    <a:pt x="394" y="113"/>
                    <a:pt x="394" y="169"/>
                    <a:pt x="366" y="197"/>
                  </a:cubicBezTo>
                  <a:cubicBezTo>
                    <a:pt x="310" y="197"/>
                    <a:pt x="254" y="169"/>
                    <a:pt x="225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70"/>
            <p:cNvSpPr/>
            <p:nvPr/>
          </p:nvSpPr>
          <p:spPr>
            <a:xfrm>
              <a:off x="2593300" y="929450"/>
              <a:ext cx="3525" cy="4950"/>
            </a:xfrm>
            <a:custGeom>
              <a:avLst/>
              <a:gdLst/>
              <a:ahLst/>
              <a:cxnLst/>
              <a:rect l="l" t="t" r="r" b="b"/>
              <a:pathLst>
                <a:path w="141" h="198" extrusionOk="0">
                  <a:moveTo>
                    <a:pt x="0" y="85"/>
                  </a:moveTo>
                  <a:cubicBezTo>
                    <a:pt x="0" y="29"/>
                    <a:pt x="28" y="1"/>
                    <a:pt x="56" y="29"/>
                  </a:cubicBezTo>
                  <a:cubicBezTo>
                    <a:pt x="140" y="57"/>
                    <a:pt x="112" y="113"/>
                    <a:pt x="140" y="169"/>
                  </a:cubicBezTo>
                  <a:cubicBezTo>
                    <a:pt x="140" y="197"/>
                    <a:pt x="140" y="197"/>
                    <a:pt x="84" y="197"/>
                  </a:cubicBezTo>
                  <a:cubicBezTo>
                    <a:pt x="28" y="169"/>
                    <a:pt x="0" y="141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70"/>
            <p:cNvSpPr/>
            <p:nvPr/>
          </p:nvSpPr>
          <p:spPr>
            <a:xfrm>
              <a:off x="2600300" y="947000"/>
              <a:ext cx="1425" cy="3525"/>
            </a:xfrm>
            <a:custGeom>
              <a:avLst/>
              <a:gdLst/>
              <a:ahLst/>
              <a:cxnLst/>
              <a:rect l="l" t="t" r="r" b="b"/>
              <a:pathLst>
                <a:path w="57" h="141" extrusionOk="0">
                  <a:moveTo>
                    <a:pt x="1" y="141"/>
                  </a:moveTo>
                  <a:cubicBezTo>
                    <a:pt x="1" y="57"/>
                    <a:pt x="1" y="29"/>
                    <a:pt x="57" y="1"/>
                  </a:cubicBezTo>
                  <a:cubicBezTo>
                    <a:pt x="57" y="57"/>
                    <a:pt x="57" y="85"/>
                    <a:pt x="1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70"/>
            <p:cNvSpPr/>
            <p:nvPr/>
          </p:nvSpPr>
          <p:spPr>
            <a:xfrm>
              <a:off x="2575750" y="9119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1"/>
                  </a:moveTo>
                  <a:lnTo>
                    <a:pt x="28" y="1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70"/>
            <p:cNvSpPr/>
            <p:nvPr/>
          </p:nvSpPr>
          <p:spPr>
            <a:xfrm>
              <a:off x="2601700" y="944900"/>
              <a:ext cx="1450" cy="2125"/>
            </a:xfrm>
            <a:custGeom>
              <a:avLst/>
              <a:gdLst/>
              <a:ahLst/>
              <a:cxnLst/>
              <a:rect l="l" t="t" r="r" b="b"/>
              <a:pathLst>
                <a:path w="58" h="85" extrusionOk="0">
                  <a:moveTo>
                    <a:pt x="1" y="85"/>
                  </a:moveTo>
                  <a:lnTo>
                    <a:pt x="1" y="0"/>
                  </a:lnTo>
                  <a:cubicBezTo>
                    <a:pt x="57" y="28"/>
                    <a:pt x="57" y="56"/>
                    <a:pt x="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70"/>
            <p:cNvSpPr/>
            <p:nvPr/>
          </p:nvSpPr>
          <p:spPr>
            <a:xfrm>
              <a:off x="2612950" y="885950"/>
              <a:ext cx="13350" cy="25975"/>
            </a:xfrm>
            <a:custGeom>
              <a:avLst/>
              <a:gdLst/>
              <a:ahLst/>
              <a:cxnLst/>
              <a:rect l="l" t="t" r="r" b="b"/>
              <a:pathLst>
                <a:path w="534" h="1039" extrusionOk="0">
                  <a:moveTo>
                    <a:pt x="534" y="898"/>
                  </a:moveTo>
                  <a:cubicBezTo>
                    <a:pt x="421" y="870"/>
                    <a:pt x="365" y="983"/>
                    <a:pt x="253" y="1039"/>
                  </a:cubicBezTo>
                  <a:cubicBezTo>
                    <a:pt x="169" y="1011"/>
                    <a:pt x="112" y="955"/>
                    <a:pt x="56" y="898"/>
                  </a:cubicBezTo>
                  <a:cubicBezTo>
                    <a:pt x="0" y="814"/>
                    <a:pt x="84" y="786"/>
                    <a:pt x="112" y="758"/>
                  </a:cubicBezTo>
                  <a:cubicBezTo>
                    <a:pt x="225" y="702"/>
                    <a:pt x="309" y="674"/>
                    <a:pt x="309" y="505"/>
                  </a:cubicBezTo>
                  <a:cubicBezTo>
                    <a:pt x="281" y="337"/>
                    <a:pt x="421" y="168"/>
                    <a:pt x="281" y="0"/>
                  </a:cubicBezTo>
                  <a:cubicBezTo>
                    <a:pt x="477" y="28"/>
                    <a:pt x="477" y="140"/>
                    <a:pt x="477" y="253"/>
                  </a:cubicBezTo>
                  <a:cubicBezTo>
                    <a:pt x="477" y="281"/>
                    <a:pt x="477" y="281"/>
                    <a:pt x="477" y="309"/>
                  </a:cubicBezTo>
                  <a:cubicBezTo>
                    <a:pt x="477" y="365"/>
                    <a:pt x="506" y="421"/>
                    <a:pt x="477" y="477"/>
                  </a:cubicBezTo>
                  <a:cubicBezTo>
                    <a:pt x="449" y="477"/>
                    <a:pt x="421" y="505"/>
                    <a:pt x="421" y="505"/>
                  </a:cubicBezTo>
                  <a:cubicBezTo>
                    <a:pt x="365" y="646"/>
                    <a:pt x="477" y="646"/>
                    <a:pt x="534" y="702"/>
                  </a:cubicBezTo>
                  <a:cubicBezTo>
                    <a:pt x="421" y="758"/>
                    <a:pt x="449" y="814"/>
                    <a:pt x="534" y="8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70"/>
            <p:cNvSpPr/>
            <p:nvPr/>
          </p:nvSpPr>
          <p:spPr>
            <a:xfrm>
              <a:off x="2623475" y="888050"/>
              <a:ext cx="13350" cy="11950"/>
            </a:xfrm>
            <a:custGeom>
              <a:avLst/>
              <a:gdLst/>
              <a:ahLst/>
              <a:cxnLst/>
              <a:rect l="l" t="t" r="r" b="b"/>
              <a:pathLst>
                <a:path w="534" h="478" extrusionOk="0">
                  <a:moveTo>
                    <a:pt x="534" y="169"/>
                  </a:moveTo>
                  <a:cubicBezTo>
                    <a:pt x="421" y="421"/>
                    <a:pt x="337" y="477"/>
                    <a:pt x="113" y="393"/>
                  </a:cubicBezTo>
                  <a:cubicBezTo>
                    <a:pt x="85" y="309"/>
                    <a:pt x="0" y="253"/>
                    <a:pt x="56" y="169"/>
                  </a:cubicBezTo>
                  <a:cubicBezTo>
                    <a:pt x="197" y="225"/>
                    <a:pt x="337" y="253"/>
                    <a:pt x="393" y="28"/>
                  </a:cubicBezTo>
                  <a:cubicBezTo>
                    <a:pt x="393" y="28"/>
                    <a:pt x="421" y="0"/>
                    <a:pt x="421" y="0"/>
                  </a:cubicBezTo>
                  <a:cubicBezTo>
                    <a:pt x="449" y="0"/>
                    <a:pt x="449" y="28"/>
                    <a:pt x="478" y="28"/>
                  </a:cubicBezTo>
                  <a:lnTo>
                    <a:pt x="478" y="28"/>
                  </a:lnTo>
                  <a:cubicBezTo>
                    <a:pt x="478" y="56"/>
                    <a:pt x="506" y="84"/>
                    <a:pt x="534" y="113"/>
                  </a:cubicBezTo>
                  <a:cubicBezTo>
                    <a:pt x="534" y="113"/>
                    <a:pt x="534" y="141"/>
                    <a:pt x="534" y="1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70"/>
            <p:cNvSpPr/>
            <p:nvPr/>
          </p:nvSpPr>
          <p:spPr>
            <a:xfrm>
              <a:off x="2631900" y="886650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0" y="0"/>
                  </a:moveTo>
                  <a:cubicBezTo>
                    <a:pt x="28" y="0"/>
                    <a:pt x="28" y="0"/>
                    <a:pt x="56" y="0"/>
                  </a:cubicBezTo>
                  <a:lnTo>
                    <a:pt x="56" y="28"/>
                  </a:lnTo>
                  <a:cubicBezTo>
                    <a:pt x="84" y="28"/>
                    <a:pt x="84" y="28"/>
                    <a:pt x="84" y="56"/>
                  </a:cubicBezTo>
                  <a:cubicBezTo>
                    <a:pt x="84" y="84"/>
                    <a:pt x="84" y="84"/>
                    <a:pt x="56" y="84"/>
                  </a:cubicBezTo>
                  <a:lnTo>
                    <a:pt x="56" y="84"/>
                  </a:lnTo>
                  <a:cubicBezTo>
                    <a:pt x="28" y="56"/>
                    <a:pt x="28" y="28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70"/>
            <p:cNvSpPr/>
            <p:nvPr/>
          </p:nvSpPr>
          <p:spPr>
            <a:xfrm>
              <a:off x="2624875" y="1038250"/>
              <a:ext cx="89150" cy="51250"/>
            </a:xfrm>
            <a:custGeom>
              <a:avLst/>
              <a:gdLst/>
              <a:ahLst/>
              <a:cxnLst/>
              <a:rect l="l" t="t" r="r" b="b"/>
              <a:pathLst>
                <a:path w="3566" h="2050" extrusionOk="0">
                  <a:moveTo>
                    <a:pt x="337" y="955"/>
                  </a:moveTo>
                  <a:cubicBezTo>
                    <a:pt x="309" y="927"/>
                    <a:pt x="309" y="927"/>
                    <a:pt x="281" y="899"/>
                  </a:cubicBezTo>
                  <a:cubicBezTo>
                    <a:pt x="253" y="871"/>
                    <a:pt x="225" y="842"/>
                    <a:pt x="197" y="814"/>
                  </a:cubicBezTo>
                  <a:cubicBezTo>
                    <a:pt x="169" y="674"/>
                    <a:pt x="85" y="618"/>
                    <a:pt x="0" y="534"/>
                  </a:cubicBezTo>
                  <a:cubicBezTo>
                    <a:pt x="0" y="534"/>
                    <a:pt x="0" y="506"/>
                    <a:pt x="0" y="477"/>
                  </a:cubicBezTo>
                  <a:cubicBezTo>
                    <a:pt x="57" y="169"/>
                    <a:pt x="281" y="421"/>
                    <a:pt x="422" y="365"/>
                  </a:cubicBezTo>
                  <a:cubicBezTo>
                    <a:pt x="450" y="365"/>
                    <a:pt x="478" y="393"/>
                    <a:pt x="506" y="393"/>
                  </a:cubicBezTo>
                  <a:cubicBezTo>
                    <a:pt x="618" y="421"/>
                    <a:pt x="758" y="393"/>
                    <a:pt x="871" y="477"/>
                  </a:cubicBezTo>
                  <a:cubicBezTo>
                    <a:pt x="927" y="506"/>
                    <a:pt x="1039" y="534"/>
                    <a:pt x="1095" y="449"/>
                  </a:cubicBezTo>
                  <a:cubicBezTo>
                    <a:pt x="1320" y="113"/>
                    <a:pt x="1516" y="365"/>
                    <a:pt x="1657" y="534"/>
                  </a:cubicBezTo>
                  <a:cubicBezTo>
                    <a:pt x="1853" y="758"/>
                    <a:pt x="1966" y="702"/>
                    <a:pt x="2078" y="477"/>
                  </a:cubicBezTo>
                  <a:cubicBezTo>
                    <a:pt x="2106" y="449"/>
                    <a:pt x="2134" y="449"/>
                    <a:pt x="2162" y="421"/>
                  </a:cubicBezTo>
                  <a:cubicBezTo>
                    <a:pt x="2303" y="309"/>
                    <a:pt x="2274" y="28"/>
                    <a:pt x="2499" y="0"/>
                  </a:cubicBezTo>
                  <a:cubicBezTo>
                    <a:pt x="2555" y="0"/>
                    <a:pt x="2611" y="0"/>
                    <a:pt x="2639" y="28"/>
                  </a:cubicBezTo>
                  <a:cubicBezTo>
                    <a:pt x="2864" y="253"/>
                    <a:pt x="3061" y="506"/>
                    <a:pt x="3145" y="814"/>
                  </a:cubicBezTo>
                  <a:lnTo>
                    <a:pt x="3145" y="814"/>
                  </a:lnTo>
                  <a:cubicBezTo>
                    <a:pt x="3089" y="842"/>
                    <a:pt x="3089" y="927"/>
                    <a:pt x="3061" y="955"/>
                  </a:cubicBezTo>
                  <a:cubicBezTo>
                    <a:pt x="3061" y="983"/>
                    <a:pt x="3061" y="1011"/>
                    <a:pt x="3061" y="1039"/>
                  </a:cubicBezTo>
                  <a:cubicBezTo>
                    <a:pt x="3033" y="1067"/>
                    <a:pt x="2920" y="1123"/>
                    <a:pt x="2976" y="1123"/>
                  </a:cubicBezTo>
                  <a:cubicBezTo>
                    <a:pt x="3117" y="1207"/>
                    <a:pt x="3201" y="1348"/>
                    <a:pt x="3341" y="1432"/>
                  </a:cubicBezTo>
                  <a:cubicBezTo>
                    <a:pt x="3538" y="1544"/>
                    <a:pt x="3566" y="1629"/>
                    <a:pt x="3397" y="1797"/>
                  </a:cubicBezTo>
                  <a:cubicBezTo>
                    <a:pt x="3229" y="1937"/>
                    <a:pt x="3033" y="1965"/>
                    <a:pt x="2864" y="2022"/>
                  </a:cubicBezTo>
                  <a:cubicBezTo>
                    <a:pt x="2836" y="2050"/>
                    <a:pt x="2836" y="2050"/>
                    <a:pt x="2808" y="2050"/>
                  </a:cubicBezTo>
                  <a:cubicBezTo>
                    <a:pt x="2780" y="2022"/>
                    <a:pt x="2752" y="1994"/>
                    <a:pt x="2752" y="1965"/>
                  </a:cubicBezTo>
                  <a:cubicBezTo>
                    <a:pt x="2724" y="1937"/>
                    <a:pt x="2724" y="1909"/>
                    <a:pt x="2696" y="1881"/>
                  </a:cubicBezTo>
                  <a:cubicBezTo>
                    <a:pt x="2668" y="1825"/>
                    <a:pt x="2639" y="1769"/>
                    <a:pt x="2611" y="1741"/>
                  </a:cubicBezTo>
                  <a:cubicBezTo>
                    <a:pt x="2359" y="1713"/>
                    <a:pt x="2303" y="1516"/>
                    <a:pt x="2190" y="1348"/>
                  </a:cubicBezTo>
                  <a:cubicBezTo>
                    <a:pt x="2050" y="1236"/>
                    <a:pt x="1881" y="1179"/>
                    <a:pt x="1741" y="1123"/>
                  </a:cubicBezTo>
                  <a:cubicBezTo>
                    <a:pt x="1629" y="1067"/>
                    <a:pt x="1516" y="1011"/>
                    <a:pt x="1432" y="1179"/>
                  </a:cubicBezTo>
                  <a:cubicBezTo>
                    <a:pt x="1348" y="1376"/>
                    <a:pt x="1264" y="1348"/>
                    <a:pt x="1152" y="1179"/>
                  </a:cubicBezTo>
                  <a:cubicBezTo>
                    <a:pt x="1067" y="1067"/>
                    <a:pt x="927" y="1039"/>
                    <a:pt x="815" y="955"/>
                  </a:cubicBezTo>
                  <a:cubicBezTo>
                    <a:pt x="871" y="1095"/>
                    <a:pt x="787" y="1179"/>
                    <a:pt x="702" y="1264"/>
                  </a:cubicBezTo>
                  <a:cubicBezTo>
                    <a:pt x="674" y="1264"/>
                    <a:pt x="646" y="1264"/>
                    <a:pt x="618" y="1236"/>
                  </a:cubicBezTo>
                  <a:cubicBezTo>
                    <a:pt x="590" y="1236"/>
                    <a:pt x="562" y="1207"/>
                    <a:pt x="562" y="1179"/>
                  </a:cubicBezTo>
                  <a:lnTo>
                    <a:pt x="534" y="1179"/>
                  </a:lnTo>
                  <a:cubicBezTo>
                    <a:pt x="534" y="1151"/>
                    <a:pt x="506" y="1123"/>
                    <a:pt x="478" y="1095"/>
                  </a:cubicBezTo>
                  <a:lnTo>
                    <a:pt x="478" y="1095"/>
                  </a:lnTo>
                  <a:cubicBezTo>
                    <a:pt x="450" y="1095"/>
                    <a:pt x="422" y="1067"/>
                    <a:pt x="422" y="1039"/>
                  </a:cubicBezTo>
                  <a:lnTo>
                    <a:pt x="422" y="1039"/>
                  </a:lnTo>
                  <a:cubicBezTo>
                    <a:pt x="393" y="1011"/>
                    <a:pt x="365" y="983"/>
                    <a:pt x="337" y="95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70"/>
            <p:cNvSpPr/>
            <p:nvPr/>
          </p:nvSpPr>
          <p:spPr>
            <a:xfrm>
              <a:off x="2659275" y="1008075"/>
              <a:ext cx="60375" cy="51250"/>
            </a:xfrm>
            <a:custGeom>
              <a:avLst/>
              <a:gdLst/>
              <a:ahLst/>
              <a:cxnLst/>
              <a:rect l="l" t="t" r="r" b="b"/>
              <a:pathLst>
                <a:path w="2415" h="2050" extrusionOk="0">
                  <a:moveTo>
                    <a:pt x="1769" y="2021"/>
                  </a:moveTo>
                  <a:cubicBezTo>
                    <a:pt x="1769" y="1993"/>
                    <a:pt x="1769" y="1937"/>
                    <a:pt x="1713" y="1909"/>
                  </a:cubicBezTo>
                  <a:cubicBezTo>
                    <a:pt x="1544" y="1909"/>
                    <a:pt x="1516" y="1797"/>
                    <a:pt x="1460" y="1656"/>
                  </a:cubicBezTo>
                  <a:cubicBezTo>
                    <a:pt x="1404" y="1460"/>
                    <a:pt x="1320" y="1263"/>
                    <a:pt x="1067" y="1263"/>
                  </a:cubicBezTo>
                  <a:cubicBezTo>
                    <a:pt x="1039" y="1263"/>
                    <a:pt x="1039" y="1263"/>
                    <a:pt x="1011" y="1263"/>
                  </a:cubicBezTo>
                  <a:cubicBezTo>
                    <a:pt x="1011" y="1235"/>
                    <a:pt x="983" y="1207"/>
                    <a:pt x="955" y="1179"/>
                  </a:cubicBezTo>
                  <a:cubicBezTo>
                    <a:pt x="955" y="1151"/>
                    <a:pt x="955" y="1123"/>
                    <a:pt x="955" y="1123"/>
                  </a:cubicBezTo>
                  <a:cubicBezTo>
                    <a:pt x="955" y="1095"/>
                    <a:pt x="983" y="1095"/>
                    <a:pt x="983" y="1095"/>
                  </a:cubicBezTo>
                  <a:cubicBezTo>
                    <a:pt x="955" y="1095"/>
                    <a:pt x="927" y="1095"/>
                    <a:pt x="898" y="1095"/>
                  </a:cubicBezTo>
                  <a:cubicBezTo>
                    <a:pt x="786" y="1067"/>
                    <a:pt x="674" y="842"/>
                    <a:pt x="534" y="1123"/>
                  </a:cubicBezTo>
                  <a:cubicBezTo>
                    <a:pt x="449" y="1235"/>
                    <a:pt x="140" y="1095"/>
                    <a:pt x="28" y="898"/>
                  </a:cubicBezTo>
                  <a:cubicBezTo>
                    <a:pt x="0" y="730"/>
                    <a:pt x="169" y="814"/>
                    <a:pt x="253" y="758"/>
                  </a:cubicBezTo>
                  <a:cubicBezTo>
                    <a:pt x="309" y="702"/>
                    <a:pt x="449" y="730"/>
                    <a:pt x="534" y="702"/>
                  </a:cubicBezTo>
                  <a:cubicBezTo>
                    <a:pt x="674" y="646"/>
                    <a:pt x="646" y="562"/>
                    <a:pt x="618" y="477"/>
                  </a:cubicBezTo>
                  <a:cubicBezTo>
                    <a:pt x="562" y="477"/>
                    <a:pt x="534" y="505"/>
                    <a:pt x="505" y="533"/>
                  </a:cubicBezTo>
                  <a:cubicBezTo>
                    <a:pt x="477" y="590"/>
                    <a:pt x="393" y="618"/>
                    <a:pt x="393" y="590"/>
                  </a:cubicBezTo>
                  <a:cubicBezTo>
                    <a:pt x="421" y="393"/>
                    <a:pt x="253" y="393"/>
                    <a:pt x="169" y="309"/>
                  </a:cubicBezTo>
                  <a:cubicBezTo>
                    <a:pt x="56" y="168"/>
                    <a:pt x="281" y="112"/>
                    <a:pt x="225" y="0"/>
                  </a:cubicBezTo>
                  <a:cubicBezTo>
                    <a:pt x="337" y="56"/>
                    <a:pt x="449" y="84"/>
                    <a:pt x="562" y="56"/>
                  </a:cubicBezTo>
                  <a:cubicBezTo>
                    <a:pt x="646" y="168"/>
                    <a:pt x="702" y="309"/>
                    <a:pt x="870" y="281"/>
                  </a:cubicBezTo>
                  <a:cubicBezTo>
                    <a:pt x="814" y="421"/>
                    <a:pt x="702" y="477"/>
                    <a:pt x="730" y="618"/>
                  </a:cubicBezTo>
                  <a:cubicBezTo>
                    <a:pt x="814" y="674"/>
                    <a:pt x="842" y="590"/>
                    <a:pt x="898" y="562"/>
                  </a:cubicBezTo>
                  <a:cubicBezTo>
                    <a:pt x="1011" y="477"/>
                    <a:pt x="1095" y="477"/>
                    <a:pt x="1179" y="646"/>
                  </a:cubicBezTo>
                  <a:cubicBezTo>
                    <a:pt x="1235" y="758"/>
                    <a:pt x="1432" y="814"/>
                    <a:pt x="1376" y="1039"/>
                  </a:cubicBezTo>
                  <a:cubicBezTo>
                    <a:pt x="1348" y="1179"/>
                    <a:pt x="1572" y="1123"/>
                    <a:pt x="1685" y="1123"/>
                  </a:cubicBezTo>
                  <a:cubicBezTo>
                    <a:pt x="1628" y="1291"/>
                    <a:pt x="1797" y="1404"/>
                    <a:pt x="1881" y="1348"/>
                  </a:cubicBezTo>
                  <a:cubicBezTo>
                    <a:pt x="2021" y="1320"/>
                    <a:pt x="2106" y="1460"/>
                    <a:pt x="2218" y="1432"/>
                  </a:cubicBezTo>
                  <a:cubicBezTo>
                    <a:pt x="2358" y="1376"/>
                    <a:pt x="2246" y="1628"/>
                    <a:pt x="2386" y="1600"/>
                  </a:cubicBezTo>
                  <a:cubicBezTo>
                    <a:pt x="2386" y="1684"/>
                    <a:pt x="2415" y="1769"/>
                    <a:pt x="2358" y="1797"/>
                  </a:cubicBezTo>
                  <a:cubicBezTo>
                    <a:pt x="2190" y="1909"/>
                    <a:pt x="1993" y="1937"/>
                    <a:pt x="1825" y="2049"/>
                  </a:cubicBezTo>
                  <a:cubicBezTo>
                    <a:pt x="1825" y="2049"/>
                    <a:pt x="1797" y="2049"/>
                    <a:pt x="1769" y="202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70"/>
            <p:cNvSpPr/>
            <p:nvPr/>
          </p:nvSpPr>
          <p:spPr>
            <a:xfrm>
              <a:off x="2694350" y="1056500"/>
              <a:ext cx="41450" cy="40725"/>
            </a:xfrm>
            <a:custGeom>
              <a:avLst/>
              <a:gdLst/>
              <a:ahLst/>
              <a:cxnLst/>
              <a:rect l="l" t="t" r="r" b="b"/>
              <a:pathLst>
                <a:path w="1658" h="1629" extrusionOk="0">
                  <a:moveTo>
                    <a:pt x="1" y="1292"/>
                  </a:moveTo>
                  <a:cubicBezTo>
                    <a:pt x="141" y="1235"/>
                    <a:pt x="197" y="1095"/>
                    <a:pt x="366" y="1123"/>
                  </a:cubicBezTo>
                  <a:cubicBezTo>
                    <a:pt x="506" y="1123"/>
                    <a:pt x="647" y="983"/>
                    <a:pt x="703" y="786"/>
                  </a:cubicBezTo>
                  <a:cubicBezTo>
                    <a:pt x="590" y="674"/>
                    <a:pt x="534" y="870"/>
                    <a:pt x="422" y="842"/>
                  </a:cubicBezTo>
                  <a:cubicBezTo>
                    <a:pt x="422" y="702"/>
                    <a:pt x="450" y="506"/>
                    <a:pt x="225" y="534"/>
                  </a:cubicBezTo>
                  <a:cubicBezTo>
                    <a:pt x="29" y="562"/>
                    <a:pt x="1" y="421"/>
                    <a:pt x="29" y="309"/>
                  </a:cubicBezTo>
                  <a:cubicBezTo>
                    <a:pt x="85" y="169"/>
                    <a:pt x="197" y="281"/>
                    <a:pt x="282" y="309"/>
                  </a:cubicBezTo>
                  <a:cubicBezTo>
                    <a:pt x="310" y="337"/>
                    <a:pt x="310" y="365"/>
                    <a:pt x="338" y="393"/>
                  </a:cubicBezTo>
                  <a:cubicBezTo>
                    <a:pt x="562" y="253"/>
                    <a:pt x="787" y="506"/>
                    <a:pt x="1012" y="393"/>
                  </a:cubicBezTo>
                  <a:cubicBezTo>
                    <a:pt x="1236" y="281"/>
                    <a:pt x="1405" y="141"/>
                    <a:pt x="1573" y="0"/>
                  </a:cubicBezTo>
                  <a:cubicBezTo>
                    <a:pt x="1657" y="56"/>
                    <a:pt x="1629" y="112"/>
                    <a:pt x="1629" y="169"/>
                  </a:cubicBezTo>
                  <a:lnTo>
                    <a:pt x="1629" y="169"/>
                  </a:lnTo>
                  <a:cubicBezTo>
                    <a:pt x="1573" y="197"/>
                    <a:pt x="1601" y="281"/>
                    <a:pt x="1545" y="309"/>
                  </a:cubicBezTo>
                  <a:lnTo>
                    <a:pt x="1545" y="309"/>
                  </a:lnTo>
                  <a:cubicBezTo>
                    <a:pt x="1461" y="365"/>
                    <a:pt x="1489" y="477"/>
                    <a:pt x="1489" y="590"/>
                  </a:cubicBezTo>
                  <a:cubicBezTo>
                    <a:pt x="1376" y="534"/>
                    <a:pt x="1320" y="337"/>
                    <a:pt x="1152" y="477"/>
                  </a:cubicBezTo>
                  <a:cubicBezTo>
                    <a:pt x="1068" y="534"/>
                    <a:pt x="983" y="618"/>
                    <a:pt x="1012" y="674"/>
                  </a:cubicBezTo>
                  <a:cubicBezTo>
                    <a:pt x="1068" y="786"/>
                    <a:pt x="1068" y="899"/>
                    <a:pt x="1012" y="983"/>
                  </a:cubicBezTo>
                  <a:cubicBezTo>
                    <a:pt x="927" y="1067"/>
                    <a:pt x="843" y="1123"/>
                    <a:pt x="703" y="1151"/>
                  </a:cubicBezTo>
                  <a:cubicBezTo>
                    <a:pt x="534" y="1179"/>
                    <a:pt x="422" y="1292"/>
                    <a:pt x="422" y="1488"/>
                  </a:cubicBezTo>
                  <a:cubicBezTo>
                    <a:pt x="254" y="1629"/>
                    <a:pt x="141" y="1460"/>
                    <a:pt x="29" y="1376"/>
                  </a:cubicBezTo>
                  <a:cubicBezTo>
                    <a:pt x="1" y="1348"/>
                    <a:pt x="1" y="1320"/>
                    <a:pt x="1" y="12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70"/>
            <p:cNvSpPr/>
            <p:nvPr/>
          </p:nvSpPr>
          <p:spPr>
            <a:xfrm>
              <a:off x="2700675" y="1058600"/>
              <a:ext cx="2825" cy="3525"/>
            </a:xfrm>
            <a:custGeom>
              <a:avLst/>
              <a:gdLst/>
              <a:ahLst/>
              <a:cxnLst/>
              <a:rect l="l" t="t" r="r" b="b"/>
              <a:pathLst>
                <a:path w="113" h="141" extrusionOk="0">
                  <a:moveTo>
                    <a:pt x="29" y="141"/>
                  </a:moveTo>
                  <a:cubicBezTo>
                    <a:pt x="1" y="85"/>
                    <a:pt x="1" y="0"/>
                    <a:pt x="113" y="0"/>
                  </a:cubicBezTo>
                  <a:cubicBezTo>
                    <a:pt x="113" y="57"/>
                    <a:pt x="113" y="113"/>
                    <a:pt x="29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70"/>
            <p:cNvSpPr/>
            <p:nvPr/>
          </p:nvSpPr>
          <p:spPr>
            <a:xfrm>
              <a:off x="2569425" y="925950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1" y="28"/>
                  </a:moveTo>
                  <a:cubicBezTo>
                    <a:pt x="29" y="28"/>
                    <a:pt x="29" y="0"/>
                    <a:pt x="29" y="0"/>
                  </a:cubicBezTo>
                  <a:cubicBezTo>
                    <a:pt x="29" y="0"/>
                    <a:pt x="29" y="0"/>
                    <a:pt x="57" y="28"/>
                  </a:cubicBezTo>
                  <a:cubicBezTo>
                    <a:pt x="57" y="28"/>
                    <a:pt x="57" y="28"/>
                    <a:pt x="57" y="28"/>
                  </a:cubicBezTo>
                  <a:cubicBezTo>
                    <a:pt x="29" y="28"/>
                    <a:pt x="29" y="28"/>
                    <a:pt x="1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70"/>
            <p:cNvSpPr/>
            <p:nvPr/>
          </p:nvSpPr>
          <p:spPr>
            <a:xfrm>
              <a:off x="2726650" y="101647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0" y="29"/>
                  </a:moveTo>
                  <a:cubicBezTo>
                    <a:pt x="0" y="29"/>
                    <a:pt x="0" y="1"/>
                    <a:pt x="0" y="1"/>
                  </a:cubicBezTo>
                  <a:cubicBezTo>
                    <a:pt x="0" y="1"/>
                    <a:pt x="28" y="1"/>
                    <a:pt x="28" y="1"/>
                  </a:cubicBezTo>
                  <a:cubicBezTo>
                    <a:pt x="56" y="29"/>
                    <a:pt x="28" y="29"/>
                    <a:pt x="0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70"/>
            <p:cNvSpPr/>
            <p:nvPr/>
          </p:nvSpPr>
          <p:spPr>
            <a:xfrm>
              <a:off x="2689450" y="1093000"/>
              <a:ext cx="35125" cy="32300"/>
            </a:xfrm>
            <a:custGeom>
              <a:avLst/>
              <a:gdLst/>
              <a:ahLst/>
              <a:cxnLst/>
              <a:rect l="l" t="t" r="r" b="b"/>
              <a:pathLst>
                <a:path w="1405" h="1292" extrusionOk="0">
                  <a:moveTo>
                    <a:pt x="758" y="1291"/>
                  </a:moveTo>
                  <a:lnTo>
                    <a:pt x="730" y="1291"/>
                  </a:lnTo>
                  <a:lnTo>
                    <a:pt x="702" y="1291"/>
                  </a:lnTo>
                  <a:cubicBezTo>
                    <a:pt x="646" y="1207"/>
                    <a:pt x="590" y="1151"/>
                    <a:pt x="506" y="1151"/>
                  </a:cubicBezTo>
                  <a:cubicBezTo>
                    <a:pt x="478" y="1095"/>
                    <a:pt x="421" y="1067"/>
                    <a:pt x="365" y="1067"/>
                  </a:cubicBezTo>
                  <a:cubicBezTo>
                    <a:pt x="337" y="1039"/>
                    <a:pt x="309" y="1039"/>
                    <a:pt x="281" y="1011"/>
                  </a:cubicBezTo>
                  <a:cubicBezTo>
                    <a:pt x="253" y="955"/>
                    <a:pt x="197" y="955"/>
                    <a:pt x="169" y="927"/>
                  </a:cubicBezTo>
                  <a:cubicBezTo>
                    <a:pt x="141" y="898"/>
                    <a:pt x="141" y="898"/>
                    <a:pt x="141" y="870"/>
                  </a:cubicBezTo>
                  <a:cubicBezTo>
                    <a:pt x="0" y="618"/>
                    <a:pt x="169" y="393"/>
                    <a:pt x="225" y="169"/>
                  </a:cubicBezTo>
                  <a:cubicBezTo>
                    <a:pt x="253" y="0"/>
                    <a:pt x="506" y="56"/>
                    <a:pt x="618" y="112"/>
                  </a:cubicBezTo>
                  <a:cubicBezTo>
                    <a:pt x="786" y="197"/>
                    <a:pt x="927" y="281"/>
                    <a:pt x="1151" y="225"/>
                  </a:cubicBezTo>
                  <a:cubicBezTo>
                    <a:pt x="1236" y="197"/>
                    <a:pt x="1320" y="309"/>
                    <a:pt x="1404" y="393"/>
                  </a:cubicBezTo>
                  <a:cubicBezTo>
                    <a:pt x="1404" y="449"/>
                    <a:pt x="1404" y="505"/>
                    <a:pt x="1404" y="533"/>
                  </a:cubicBezTo>
                  <a:cubicBezTo>
                    <a:pt x="1404" y="618"/>
                    <a:pt x="1404" y="702"/>
                    <a:pt x="1404" y="814"/>
                  </a:cubicBezTo>
                  <a:cubicBezTo>
                    <a:pt x="1376" y="842"/>
                    <a:pt x="1348" y="898"/>
                    <a:pt x="1320" y="927"/>
                  </a:cubicBezTo>
                  <a:cubicBezTo>
                    <a:pt x="1264" y="955"/>
                    <a:pt x="1208" y="955"/>
                    <a:pt x="1179" y="1011"/>
                  </a:cubicBezTo>
                  <a:cubicBezTo>
                    <a:pt x="1151" y="1011"/>
                    <a:pt x="1123" y="1039"/>
                    <a:pt x="1123" y="1095"/>
                  </a:cubicBezTo>
                  <a:cubicBezTo>
                    <a:pt x="1095" y="1095"/>
                    <a:pt x="1067" y="1123"/>
                    <a:pt x="1039" y="1151"/>
                  </a:cubicBezTo>
                  <a:cubicBezTo>
                    <a:pt x="983" y="1151"/>
                    <a:pt x="927" y="1179"/>
                    <a:pt x="899" y="1235"/>
                  </a:cubicBezTo>
                  <a:cubicBezTo>
                    <a:pt x="843" y="1235"/>
                    <a:pt x="814" y="1235"/>
                    <a:pt x="758" y="12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70"/>
            <p:cNvSpPr/>
            <p:nvPr/>
          </p:nvSpPr>
          <p:spPr>
            <a:xfrm>
              <a:off x="2677525" y="1089475"/>
              <a:ext cx="47050" cy="25300"/>
            </a:xfrm>
            <a:custGeom>
              <a:avLst/>
              <a:gdLst/>
              <a:ahLst/>
              <a:cxnLst/>
              <a:rect l="l" t="t" r="r" b="b"/>
              <a:pathLst>
                <a:path w="1882" h="1012" extrusionOk="0">
                  <a:moveTo>
                    <a:pt x="1881" y="534"/>
                  </a:moveTo>
                  <a:cubicBezTo>
                    <a:pt x="1741" y="534"/>
                    <a:pt x="1628" y="310"/>
                    <a:pt x="1432" y="478"/>
                  </a:cubicBezTo>
                  <a:cubicBezTo>
                    <a:pt x="1376" y="534"/>
                    <a:pt x="1235" y="450"/>
                    <a:pt x="1179" y="394"/>
                  </a:cubicBezTo>
                  <a:cubicBezTo>
                    <a:pt x="1095" y="310"/>
                    <a:pt x="1011" y="310"/>
                    <a:pt x="898" y="281"/>
                  </a:cubicBezTo>
                  <a:cubicBezTo>
                    <a:pt x="758" y="281"/>
                    <a:pt x="674" y="310"/>
                    <a:pt x="730" y="506"/>
                  </a:cubicBezTo>
                  <a:cubicBezTo>
                    <a:pt x="758" y="590"/>
                    <a:pt x="758" y="674"/>
                    <a:pt x="674" y="759"/>
                  </a:cubicBezTo>
                  <a:cubicBezTo>
                    <a:pt x="590" y="815"/>
                    <a:pt x="618" y="927"/>
                    <a:pt x="618" y="1011"/>
                  </a:cubicBezTo>
                  <a:lnTo>
                    <a:pt x="590" y="1011"/>
                  </a:lnTo>
                  <a:lnTo>
                    <a:pt x="562" y="1011"/>
                  </a:lnTo>
                  <a:cubicBezTo>
                    <a:pt x="533" y="983"/>
                    <a:pt x="505" y="955"/>
                    <a:pt x="477" y="955"/>
                  </a:cubicBezTo>
                  <a:cubicBezTo>
                    <a:pt x="449" y="899"/>
                    <a:pt x="421" y="871"/>
                    <a:pt x="393" y="815"/>
                  </a:cubicBezTo>
                  <a:cubicBezTo>
                    <a:pt x="337" y="703"/>
                    <a:pt x="225" y="646"/>
                    <a:pt x="112" y="590"/>
                  </a:cubicBezTo>
                  <a:lnTo>
                    <a:pt x="112" y="590"/>
                  </a:lnTo>
                  <a:cubicBezTo>
                    <a:pt x="84" y="562"/>
                    <a:pt x="112" y="534"/>
                    <a:pt x="112" y="506"/>
                  </a:cubicBezTo>
                  <a:cubicBezTo>
                    <a:pt x="112" y="450"/>
                    <a:pt x="56" y="506"/>
                    <a:pt x="56" y="450"/>
                  </a:cubicBezTo>
                  <a:cubicBezTo>
                    <a:pt x="28" y="422"/>
                    <a:pt x="0" y="338"/>
                    <a:pt x="56" y="338"/>
                  </a:cubicBezTo>
                  <a:cubicBezTo>
                    <a:pt x="253" y="253"/>
                    <a:pt x="449" y="113"/>
                    <a:pt x="674" y="29"/>
                  </a:cubicBezTo>
                  <a:cubicBezTo>
                    <a:pt x="870" y="1"/>
                    <a:pt x="927" y="225"/>
                    <a:pt x="1095" y="169"/>
                  </a:cubicBezTo>
                  <a:cubicBezTo>
                    <a:pt x="1235" y="225"/>
                    <a:pt x="1376" y="338"/>
                    <a:pt x="1544" y="310"/>
                  </a:cubicBezTo>
                  <a:cubicBezTo>
                    <a:pt x="1685" y="310"/>
                    <a:pt x="1853" y="338"/>
                    <a:pt x="1881" y="5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70"/>
            <p:cNvSpPr/>
            <p:nvPr/>
          </p:nvSpPr>
          <p:spPr>
            <a:xfrm>
              <a:off x="2709800" y="1088075"/>
              <a:ext cx="7750" cy="4950"/>
            </a:xfrm>
            <a:custGeom>
              <a:avLst/>
              <a:gdLst/>
              <a:ahLst/>
              <a:cxnLst/>
              <a:rect l="l" t="t" r="r" b="b"/>
              <a:pathLst>
                <a:path w="310" h="198" extrusionOk="0">
                  <a:moveTo>
                    <a:pt x="0" y="113"/>
                  </a:moveTo>
                  <a:cubicBezTo>
                    <a:pt x="57" y="29"/>
                    <a:pt x="141" y="29"/>
                    <a:pt x="197" y="1"/>
                  </a:cubicBezTo>
                  <a:cubicBezTo>
                    <a:pt x="253" y="1"/>
                    <a:pt x="309" y="1"/>
                    <a:pt x="281" y="57"/>
                  </a:cubicBezTo>
                  <a:cubicBezTo>
                    <a:pt x="281" y="85"/>
                    <a:pt x="253" y="141"/>
                    <a:pt x="253" y="141"/>
                  </a:cubicBezTo>
                  <a:cubicBezTo>
                    <a:pt x="169" y="169"/>
                    <a:pt x="85" y="197"/>
                    <a:pt x="0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70"/>
            <p:cNvSpPr/>
            <p:nvPr/>
          </p:nvSpPr>
          <p:spPr>
            <a:xfrm>
              <a:off x="2590475" y="959625"/>
              <a:ext cx="2150" cy="2150"/>
            </a:xfrm>
            <a:custGeom>
              <a:avLst/>
              <a:gdLst/>
              <a:ahLst/>
              <a:cxnLst/>
              <a:rect l="l" t="t" r="r" b="b"/>
              <a:pathLst>
                <a:path w="86" h="86" extrusionOk="0">
                  <a:moveTo>
                    <a:pt x="85" y="57"/>
                  </a:moveTo>
                  <a:cubicBezTo>
                    <a:pt x="85" y="85"/>
                    <a:pt x="57" y="85"/>
                    <a:pt x="29" y="57"/>
                  </a:cubicBezTo>
                  <a:cubicBezTo>
                    <a:pt x="29" y="57"/>
                    <a:pt x="1" y="29"/>
                    <a:pt x="1" y="1"/>
                  </a:cubicBezTo>
                  <a:cubicBezTo>
                    <a:pt x="29" y="1"/>
                    <a:pt x="57" y="1"/>
                    <a:pt x="57" y="1"/>
                  </a:cubicBezTo>
                  <a:cubicBezTo>
                    <a:pt x="85" y="1"/>
                    <a:pt x="85" y="29"/>
                    <a:pt x="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70"/>
            <p:cNvSpPr/>
            <p:nvPr/>
          </p:nvSpPr>
          <p:spPr>
            <a:xfrm>
              <a:off x="2648725" y="1070525"/>
              <a:ext cx="46350" cy="27400"/>
            </a:xfrm>
            <a:custGeom>
              <a:avLst/>
              <a:gdLst/>
              <a:ahLst/>
              <a:cxnLst/>
              <a:rect l="l" t="t" r="r" b="b"/>
              <a:pathLst>
                <a:path w="1854" h="1096" extrusionOk="0">
                  <a:moveTo>
                    <a:pt x="1264" y="29"/>
                  </a:moveTo>
                  <a:cubicBezTo>
                    <a:pt x="1405" y="29"/>
                    <a:pt x="1545" y="29"/>
                    <a:pt x="1405" y="197"/>
                  </a:cubicBezTo>
                  <a:cubicBezTo>
                    <a:pt x="1377" y="281"/>
                    <a:pt x="1433" y="338"/>
                    <a:pt x="1461" y="309"/>
                  </a:cubicBezTo>
                  <a:cubicBezTo>
                    <a:pt x="1685" y="281"/>
                    <a:pt x="1770" y="450"/>
                    <a:pt x="1826" y="590"/>
                  </a:cubicBezTo>
                  <a:cubicBezTo>
                    <a:pt x="1798" y="590"/>
                    <a:pt x="1854" y="590"/>
                    <a:pt x="1798" y="590"/>
                  </a:cubicBezTo>
                  <a:cubicBezTo>
                    <a:pt x="1433" y="618"/>
                    <a:pt x="1124" y="787"/>
                    <a:pt x="927" y="1096"/>
                  </a:cubicBezTo>
                  <a:cubicBezTo>
                    <a:pt x="815" y="1039"/>
                    <a:pt x="759" y="927"/>
                    <a:pt x="647" y="927"/>
                  </a:cubicBezTo>
                  <a:lnTo>
                    <a:pt x="591" y="843"/>
                  </a:lnTo>
                  <a:cubicBezTo>
                    <a:pt x="562" y="815"/>
                    <a:pt x="534" y="815"/>
                    <a:pt x="534" y="787"/>
                  </a:cubicBezTo>
                  <a:cubicBezTo>
                    <a:pt x="506" y="759"/>
                    <a:pt x="478" y="731"/>
                    <a:pt x="450" y="703"/>
                  </a:cubicBezTo>
                  <a:cubicBezTo>
                    <a:pt x="422" y="703"/>
                    <a:pt x="394" y="674"/>
                    <a:pt x="366" y="646"/>
                  </a:cubicBezTo>
                  <a:cubicBezTo>
                    <a:pt x="366" y="618"/>
                    <a:pt x="338" y="590"/>
                    <a:pt x="310" y="590"/>
                  </a:cubicBezTo>
                  <a:cubicBezTo>
                    <a:pt x="282" y="562"/>
                    <a:pt x="254" y="534"/>
                    <a:pt x="226" y="506"/>
                  </a:cubicBezTo>
                  <a:cubicBezTo>
                    <a:pt x="198" y="478"/>
                    <a:pt x="198" y="450"/>
                    <a:pt x="169" y="450"/>
                  </a:cubicBezTo>
                  <a:lnTo>
                    <a:pt x="169" y="450"/>
                  </a:lnTo>
                  <a:cubicBezTo>
                    <a:pt x="141" y="422"/>
                    <a:pt x="113" y="394"/>
                    <a:pt x="85" y="366"/>
                  </a:cubicBezTo>
                  <a:lnTo>
                    <a:pt x="85" y="366"/>
                  </a:lnTo>
                  <a:cubicBezTo>
                    <a:pt x="57" y="366"/>
                    <a:pt x="29" y="338"/>
                    <a:pt x="29" y="309"/>
                  </a:cubicBezTo>
                  <a:lnTo>
                    <a:pt x="29" y="309"/>
                  </a:lnTo>
                  <a:cubicBezTo>
                    <a:pt x="1" y="281"/>
                    <a:pt x="1" y="281"/>
                    <a:pt x="1" y="253"/>
                  </a:cubicBezTo>
                  <a:cubicBezTo>
                    <a:pt x="1" y="225"/>
                    <a:pt x="1" y="225"/>
                    <a:pt x="1" y="225"/>
                  </a:cubicBezTo>
                  <a:cubicBezTo>
                    <a:pt x="198" y="1"/>
                    <a:pt x="450" y="1"/>
                    <a:pt x="731" y="29"/>
                  </a:cubicBezTo>
                  <a:cubicBezTo>
                    <a:pt x="787" y="29"/>
                    <a:pt x="815" y="85"/>
                    <a:pt x="871" y="113"/>
                  </a:cubicBezTo>
                  <a:cubicBezTo>
                    <a:pt x="956" y="169"/>
                    <a:pt x="731" y="309"/>
                    <a:pt x="956" y="309"/>
                  </a:cubicBezTo>
                  <a:cubicBezTo>
                    <a:pt x="1124" y="309"/>
                    <a:pt x="1180" y="225"/>
                    <a:pt x="1236" y="85"/>
                  </a:cubicBezTo>
                  <a:cubicBezTo>
                    <a:pt x="1236" y="57"/>
                    <a:pt x="1264" y="29"/>
                    <a:pt x="1264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70"/>
            <p:cNvSpPr/>
            <p:nvPr/>
          </p:nvSpPr>
          <p:spPr>
            <a:xfrm>
              <a:off x="2671900" y="1083875"/>
              <a:ext cx="22475" cy="20375"/>
            </a:xfrm>
            <a:custGeom>
              <a:avLst/>
              <a:gdLst/>
              <a:ahLst/>
              <a:cxnLst/>
              <a:rect l="l" t="t" r="r" b="b"/>
              <a:pathLst>
                <a:path w="899" h="815" extrusionOk="0">
                  <a:moveTo>
                    <a:pt x="0" y="562"/>
                  </a:moveTo>
                  <a:cubicBezTo>
                    <a:pt x="197" y="56"/>
                    <a:pt x="309" y="0"/>
                    <a:pt x="899" y="56"/>
                  </a:cubicBezTo>
                  <a:cubicBezTo>
                    <a:pt x="899" y="84"/>
                    <a:pt x="899" y="84"/>
                    <a:pt x="899" y="112"/>
                  </a:cubicBezTo>
                  <a:cubicBezTo>
                    <a:pt x="871" y="169"/>
                    <a:pt x="787" y="140"/>
                    <a:pt x="730" y="169"/>
                  </a:cubicBezTo>
                  <a:cubicBezTo>
                    <a:pt x="787" y="169"/>
                    <a:pt x="871" y="140"/>
                    <a:pt x="899" y="197"/>
                  </a:cubicBezTo>
                  <a:cubicBezTo>
                    <a:pt x="899" y="225"/>
                    <a:pt x="899" y="225"/>
                    <a:pt x="899" y="253"/>
                  </a:cubicBezTo>
                  <a:cubicBezTo>
                    <a:pt x="899" y="253"/>
                    <a:pt x="843" y="281"/>
                    <a:pt x="843" y="281"/>
                  </a:cubicBezTo>
                  <a:cubicBezTo>
                    <a:pt x="787" y="505"/>
                    <a:pt x="618" y="562"/>
                    <a:pt x="422" y="534"/>
                  </a:cubicBezTo>
                  <a:cubicBezTo>
                    <a:pt x="365" y="534"/>
                    <a:pt x="281" y="562"/>
                    <a:pt x="337" y="646"/>
                  </a:cubicBezTo>
                  <a:cubicBezTo>
                    <a:pt x="337" y="674"/>
                    <a:pt x="393" y="674"/>
                    <a:pt x="422" y="674"/>
                  </a:cubicBezTo>
                  <a:lnTo>
                    <a:pt x="422" y="674"/>
                  </a:lnTo>
                  <a:cubicBezTo>
                    <a:pt x="393" y="730"/>
                    <a:pt x="365" y="786"/>
                    <a:pt x="337" y="814"/>
                  </a:cubicBezTo>
                  <a:cubicBezTo>
                    <a:pt x="281" y="786"/>
                    <a:pt x="225" y="758"/>
                    <a:pt x="141" y="758"/>
                  </a:cubicBezTo>
                  <a:cubicBezTo>
                    <a:pt x="113" y="730"/>
                    <a:pt x="85" y="702"/>
                    <a:pt x="85" y="674"/>
                  </a:cubicBezTo>
                  <a:lnTo>
                    <a:pt x="85" y="674"/>
                  </a:lnTo>
                  <a:cubicBezTo>
                    <a:pt x="57" y="674"/>
                    <a:pt x="29" y="646"/>
                    <a:pt x="0" y="618"/>
                  </a:cubicBezTo>
                  <a:lnTo>
                    <a:pt x="0" y="618"/>
                  </a:lnTo>
                  <a:cubicBezTo>
                    <a:pt x="0" y="590"/>
                    <a:pt x="0" y="562"/>
                    <a:pt x="0" y="56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70"/>
            <p:cNvSpPr/>
            <p:nvPr/>
          </p:nvSpPr>
          <p:spPr>
            <a:xfrm>
              <a:off x="2745600" y="851550"/>
              <a:ext cx="4925" cy="10550"/>
            </a:xfrm>
            <a:custGeom>
              <a:avLst/>
              <a:gdLst/>
              <a:ahLst/>
              <a:cxnLst/>
              <a:rect l="l" t="t" r="r" b="b"/>
              <a:pathLst>
                <a:path w="197" h="422" extrusionOk="0">
                  <a:moveTo>
                    <a:pt x="197" y="365"/>
                  </a:moveTo>
                  <a:cubicBezTo>
                    <a:pt x="141" y="365"/>
                    <a:pt x="0" y="421"/>
                    <a:pt x="85" y="253"/>
                  </a:cubicBezTo>
                  <a:cubicBezTo>
                    <a:pt x="113" y="169"/>
                    <a:pt x="85" y="85"/>
                    <a:pt x="85" y="0"/>
                  </a:cubicBezTo>
                  <a:cubicBezTo>
                    <a:pt x="85" y="0"/>
                    <a:pt x="113" y="28"/>
                    <a:pt x="141" y="28"/>
                  </a:cubicBezTo>
                  <a:cubicBezTo>
                    <a:pt x="141" y="85"/>
                    <a:pt x="141" y="141"/>
                    <a:pt x="197" y="169"/>
                  </a:cubicBezTo>
                  <a:cubicBezTo>
                    <a:pt x="197" y="225"/>
                    <a:pt x="197" y="309"/>
                    <a:pt x="197" y="36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70"/>
            <p:cNvSpPr/>
            <p:nvPr/>
          </p:nvSpPr>
          <p:spPr>
            <a:xfrm>
              <a:off x="2617150" y="1029125"/>
              <a:ext cx="23200" cy="23175"/>
            </a:xfrm>
            <a:custGeom>
              <a:avLst/>
              <a:gdLst/>
              <a:ahLst/>
              <a:cxnLst/>
              <a:rect l="l" t="t" r="r" b="b"/>
              <a:pathLst>
                <a:path w="928" h="927" extrusionOk="0">
                  <a:moveTo>
                    <a:pt x="731" y="758"/>
                  </a:moveTo>
                  <a:cubicBezTo>
                    <a:pt x="674" y="842"/>
                    <a:pt x="618" y="927"/>
                    <a:pt x="562" y="842"/>
                  </a:cubicBezTo>
                  <a:cubicBezTo>
                    <a:pt x="450" y="702"/>
                    <a:pt x="366" y="730"/>
                    <a:pt x="309" y="842"/>
                  </a:cubicBezTo>
                  <a:cubicBezTo>
                    <a:pt x="281" y="842"/>
                    <a:pt x="253" y="842"/>
                    <a:pt x="225" y="842"/>
                  </a:cubicBezTo>
                  <a:cubicBezTo>
                    <a:pt x="197" y="814"/>
                    <a:pt x="197" y="786"/>
                    <a:pt x="169" y="758"/>
                  </a:cubicBezTo>
                  <a:cubicBezTo>
                    <a:pt x="141" y="674"/>
                    <a:pt x="113" y="590"/>
                    <a:pt x="29" y="562"/>
                  </a:cubicBezTo>
                  <a:cubicBezTo>
                    <a:pt x="29" y="534"/>
                    <a:pt x="29" y="506"/>
                    <a:pt x="29" y="478"/>
                  </a:cubicBezTo>
                  <a:cubicBezTo>
                    <a:pt x="1" y="478"/>
                    <a:pt x="1" y="449"/>
                    <a:pt x="1" y="421"/>
                  </a:cubicBezTo>
                  <a:cubicBezTo>
                    <a:pt x="1" y="421"/>
                    <a:pt x="1" y="393"/>
                    <a:pt x="1" y="393"/>
                  </a:cubicBezTo>
                  <a:cubicBezTo>
                    <a:pt x="57" y="337"/>
                    <a:pt x="225" y="393"/>
                    <a:pt x="169" y="197"/>
                  </a:cubicBezTo>
                  <a:cubicBezTo>
                    <a:pt x="141" y="113"/>
                    <a:pt x="309" y="28"/>
                    <a:pt x="422" y="0"/>
                  </a:cubicBezTo>
                  <a:cubicBezTo>
                    <a:pt x="506" y="0"/>
                    <a:pt x="590" y="0"/>
                    <a:pt x="674" y="0"/>
                  </a:cubicBezTo>
                  <a:cubicBezTo>
                    <a:pt x="815" y="0"/>
                    <a:pt x="927" y="56"/>
                    <a:pt x="843" y="225"/>
                  </a:cubicBezTo>
                  <a:cubicBezTo>
                    <a:pt x="787" y="421"/>
                    <a:pt x="843" y="618"/>
                    <a:pt x="731" y="75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70"/>
            <p:cNvSpPr/>
            <p:nvPr/>
          </p:nvSpPr>
          <p:spPr>
            <a:xfrm>
              <a:off x="2680325" y="1104225"/>
              <a:ext cx="7050" cy="5625"/>
            </a:xfrm>
            <a:custGeom>
              <a:avLst/>
              <a:gdLst/>
              <a:ahLst/>
              <a:cxnLst/>
              <a:rect l="l" t="t" r="r" b="b"/>
              <a:pathLst>
                <a:path w="282" h="225" extrusionOk="0">
                  <a:moveTo>
                    <a:pt x="0" y="0"/>
                  </a:moveTo>
                  <a:cubicBezTo>
                    <a:pt x="281" y="0"/>
                    <a:pt x="281" y="0"/>
                    <a:pt x="281" y="225"/>
                  </a:cubicBezTo>
                  <a:cubicBezTo>
                    <a:pt x="253" y="225"/>
                    <a:pt x="197" y="225"/>
                    <a:pt x="169" y="197"/>
                  </a:cubicBezTo>
                  <a:cubicBezTo>
                    <a:pt x="141" y="169"/>
                    <a:pt x="113" y="169"/>
                    <a:pt x="85" y="141"/>
                  </a:cubicBezTo>
                  <a:cubicBezTo>
                    <a:pt x="56" y="113"/>
                    <a:pt x="28" y="84"/>
                    <a:pt x="28" y="84"/>
                  </a:cubicBezTo>
                  <a:cubicBezTo>
                    <a:pt x="0" y="56"/>
                    <a:pt x="0" y="28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70"/>
            <p:cNvSpPr/>
            <p:nvPr/>
          </p:nvSpPr>
          <p:spPr>
            <a:xfrm>
              <a:off x="2732950" y="1060700"/>
              <a:ext cx="2150" cy="3525"/>
            </a:xfrm>
            <a:custGeom>
              <a:avLst/>
              <a:gdLst/>
              <a:ahLst/>
              <a:cxnLst/>
              <a:rect l="l" t="t" r="r" b="b"/>
              <a:pathLst>
                <a:path w="86" h="141" extrusionOk="0">
                  <a:moveTo>
                    <a:pt x="1" y="141"/>
                  </a:moveTo>
                  <a:cubicBezTo>
                    <a:pt x="1" y="85"/>
                    <a:pt x="29" y="29"/>
                    <a:pt x="85" y="1"/>
                  </a:cubicBezTo>
                  <a:cubicBezTo>
                    <a:pt x="85" y="29"/>
                    <a:pt x="85" y="85"/>
                    <a:pt x="85" y="113"/>
                  </a:cubicBezTo>
                  <a:cubicBezTo>
                    <a:pt x="57" y="141"/>
                    <a:pt x="29" y="141"/>
                    <a:pt x="1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70"/>
            <p:cNvSpPr/>
            <p:nvPr/>
          </p:nvSpPr>
          <p:spPr>
            <a:xfrm>
              <a:off x="2592600" y="1003850"/>
              <a:ext cx="2825" cy="4250"/>
            </a:xfrm>
            <a:custGeom>
              <a:avLst/>
              <a:gdLst/>
              <a:ahLst/>
              <a:cxnLst/>
              <a:rect l="l" t="t" r="r" b="b"/>
              <a:pathLst>
                <a:path w="113" h="170" extrusionOk="0">
                  <a:moveTo>
                    <a:pt x="84" y="169"/>
                  </a:moveTo>
                  <a:cubicBezTo>
                    <a:pt x="56" y="169"/>
                    <a:pt x="28" y="169"/>
                    <a:pt x="28" y="169"/>
                  </a:cubicBezTo>
                  <a:cubicBezTo>
                    <a:pt x="28" y="113"/>
                    <a:pt x="0" y="85"/>
                    <a:pt x="0" y="29"/>
                  </a:cubicBezTo>
                  <a:lnTo>
                    <a:pt x="28" y="29"/>
                  </a:lnTo>
                  <a:cubicBezTo>
                    <a:pt x="112" y="1"/>
                    <a:pt x="112" y="57"/>
                    <a:pt x="112" y="141"/>
                  </a:cubicBezTo>
                  <a:cubicBezTo>
                    <a:pt x="112" y="141"/>
                    <a:pt x="84" y="169"/>
                    <a:pt x="84" y="1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70"/>
            <p:cNvSpPr/>
            <p:nvPr/>
          </p:nvSpPr>
          <p:spPr>
            <a:xfrm>
              <a:off x="2594700" y="1003850"/>
              <a:ext cx="32300" cy="36525"/>
            </a:xfrm>
            <a:custGeom>
              <a:avLst/>
              <a:gdLst/>
              <a:ahLst/>
              <a:cxnLst/>
              <a:rect l="l" t="t" r="r" b="b"/>
              <a:pathLst>
                <a:path w="1292" h="1461" extrusionOk="0">
                  <a:moveTo>
                    <a:pt x="1264" y="1067"/>
                  </a:moveTo>
                  <a:cubicBezTo>
                    <a:pt x="1207" y="1124"/>
                    <a:pt x="1151" y="1180"/>
                    <a:pt x="1095" y="1236"/>
                  </a:cubicBezTo>
                  <a:cubicBezTo>
                    <a:pt x="1151" y="1320"/>
                    <a:pt x="1264" y="1264"/>
                    <a:pt x="1292" y="1404"/>
                  </a:cubicBezTo>
                  <a:cubicBezTo>
                    <a:pt x="1151" y="1404"/>
                    <a:pt x="1039" y="1404"/>
                    <a:pt x="927" y="1432"/>
                  </a:cubicBezTo>
                  <a:cubicBezTo>
                    <a:pt x="899" y="1460"/>
                    <a:pt x="871" y="1460"/>
                    <a:pt x="842" y="1432"/>
                  </a:cubicBezTo>
                  <a:lnTo>
                    <a:pt x="842" y="1432"/>
                  </a:lnTo>
                  <a:cubicBezTo>
                    <a:pt x="786" y="1320"/>
                    <a:pt x="842" y="1152"/>
                    <a:pt x="646" y="1152"/>
                  </a:cubicBezTo>
                  <a:cubicBezTo>
                    <a:pt x="618" y="1124"/>
                    <a:pt x="590" y="1095"/>
                    <a:pt x="562" y="1067"/>
                  </a:cubicBezTo>
                  <a:cubicBezTo>
                    <a:pt x="534" y="1067"/>
                    <a:pt x="534" y="1039"/>
                    <a:pt x="506" y="1011"/>
                  </a:cubicBezTo>
                  <a:cubicBezTo>
                    <a:pt x="506" y="955"/>
                    <a:pt x="478" y="899"/>
                    <a:pt x="421" y="871"/>
                  </a:cubicBezTo>
                  <a:cubicBezTo>
                    <a:pt x="393" y="843"/>
                    <a:pt x="393" y="815"/>
                    <a:pt x="365" y="787"/>
                  </a:cubicBezTo>
                  <a:cubicBezTo>
                    <a:pt x="365" y="731"/>
                    <a:pt x="337" y="674"/>
                    <a:pt x="281" y="646"/>
                  </a:cubicBezTo>
                  <a:cubicBezTo>
                    <a:pt x="253" y="646"/>
                    <a:pt x="253" y="618"/>
                    <a:pt x="225" y="590"/>
                  </a:cubicBezTo>
                  <a:cubicBezTo>
                    <a:pt x="225" y="534"/>
                    <a:pt x="197" y="478"/>
                    <a:pt x="141" y="450"/>
                  </a:cubicBezTo>
                  <a:cubicBezTo>
                    <a:pt x="113" y="422"/>
                    <a:pt x="113" y="394"/>
                    <a:pt x="84" y="366"/>
                  </a:cubicBezTo>
                  <a:cubicBezTo>
                    <a:pt x="56" y="337"/>
                    <a:pt x="28" y="309"/>
                    <a:pt x="28" y="309"/>
                  </a:cubicBezTo>
                  <a:cubicBezTo>
                    <a:pt x="0" y="281"/>
                    <a:pt x="0" y="253"/>
                    <a:pt x="0" y="225"/>
                  </a:cubicBezTo>
                  <a:cubicBezTo>
                    <a:pt x="0" y="225"/>
                    <a:pt x="0" y="197"/>
                    <a:pt x="0" y="169"/>
                  </a:cubicBezTo>
                  <a:lnTo>
                    <a:pt x="0" y="169"/>
                  </a:lnTo>
                  <a:cubicBezTo>
                    <a:pt x="169" y="85"/>
                    <a:pt x="365" y="225"/>
                    <a:pt x="562" y="85"/>
                  </a:cubicBezTo>
                  <a:cubicBezTo>
                    <a:pt x="646" y="1"/>
                    <a:pt x="758" y="169"/>
                    <a:pt x="814" y="309"/>
                  </a:cubicBezTo>
                  <a:cubicBezTo>
                    <a:pt x="786" y="197"/>
                    <a:pt x="814" y="141"/>
                    <a:pt x="899" y="85"/>
                  </a:cubicBezTo>
                  <a:cubicBezTo>
                    <a:pt x="927" y="57"/>
                    <a:pt x="955" y="85"/>
                    <a:pt x="983" y="85"/>
                  </a:cubicBezTo>
                  <a:cubicBezTo>
                    <a:pt x="1264" y="197"/>
                    <a:pt x="1151" y="422"/>
                    <a:pt x="1095" y="534"/>
                  </a:cubicBezTo>
                  <a:cubicBezTo>
                    <a:pt x="927" y="815"/>
                    <a:pt x="955" y="983"/>
                    <a:pt x="1264" y="106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70"/>
            <p:cNvSpPr/>
            <p:nvPr/>
          </p:nvSpPr>
          <p:spPr>
            <a:xfrm>
              <a:off x="2610825" y="1031925"/>
              <a:ext cx="6350" cy="7750"/>
            </a:xfrm>
            <a:custGeom>
              <a:avLst/>
              <a:gdLst/>
              <a:ahLst/>
              <a:cxnLst/>
              <a:rect l="l" t="t" r="r" b="b"/>
              <a:pathLst>
                <a:path w="254" h="310" extrusionOk="0">
                  <a:moveTo>
                    <a:pt x="1" y="29"/>
                  </a:moveTo>
                  <a:cubicBezTo>
                    <a:pt x="254" y="1"/>
                    <a:pt x="254" y="1"/>
                    <a:pt x="197" y="309"/>
                  </a:cubicBezTo>
                  <a:cubicBezTo>
                    <a:pt x="169" y="309"/>
                    <a:pt x="141" y="309"/>
                    <a:pt x="141" y="309"/>
                  </a:cubicBezTo>
                  <a:cubicBezTo>
                    <a:pt x="113" y="281"/>
                    <a:pt x="85" y="253"/>
                    <a:pt x="57" y="225"/>
                  </a:cubicBezTo>
                  <a:cubicBezTo>
                    <a:pt x="57" y="197"/>
                    <a:pt x="57" y="197"/>
                    <a:pt x="57" y="169"/>
                  </a:cubicBezTo>
                  <a:cubicBezTo>
                    <a:pt x="29" y="141"/>
                    <a:pt x="1" y="113"/>
                    <a:pt x="1" y="85"/>
                  </a:cubicBezTo>
                  <a:cubicBezTo>
                    <a:pt x="1" y="57"/>
                    <a:pt x="1" y="57"/>
                    <a:pt x="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70"/>
            <p:cNvSpPr/>
            <p:nvPr/>
          </p:nvSpPr>
          <p:spPr>
            <a:xfrm>
              <a:off x="2615750" y="103965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0" y="0"/>
                  </a:moveTo>
                  <a:lnTo>
                    <a:pt x="85" y="0"/>
                  </a:lnTo>
                  <a:lnTo>
                    <a:pt x="85" y="57"/>
                  </a:lnTo>
                  <a:cubicBezTo>
                    <a:pt x="57" y="57"/>
                    <a:pt x="29" y="57"/>
                    <a:pt x="0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70"/>
            <p:cNvSpPr/>
            <p:nvPr/>
          </p:nvSpPr>
          <p:spPr>
            <a:xfrm>
              <a:off x="2614350" y="998950"/>
              <a:ext cx="43525" cy="49150"/>
            </a:xfrm>
            <a:custGeom>
              <a:avLst/>
              <a:gdLst/>
              <a:ahLst/>
              <a:cxnLst/>
              <a:rect l="l" t="t" r="r" b="b"/>
              <a:pathLst>
                <a:path w="1741" h="1966" extrusionOk="0">
                  <a:moveTo>
                    <a:pt x="478" y="1263"/>
                  </a:moveTo>
                  <a:cubicBezTo>
                    <a:pt x="393" y="1263"/>
                    <a:pt x="309" y="1291"/>
                    <a:pt x="197" y="1235"/>
                  </a:cubicBezTo>
                  <a:cubicBezTo>
                    <a:pt x="0" y="1151"/>
                    <a:pt x="0" y="1095"/>
                    <a:pt x="141" y="898"/>
                  </a:cubicBezTo>
                  <a:cubicBezTo>
                    <a:pt x="281" y="730"/>
                    <a:pt x="309" y="477"/>
                    <a:pt x="197" y="281"/>
                  </a:cubicBezTo>
                  <a:cubicBezTo>
                    <a:pt x="281" y="281"/>
                    <a:pt x="281" y="112"/>
                    <a:pt x="393" y="197"/>
                  </a:cubicBezTo>
                  <a:cubicBezTo>
                    <a:pt x="478" y="281"/>
                    <a:pt x="534" y="225"/>
                    <a:pt x="562" y="168"/>
                  </a:cubicBezTo>
                  <a:cubicBezTo>
                    <a:pt x="674" y="56"/>
                    <a:pt x="758" y="0"/>
                    <a:pt x="899" y="0"/>
                  </a:cubicBezTo>
                  <a:cubicBezTo>
                    <a:pt x="955" y="140"/>
                    <a:pt x="899" y="197"/>
                    <a:pt x="786" y="225"/>
                  </a:cubicBezTo>
                  <a:cubicBezTo>
                    <a:pt x="562" y="281"/>
                    <a:pt x="562" y="281"/>
                    <a:pt x="674" y="477"/>
                  </a:cubicBezTo>
                  <a:cubicBezTo>
                    <a:pt x="730" y="618"/>
                    <a:pt x="758" y="758"/>
                    <a:pt x="730" y="927"/>
                  </a:cubicBezTo>
                  <a:cubicBezTo>
                    <a:pt x="730" y="983"/>
                    <a:pt x="702" y="1067"/>
                    <a:pt x="814" y="1067"/>
                  </a:cubicBezTo>
                  <a:cubicBezTo>
                    <a:pt x="899" y="1039"/>
                    <a:pt x="955" y="983"/>
                    <a:pt x="927" y="898"/>
                  </a:cubicBezTo>
                  <a:cubicBezTo>
                    <a:pt x="899" y="814"/>
                    <a:pt x="927" y="730"/>
                    <a:pt x="843" y="646"/>
                  </a:cubicBezTo>
                  <a:cubicBezTo>
                    <a:pt x="814" y="618"/>
                    <a:pt x="843" y="562"/>
                    <a:pt x="843" y="533"/>
                  </a:cubicBezTo>
                  <a:cubicBezTo>
                    <a:pt x="927" y="449"/>
                    <a:pt x="1011" y="505"/>
                    <a:pt x="1067" y="533"/>
                  </a:cubicBezTo>
                  <a:cubicBezTo>
                    <a:pt x="1151" y="590"/>
                    <a:pt x="1236" y="646"/>
                    <a:pt x="1292" y="477"/>
                  </a:cubicBezTo>
                  <a:cubicBezTo>
                    <a:pt x="1320" y="393"/>
                    <a:pt x="1432" y="449"/>
                    <a:pt x="1460" y="505"/>
                  </a:cubicBezTo>
                  <a:cubicBezTo>
                    <a:pt x="1544" y="562"/>
                    <a:pt x="1516" y="618"/>
                    <a:pt x="1404" y="618"/>
                  </a:cubicBezTo>
                  <a:cubicBezTo>
                    <a:pt x="1348" y="618"/>
                    <a:pt x="1348" y="674"/>
                    <a:pt x="1376" y="674"/>
                  </a:cubicBezTo>
                  <a:cubicBezTo>
                    <a:pt x="1488" y="758"/>
                    <a:pt x="1404" y="870"/>
                    <a:pt x="1404" y="983"/>
                  </a:cubicBezTo>
                  <a:cubicBezTo>
                    <a:pt x="1404" y="1207"/>
                    <a:pt x="1629" y="1263"/>
                    <a:pt x="1741" y="1404"/>
                  </a:cubicBezTo>
                  <a:cubicBezTo>
                    <a:pt x="1713" y="1600"/>
                    <a:pt x="1685" y="1769"/>
                    <a:pt x="1432" y="1685"/>
                  </a:cubicBezTo>
                  <a:cubicBezTo>
                    <a:pt x="1320" y="1656"/>
                    <a:pt x="1264" y="1685"/>
                    <a:pt x="1236" y="1769"/>
                  </a:cubicBezTo>
                  <a:cubicBezTo>
                    <a:pt x="1208" y="1965"/>
                    <a:pt x="1039" y="1965"/>
                    <a:pt x="899" y="1965"/>
                  </a:cubicBezTo>
                  <a:cubicBezTo>
                    <a:pt x="871" y="1965"/>
                    <a:pt x="843" y="1965"/>
                    <a:pt x="843" y="1965"/>
                  </a:cubicBezTo>
                  <a:cubicBezTo>
                    <a:pt x="843" y="1741"/>
                    <a:pt x="786" y="1516"/>
                    <a:pt x="955" y="1263"/>
                  </a:cubicBezTo>
                  <a:cubicBezTo>
                    <a:pt x="758" y="1320"/>
                    <a:pt x="618" y="1320"/>
                    <a:pt x="478" y="126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70"/>
            <p:cNvSpPr/>
            <p:nvPr/>
          </p:nvSpPr>
          <p:spPr>
            <a:xfrm>
              <a:off x="2634700" y="1029125"/>
              <a:ext cx="51250" cy="30900"/>
            </a:xfrm>
            <a:custGeom>
              <a:avLst/>
              <a:gdLst/>
              <a:ahLst/>
              <a:cxnLst/>
              <a:rect l="l" t="t" r="r" b="b"/>
              <a:pathLst>
                <a:path w="2050" h="1236" extrusionOk="0">
                  <a:moveTo>
                    <a:pt x="85" y="758"/>
                  </a:moveTo>
                  <a:cubicBezTo>
                    <a:pt x="141" y="758"/>
                    <a:pt x="169" y="646"/>
                    <a:pt x="253" y="674"/>
                  </a:cubicBezTo>
                  <a:cubicBezTo>
                    <a:pt x="337" y="702"/>
                    <a:pt x="337" y="646"/>
                    <a:pt x="337" y="562"/>
                  </a:cubicBezTo>
                  <a:cubicBezTo>
                    <a:pt x="365" y="365"/>
                    <a:pt x="450" y="281"/>
                    <a:pt x="646" y="365"/>
                  </a:cubicBezTo>
                  <a:cubicBezTo>
                    <a:pt x="843" y="478"/>
                    <a:pt x="843" y="393"/>
                    <a:pt x="843" y="253"/>
                  </a:cubicBezTo>
                  <a:cubicBezTo>
                    <a:pt x="843" y="225"/>
                    <a:pt x="899" y="225"/>
                    <a:pt x="927" y="197"/>
                  </a:cubicBezTo>
                  <a:cubicBezTo>
                    <a:pt x="983" y="169"/>
                    <a:pt x="983" y="113"/>
                    <a:pt x="1011" y="56"/>
                  </a:cubicBezTo>
                  <a:cubicBezTo>
                    <a:pt x="1152" y="169"/>
                    <a:pt x="1320" y="169"/>
                    <a:pt x="1488" y="253"/>
                  </a:cubicBezTo>
                  <a:cubicBezTo>
                    <a:pt x="1545" y="169"/>
                    <a:pt x="1460" y="56"/>
                    <a:pt x="1601" y="0"/>
                  </a:cubicBezTo>
                  <a:cubicBezTo>
                    <a:pt x="1741" y="0"/>
                    <a:pt x="1825" y="197"/>
                    <a:pt x="1966" y="197"/>
                  </a:cubicBezTo>
                  <a:lnTo>
                    <a:pt x="1966" y="337"/>
                  </a:lnTo>
                  <a:cubicBezTo>
                    <a:pt x="1994" y="365"/>
                    <a:pt x="2022" y="393"/>
                    <a:pt x="2050" y="421"/>
                  </a:cubicBezTo>
                  <a:lnTo>
                    <a:pt x="2050" y="421"/>
                  </a:lnTo>
                  <a:cubicBezTo>
                    <a:pt x="2022" y="506"/>
                    <a:pt x="1938" y="534"/>
                    <a:pt x="1938" y="646"/>
                  </a:cubicBezTo>
                  <a:cubicBezTo>
                    <a:pt x="1994" y="786"/>
                    <a:pt x="1881" y="842"/>
                    <a:pt x="1769" y="842"/>
                  </a:cubicBezTo>
                  <a:cubicBezTo>
                    <a:pt x="1741" y="814"/>
                    <a:pt x="1741" y="814"/>
                    <a:pt x="1713" y="786"/>
                  </a:cubicBezTo>
                  <a:cubicBezTo>
                    <a:pt x="1741" y="814"/>
                    <a:pt x="1741" y="814"/>
                    <a:pt x="1769" y="842"/>
                  </a:cubicBezTo>
                  <a:cubicBezTo>
                    <a:pt x="1685" y="955"/>
                    <a:pt x="1629" y="1095"/>
                    <a:pt x="1545" y="1236"/>
                  </a:cubicBezTo>
                  <a:cubicBezTo>
                    <a:pt x="1264" y="1123"/>
                    <a:pt x="1152" y="758"/>
                    <a:pt x="843" y="730"/>
                  </a:cubicBezTo>
                  <a:cubicBezTo>
                    <a:pt x="730" y="786"/>
                    <a:pt x="843" y="899"/>
                    <a:pt x="787" y="983"/>
                  </a:cubicBezTo>
                  <a:cubicBezTo>
                    <a:pt x="646" y="871"/>
                    <a:pt x="422" y="1039"/>
                    <a:pt x="309" y="842"/>
                  </a:cubicBezTo>
                  <a:cubicBezTo>
                    <a:pt x="281" y="786"/>
                    <a:pt x="225" y="842"/>
                    <a:pt x="197" y="871"/>
                  </a:cubicBezTo>
                  <a:cubicBezTo>
                    <a:pt x="169" y="927"/>
                    <a:pt x="141" y="983"/>
                    <a:pt x="57" y="1011"/>
                  </a:cubicBezTo>
                  <a:cubicBezTo>
                    <a:pt x="0" y="899"/>
                    <a:pt x="113" y="842"/>
                    <a:pt x="85" y="75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70"/>
            <p:cNvSpPr/>
            <p:nvPr/>
          </p:nvSpPr>
          <p:spPr>
            <a:xfrm>
              <a:off x="2657150" y="1016475"/>
              <a:ext cx="7050" cy="8450"/>
            </a:xfrm>
            <a:custGeom>
              <a:avLst/>
              <a:gdLst/>
              <a:ahLst/>
              <a:cxnLst/>
              <a:rect l="l" t="t" r="r" b="b"/>
              <a:pathLst>
                <a:path w="282" h="338" extrusionOk="0">
                  <a:moveTo>
                    <a:pt x="169" y="1"/>
                  </a:moveTo>
                  <a:cubicBezTo>
                    <a:pt x="197" y="57"/>
                    <a:pt x="197" y="57"/>
                    <a:pt x="197" y="85"/>
                  </a:cubicBezTo>
                  <a:cubicBezTo>
                    <a:pt x="197" y="169"/>
                    <a:pt x="282" y="254"/>
                    <a:pt x="169" y="310"/>
                  </a:cubicBezTo>
                  <a:cubicBezTo>
                    <a:pt x="113" y="338"/>
                    <a:pt x="85" y="310"/>
                    <a:pt x="57" y="282"/>
                  </a:cubicBezTo>
                  <a:cubicBezTo>
                    <a:pt x="1" y="169"/>
                    <a:pt x="57" y="85"/>
                    <a:pt x="1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70"/>
            <p:cNvSpPr/>
            <p:nvPr/>
          </p:nvSpPr>
          <p:spPr>
            <a:xfrm>
              <a:off x="2664175" y="1007350"/>
              <a:ext cx="725" cy="750"/>
            </a:xfrm>
            <a:custGeom>
              <a:avLst/>
              <a:gdLst/>
              <a:ahLst/>
              <a:cxnLst/>
              <a:rect l="l" t="t" r="r" b="b"/>
              <a:pathLst>
                <a:path w="29" h="30" extrusionOk="0">
                  <a:moveTo>
                    <a:pt x="29" y="29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70"/>
            <p:cNvSpPr/>
            <p:nvPr/>
          </p:nvSpPr>
          <p:spPr>
            <a:xfrm>
              <a:off x="2718925" y="923850"/>
              <a:ext cx="9850" cy="6325"/>
            </a:xfrm>
            <a:custGeom>
              <a:avLst/>
              <a:gdLst/>
              <a:ahLst/>
              <a:cxnLst/>
              <a:rect l="l" t="t" r="r" b="b"/>
              <a:pathLst>
                <a:path w="394" h="253" extrusionOk="0">
                  <a:moveTo>
                    <a:pt x="393" y="0"/>
                  </a:moveTo>
                  <a:cubicBezTo>
                    <a:pt x="337" y="197"/>
                    <a:pt x="197" y="253"/>
                    <a:pt x="0" y="197"/>
                  </a:cubicBezTo>
                  <a:cubicBezTo>
                    <a:pt x="85" y="56"/>
                    <a:pt x="281" y="84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70"/>
            <p:cNvSpPr/>
            <p:nvPr/>
          </p:nvSpPr>
          <p:spPr>
            <a:xfrm>
              <a:off x="2735075" y="928750"/>
              <a:ext cx="4225" cy="4950"/>
            </a:xfrm>
            <a:custGeom>
              <a:avLst/>
              <a:gdLst/>
              <a:ahLst/>
              <a:cxnLst/>
              <a:rect l="l" t="t" r="r" b="b"/>
              <a:pathLst>
                <a:path w="169" h="198" extrusionOk="0">
                  <a:moveTo>
                    <a:pt x="84" y="197"/>
                  </a:moveTo>
                  <a:cubicBezTo>
                    <a:pt x="0" y="197"/>
                    <a:pt x="0" y="141"/>
                    <a:pt x="0" y="85"/>
                  </a:cubicBezTo>
                  <a:cubicBezTo>
                    <a:pt x="0" y="57"/>
                    <a:pt x="0" y="1"/>
                    <a:pt x="56" y="1"/>
                  </a:cubicBezTo>
                  <a:cubicBezTo>
                    <a:pt x="112" y="1"/>
                    <a:pt x="141" y="57"/>
                    <a:pt x="169" y="113"/>
                  </a:cubicBezTo>
                  <a:cubicBezTo>
                    <a:pt x="169" y="169"/>
                    <a:pt x="141" y="197"/>
                    <a:pt x="84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70"/>
            <p:cNvSpPr/>
            <p:nvPr/>
          </p:nvSpPr>
          <p:spPr>
            <a:xfrm>
              <a:off x="2695750" y="916825"/>
              <a:ext cx="750" cy="725"/>
            </a:xfrm>
            <a:custGeom>
              <a:avLst/>
              <a:gdLst/>
              <a:ahLst/>
              <a:cxnLst/>
              <a:rect l="l" t="t" r="r" b="b"/>
              <a:pathLst>
                <a:path w="30" h="29" extrusionOk="0">
                  <a:moveTo>
                    <a:pt x="29" y="0"/>
                  </a:moveTo>
                  <a:cubicBezTo>
                    <a:pt x="29" y="0"/>
                    <a:pt x="29" y="28"/>
                    <a:pt x="1" y="28"/>
                  </a:cubicBezTo>
                  <a:cubicBezTo>
                    <a:pt x="1" y="28"/>
                    <a:pt x="1" y="0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70"/>
            <p:cNvSpPr/>
            <p:nvPr/>
          </p:nvSpPr>
          <p:spPr>
            <a:xfrm>
              <a:off x="2699275" y="90137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85" y="29"/>
                  </a:moveTo>
                  <a:cubicBezTo>
                    <a:pt x="57" y="29"/>
                    <a:pt x="28" y="57"/>
                    <a:pt x="28" y="29"/>
                  </a:cubicBezTo>
                  <a:cubicBezTo>
                    <a:pt x="0" y="29"/>
                    <a:pt x="0" y="1"/>
                    <a:pt x="28" y="1"/>
                  </a:cubicBezTo>
                  <a:cubicBezTo>
                    <a:pt x="57" y="1"/>
                    <a:pt x="85" y="1"/>
                    <a:pt x="85" y="1"/>
                  </a:cubicBezTo>
                  <a:cubicBezTo>
                    <a:pt x="85" y="1"/>
                    <a:pt x="85" y="1"/>
                    <a:pt x="85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70"/>
            <p:cNvSpPr/>
            <p:nvPr/>
          </p:nvSpPr>
          <p:spPr>
            <a:xfrm>
              <a:off x="2610825" y="960325"/>
              <a:ext cx="4950" cy="7050"/>
            </a:xfrm>
            <a:custGeom>
              <a:avLst/>
              <a:gdLst/>
              <a:ahLst/>
              <a:cxnLst/>
              <a:rect l="l" t="t" r="r" b="b"/>
              <a:pathLst>
                <a:path w="198" h="282" extrusionOk="0">
                  <a:moveTo>
                    <a:pt x="141" y="282"/>
                  </a:moveTo>
                  <a:cubicBezTo>
                    <a:pt x="29" y="282"/>
                    <a:pt x="1" y="254"/>
                    <a:pt x="1" y="141"/>
                  </a:cubicBezTo>
                  <a:cubicBezTo>
                    <a:pt x="57" y="113"/>
                    <a:pt x="85" y="1"/>
                    <a:pt x="197" y="85"/>
                  </a:cubicBezTo>
                  <a:cubicBezTo>
                    <a:pt x="169" y="141"/>
                    <a:pt x="113" y="226"/>
                    <a:pt x="141" y="2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70"/>
            <p:cNvSpPr/>
            <p:nvPr/>
          </p:nvSpPr>
          <p:spPr>
            <a:xfrm>
              <a:off x="2643125" y="9582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9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70"/>
            <p:cNvSpPr/>
            <p:nvPr/>
          </p:nvSpPr>
          <p:spPr>
            <a:xfrm>
              <a:off x="2607325" y="960325"/>
              <a:ext cx="1425" cy="2150"/>
            </a:xfrm>
            <a:custGeom>
              <a:avLst/>
              <a:gdLst/>
              <a:ahLst/>
              <a:cxnLst/>
              <a:rect l="l" t="t" r="r" b="b"/>
              <a:pathLst>
                <a:path w="57" h="86" extrusionOk="0">
                  <a:moveTo>
                    <a:pt x="57" y="85"/>
                  </a:moveTo>
                  <a:cubicBezTo>
                    <a:pt x="1" y="57"/>
                    <a:pt x="1" y="29"/>
                    <a:pt x="57" y="1"/>
                  </a:cubicBezTo>
                  <a:cubicBezTo>
                    <a:pt x="57" y="29"/>
                    <a:pt x="57" y="57"/>
                    <a:pt x="57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70"/>
            <p:cNvSpPr/>
            <p:nvPr/>
          </p:nvSpPr>
          <p:spPr>
            <a:xfrm>
              <a:off x="2608725" y="96245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85" y="56"/>
                  </a:moveTo>
                  <a:cubicBezTo>
                    <a:pt x="57" y="56"/>
                    <a:pt x="29" y="28"/>
                    <a:pt x="1" y="0"/>
                  </a:cubicBezTo>
                  <a:cubicBezTo>
                    <a:pt x="29" y="28"/>
                    <a:pt x="57" y="56"/>
                    <a:pt x="85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70"/>
            <p:cNvSpPr/>
            <p:nvPr/>
          </p:nvSpPr>
          <p:spPr>
            <a:xfrm>
              <a:off x="2601700" y="908400"/>
              <a:ext cx="23200" cy="35125"/>
            </a:xfrm>
            <a:custGeom>
              <a:avLst/>
              <a:gdLst/>
              <a:ahLst/>
              <a:cxnLst/>
              <a:rect l="l" t="t" r="r" b="b"/>
              <a:pathLst>
                <a:path w="928" h="1405" extrusionOk="0">
                  <a:moveTo>
                    <a:pt x="506" y="0"/>
                  </a:moveTo>
                  <a:cubicBezTo>
                    <a:pt x="591" y="0"/>
                    <a:pt x="675" y="28"/>
                    <a:pt x="703" y="141"/>
                  </a:cubicBezTo>
                  <a:cubicBezTo>
                    <a:pt x="731" y="169"/>
                    <a:pt x="759" y="225"/>
                    <a:pt x="787" y="281"/>
                  </a:cubicBezTo>
                  <a:cubicBezTo>
                    <a:pt x="703" y="422"/>
                    <a:pt x="927" y="478"/>
                    <a:pt x="899" y="646"/>
                  </a:cubicBezTo>
                  <a:cubicBezTo>
                    <a:pt x="871" y="955"/>
                    <a:pt x="731" y="1208"/>
                    <a:pt x="366" y="1320"/>
                  </a:cubicBezTo>
                  <a:cubicBezTo>
                    <a:pt x="310" y="1348"/>
                    <a:pt x="226" y="1376"/>
                    <a:pt x="141" y="1404"/>
                  </a:cubicBezTo>
                  <a:cubicBezTo>
                    <a:pt x="310" y="1180"/>
                    <a:pt x="310" y="1180"/>
                    <a:pt x="141" y="955"/>
                  </a:cubicBezTo>
                  <a:cubicBezTo>
                    <a:pt x="282" y="871"/>
                    <a:pt x="366" y="730"/>
                    <a:pt x="478" y="590"/>
                  </a:cubicBezTo>
                  <a:cubicBezTo>
                    <a:pt x="310" y="506"/>
                    <a:pt x="141" y="506"/>
                    <a:pt x="1" y="422"/>
                  </a:cubicBezTo>
                  <a:cubicBezTo>
                    <a:pt x="57" y="309"/>
                    <a:pt x="57" y="309"/>
                    <a:pt x="226" y="337"/>
                  </a:cubicBezTo>
                  <a:cubicBezTo>
                    <a:pt x="254" y="337"/>
                    <a:pt x="282" y="365"/>
                    <a:pt x="282" y="337"/>
                  </a:cubicBezTo>
                  <a:cubicBezTo>
                    <a:pt x="282" y="169"/>
                    <a:pt x="506" y="141"/>
                    <a:pt x="5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70"/>
            <p:cNvSpPr/>
            <p:nvPr/>
          </p:nvSpPr>
          <p:spPr>
            <a:xfrm>
              <a:off x="2622075" y="892250"/>
              <a:ext cx="4225" cy="5650"/>
            </a:xfrm>
            <a:custGeom>
              <a:avLst/>
              <a:gdLst/>
              <a:ahLst/>
              <a:cxnLst/>
              <a:rect l="l" t="t" r="r" b="b"/>
              <a:pathLst>
                <a:path w="169" h="226" extrusionOk="0">
                  <a:moveTo>
                    <a:pt x="112" y="1"/>
                  </a:moveTo>
                  <a:cubicBezTo>
                    <a:pt x="141" y="85"/>
                    <a:pt x="169" y="141"/>
                    <a:pt x="169" y="225"/>
                  </a:cubicBezTo>
                  <a:cubicBezTo>
                    <a:pt x="141" y="225"/>
                    <a:pt x="112" y="225"/>
                    <a:pt x="112" y="225"/>
                  </a:cubicBezTo>
                  <a:cubicBezTo>
                    <a:pt x="84" y="141"/>
                    <a:pt x="0" y="85"/>
                    <a:pt x="1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70"/>
            <p:cNvSpPr/>
            <p:nvPr/>
          </p:nvSpPr>
          <p:spPr>
            <a:xfrm>
              <a:off x="2634000" y="89927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41" y="85"/>
                  </a:moveTo>
                  <a:cubicBezTo>
                    <a:pt x="113" y="113"/>
                    <a:pt x="85" y="141"/>
                    <a:pt x="28" y="113"/>
                  </a:cubicBezTo>
                  <a:cubicBezTo>
                    <a:pt x="0" y="113"/>
                    <a:pt x="0" y="85"/>
                    <a:pt x="28" y="57"/>
                  </a:cubicBezTo>
                  <a:cubicBezTo>
                    <a:pt x="57" y="28"/>
                    <a:pt x="85" y="0"/>
                    <a:pt x="113" y="28"/>
                  </a:cubicBezTo>
                  <a:cubicBezTo>
                    <a:pt x="141" y="28"/>
                    <a:pt x="141" y="57"/>
                    <a:pt x="14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70"/>
            <p:cNvSpPr/>
            <p:nvPr/>
          </p:nvSpPr>
          <p:spPr>
            <a:xfrm>
              <a:off x="2636100" y="905600"/>
              <a:ext cx="2125" cy="3525"/>
            </a:xfrm>
            <a:custGeom>
              <a:avLst/>
              <a:gdLst/>
              <a:ahLst/>
              <a:cxnLst/>
              <a:rect l="l" t="t" r="r" b="b"/>
              <a:pathLst>
                <a:path w="85" h="141" extrusionOk="0">
                  <a:moveTo>
                    <a:pt x="29" y="140"/>
                  </a:moveTo>
                  <a:cubicBezTo>
                    <a:pt x="1" y="140"/>
                    <a:pt x="1" y="112"/>
                    <a:pt x="1" y="84"/>
                  </a:cubicBezTo>
                  <a:cubicBezTo>
                    <a:pt x="29" y="56"/>
                    <a:pt x="57" y="28"/>
                    <a:pt x="85" y="0"/>
                  </a:cubicBezTo>
                  <a:cubicBezTo>
                    <a:pt x="85" y="28"/>
                    <a:pt x="85" y="56"/>
                    <a:pt x="85" y="84"/>
                  </a:cubicBezTo>
                  <a:cubicBezTo>
                    <a:pt x="85" y="112"/>
                    <a:pt x="85" y="140"/>
                    <a:pt x="29" y="14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70"/>
            <p:cNvSpPr/>
            <p:nvPr/>
          </p:nvSpPr>
          <p:spPr>
            <a:xfrm>
              <a:off x="2626275" y="9084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0"/>
                  </a:moveTo>
                  <a:lnTo>
                    <a:pt x="29" y="0"/>
                  </a:lnTo>
                  <a:lnTo>
                    <a:pt x="29" y="28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70"/>
            <p:cNvSpPr/>
            <p:nvPr/>
          </p:nvSpPr>
          <p:spPr>
            <a:xfrm>
              <a:off x="2607325" y="997525"/>
              <a:ext cx="11950" cy="12675"/>
            </a:xfrm>
            <a:custGeom>
              <a:avLst/>
              <a:gdLst/>
              <a:ahLst/>
              <a:cxnLst/>
              <a:rect l="l" t="t" r="r" b="b"/>
              <a:pathLst>
                <a:path w="478" h="507" extrusionOk="0">
                  <a:moveTo>
                    <a:pt x="478" y="338"/>
                  </a:moveTo>
                  <a:lnTo>
                    <a:pt x="422" y="338"/>
                  </a:lnTo>
                  <a:cubicBezTo>
                    <a:pt x="169" y="506"/>
                    <a:pt x="141" y="169"/>
                    <a:pt x="1" y="141"/>
                  </a:cubicBezTo>
                  <a:cubicBezTo>
                    <a:pt x="1" y="1"/>
                    <a:pt x="113" y="1"/>
                    <a:pt x="225" y="1"/>
                  </a:cubicBezTo>
                  <a:cubicBezTo>
                    <a:pt x="337" y="1"/>
                    <a:pt x="394" y="113"/>
                    <a:pt x="478" y="141"/>
                  </a:cubicBezTo>
                  <a:cubicBezTo>
                    <a:pt x="450" y="197"/>
                    <a:pt x="450" y="282"/>
                    <a:pt x="478" y="3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70"/>
            <p:cNvSpPr/>
            <p:nvPr/>
          </p:nvSpPr>
          <p:spPr>
            <a:xfrm>
              <a:off x="2625575" y="981400"/>
              <a:ext cx="2825" cy="1425"/>
            </a:xfrm>
            <a:custGeom>
              <a:avLst/>
              <a:gdLst/>
              <a:ahLst/>
              <a:cxnLst/>
              <a:rect l="l" t="t" r="r" b="b"/>
              <a:pathLst>
                <a:path w="113" h="57" extrusionOk="0">
                  <a:moveTo>
                    <a:pt x="85" y="28"/>
                  </a:moveTo>
                  <a:cubicBezTo>
                    <a:pt x="57" y="56"/>
                    <a:pt x="29" y="56"/>
                    <a:pt x="29" y="56"/>
                  </a:cubicBezTo>
                  <a:cubicBezTo>
                    <a:pt x="1" y="56"/>
                    <a:pt x="1" y="28"/>
                    <a:pt x="29" y="28"/>
                  </a:cubicBezTo>
                  <a:cubicBezTo>
                    <a:pt x="57" y="28"/>
                    <a:pt x="85" y="28"/>
                    <a:pt x="113" y="0"/>
                  </a:cubicBezTo>
                  <a:cubicBezTo>
                    <a:pt x="85" y="28"/>
                    <a:pt x="85" y="28"/>
                    <a:pt x="85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70"/>
            <p:cNvSpPr/>
            <p:nvPr/>
          </p:nvSpPr>
          <p:spPr>
            <a:xfrm>
              <a:off x="2619250" y="998950"/>
              <a:ext cx="3550" cy="2125"/>
            </a:xfrm>
            <a:custGeom>
              <a:avLst/>
              <a:gdLst/>
              <a:ahLst/>
              <a:cxnLst/>
              <a:rect l="l" t="t" r="r" b="b"/>
              <a:pathLst>
                <a:path w="142" h="85" extrusionOk="0">
                  <a:moveTo>
                    <a:pt x="1" y="84"/>
                  </a:moveTo>
                  <a:cubicBezTo>
                    <a:pt x="29" y="28"/>
                    <a:pt x="85" y="0"/>
                    <a:pt x="141" y="0"/>
                  </a:cubicBezTo>
                  <a:cubicBezTo>
                    <a:pt x="113" y="56"/>
                    <a:pt x="57" y="84"/>
                    <a:pt x="1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70"/>
            <p:cNvSpPr/>
            <p:nvPr/>
          </p:nvSpPr>
          <p:spPr>
            <a:xfrm>
              <a:off x="2614350" y="967350"/>
              <a:ext cx="725" cy="2125"/>
            </a:xfrm>
            <a:custGeom>
              <a:avLst/>
              <a:gdLst/>
              <a:ahLst/>
              <a:cxnLst/>
              <a:rect l="l" t="t" r="r" b="b"/>
              <a:pathLst>
                <a:path w="29" h="85" extrusionOk="0">
                  <a:moveTo>
                    <a:pt x="0" y="85"/>
                  </a:moveTo>
                  <a:lnTo>
                    <a:pt x="0" y="1"/>
                  </a:lnTo>
                  <a:cubicBezTo>
                    <a:pt x="28" y="29"/>
                    <a:pt x="28" y="57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70"/>
            <p:cNvSpPr/>
            <p:nvPr/>
          </p:nvSpPr>
          <p:spPr>
            <a:xfrm>
              <a:off x="2593300" y="1000350"/>
              <a:ext cx="24575" cy="12650"/>
            </a:xfrm>
            <a:custGeom>
              <a:avLst/>
              <a:gdLst/>
              <a:ahLst/>
              <a:cxnLst/>
              <a:rect l="l" t="t" r="r" b="b"/>
              <a:pathLst>
                <a:path w="983" h="506" extrusionOk="0">
                  <a:moveTo>
                    <a:pt x="562" y="28"/>
                  </a:moveTo>
                  <a:cubicBezTo>
                    <a:pt x="646" y="28"/>
                    <a:pt x="786" y="0"/>
                    <a:pt x="814" y="169"/>
                  </a:cubicBezTo>
                  <a:cubicBezTo>
                    <a:pt x="814" y="281"/>
                    <a:pt x="898" y="225"/>
                    <a:pt x="983" y="225"/>
                  </a:cubicBezTo>
                  <a:cubicBezTo>
                    <a:pt x="927" y="309"/>
                    <a:pt x="898" y="393"/>
                    <a:pt x="898" y="506"/>
                  </a:cubicBezTo>
                  <a:cubicBezTo>
                    <a:pt x="814" y="421"/>
                    <a:pt x="758" y="365"/>
                    <a:pt x="702" y="309"/>
                  </a:cubicBezTo>
                  <a:cubicBezTo>
                    <a:pt x="674" y="253"/>
                    <a:pt x="618" y="253"/>
                    <a:pt x="590" y="281"/>
                  </a:cubicBezTo>
                  <a:cubicBezTo>
                    <a:pt x="477" y="337"/>
                    <a:pt x="309" y="365"/>
                    <a:pt x="225" y="337"/>
                  </a:cubicBezTo>
                  <a:cubicBezTo>
                    <a:pt x="169" y="337"/>
                    <a:pt x="112" y="337"/>
                    <a:pt x="56" y="309"/>
                  </a:cubicBezTo>
                  <a:cubicBezTo>
                    <a:pt x="56" y="253"/>
                    <a:pt x="56" y="197"/>
                    <a:pt x="0" y="169"/>
                  </a:cubicBezTo>
                  <a:cubicBezTo>
                    <a:pt x="28" y="84"/>
                    <a:pt x="112" y="112"/>
                    <a:pt x="169" y="112"/>
                  </a:cubicBezTo>
                  <a:cubicBezTo>
                    <a:pt x="309" y="112"/>
                    <a:pt x="449" y="141"/>
                    <a:pt x="562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70"/>
            <p:cNvSpPr/>
            <p:nvPr/>
          </p:nvSpPr>
          <p:spPr>
            <a:xfrm>
              <a:off x="2584175" y="970875"/>
              <a:ext cx="11250" cy="5625"/>
            </a:xfrm>
            <a:custGeom>
              <a:avLst/>
              <a:gdLst/>
              <a:ahLst/>
              <a:cxnLst/>
              <a:rect l="l" t="t" r="r" b="b"/>
              <a:pathLst>
                <a:path w="450" h="225" extrusionOk="0">
                  <a:moveTo>
                    <a:pt x="0" y="84"/>
                  </a:moveTo>
                  <a:cubicBezTo>
                    <a:pt x="225" y="0"/>
                    <a:pt x="225" y="0"/>
                    <a:pt x="449" y="168"/>
                  </a:cubicBezTo>
                  <a:cubicBezTo>
                    <a:pt x="253" y="225"/>
                    <a:pt x="253" y="225"/>
                    <a:pt x="0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70"/>
            <p:cNvSpPr/>
            <p:nvPr/>
          </p:nvSpPr>
          <p:spPr>
            <a:xfrm>
              <a:off x="2610825" y="904175"/>
              <a:ext cx="4950" cy="4250"/>
            </a:xfrm>
            <a:custGeom>
              <a:avLst/>
              <a:gdLst/>
              <a:ahLst/>
              <a:cxnLst/>
              <a:rect l="l" t="t" r="r" b="b"/>
              <a:pathLst>
                <a:path w="198" h="170" extrusionOk="0">
                  <a:moveTo>
                    <a:pt x="197" y="29"/>
                  </a:moveTo>
                  <a:cubicBezTo>
                    <a:pt x="169" y="57"/>
                    <a:pt x="141" y="113"/>
                    <a:pt x="141" y="169"/>
                  </a:cubicBezTo>
                  <a:cubicBezTo>
                    <a:pt x="85" y="141"/>
                    <a:pt x="1" y="141"/>
                    <a:pt x="29" y="57"/>
                  </a:cubicBezTo>
                  <a:cubicBezTo>
                    <a:pt x="57" y="1"/>
                    <a:pt x="141" y="29"/>
                    <a:pt x="197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70"/>
            <p:cNvSpPr/>
            <p:nvPr/>
          </p:nvSpPr>
          <p:spPr>
            <a:xfrm>
              <a:off x="2605925" y="904175"/>
              <a:ext cx="725" cy="750"/>
            </a:xfrm>
            <a:custGeom>
              <a:avLst/>
              <a:gdLst/>
              <a:ahLst/>
              <a:cxnLst/>
              <a:rect l="l" t="t" r="r" b="b"/>
              <a:pathLst>
                <a:path w="29" h="30" extrusionOk="0">
                  <a:moveTo>
                    <a:pt x="29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1"/>
                    <a:pt x="0" y="1"/>
                  </a:cubicBezTo>
                  <a:cubicBezTo>
                    <a:pt x="0" y="1"/>
                    <a:pt x="29" y="1"/>
                    <a:pt x="29" y="1"/>
                  </a:cubicBezTo>
                  <a:cubicBezTo>
                    <a:pt x="29" y="29"/>
                    <a:pt x="29" y="29"/>
                    <a:pt x="29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70"/>
            <p:cNvSpPr/>
            <p:nvPr/>
          </p:nvSpPr>
          <p:spPr>
            <a:xfrm>
              <a:off x="2600300" y="9056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8"/>
                  </a:moveTo>
                  <a:lnTo>
                    <a:pt x="1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70"/>
            <p:cNvSpPr/>
            <p:nvPr/>
          </p:nvSpPr>
          <p:spPr>
            <a:xfrm>
              <a:off x="2610825" y="954025"/>
              <a:ext cx="3550" cy="2125"/>
            </a:xfrm>
            <a:custGeom>
              <a:avLst/>
              <a:gdLst/>
              <a:ahLst/>
              <a:cxnLst/>
              <a:rect l="l" t="t" r="r" b="b"/>
              <a:pathLst>
                <a:path w="142" h="85" extrusionOk="0">
                  <a:moveTo>
                    <a:pt x="57" y="84"/>
                  </a:moveTo>
                  <a:cubicBezTo>
                    <a:pt x="29" y="84"/>
                    <a:pt x="1" y="84"/>
                    <a:pt x="1" y="56"/>
                  </a:cubicBezTo>
                  <a:cubicBezTo>
                    <a:pt x="1" y="28"/>
                    <a:pt x="29" y="0"/>
                    <a:pt x="57" y="0"/>
                  </a:cubicBezTo>
                  <a:cubicBezTo>
                    <a:pt x="85" y="0"/>
                    <a:pt x="113" y="28"/>
                    <a:pt x="141" y="56"/>
                  </a:cubicBezTo>
                  <a:cubicBezTo>
                    <a:pt x="113" y="56"/>
                    <a:pt x="85" y="84"/>
                    <a:pt x="57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70"/>
            <p:cNvSpPr/>
            <p:nvPr/>
          </p:nvSpPr>
          <p:spPr>
            <a:xfrm>
              <a:off x="2641725" y="1060700"/>
              <a:ext cx="39325" cy="23200"/>
            </a:xfrm>
            <a:custGeom>
              <a:avLst/>
              <a:gdLst/>
              <a:ahLst/>
              <a:cxnLst/>
              <a:rect l="l" t="t" r="r" b="b"/>
              <a:pathLst>
                <a:path w="1573" h="928" extrusionOk="0">
                  <a:moveTo>
                    <a:pt x="281" y="618"/>
                  </a:moveTo>
                  <a:cubicBezTo>
                    <a:pt x="281" y="618"/>
                    <a:pt x="253" y="618"/>
                    <a:pt x="225" y="618"/>
                  </a:cubicBezTo>
                  <a:cubicBezTo>
                    <a:pt x="225" y="590"/>
                    <a:pt x="197" y="562"/>
                    <a:pt x="169" y="562"/>
                  </a:cubicBezTo>
                  <a:cubicBezTo>
                    <a:pt x="141" y="534"/>
                    <a:pt x="113" y="506"/>
                    <a:pt x="84" y="478"/>
                  </a:cubicBezTo>
                  <a:cubicBezTo>
                    <a:pt x="56" y="450"/>
                    <a:pt x="28" y="450"/>
                    <a:pt x="28" y="422"/>
                  </a:cubicBezTo>
                  <a:cubicBezTo>
                    <a:pt x="28" y="394"/>
                    <a:pt x="28" y="366"/>
                    <a:pt x="28" y="338"/>
                  </a:cubicBezTo>
                  <a:cubicBezTo>
                    <a:pt x="0" y="225"/>
                    <a:pt x="141" y="169"/>
                    <a:pt x="113" y="1"/>
                  </a:cubicBezTo>
                  <a:cubicBezTo>
                    <a:pt x="309" y="113"/>
                    <a:pt x="562" y="85"/>
                    <a:pt x="618" y="366"/>
                  </a:cubicBezTo>
                  <a:cubicBezTo>
                    <a:pt x="786" y="309"/>
                    <a:pt x="674" y="169"/>
                    <a:pt x="702" y="85"/>
                  </a:cubicBezTo>
                  <a:cubicBezTo>
                    <a:pt x="1039" y="85"/>
                    <a:pt x="1320" y="197"/>
                    <a:pt x="1544" y="422"/>
                  </a:cubicBezTo>
                  <a:cubicBezTo>
                    <a:pt x="1544" y="478"/>
                    <a:pt x="1572" y="562"/>
                    <a:pt x="1544" y="618"/>
                  </a:cubicBezTo>
                  <a:cubicBezTo>
                    <a:pt x="1516" y="731"/>
                    <a:pt x="1488" y="815"/>
                    <a:pt x="1320" y="787"/>
                  </a:cubicBezTo>
                  <a:cubicBezTo>
                    <a:pt x="1207" y="731"/>
                    <a:pt x="1095" y="787"/>
                    <a:pt x="983" y="927"/>
                  </a:cubicBezTo>
                  <a:cubicBezTo>
                    <a:pt x="927" y="759"/>
                    <a:pt x="1039" y="702"/>
                    <a:pt x="1067" y="646"/>
                  </a:cubicBezTo>
                  <a:cubicBezTo>
                    <a:pt x="1123" y="590"/>
                    <a:pt x="1095" y="506"/>
                    <a:pt x="1067" y="478"/>
                  </a:cubicBezTo>
                  <a:cubicBezTo>
                    <a:pt x="955" y="450"/>
                    <a:pt x="1011" y="646"/>
                    <a:pt x="899" y="590"/>
                  </a:cubicBezTo>
                  <a:cubicBezTo>
                    <a:pt x="842" y="562"/>
                    <a:pt x="871" y="394"/>
                    <a:pt x="730" y="478"/>
                  </a:cubicBezTo>
                  <a:cubicBezTo>
                    <a:pt x="590" y="534"/>
                    <a:pt x="421" y="534"/>
                    <a:pt x="281" y="6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70"/>
            <p:cNvSpPr/>
            <p:nvPr/>
          </p:nvSpPr>
          <p:spPr>
            <a:xfrm>
              <a:off x="2690850" y="1086675"/>
              <a:ext cx="3525" cy="2125"/>
            </a:xfrm>
            <a:custGeom>
              <a:avLst/>
              <a:gdLst/>
              <a:ahLst/>
              <a:cxnLst/>
              <a:rect l="l" t="t" r="r" b="b"/>
              <a:pathLst>
                <a:path w="141" h="85" extrusionOk="0">
                  <a:moveTo>
                    <a:pt x="141" y="85"/>
                  </a:moveTo>
                  <a:cubicBezTo>
                    <a:pt x="113" y="85"/>
                    <a:pt x="57" y="85"/>
                    <a:pt x="0" y="57"/>
                  </a:cubicBezTo>
                  <a:cubicBezTo>
                    <a:pt x="29" y="0"/>
                    <a:pt x="113" y="28"/>
                    <a:pt x="141" y="0"/>
                  </a:cubicBezTo>
                  <a:cubicBezTo>
                    <a:pt x="141" y="28"/>
                    <a:pt x="141" y="57"/>
                    <a:pt x="14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70"/>
            <p:cNvSpPr/>
            <p:nvPr/>
          </p:nvSpPr>
          <p:spPr>
            <a:xfrm>
              <a:off x="2683825" y="1031225"/>
              <a:ext cx="2850" cy="3525"/>
            </a:xfrm>
            <a:custGeom>
              <a:avLst/>
              <a:gdLst/>
              <a:ahLst/>
              <a:cxnLst/>
              <a:rect l="l" t="t" r="r" b="b"/>
              <a:pathLst>
                <a:path w="114" h="141" extrusionOk="0">
                  <a:moveTo>
                    <a:pt x="57" y="0"/>
                  </a:moveTo>
                  <a:cubicBezTo>
                    <a:pt x="85" y="29"/>
                    <a:pt x="85" y="29"/>
                    <a:pt x="113" y="29"/>
                  </a:cubicBezTo>
                  <a:cubicBezTo>
                    <a:pt x="85" y="57"/>
                    <a:pt x="57" y="85"/>
                    <a:pt x="57" y="113"/>
                  </a:cubicBezTo>
                  <a:cubicBezTo>
                    <a:pt x="1" y="141"/>
                    <a:pt x="1" y="141"/>
                    <a:pt x="29" y="85"/>
                  </a:cubicBezTo>
                  <a:cubicBezTo>
                    <a:pt x="29" y="57"/>
                    <a:pt x="29" y="29"/>
                    <a:pt x="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70"/>
            <p:cNvSpPr/>
            <p:nvPr/>
          </p:nvSpPr>
          <p:spPr>
            <a:xfrm>
              <a:off x="2683825" y="1037550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5" y="84"/>
                  </a:moveTo>
                  <a:cubicBezTo>
                    <a:pt x="57" y="56"/>
                    <a:pt x="29" y="28"/>
                    <a:pt x="1" y="0"/>
                  </a:cubicBezTo>
                  <a:cubicBezTo>
                    <a:pt x="29" y="28"/>
                    <a:pt x="57" y="56"/>
                    <a:pt x="85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70"/>
            <p:cNvSpPr/>
            <p:nvPr/>
          </p:nvSpPr>
          <p:spPr>
            <a:xfrm>
              <a:off x="2682425" y="11000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9"/>
                  </a:moveTo>
                  <a:cubicBezTo>
                    <a:pt x="1" y="29"/>
                    <a:pt x="1" y="1"/>
                    <a:pt x="29" y="1"/>
                  </a:cubicBezTo>
                  <a:cubicBezTo>
                    <a:pt x="29" y="1"/>
                    <a:pt x="29" y="29"/>
                    <a:pt x="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70"/>
            <p:cNvSpPr/>
            <p:nvPr/>
          </p:nvSpPr>
          <p:spPr>
            <a:xfrm>
              <a:off x="2621375" y="1022100"/>
              <a:ext cx="9150" cy="8450"/>
            </a:xfrm>
            <a:custGeom>
              <a:avLst/>
              <a:gdLst/>
              <a:ahLst/>
              <a:cxnLst/>
              <a:rect l="l" t="t" r="r" b="b"/>
              <a:pathLst>
                <a:path w="366" h="338" extrusionOk="0">
                  <a:moveTo>
                    <a:pt x="365" y="309"/>
                  </a:moveTo>
                  <a:cubicBezTo>
                    <a:pt x="197" y="197"/>
                    <a:pt x="56" y="337"/>
                    <a:pt x="0" y="141"/>
                  </a:cubicBezTo>
                  <a:cubicBezTo>
                    <a:pt x="0" y="57"/>
                    <a:pt x="112" y="1"/>
                    <a:pt x="169" y="1"/>
                  </a:cubicBezTo>
                  <a:cubicBezTo>
                    <a:pt x="337" y="1"/>
                    <a:pt x="281" y="141"/>
                    <a:pt x="365" y="3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70"/>
            <p:cNvSpPr/>
            <p:nvPr/>
          </p:nvSpPr>
          <p:spPr>
            <a:xfrm>
              <a:off x="2674000" y="1045975"/>
              <a:ext cx="4950" cy="4225"/>
            </a:xfrm>
            <a:custGeom>
              <a:avLst/>
              <a:gdLst/>
              <a:ahLst/>
              <a:cxnLst/>
              <a:rect l="l" t="t" r="r" b="b"/>
              <a:pathLst>
                <a:path w="198" h="169" extrusionOk="0">
                  <a:moveTo>
                    <a:pt x="197" y="168"/>
                  </a:moveTo>
                  <a:cubicBezTo>
                    <a:pt x="169" y="168"/>
                    <a:pt x="141" y="168"/>
                    <a:pt x="141" y="168"/>
                  </a:cubicBezTo>
                  <a:cubicBezTo>
                    <a:pt x="57" y="168"/>
                    <a:pt x="1" y="140"/>
                    <a:pt x="1" y="84"/>
                  </a:cubicBezTo>
                  <a:cubicBezTo>
                    <a:pt x="29" y="56"/>
                    <a:pt x="57" y="0"/>
                    <a:pt x="85" y="0"/>
                  </a:cubicBezTo>
                  <a:cubicBezTo>
                    <a:pt x="141" y="0"/>
                    <a:pt x="169" y="28"/>
                    <a:pt x="197" y="84"/>
                  </a:cubicBezTo>
                  <a:cubicBezTo>
                    <a:pt x="197" y="112"/>
                    <a:pt x="197" y="140"/>
                    <a:pt x="197" y="16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70"/>
            <p:cNvSpPr/>
            <p:nvPr/>
          </p:nvSpPr>
          <p:spPr>
            <a:xfrm>
              <a:off x="2615750" y="917525"/>
              <a:ext cx="3525" cy="5625"/>
            </a:xfrm>
            <a:custGeom>
              <a:avLst/>
              <a:gdLst/>
              <a:ahLst/>
              <a:cxnLst/>
              <a:rect l="l" t="t" r="r" b="b"/>
              <a:pathLst>
                <a:path w="141" h="225" extrusionOk="0">
                  <a:moveTo>
                    <a:pt x="85" y="225"/>
                  </a:moveTo>
                  <a:cubicBezTo>
                    <a:pt x="29" y="225"/>
                    <a:pt x="29" y="197"/>
                    <a:pt x="0" y="169"/>
                  </a:cubicBezTo>
                  <a:cubicBezTo>
                    <a:pt x="0" y="113"/>
                    <a:pt x="29" y="57"/>
                    <a:pt x="57" y="28"/>
                  </a:cubicBezTo>
                  <a:cubicBezTo>
                    <a:pt x="113" y="0"/>
                    <a:pt x="141" y="28"/>
                    <a:pt x="141" y="85"/>
                  </a:cubicBezTo>
                  <a:cubicBezTo>
                    <a:pt x="141" y="141"/>
                    <a:pt x="141" y="197"/>
                    <a:pt x="85" y="2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70"/>
            <p:cNvSpPr/>
            <p:nvPr/>
          </p:nvSpPr>
          <p:spPr>
            <a:xfrm>
              <a:off x="2614350" y="928750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13" y="85"/>
                  </a:moveTo>
                  <a:cubicBezTo>
                    <a:pt x="113" y="85"/>
                    <a:pt x="113" y="113"/>
                    <a:pt x="85" y="113"/>
                  </a:cubicBezTo>
                  <a:cubicBezTo>
                    <a:pt x="28" y="141"/>
                    <a:pt x="0" y="113"/>
                    <a:pt x="28" y="57"/>
                  </a:cubicBezTo>
                  <a:cubicBezTo>
                    <a:pt x="28" y="57"/>
                    <a:pt x="56" y="29"/>
                    <a:pt x="85" y="29"/>
                  </a:cubicBezTo>
                  <a:cubicBezTo>
                    <a:pt x="141" y="1"/>
                    <a:pt x="141" y="1"/>
                    <a:pt x="113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70"/>
            <p:cNvSpPr/>
            <p:nvPr/>
          </p:nvSpPr>
          <p:spPr>
            <a:xfrm>
              <a:off x="2617850" y="928050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1" y="57"/>
                  </a:moveTo>
                  <a:lnTo>
                    <a:pt x="1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70"/>
            <p:cNvSpPr/>
            <p:nvPr/>
          </p:nvSpPr>
          <p:spPr>
            <a:xfrm>
              <a:off x="2919650" y="633975"/>
              <a:ext cx="54775" cy="91250"/>
            </a:xfrm>
            <a:custGeom>
              <a:avLst/>
              <a:gdLst/>
              <a:ahLst/>
              <a:cxnLst/>
              <a:rect l="l" t="t" r="r" b="b"/>
              <a:pathLst>
                <a:path w="2191" h="3650" extrusionOk="0">
                  <a:moveTo>
                    <a:pt x="1320" y="3425"/>
                  </a:moveTo>
                  <a:cubicBezTo>
                    <a:pt x="1320" y="3425"/>
                    <a:pt x="1320" y="3453"/>
                    <a:pt x="1320" y="3481"/>
                  </a:cubicBezTo>
                  <a:cubicBezTo>
                    <a:pt x="1320" y="3481"/>
                    <a:pt x="1292" y="3510"/>
                    <a:pt x="1264" y="3510"/>
                  </a:cubicBezTo>
                  <a:cubicBezTo>
                    <a:pt x="1208" y="3510"/>
                    <a:pt x="1180" y="3538"/>
                    <a:pt x="1124" y="3566"/>
                  </a:cubicBezTo>
                  <a:cubicBezTo>
                    <a:pt x="955" y="3650"/>
                    <a:pt x="843" y="3650"/>
                    <a:pt x="815" y="3425"/>
                  </a:cubicBezTo>
                  <a:cubicBezTo>
                    <a:pt x="815" y="3397"/>
                    <a:pt x="787" y="3369"/>
                    <a:pt x="759" y="3341"/>
                  </a:cubicBezTo>
                  <a:cubicBezTo>
                    <a:pt x="675" y="3201"/>
                    <a:pt x="787" y="3088"/>
                    <a:pt x="787" y="2948"/>
                  </a:cubicBezTo>
                  <a:cubicBezTo>
                    <a:pt x="815" y="2836"/>
                    <a:pt x="871" y="2723"/>
                    <a:pt x="871" y="2611"/>
                  </a:cubicBezTo>
                  <a:cubicBezTo>
                    <a:pt x="787" y="2667"/>
                    <a:pt x="759" y="2695"/>
                    <a:pt x="731" y="2780"/>
                  </a:cubicBezTo>
                  <a:cubicBezTo>
                    <a:pt x="703" y="2892"/>
                    <a:pt x="647" y="2892"/>
                    <a:pt x="534" y="2864"/>
                  </a:cubicBezTo>
                  <a:cubicBezTo>
                    <a:pt x="1" y="2751"/>
                    <a:pt x="1" y="2751"/>
                    <a:pt x="310" y="2302"/>
                  </a:cubicBezTo>
                  <a:cubicBezTo>
                    <a:pt x="366" y="2218"/>
                    <a:pt x="366" y="2162"/>
                    <a:pt x="422" y="2106"/>
                  </a:cubicBezTo>
                  <a:cubicBezTo>
                    <a:pt x="618" y="2022"/>
                    <a:pt x="590" y="1881"/>
                    <a:pt x="506" y="1713"/>
                  </a:cubicBezTo>
                  <a:cubicBezTo>
                    <a:pt x="450" y="1657"/>
                    <a:pt x="366" y="1600"/>
                    <a:pt x="450" y="1516"/>
                  </a:cubicBezTo>
                  <a:cubicBezTo>
                    <a:pt x="506" y="1432"/>
                    <a:pt x="618" y="1404"/>
                    <a:pt x="675" y="1460"/>
                  </a:cubicBezTo>
                  <a:cubicBezTo>
                    <a:pt x="871" y="1657"/>
                    <a:pt x="1124" y="1657"/>
                    <a:pt x="1292" y="1797"/>
                  </a:cubicBezTo>
                  <a:cubicBezTo>
                    <a:pt x="1208" y="1685"/>
                    <a:pt x="1068" y="1572"/>
                    <a:pt x="899" y="1572"/>
                  </a:cubicBezTo>
                  <a:cubicBezTo>
                    <a:pt x="871" y="1600"/>
                    <a:pt x="843" y="1572"/>
                    <a:pt x="815" y="1544"/>
                  </a:cubicBezTo>
                  <a:cubicBezTo>
                    <a:pt x="703" y="1432"/>
                    <a:pt x="871" y="1320"/>
                    <a:pt x="843" y="1235"/>
                  </a:cubicBezTo>
                  <a:cubicBezTo>
                    <a:pt x="815" y="1151"/>
                    <a:pt x="590" y="1179"/>
                    <a:pt x="731" y="1011"/>
                  </a:cubicBezTo>
                  <a:cubicBezTo>
                    <a:pt x="759" y="983"/>
                    <a:pt x="759" y="927"/>
                    <a:pt x="759" y="899"/>
                  </a:cubicBezTo>
                  <a:cubicBezTo>
                    <a:pt x="759" y="870"/>
                    <a:pt x="759" y="842"/>
                    <a:pt x="759" y="814"/>
                  </a:cubicBezTo>
                  <a:cubicBezTo>
                    <a:pt x="787" y="730"/>
                    <a:pt x="675" y="646"/>
                    <a:pt x="759" y="534"/>
                  </a:cubicBezTo>
                  <a:cubicBezTo>
                    <a:pt x="843" y="449"/>
                    <a:pt x="955" y="421"/>
                    <a:pt x="1040" y="534"/>
                  </a:cubicBezTo>
                  <a:cubicBezTo>
                    <a:pt x="1040" y="534"/>
                    <a:pt x="1068" y="562"/>
                    <a:pt x="1068" y="562"/>
                  </a:cubicBezTo>
                  <a:cubicBezTo>
                    <a:pt x="1068" y="562"/>
                    <a:pt x="1040" y="534"/>
                    <a:pt x="1040" y="534"/>
                  </a:cubicBezTo>
                  <a:cubicBezTo>
                    <a:pt x="955" y="393"/>
                    <a:pt x="759" y="477"/>
                    <a:pt x="675" y="337"/>
                  </a:cubicBezTo>
                  <a:cubicBezTo>
                    <a:pt x="590" y="225"/>
                    <a:pt x="618" y="84"/>
                    <a:pt x="731" y="141"/>
                  </a:cubicBezTo>
                  <a:cubicBezTo>
                    <a:pt x="927" y="225"/>
                    <a:pt x="983" y="28"/>
                    <a:pt x="1124" y="0"/>
                  </a:cubicBezTo>
                  <a:cubicBezTo>
                    <a:pt x="1152" y="0"/>
                    <a:pt x="1180" y="28"/>
                    <a:pt x="1180" y="28"/>
                  </a:cubicBezTo>
                  <a:cubicBezTo>
                    <a:pt x="1236" y="112"/>
                    <a:pt x="1264" y="169"/>
                    <a:pt x="1292" y="253"/>
                  </a:cubicBezTo>
                  <a:cubicBezTo>
                    <a:pt x="1292" y="281"/>
                    <a:pt x="1292" y="281"/>
                    <a:pt x="1292" y="309"/>
                  </a:cubicBezTo>
                  <a:cubicBezTo>
                    <a:pt x="1264" y="337"/>
                    <a:pt x="1264" y="337"/>
                    <a:pt x="1236" y="365"/>
                  </a:cubicBezTo>
                  <a:cubicBezTo>
                    <a:pt x="1208" y="365"/>
                    <a:pt x="1180" y="365"/>
                    <a:pt x="1180" y="337"/>
                  </a:cubicBezTo>
                  <a:cubicBezTo>
                    <a:pt x="1152" y="365"/>
                    <a:pt x="1152" y="309"/>
                    <a:pt x="1124" y="337"/>
                  </a:cubicBezTo>
                  <a:cubicBezTo>
                    <a:pt x="1152" y="365"/>
                    <a:pt x="1180" y="393"/>
                    <a:pt x="1180" y="421"/>
                  </a:cubicBezTo>
                  <a:cubicBezTo>
                    <a:pt x="1208" y="449"/>
                    <a:pt x="1236" y="477"/>
                    <a:pt x="1264" y="506"/>
                  </a:cubicBezTo>
                  <a:cubicBezTo>
                    <a:pt x="1292" y="534"/>
                    <a:pt x="1320" y="534"/>
                    <a:pt x="1320" y="562"/>
                  </a:cubicBezTo>
                  <a:cubicBezTo>
                    <a:pt x="1376" y="590"/>
                    <a:pt x="1461" y="646"/>
                    <a:pt x="1517" y="674"/>
                  </a:cubicBezTo>
                  <a:cubicBezTo>
                    <a:pt x="1545" y="730"/>
                    <a:pt x="1601" y="786"/>
                    <a:pt x="1657" y="758"/>
                  </a:cubicBezTo>
                  <a:cubicBezTo>
                    <a:pt x="1938" y="646"/>
                    <a:pt x="2050" y="870"/>
                    <a:pt x="2191" y="1039"/>
                  </a:cubicBezTo>
                  <a:cubicBezTo>
                    <a:pt x="2191" y="1067"/>
                    <a:pt x="2191" y="1123"/>
                    <a:pt x="2163" y="1151"/>
                  </a:cubicBezTo>
                  <a:lnTo>
                    <a:pt x="2163" y="1151"/>
                  </a:lnTo>
                  <a:cubicBezTo>
                    <a:pt x="2106" y="1207"/>
                    <a:pt x="2163" y="1292"/>
                    <a:pt x="2106" y="1320"/>
                  </a:cubicBezTo>
                  <a:lnTo>
                    <a:pt x="2106" y="1320"/>
                  </a:lnTo>
                  <a:cubicBezTo>
                    <a:pt x="2050" y="1376"/>
                    <a:pt x="2106" y="1460"/>
                    <a:pt x="2050" y="1516"/>
                  </a:cubicBezTo>
                  <a:lnTo>
                    <a:pt x="2050" y="1516"/>
                  </a:lnTo>
                  <a:cubicBezTo>
                    <a:pt x="1994" y="1544"/>
                    <a:pt x="2050" y="1629"/>
                    <a:pt x="1994" y="1685"/>
                  </a:cubicBezTo>
                  <a:lnTo>
                    <a:pt x="1994" y="1685"/>
                  </a:lnTo>
                  <a:cubicBezTo>
                    <a:pt x="1938" y="1741"/>
                    <a:pt x="1994" y="1825"/>
                    <a:pt x="1938" y="1881"/>
                  </a:cubicBezTo>
                  <a:lnTo>
                    <a:pt x="1938" y="1853"/>
                  </a:lnTo>
                  <a:cubicBezTo>
                    <a:pt x="1882" y="1909"/>
                    <a:pt x="1910" y="1993"/>
                    <a:pt x="1854" y="2050"/>
                  </a:cubicBezTo>
                  <a:lnTo>
                    <a:pt x="1882" y="2050"/>
                  </a:lnTo>
                  <a:cubicBezTo>
                    <a:pt x="1826" y="2078"/>
                    <a:pt x="1854" y="2134"/>
                    <a:pt x="1798" y="2162"/>
                  </a:cubicBezTo>
                  <a:cubicBezTo>
                    <a:pt x="1798" y="2190"/>
                    <a:pt x="1798" y="2190"/>
                    <a:pt x="1798" y="2218"/>
                  </a:cubicBezTo>
                  <a:cubicBezTo>
                    <a:pt x="1741" y="2302"/>
                    <a:pt x="1826" y="2387"/>
                    <a:pt x="1741" y="2471"/>
                  </a:cubicBezTo>
                  <a:lnTo>
                    <a:pt x="1741" y="2471"/>
                  </a:lnTo>
                  <a:cubicBezTo>
                    <a:pt x="1685" y="2527"/>
                    <a:pt x="1741" y="2639"/>
                    <a:pt x="1685" y="2695"/>
                  </a:cubicBezTo>
                  <a:lnTo>
                    <a:pt x="1685" y="2695"/>
                  </a:lnTo>
                  <a:cubicBezTo>
                    <a:pt x="1657" y="2723"/>
                    <a:pt x="1657" y="2780"/>
                    <a:pt x="1629" y="2808"/>
                  </a:cubicBezTo>
                  <a:lnTo>
                    <a:pt x="1629" y="2808"/>
                  </a:lnTo>
                  <a:cubicBezTo>
                    <a:pt x="1601" y="2864"/>
                    <a:pt x="1601" y="2920"/>
                    <a:pt x="1573" y="2948"/>
                  </a:cubicBezTo>
                  <a:lnTo>
                    <a:pt x="1573" y="2948"/>
                  </a:lnTo>
                  <a:cubicBezTo>
                    <a:pt x="1545" y="2976"/>
                    <a:pt x="1545" y="3032"/>
                    <a:pt x="1517" y="3060"/>
                  </a:cubicBezTo>
                  <a:lnTo>
                    <a:pt x="1517" y="3060"/>
                  </a:lnTo>
                  <a:cubicBezTo>
                    <a:pt x="1489" y="3088"/>
                    <a:pt x="1489" y="3145"/>
                    <a:pt x="1461" y="3173"/>
                  </a:cubicBezTo>
                  <a:lnTo>
                    <a:pt x="1461" y="3173"/>
                  </a:lnTo>
                  <a:cubicBezTo>
                    <a:pt x="1405" y="3201"/>
                    <a:pt x="1433" y="3257"/>
                    <a:pt x="1376" y="3285"/>
                  </a:cubicBezTo>
                  <a:lnTo>
                    <a:pt x="1405" y="3285"/>
                  </a:lnTo>
                  <a:cubicBezTo>
                    <a:pt x="1348" y="3341"/>
                    <a:pt x="1376" y="3397"/>
                    <a:pt x="1320" y="34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70"/>
            <p:cNvSpPr/>
            <p:nvPr/>
          </p:nvSpPr>
          <p:spPr>
            <a:xfrm>
              <a:off x="2820700" y="652225"/>
              <a:ext cx="66000" cy="106700"/>
            </a:xfrm>
            <a:custGeom>
              <a:avLst/>
              <a:gdLst/>
              <a:ahLst/>
              <a:cxnLst/>
              <a:rect l="l" t="t" r="r" b="b"/>
              <a:pathLst>
                <a:path w="2640" h="4268" extrusionOk="0">
                  <a:moveTo>
                    <a:pt x="478" y="2078"/>
                  </a:moveTo>
                  <a:cubicBezTo>
                    <a:pt x="478" y="2078"/>
                    <a:pt x="478" y="2050"/>
                    <a:pt x="449" y="2021"/>
                  </a:cubicBezTo>
                  <a:cubicBezTo>
                    <a:pt x="421" y="1993"/>
                    <a:pt x="449" y="1937"/>
                    <a:pt x="421" y="1909"/>
                  </a:cubicBezTo>
                  <a:cubicBezTo>
                    <a:pt x="421" y="1881"/>
                    <a:pt x="421" y="1881"/>
                    <a:pt x="421" y="1853"/>
                  </a:cubicBezTo>
                  <a:cubicBezTo>
                    <a:pt x="365" y="1825"/>
                    <a:pt x="393" y="1769"/>
                    <a:pt x="365" y="1713"/>
                  </a:cubicBezTo>
                  <a:cubicBezTo>
                    <a:pt x="365" y="1713"/>
                    <a:pt x="365" y="1685"/>
                    <a:pt x="337" y="1685"/>
                  </a:cubicBezTo>
                  <a:cubicBezTo>
                    <a:pt x="309" y="1628"/>
                    <a:pt x="337" y="1544"/>
                    <a:pt x="281" y="1488"/>
                  </a:cubicBezTo>
                  <a:cubicBezTo>
                    <a:pt x="281" y="1460"/>
                    <a:pt x="281" y="1460"/>
                    <a:pt x="281" y="1432"/>
                  </a:cubicBezTo>
                  <a:cubicBezTo>
                    <a:pt x="225" y="1376"/>
                    <a:pt x="281" y="1292"/>
                    <a:pt x="225" y="1263"/>
                  </a:cubicBezTo>
                  <a:lnTo>
                    <a:pt x="225" y="1263"/>
                  </a:lnTo>
                  <a:cubicBezTo>
                    <a:pt x="169" y="1179"/>
                    <a:pt x="197" y="1123"/>
                    <a:pt x="197" y="1039"/>
                  </a:cubicBezTo>
                  <a:cubicBezTo>
                    <a:pt x="197" y="927"/>
                    <a:pt x="169" y="842"/>
                    <a:pt x="225" y="730"/>
                  </a:cubicBezTo>
                  <a:cubicBezTo>
                    <a:pt x="281" y="562"/>
                    <a:pt x="281" y="393"/>
                    <a:pt x="141" y="225"/>
                  </a:cubicBezTo>
                  <a:cubicBezTo>
                    <a:pt x="85" y="140"/>
                    <a:pt x="0" y="0"/>
                    <a:pt x="225" y="0"/>
                  </a:cubicBezTo>
                  <a:cubicBezTo>
                    <a:pt x="449" y="281"/>
                    <a:pt x="730" y="505"/>
                    <a:pt x="1011" y="702"/>
                  </a:cubicBezTo>
                  <a:cubicBezTo>
                    <a:pt x="1039" y="814"/>
                    <a:pt x="927" y="870"/>
                    <a:pt x="871" y="955"/>
                  </a:cubicBezTo>
                  <a:cubicBezTo>
                    <a:pt x="814" y="1011"/>
                    <a:pt x="702" y="1039"/>
                    <a:pt x="730" y="1151"/>
                  </a:cubicBezTo>
                  <a:cubicBezTo>
                    <a:pt x="758" y="1179"/>
                    <a:pt x="758" y="1179"/>
                    <a:pt x="786" y="1207"/>
                  </a:cubicBezTo>
                  <a:cubicBezTo>
                    <a:pt x="927" y="1320"/>
                    <a:pt x="786" y="1404"/>
                    <a:pt x="758" y="1460"/>
                  </a:cubicBezTo>
                  <a:cubicBezTo>
                    <a:pt x="899" y="1376"/>
                    <a:pt x="1095" y="1376"/>
                    <a:pt x="1292" y="1348"/>
                  </a:cubicBezTo>
                  <a:cubicBezTo>
                    <a:pt x="1348" y="1432"/>
                    <a:pt x="1320" y="1516"/>
                    <a:pt x="1348" y="1572"/>
                  </a:cubicBezTo>
                  <a:cubicBezTo>
                    <a:pt x="1348" y="1741"/>
                    <a:pt x="1544" y="1909"/>
                    <a:pt x="1432" y="2106"/>
                  </a:cubicBezTo>
                  <a:cubicBezTo>
                    <a:pt x="1404" y="2134"/>
                    <a:pt x="1348" y="2134"/>
                    <a:pt x="1376" y="2162"/>
                  </a:cubicBezTo>
                  <a:cubicBezTo>
                    <a:pt x="1376" y="2162"/>
                    <a:pt x="1404" y="2134"/>
                    <a:pt x="1432" y="2162"/>
                  </a:cubicBezTo>
                  <a:cubicBezTo>
                    <a:pt x="1516" y="2274"/>
                    <a:pt x="1488" y="2443"/>
                    <a:pt x="1601" y="2583"/>
                  </a:cubicBezTo>
                  <a:cubicBezTo>
                    <a:pt x="1741" y="2358"/>
                    <a:pt x="1909" y="2443"/>
                    <a:pt x="2106" y="2555"/>
                  </a:cubicBezTo>
                  <a:cubicBezTo>
                    <a:pt x="2106" y="2499"/>
                    <a:pt x="2190" y="2723"/>
                    <a:pt x="2190" y="2527"/>
                  </a:cubicBezTo>
                  <a:cubicBezTo>
                    <a:pt x="2190" y="2499"/>
                    <a:pt x="2190" y="2471"/>
                    <a:pt x="2190" y="2443"/>
                  </a:cubicBezTo>
                  <a:cubicBezTo>
                    <a:pt x="2218" y="2415"/>
                    <a:pt x="2218" y="2386"/>
                    <a:pt x="2246" y="2386"/>
                  </a:cubicBezTo>
                  <a:cubicBezTo>
                    <a:pt x="2274" y="2358"/>
                    <a:pt x="2330" y="2330"/>
                    <a:pt x="2359" y="2330"/>
                  </a:cubicBezTo>
                  <a:cubicBezTo>
                    <a:pt x="2387" y="2358"/>
                    <a:pt x="2415" y="2358"/>
                    <a:pt x="2443" y="2358"/>
                  </a:cubicBezTo>
                  <a:cubicBezTo>
                    <a:pt x="2499" y="2415"/>
                    <a:pt x="2527" y="2499"/>
                    <a:pt x="2611" y="2527"/>
                  </a:cubicBezTo>
                  <a:cubicBezTo>
                    <a:pt x="2611" y="2555"/>
                    <a:pt x="2639" y="2583"/>
                    <a:pt x="2639" y="2611"/>
                  </a:cubicBezTo>
                  <a:cubicBezTo>
                    <a:pt x="2639" y="2639"/>
                    <a:pt x="2639" y="2667"/>
                    <a:pt x="2611" y="2667"/>
                  </a:cubicBezTo>
                  <a:cubicBezTo>
                    <a:pt x="2527" y="2751"/>
                    <a:pt x="2527" y="2836"/>
                    <a:pt x="2499" y="2948"/>
                  </a:cubicBezTo>
                  <a:cubicBezTo>
                    <a:pt x="2499" y="3060"/>
                    <a:pt x="2471" y="3201"/>
                    <a:pt x="2302" y="3088"/>
                  </a:cubicBezTo>
                  <a:cubicBezTo>
                    <a:pt x="2274" y="3060"/>
                    <a:pt x="2274" y="3032"/>
                    <a:pt x="2274" y="3032"/>
                  </a:cubicBezTo>
                  <a:cubicBezTo>
                    <a:pt x="2302" y="3004"/>
                    <a:pt x="2302" y="2976"/>
                    <a:pt x="2274" y="2976"/>
                  </a:cubicBezTo>
                  <a:cubicBezTo>
                    <a:pt x="2274" y="3004"/>
                    <a:pt x="2246" y="3004"/>
                    <a:pt x="2190" y="3032"/>
                  </a:cubicBezTo>
                  <a:cubicBezTo>
                    <a:pt x="1909" y="3060"/>
                    <a:pt x="1713" y="3313"/>
                    <a:pt x="1432" y="3313"/>
                  </a:cubicBezTo>
                  <a:cubicBezTo>
                    <a:pt x="1376" y="3313"/>
                    <a:pt x="1376" y="3453"/>
                    <a:pt x="1376" y="3538"/>
                  </a:cubicBezTo>
                  <a:cubicBezTo>
                    <a:pt x="1376" y="3622"/>
                    <a:pt x="1432" y="3706"/>
                    <a:pt x="1460" y="3790"/>
                  </a:cubicBezTo>
                  <a:cubicBezTo>
                    <a:pt x="1516" y="3959"/>
                    <a:pt x="1572" y="4099"/>
                    <a:pt x="1488" y="4239"/>
                  </a:cubicBezTo>
                  <a:cubicBezTo>
                    <a:pt x="1460" y="4267"/>
                    <a:pt x="1432" y="4267"/>
                    <a:pt x="1432" y="4239"/>
                  </a:cubicBezTo>
                  <a:lnTo>
                    <a:pt x="1432" y="4239"/>
                  </a:lnTo>
                  <a:cubicBezTo>
                    <a:pt x="1404" y="4211"/>
                    <a:pt x="1376" y="4183"/>
                    <a:pt x="1376" y="4183"/>
                  </a:cubicBezTo>
                  <a:lnTo>
                    <a:pt x="1376" y="4183"/>
                  </a:lnTo>
                  <a:cubicBezTo>
                    <a:pt x="1320" y="4155"/>
                    <a:pt x="1348" y="4099"/>
                    <a:pt x="1292" y="4043"/>
                  </a:cubicBezTo>
                  <a:lnTo>
                    <a:pt x="1292" y="4043"/>
                  </a:lnTo>
                  <a:cubicBezTo>
                    <a:pt x="1292" y="4043"/>
                    <a:pt x="1264" y="4015"/>
                    <a:pt x="1236" y="3987"/>
                  </a:cubicBezTo>
                  <a:lnTo>
                    <a:pt x="1236" y="3987"/>
                  </a:lnTo>
                  <a:cubicBezTo>
                    <a:pt x="1207" y="3959"/>
                    <a:pt x="1207" y="3903"/>
                    <a:pt x="1179" y="3874"/>
                  </a:cubicBezTo>
                  <a:lnTo>
                    <a:pt x="1179" y="3874"/>
                  </a:lnTo>
                  <a:cubicBezTo>
                    <a:pt x="1151" y="3846"/>
                    <a:pt x="1151" y="3790"/>
                    <a:pt x="1123" y="3762"/>
                  </a:cubicBezTo>
                  <a:lnTo>
                    <a:pt x="1123" y="3762"/>
                  </a:lnTo>
                  <a:cubicBezTo>
                    <a:pt x="1095" y="3734"/>
                    <a:pt x="1095" y="3678"/>
                    <a:pt x="1067" y="3622"/>
                  </a:cubicBezTo>
                  <a:cubicBezTo>
                    <a:pt x="1067" y="3622"/>
                    <a:pt x="1067" y="3594"/>
                    <a:pt x="1067" y="3566"/>
                  </a:cubicBezTo>
                  <a:cubicBezTo>
                    <a:pt x="1039" y="3538"/>
                    <a:pt x="1039" y="3481"/>
                    <a:pt x="1011" y="3453"/>
                  </a:cubicBezTo>
                  <a:lnTo>
                    <a:pt x="1011" y="3453"/>
                  </a:lnTo>
                  <a:cubicBezTo>
                    <a:pt x="983" y="3425"/>
                    <a:pt x="983" y="3369"/>
                    <a:pt x="955" y="3341"/>
                  </a:cubicBezTo>
                  <a:lnTo>
                    <a:pt x="955" y="3341"/>
                  </a:lnTo>
                  <a:cubicBezTo>
                    <a:pt x="899" y="3313"/>
                    <a:pt x="927" y="3257"/>
                    <a:pt x="899" y="3229"/>
                  </a:cubicBezTo>
                  <a:lnTo>
                    <a:pt x="899" y="3229"/>
                  </a:lnTo>
                  <a:cubicBezTo>
                    <a:pt x="843" y="3173"/>
                    <a:pt x="871" y="3116"/>
                    <a:pt x="843" y="3088"/>
                  </a:cubicBezTo>
                  <a:cubicBezTo>
                    <a:pt x="843" y="3088"/>
                    <a:pt x="843" y="3060"/>
                    <a:pt x="814" y="3032"/>
                  </a:cubicBezTo>
                  <a:cubicBezTo>
                    <a:pt x="786" y="3004"/>
                    <a:pt x="814" y="2948"/>
                    <a:pt x="758" y="2920"/>
                  </a:cubicBezTo>
                  <a:lnTo>
                    <a:pt x="758" y="2920"/>
                  </a:lnTo>
                  <a:cubicBezTo>
                    <a:pt x="730" y="2892"/>
                    <a:pt x="730" y="2836"/>
                    <a:pt x="702" y="2808"/>
                  </a:cubicBezTo>
                  <a:cubicBezTo>
                    <a:pt x="702" y="2780"/>
                    <a:pt x="702" y="2751"/>
                    <a:pt x="702" y="2751"/>
                  </a:cubicBezTo>
                  <a:cubicBezTo>
                    <a:pt x="674" y="2723"/>
                    <a:pt x="674" y="2667"/>
                    <a:pt x="646" y="2611"/>
                  </a:cubicBezTo>
                  <a:cubicBezTo>
                    <a:pt x="646" y="2611"/>
                    <a:pt x="646" y="2583"/>
                    <a:pt x="646" y="2555"/>
                  </a:cubicBezTo>
                  <a:cubicBezTo>
                    <a:pt x="618" y="2527"/>
                    <a:pt x="618" y="2471"/>
                    <a:pt x="590" y="2443"/>
                  </a:cubicBezTo>
                  <a:cubicBezTo>
                    <a:pt x="590" y="2415"/>
                    <a:pt x="590" y="2415"/>
                    <a:pt x="590" y="2386"/>
                  </a:cubicBezTo>
                  <a:cubicBezTo>
                    <a:pt x="562" y="2358"/>
                    <a:pt x="562" y="2302"/>
                    <a:pt x="534" y="2274"/>
                  </a:cubicBezTo>
                  <a:cubicBezTo>
                    <a:pt x="534" y="2246"/>
                    <a:pt x="534" y="2218"/>
                    <a:pt x="534" y="2218"/>
                  </a:cubicBezTo>
                  <a:cubicBezTo>
                    <a:pt x="478" y="2162"/>
                    <a:pt x="506" y="2106"/>
                    <a:pt x="478" y="207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70"/>
            <p:cNvSpPr/>
            <p:nvPr/>
          </p:nvSpPr>
          <p:spPr>
            <a:xfrm>
              <a:off x="2817875" y="588350"/>
              <a:ext cx="34425" cy="63200"/>
            </a:xfrm>
            <a:custGeom>
              <a:avLst/>
              <a:gdLst/>
              <a:ahLst/>
              <a:cxnLst/>
              <a:rect l="l" t="t" r="r" b="b"/>
              <a:pathLst>
                <a:path w="1377" h="2528" extrusionOk="0">
                  <a:moveTo>
                    <a:pt x="703" y="113"/>
                  </a:moveTo>
                  <a:cubicBezTo>
                    <a:pt x="731" y="113"/>
                    <a:pt x="731" y="113"/>
                    <a:pt x="759" y="113"/>
                  </a:cubicBezTo>
                  <a:cubicBezTo>
                    <a:pt x="787" y="85"/>
                    <a:pt x="843" y="85"/>
                    <a:pt x="871" y="56"/>
                  </a:cubicBezTo>
                  <a:lnTo>
                    <a:pt x="871" y="56"/>
                  </a:lnTo>
                  <a:cubicBezTo>
                    <a:pt x="956" y="0"/>
                    <a:pt x="1040" y="28"/>
                    <a:pt x="1124" y="28"/>
                  </a:cubicBezTo>
                  <a:cubicBezTo>
                    <a:pt x="1320" y="253"/>
                    <a:pt x="1292" y="702"/>
                    <a:pt x="1068" y="843"/>
                  </a:cubicBezTo>
                  <a:cubicBezTo>
                    <a:pt x="956" y="786"/>
                    <a:pt x="956" y="674"/>
                    <a:pt x="899" y="590"/>
                  </a:cubicBezTo>
                  <a:cubicBezTo>
                    <a:pt x="871" y="506"/>
                    <a:pt x="787" y="534"/>
                    <a:pt x="731" y="562"/>
                  </a:cubicBezTo>
                  <a:cubicBezTo>
                    <a:pt x="675" y="562"/>
                    <a:pt x="675" y="590"/>
                    <a:pt x="675" y="646"/>
                  </a:cubicBezTo>
                  <a:cubicBezTo>
                    <a:pt x="703" y="702"/>
                    <a:pt x="759" y="758"/>
                    <a:pt x="815" y="730"/>
                  </a:cubicBezTo>
                  <a:cubicBezTo>
                    <a:pt x="956" y="674"/>
                    <a:pt x="984" y="786"/>
                    <a:pt x="1068" y="843"/>
                  </a:cubicBezTo>
                  <a:cubicBezTo>
                    <a:pt x="1068" y="843"/>
                    <a:pt x="1096" y="871"/>
                    <a:pt x="1096" y="871"/>
                  </a:cubicBezTo>
                  <a:cubicBezTo>
                    <a:pt x="984" y="1151"/>
                    <a:pt x="1124" y="1320"/>
                    <a:pt x="1264" y="1516"/>
                  </a:cubicBezTo>
                  <a:cubicBezTo>
                    <a:pt x="1292" y="1685"/>
                    <a:pt x="1264" y="1797"/>
                    <a:pt x="1124" y="1909"/>
                  </a:cubicBezTo>
                  <a:cubicBezTo>
                    <a:pt x="956" y="2022"/>
                    <a:pt x="984" y="2106"/>
                    <a:pt x="1180" y="2162"/>
                  </a:cubicBezTo>
                  <a:cubicBezTo>
                    <a:pt x="1377" y="2246"/>
                    <a:pt x="1320" y="2331"/>
                    <a:pt x="1236" y="2443"/>
                  </a:cubicBezTo>
                  <a:cubicBezTo>
                    <a:pt x="1180" y="2471"/>
                    <a:pt x="1152" y="2527"/>
                    <a:pt x="1096" y="2527"/>
                  </a:cubicBezTo>
                  <a:cubicBezTo>
                    <a:pt x="1068" y="2527"/>
                    <a:pt x="1040" y="2527"/>
                    <a:pt x="1012" y="2527"/>
                  </a:cubicBezTo>
                  <a:cubicBezTo>
                    <a:pt x="984" y="2527"/>
                    <a:pt x="984" y="2499"/>
                    <a:pt x="984" y="2471"/>
                  </a:cubicBezTo>
                  <a:cubicBezTo>
                    <a:pt x="984" y="2443"/>
                    <a:pt x="1012" y="2443"/>
                    <a:pt x="1012" y="2415"/>
                  </a:cubicBezTo>
                  <a:cubicBezTo>
                    <a:pt x="1012" y="2443"/>
                    <a:pt x="984" y="2443"/>
                    <a:pt x="984" y="2471"/>
                  </a:cubicBezTo>
                  <a:cubicBezTo>
                    <a:pt x="899" y="2471"/>
                    <a:pt x="843" y="2443"/>
                    <a:pt x="815" y="2387"/>
                  </a:cubicBezTo>
                  <a:cubicBezTo>
                    <a:pt x="759" y="2359"/>
                    <a:pt x="731" y="2302"/>
                    <a:pt x="703" y="2246"/>
                  </a:cubicBezTo>
                  <a:cubicBezTo>
                    <a:pt x="675" y="2246"/>
                    <a:pt x="675" y="2218"/>
                    <a:pt x="647" y="2190"/>
                  </a:cubicBezTo>
                  <a:cubicBezTo>
                    <a:pt x="647" y="2190"/>
                    <a:pt x="647" y="2162"/>
                    <a:pt x="619" y="2134"/>
                  </a:cubicBezTo>
                  <a:cubicBezTo>
                    <a:pt x="619" y="2134"/>
                    <a:pt x="619" y="2134"/>
                    <a:pt x="619" y="2134"/>
                  </a:cubicBezTo>
                  <a:cubicBezTo>
                    <a:pt x="619" y="2134"/>
                    <a:pt x="591" y="2162"/>
                    <a:pt x="591" y="2162"/>
                  </a:cubicBezTo>
                  <a:cubicBezTo>
                    <a:pt x="591" y="2190"/>
                    <a:pt x="591" y="2190"/>
                    <a:pt x="591" y="2218"/>
                  </a:cubicBezTo>
                  <a:cubicBezTo>
                    <a:pt x="534" y="2274"/>
                    <a:pt x="450" y="2359"/>
                    <a:pt x="422" y="2331"/>
                  </a:cubicBezTo>
                  <a:cubicBezTo>
                    <a:pt x="366" y="2078"/>
                    <a:pt x="226" y="2302"/>
                    <a:pt x="113" y="2246"/>
                  </a:cubicBezTo>
                  <a:cubicBezTo>
                    <a:pt x="85" y="2218"/>
                    <a:pt x="57" y="2162"/>
                    <a:pt x="57" y="2134"/>
                  </a:cubicBezTo>
                  <a:cubicBezTo>
                    <a:pt x="57" y="2106"/>
                    <a:pt x="57" y="2106"/>
                    <a:pt x="57" y="2078"/>
                  </a:cubicBezTo>
                  <a:cubicBezTo>
                    <a:pt x="1" y="1881"/>
                    <a:pt x="1" y="1685"/>
                    <a:pt x="57" y="1488"/>
                  </a:cubicBezTo>
                  <a:cubicBezTo>
                    <a:pt x="57" y="1460"/>
                    <a:pt x="57" y="1460"/>
                    <a:pt x="57" y="1432"/>
                  </a:cubicBezTo>
                  <a:cubicBezTo>
                    <a:pt x="113" y="1292"/>
                    <a:pt x="29" y="1095"/>
                    <a:pt x="113" y="955"/>
                  </a:cubicBezTo>
                  <a:lnTo>
                    <a:pt x="113" y="955"/>
                  </a:lnTo>
                  <a:cubicBezTo>
                    <a:pt x="169" y="899"/>
                    <a:pt x="113" y="814"/>
                    <a:pt x="169" y="786"/>
                  </a:cubicBezTo>
                  <a:cubicBezTo>
                    <a:pt x="169" y="758"/>
                    <a:pt x="169" y="730"/>
                    <a:pt x="169" y="730"/>
                  </a:cubicBezTo>
                  <a:cubicBezTo>
                    <a:pt x="198" y="674"/>
                    <a:pt x="198" y="618"/>
                    <a:pt x="226" y="590"/>
                  </a:cubicBezTo>
                  <a:lnTo>
                    <a:pt x="226" y="590"/>
                  </a:lnTo>
                  <a:cubicBezTo>
                    <a:pt x="254" y="562"/>
                    <a:pt x="254" y="562"/>
                    <a:pt x="282" y="534"/>
                  </a:cubicBezTo>
                  <a:lnTo>
                    <a:pt x="282" y="534"/>
                  </a:lnTo>
                  <a:cubicBezTo>
                    <a:pt x="310" y="506"/>
                    <a:pt x="310" y="450"/>
                    <a:pt x="338" y="421"/>
                  </a:cubicBezTo>
                  <a:lnTo>
                    <a:pt x="338" y="421"/>
                  </a:lnTo>
                  <a:cubicBezTo>
                    <a:pt x="366" y="393"/>
                    <a:pt x="394" y="365"/>
                    <a:pt x="394" y="365"/>
                  </a:cubicBezTo>
                  <a:lnTo>
                    <a:pt x="394" y="365"/>
                  </a:lnTo>
                  <a:cubicBezTo>
                    <a:pt x="422" y="337"/>
                    <a:pt x="450" y="309"/>
                    <a:pt x="478" y="309"/>
                  </a:cubicBezTo>
                  <a:lnTo>
                    <a:pt x="450" y="309"/>
                  </a:lnTo>
                  <a:cubicBezTo>
                    <a:pt x="478" y="281"/>
                    <a:pt x="506" y="253"/>
                    <a:pt x="534" y="253"/>
                  </a:cubicBezTo>
                  <a:lnTo>
                    <a:pt x="534" y="253"/>
                  </a:lnTo>
                  <a:cubicBezTo>
                    <a:pt x="562" y="197"/>
                    <a:pt x="619" y="225"/>
                    <a:pt x="647" y="169"/>
                  </a:cubicBezTo>
                  <a:lnTo>
                    <a:pt x="647" y="169"/>
                  </a:lnTo>
                  <a:cubicBezTo>
                    <a:pt x="675" y="169"/>
                    <a:pt x="675" y="141"/>
                    <a:pt x="703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70"/>
            <p:cNvSpPr/>
            <p:nvPr/>
          </p:nvSpPr>
          <p:spPr>
            <a:xfrm>
              <a:off x="2907025" y="723100"/>
              <a:ext cx="39325" cy="57575"/>
            </a:xfrm>
            <a:custGeom>
              <a:avLst/>
              <a:gdLst/>
              <a:ahLst/>
              <a:cxnLst/>
              <a:rect l="l" t="t" r="r" b="b"/>
              <a:pathLst>
                <a:path w="1573" h="2303" extrusionOk="0">
                  <a:moveTo>
                    <a:pt x="1376" y="1152"/>
                  </a:moveTo>
                  <a:cubicBezTo>
                    <a:pt x="1348" y="1180"/>
                    <a:pt x="1348" y="1180"/>
                    <a:pt x="1348" y="1208"/>
                  </a:cubicBezTo>
                  <a:cubicBezTo>
                    <a:pt x="1348" y="1236"/>
                    <a:pt x="1320" y="1264"/>
                    <a:pt x="1292" y="1292"/>
                  </a:cubicBezTo>
                  <a:lnTo>
                    <a:pt x="1292" y="1292"/>
                  </a:lnTo>
                  <a:cubicBezTo>
                    <a:pt x="1264" y="1320"/>
                    <a:pt x="1292" y="1376"/>
                    <a:pt x="1236" y="1404"/>
                  </a:cubicBezTo>
                  <a:lnTo>
                    <a:pt x="1236" y="1404"/>
                  </a:lnTo>
                  <a:cubicBezTo>
                    <a:pt x="1208" y="1432"/>
                    <a:pt x="1208" y="1489"/>
                    <a:pt x="1180" y="1517"/>
                  </a:cubicBezTo>
                  <a:lnTo>
                    <a:pt x="1180" y="1517"/>
                  </a:lnTo>
                  <a:cubicBezTo>
                    <a:pt x="1180" y="1545"/>
                    <a:pt x="1152" y="1545"/>
                    <a:pt x="1123" y="1573"/>
                  </a:cubicBezTo>
                  <a:cubicBezTo>
                    <a:pt x="1095" y="1601"/>
                    <a:pt x="1095" y="1657"/>
                    <a:pt x="1067" y="1685"/>
                  </a:cubicBezTo>
                  <a:lnTo>
                    <a:pt x="1067" y="1713"/>
                  </a:lnTo>
                  <a:cubicBezTo>
                    <a:pt x="1011" y="1741"/>
                    <a:pt x="1067" y="1826"/>
                    <a:pt x="1011" y="1882"/>
                  </a:cubicBezTo>
                  <a:lnTo>
                    <a:pt x="1011" y="1882"/>
                  </a:lnTo>
                  <a:cubicBezTo>
                    <a:pt x="983" y="1910"/>
                    <a:pt x="983" y="1966"/>
                    <a:pt x="927" y="1994"/>
                  </a:cubicBezTo>
                  <a:lnTo>
                    <a:pt x="955" y="1994"/>
                  </a:lnTo>
                  <a:cubicBezTo>
                    <a:pt x="899" y="2022"/>
                    <a:pt x="927" y="2078"/>
                    <a:pt x="871" y="2106"/>
                  </a:cubicBezTo>
                  <a:lnTo>
                    <a:pt x="871" y="2106"/>
                  </a:lnTo>
                  <a:cubicBezTo>
                    <a:pt x="843" y="2134"/>
                    <a:pt x="871" y="2190"/>
                    <a:pt x="815" y="2247"/>
                  </a:cubicBezTo>
                  <a:lnTo>
                    <a:pt x="815" y="2247"/>
                  </a:lnTo>
                  <a:cubicBezTo>
                    <a:pt x="815" y="2247"/>
                    <a:pt x="787" y="2275"/>
                    <a:pt x="758" y="2275"/>
                  </a:cubicBezTo>
                  <a:cubicBezTo>
                    <a:pt x="562" y="2303"/>
                    <a:pt x="422" y="2190"/>
                    <a:pt x="337" y="2022"/>
                  </a:cubicBezTo>
                  <a:cubicBezTo>
                    <a:pt x="365" y="1938"/>
                    <a:pt x="394" y="1910"/>
                    <a:pt x="478" y="1910"/>
                  </a:cubicBezTo>
                  <a:cubicBezTo>
                    <a:pt x="506" y="1910"/>
                    <a:pt x="506" y="1938"/>
                    <a:pt x="506" y="1938"/>
                  </a:cubicBezTo>
                  <a:cubicBezTo>
                    <a:pt x="534" y="1910"/>
                    <a:pt x="478" y="1910"/>
                    <a:pt x="478" y="1882"/>
                  </a:cubicBezTo>
                  <a:cubicBezTo>
                    <a:pt x="506" y="1685"/>
                    <a:pt x="253" y="1545"/>
                    <a:pt x="394" y="1348"/>
                  </a:cubicBezTo>
                  <a:cubicBezTo>
                    <a:pt x="141" y="1320"/>
                    <a:pt x="169" y="1068"/>
                    <a:pt x="29" y="955"/>
                  </a:cubicBezTo>
                  <a:cubicBezTo>
                    <a:pt x="0" y="843"/>
                    <a:pt x="29" y="703"/>
                    <a:pt x="113" y="618"/>
                  </a:cubicBezTo>
                  <a:cubicBezTo>
                    <a:pt x="197" y="562"/>
                    <a:pt x="281" y="562"/>
                    <a:pt x="365" y="618"/>
                  </a:cubicBezTo>
                  <a:cubicBezTo>
                    <a:pt x="422" y="674"/>
                    <a:pt x="365" y="759"/>
                    <a:pt x="422" y="843"/>
                  </a:cubicBezTo>
                  <a:cubicBezTo>
                    <a:pt x="562" y="787"/>
                    <a:pt x="674" y="731"/>
                    <a:pt x="618" y="534"/>
                  </a:cubicBezTo>
                  <a:cubicBezTo>
                    <a:pt x="618" y="506"/>
                    <a:pt x="618" y="478"/>
                    <a:pt x="618" y="450"/>
                  </a:cubicBezTo>
                  <a:cubicBezTo>
                    <a:pt x="674" y="309"/>
                    <a:pt x="843" y="281"/>
                    <a:pt x="899" y="113"/>
                  </a:cubicBezTo>
                  <a:cubicBezTo>
                    <a:pt x="927" y="1"/>
                    <a:pt x="1376" y="85"/>
                    <a:pt x="1432" y="197"/>
                  </a:cubicBezTo>
                  <a:cubicBezTo>
                    <a:pt x="1516" y="366"/>
                    <a:pt x="1573" y="562"/>
                    <a:pt x="1516" y="759"/>
                  </a:cubicBezTo>
                  <a:cubicBezTo>
                    <a:pt x="1516" y="815"/>
                    <a:pt x="1516" y="871"/>
                    <a:pt x="1488" y="927"/>
                  </a:cubicBezTo>
                  <a:lnTo>
                    <a:pt x="1488" y="927"/>
                  </a:lnTo>
                  <a:cubicBezTo>
                    <a:pt x="1460" y="955"/>
                    <a:pt x="1460" y="1011"/>
                    <a:pt x="1432" y="1039"/>
                  </a:cubicBezTo>
                  <a:lnTo>
                    <a:pt x="1432" y="1039"/>
                  </a:lnTo>
                  <a:cubicBezTo>
                    <a:pt x="1376" y="1068"/>
                    <a:pt x="1404" y="1124"/>
                    <a:pt x="1376" y="115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70"/>
            <p:cNvSpPr/>
            <p:nvPr/>
          </p:nvSpPr>
          <p:spPr>
            <a:xfrm>
              <a:off x="2933700" y="588350"/>
              <a:ext cx="51950" cy="37225"/>
            </a:xfrm>
            <a:custGeom>
              <a:avLst/>
              <a:gdLst/>
              <a:ahLst/>
              <a:cxnLst/>
              <a:rect l="l" t="t" r="r" b="b"/>
              <a:pathLst>
                <a:path w="2078" h="1489" extrusionOk="0">
                  <a:moveTo>
                    <a:pt x="2078" y="1067"/>
                  </a:moveTo>
                  <a:cubicBezTo>
                    <a:pt x="2078" y="1095"/>
                    <a:pt x="2078" y="1095"/>
                    <a:pt x="2078" y="1123"/>
                  </a:cubicBezTo>
                  <a:cubicBezTo>
                    <a:pt x="2022" y="1208"/>
                    <a:pt x="2078" y="1292"/>
                    <a:pt x="2050" y="1348"/>
                  </a:cubicBezTo>
                  <a:cubicBezTo>
                    <a:pt x="1966" y="1488"/>
                    <a:pt x="1881" y="1460"/>
                    <a:pt x="1797" y="1348"/>
                  </a:cubicBezTo>
                  <a:cubicBezTo>
                    <a:pt x="1769" y="1264"/>
                    <a:pt x="1797" y="1179"/>
                    <a:pt x="1713" y="1123"/>
                  </a:cubicBezTo>
                  <a:cubicBezTo>
                    <a:pt x="1685" y="1123"/>
                    <a:pt x="1657" y="1095"/>
                    <a:pt x="1629" y="1095"/>
                  </a:cubicBezTo>
                  <a:cubicBezTo>
                    <a:pt x="1488" y="1123"/>
                    <a:pt x="1376" y="1151"/>
                    <a:pt x="1264" y="1208"/>
                  </a:cubicBezTo>
                  <a:cubicBezTo>
                    <a:pt x="1208" y="1320"/>
                    <a:pt x="1208" y="955"/>
                    <a:pt x="1151" y="1208"/>
                  </a:cubicBezTo>
                  <a:cubicBezTo>
                    <a:pt x="1151" y="1264"/>
                    <a:pt x="1067" y="1264"/>
                    <a:pt x="1011" y="1236"/>
                  </a:cubicBezTo>
                  <a:cubicBezTo>
                    <a:pt x="1011" y="1236"/>
                    <a:pt x="983" y="1208"/>
                    <a:pt x="955" y="1179"/>
                  </a:cubicBezTo>
                  <a:cubicBezTo>
                    <a:pt x="758" y="1011"/>
                    <a:pt x="562" y="843"/>
                    <a:pt x="253" y="927"/>
                  </a:cubicBezTo>
                  <a:cubicBezTo>
                    <a:pt x="85" y="983"/>
                    <a:pt x="0" y="843"/>
                    <a:pt x="0" y="646"/>
                  </a:cubicBezTo>
                  <a:cubicBezTo>
                    <a:pt x="28" y="590"/>
                    <a:pt x="85" y="534"/>
                    <a:pt x="113" y="478"/>
                  </a:cubicBezTo>
                  <a:lnTo>
                    <a:pt x="113" y="478"/>
                  </a:lnTo>
                  <a:cubicBezTo>
                    <a:pt x="141" y="450"/>
                    <a:pt x="169" y="450"/>
                    <a:pt x="169" y="421"/>
                  </a:cubicBezTo>
                  <a:lnTo>
                    <a:pt x="169" y="421"/>
                  </a:lnTo>
                  <a:cubicBezTo>
                    <a:pt x="197" y="393"/>
                    <a:pt x="225" y="365"/>
                    <a:pt x="253" y="365"/>
                  </a:cubicBezTo>
                  <a:lnTo>
                    <a:pt x="225" y="365"/>
                  </a:lnTo>
                  <a:cubicBezTo>
                    <a:pt x="253" y="337"/>
                    <a:pt x="281" y="309"/>
                    <a:pt x="309" y="309"/>
                  </a:cubicBezTo>
                  <a:lnTo>
                    <a:pt x="309" y="309"/>
                  </a:lnTo>
                  <a:cubicBezTo>
                    <a:pt x="337" y="253"/>
                    <a:pt x="393" y="281"/>
                    <a:pt x="421" y="225"/>
                  </a:cubicBezTo>
                  <a:lnTo>
                    <a:pt x="421" y="225"/>
                  </a:lnTo>
                  <a:cubicBezTo>
                    <a:pt x="449" y="225"/>
                    <a:pt x="449" y="197"/>
                    <a:pt x="478" y="169"/>
                  </a:cubicBezTo>
                  <a:lnTo>
                    <a:pt x="478" y="197"/>
                  </a:lnTo>
                  <a:cubicBezTo>
                    <a:pt x="506" y="141"/>
                    <a:pt x="562" y="141"/>
                    <a:pt x="590" y="113"/>
                  </a:cubicBezTo>
                  <a:lnTo>
                    <a:pt x="590" y="113"/>
                  </a:lnTo>
                  <a:cubicBezTo>
                    <a:pt x="646" y="56"/>
                    <a:pt x="730" y="113"/>
                    <a:pt x="786" y="56"/>
                  </a:cubicBezTo>
                  <a:cubicBezTo>
                    <a:pt x="786" y="56"/>
                    <a:pt x="814" y="56"/>
                    <a:pt x="843" y="56"/>
                  </a:cubicBezTo>
                  <a:cubicBezTo>
                    <a:pt x="983" y="28"/>
                    <a:pt x="1123" y="0"/>
                    <a:pt x="1236" y="56"/>
                  </a:cubicBezTo>
                  <a:lnTo>
                    <a:pt x="1236" y="56"/>
                  </a:lnTo>
                  <a:cubicBezTo>
                    <a:pt x="1292" y="113"/>
                    <a:pt x="1376" y="56"/>
                    <a:pt x="1432" y="113"/>
                  </a:cubicBezTo>
                  <a:lnTo>
                    <a:pt x="1432" y="113"/>
                  </a:lnTo>
                  <a:cubicBezTo>
                    <a:pt x="1460" y="169"/>
                    <a:pt x="1516" y="141"/>
                    <a:pt x="1544" y="169"/>
                  </a:cubicBezTo>
                  <a:lnTo>
                    <a:pt x="1544" y="169"/>
                  </a:lnTo>
                  <a:cubicBezTo>
                    <a:pt x="1572" y="225"/>
                    <a:pt x="1629" y="197"/>
                    <a:pt x="1657" y="253"/>
                  </a:cubicBezTo>
                  <a:lnTo>
                    <a:pt x="1657" y="253"/>
                  </a:lnTo>
                  <a:cubicBezTo>
                    <a:pt x="1769" y="309"/>
                    <a:pt x="1853" y="365"/>
                    <a:pt x="1909" y="478"/>
                  </a:cubicBezTo>
                  <a:lnTo>
                    <a:pt x="1909" y="478"/>
                  </a:lnTo>
                  <a:cubicBezTo>
                    <a:pt x="1937" y="506"/>
                    <a:pt x="1937" y="562"/>
                    <a:pt x="1966" y="590"/>
                  </a:cubicBezTo>
                  <a:lnTo>
                    <a:pt x="1966" y="590"/>
                  </a:lnTo>
                  <a:cubicBezTo>
                    <a:pt x="1994" y="618"/>
                    <a:pt x="1994" y="674"/>
                    <a:pt x="2022" y="730"/>
                  </a:cubicBezTo>
                  <a:lnTo>
                    <a:pt x="2022" y="730"/>
                  </a:lnTo>
                  <a:cubicBezTo>
                    <a:pt x="2078" y="786"/>
                    <a:pt x="2022" y="899"/>
                    <a:pt x="2078" y="955"/>
                  </a:cubicBezTo>
                  <a:cubicBezTo>
                    <a:pt x="2078" y="983"/>
                    <a:pt x="2078" y="983"/>
                    <a:pt x="2078" y="1011"/>
                  </a:cubicBezTo>
                  <a:cubicBezTo>
                    <a:pt x="2050" y="1011"/>
                    <a:pt x="2050" y="1039"/>
                    <a:pt x="2050" y="1067"/>
                  </a:cubicBezTo>
                  <a:cubicBezTo>
                    <a:pt x="2078" y="1067"/>
                    <a:pt x="2078" y="1067"/>
                    <a:pt x="2078" y="106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70"/>
            <p:cNvSpPr/>
            <p:nvPr/>
          </p:nvSpPr>
          <p:spPr>
            <a:xfrm>
              <a:off x="2914750" y="604500"/>
              <a:ext cx="50550" cy="35100"/>
            </a:xfrm>
            <a:custGeom>
              <a:avLst/>
              <a:gdLst/>
              <a:ahLst/>
              <a:cxnLst/>
              <a:rect l="l" t="t" r="r" b="b"/>
              <a:pathLst>
                <a:path w="2022" h="1404" extrusionOk="0">
                  <a:moveTo>
                    <a:pt x="814" y="0"/>
                  </a:moveTo>
                  <a:cubicBezTo>
                    <a:pt x="871" y="281"/>
                    <a:pt x="899" y="281"/>
                    <a:pt x="1123" y="140"/>
                  </a:cubicBezTo>
                  <a:cubicBezTo>
                    <a:pt x="1123" y="140"/>
                    <a:pt x="1151" y="112"/>
                    <a:pt x="1151" y="112"/>
                  </a:cubicBezTo>
                  <a:cubicBezTo>
                    <a:pt x="1376" y="225"/>
                    <a:pt x="1657" y="281"/>
                    <a:pt x="1769" y="533"/>
                  </a:cubicBezTo>
                  <a:cubicBezTo>
                    <a:pt x="1713" y="590"/>
                    <a:pt x="1685" y="590"/>
                    <a:pt x="1629" y="562"/>
                  </a:cubicBezTo>
                  <a:cubicBezTo>
                    <a:pt x="1601" y="562"/>
                    <a:pt x="1572" y="533"/>
                    <a:pt x="1544" y="533"/>
                  </a:cubicBezTo>
                  <a:cubicBezTo>
                    <a:pt x="1544" y="533"/>
                    <a:pt x="1572" y="533"/>
                    <a:pt x="1572" y="533"/>
                  </a:cubicBezTo>
                  <a:cubicBezTo>
                    <a:pt x="1601" y="533"/>
                    <a:pt x="1544" y="533"/>
                    <a:pt x="1601" y="533"/>
                  </a:cubicBezTo>
                  <a:cubicBezTo>
                    <a:pt x="1657" y="618"/>
                    <a:pt x="1713" y="618"/>
                    <a:pt x="1769" y="533"/>
                  </a:cubicBezTo>
                  <a:cubicBezTo>
                    <a:pt x="1825" y="562"/>
                    <a:pt x="1853" y="590"/>
                    <a:pt x="1881" y="505"/>
                  </a:cubicBezTo>
                  <a:cubicBezTo>
                    <a:pt x="1909" y="449"/>
                    <a:pt x="1853" y="365"/>
                    <a:pt x="1937" y="281"/>
                  </a:cubicBezTo>
                  <a:cubicBezTo>
                    <a:pt x="1994" y="365"/>
                    <a:pt x="1994" y="449"/>
                    <a:pt x="1994" y="533"/>
                  </a:cubicBezTo>
                  <a:cubicBezTo>
                    <a:pt x="2022" y="590"/>
                    <a:pt x="1994" y="618"/>
                    <a:pt x="1966" y="674"/>
                  </a:cubicBezTo>
                  <a:cubicBezTo>
                    <a:pt x="1825" y="814"/>
                    <a:pt x="1572" y="898"/>
                    <a:pt x="1544" y="1179"/>
                  </a:cubicBezTo>
                  <a:cubicBezTo>
                    <a:pt x="1544" y="1235"/>
                    <a:pt x="1460" y="1291"/>
                    <a:pt x="1348" y="1263"/>
                  </a:cubicBezTo>
                  <a:cubicBezTo>
                    <a:pt x="1348" y="1235"/>
                    <a:pt x="1348" y="1207"/>
                    <a:pt x="1348" y="1207"/>
                  </a:cubicBezTo>
                  <a:cubicBezTo>
                    <a:pt x="1320" y="1179"/>
                    <a:pt x="1264" y="1179"/>
                    <a:pt x="1236" y="1123"/>
                  </a:cubicBezTo>
                  <a:cubicBezTo>
                    <a:pt x="1151" y="1039"/>
                    <a:pt x="1123" y="983"/>
                    <a:pt x="983" y="1095"/>
                  </a:cubicBezTo>
                  <a:cubicBezTo>
                    <a:pt x="871" y="1207"/>
                    <a:pt x="702" y="1320"/>
                    <a:pt x="478" y="1235"/>
                  </a:cubicBezTo>
                  <a:cubicBezTo>
                    <a:pt x="393" y="1179"/>
                    <a:pt x="281" y="1235"/>
                    <a:pt x="197" y="1291"/>
                  </a:cubicBezTo>
                  <a:cubicBezTo>
                    <a:pt x="56" y="1404"/>
                    <a:pt x="0" y="1320"/>
                    <a:pt x="0" y="1179"/>
                  </a:cubicBezTo>
                  <a:cubicBezTo>
                    <a:pt x="28" y="1123"/>
                    <a:pt x="85" y="1095"/>
                    <a:pt x="85" y="1039"/>
                  </a:cubicBezTo>
                  <a:cubicBezTo>
                    <a:pt x="85" y="1011"/>
                    <a:pt x="85" y="983"/>
                    <a:pt x="85" y="955"/>
                  </a:cubicBezTo>
                  <a:lnTo>
                    <a:pt x="113" y="955"/>
                  </a:lnTo>
                  <a:cubicBezTo>
                    <a:pt x="113" y="955"/>
                    <a:pt x="141" y="926"/>
                    <a:pt x="141" y="898"/>
                  </a:cubicBezTo>
                  <a:cubicBezTo>
                    <a:pt x="141" y="870"/>
                    <a:pt x="141" y="870"/>
                    <a:pt x="169" y="842"/>
                  </a:cubicBezTo>
                  <a:lnTo>
                    <a:pt x="169" y="842"/>
                  </a:lnTo>
                  <a:cubicBezTo>
                    <a:pt x="169" y="814"/>
                    <a:pt x="197" y="814"/>
                    <a:pt x="197" y="786"/>
                  </a:cubicBezTo>
                  <a:cubicBezTo>
                    <a:pt x="197" y="758"/>
                    <a:pt x="197" y="730"/>
                    <a:pt x="225" y="730"/>
                  </a:cubicBezTo>
                  <a:cubicBezTo>
                    <a:pt x="225" y="702"/>
                    <a:pt x="225" y="702"/>
                    <a:pt x="225" y="674"/>
                  </a:cubicBezTo>
                  <a:cubicBezTo>
                    <a:pt x="225" y="646"/>
                    <a:pt x="253" y="618"/>
                    <a:pt x="281" y="618"/>
                  </a:cubicBezTo>
                  <a:cubicBezTo>
                    <a:pt x="281" y="590"/>
                    <a:pt x="281" y="562"/>
                    <a:pt x="281" y="562"/>
                  </a:cubicBezTo>
                  <a:cubicBezTo>
                    <a:pt x="309" y="533"/>
                    <a:pt x="309" y="505"/>
                    <a:pt x="337" y="477"/>
                  </a:cubicBezTo>
                  <a:cubicBezTo>
                    <a:pt x="365" y="449"/>
                    <a:pt x="365" y="393"/>
                    <a:pt x="393" y="365"/>
                  </a:cubicBezTo>
                  <a:lnTo>
                    <a:pt x="393" y="365"/>
                  </a:lnTo>
                  <a:cubicBezTo>
                    <a:pt x="421" y="337"/>
                    <a:pt x="449" y="337"/>
                    <a:pt x="449" y="309"/>
                  </a:cubicBezTo>
                  <a:lnTo>
                    <a:pt x="449" y="309"/>
                  </a:lnTo>
                  <a:cubicBezTo>
                    <a:pt x="562" y="197"/>
                    <a:pt x="646" y="28"/>
                    <a:pt x="8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70"/>
            <p:cNvSpPr/>
            <p:nvPr/>
          </p:nvSpPr>
          <p:spPr>
            <a:xfrm>
              <a:off x="2880350" y="628350"/>
              <a:ext cx="40725" cy="57575"/>
            </a:xfrm>
            <a:custGeom>
              <a:avLst/>
              <a:gdLst/>
              <a:ahLst/>
              <a:cxnLst/>
              <a:rect l="l" t="t" r="r" b="b"/>
              <a:pathLst>
                <a:path w="1629" h="2303" extrusionOk="0">
                  <a:moveTo>
                    <a:pt x="646" y="309"/>
                  </a:moveTo>
                  <a:cubicBezTo>
                    <a:pt x="646" y="337"/>
                    <a:pt x="646" y="337"/>
                    <a:pt x="646" y="366"/>
                  </a:cubicBezTo>
                  <a:cubicBezTo>
                    <a:pt x="674" y="394"/>
                    <a:pt x="674" y="394"/>
                    <a:pt x="702" y="422"/>
                  </a:cubicBezTo>
                  <a:lnTo>
                    <a:pt x="702" y="422"/>
                  </a:lnTo>
                  <a:cubicBezTo>
                    <a:pt x="731" y="450"/>
                    <a:pt x="731" y="506"/>
                    <a:pt x="759" y="534"/>
                  </a:cubicBezTo>
                  <a:lnTo>
                    <a:pt x="759" y="534"/>
                  </a:lnTo>
                  <a:cubicBezTo>
                    <a:pt x="787" y="562"/>
                    <a:pt x="815" y="590"/>
                    <a:pt x="815" y="618"/>
                  </a:cubicBezTo>
                  <a:lnTo>
                    <a:pt x="815" y="618"/>
                  </a:lnTo>
                  <a:cubicBezTo>
                    <a:pt x="871" y="646"/>
                    <a:pt x="815" y="731"/>
                    <a:pt x="871" y="787"/>
                  </a:cubicBezTo>
                  <a:lnTo>
                    <a:pt x="871" y="787"/>
                  </a:lnTo>
                  <a:cubicBezTo>
                    <a:pt x="899" y="787"/>
                    <a:pt x="899" y="815"/>
                    <a:pt x="927" y="815"/>
                  </a:cubicBezTo>
                  <a:cubicBezTo>
                    <a:pt x="955" y="871"/>
                    <a:pt x="955" y="1011"/>
                    <a:pt x="1067" y="899"/>
                  </a:cubicBezTo>
                  <a:cubicBezTo>
                    <a:pt x="1152" y="983"/>
                    <a:pt x="1208" y="1124"/>
                    <a:pt x="1376" y="1011"/>
                  </a:cubicBezTo>
                  <a:cubicBezTo>
                    <a:pt x="1461" y="955"/>
                    <a:pt x="1545" y="1011"/>
                    <a:pt x="1601" y="1095"/>
                  </a:cubicBezTo>
                  <a:cubicBezTo>
                    <a:pt x="1629" y="1124"/>
                    <a:pt x="1629" y="1180"/>
                    <a:pt x="1601" y="1208"/>
                  </a:cubicBezTo>
                  <a:cubicBezTo>
                    <a:pt x="1545" y="1264"/>
                    <a:pt x="1489" y="1292"/>
                    <a:pt x="1404" y="1208"/>
                  </a:cubicBezTo>
                  <a:cubicBezTo>
                    <a:pt x="1601" y="1404"/>
                    <a:pt x="1545" y="1545"/>
                    <a:pt x="1208" y="1713"/>
                  </a:cubicBezTo>
                  <a:cubicBezTo>
                    <a:pt x="1208" y="1713"/>
                    <a:pt x="1180" y="1685"/>
                    <a:pt x="1180" y="1685"/>
                  </a:cubicBezTo>
                  <a:cubicBezTo>
                    <a:pt x="1180" y="1685"/>
                    <a:pt x="1180" y="1685"/>
                    <a:pt x="1180" y="1685"/>
                  </a:cubicBezTo>
                  <a:cubicBezTo>
                    <a:pt x="1208" y="1685"/>
                    <a:pt x="1208" y="1713"/>
                    <a:pt x="1208" y="1713"/>
                  </a:cubicBezTo>
                  <a:cubicBezTo>
                    <a:pt x="1320" y="1797"/>
                    <a:pt x="1432" y="1854"/>
                    <a:pt x="1376" y="2022"/>
                  </a:cubicBezTo>
                  <a:cubicBezTo>
                    <a:pt x="1348" y="2162"/>
                    <a:pt x="1236" y="2218"/>
                    <a:pt x="1096" y="2247"/>
                  </a:cubicBezTo>
                  <a:cubicBezTo>
                    <a:pt x="983" y="2275"/>
                    <a:pt x="871" y="2303"/>
                    <a:pt x="759" y="2303"/>
                  </a:cubicBezTo>
                  <a:cubicBezTo>
                    <a:pt x="646" y="2275"/>
                    <a:pt x="534" y="2303"/>
                    <a:pt x="450" y="2218"/>
                  </a:cubicBezTo>
                  <a:cubicBezTo>
                    <a:pt x="450" y="2190"/>
                    <a:pt x="422" y="2162"/>
                    <a:pt x="450" y="2134"/>
                  </a:cubicBezTo>
                  <a:cubicBezTo>
                    <a:pt x="450" y="2106"/>
                    <a:pt x="450" y="2078"/>
                    <a:pt x="506" y="2078"/>
                  </a:cubicBezTo>
                  <a:cubicBezTo>
                    <a:pt x="478" y="2078"/>
                    <a:pt x="450" y="2106"/>
                    <a:pt x="422" y="2106"/>
                  </a:cubicBezTo>
                  <a:cubicBezTo>
                    <a:pt x="394" y="2134"/>
                    <a:pt x="338" y="2106"/>
                    <a:pt x="281" y="2106"/>
                  </a:cubicBezTo>
                  <a:cubicBezTo>
                    <a:pt x="197" y="2078"/>
                    <a:pt x="113" y="2050"/>
                    <a:pt x="141" y="1938"/>
                  </a:cubicBezTo>
                  <a:cubicBezTo>
                    <a:pt x="169" y="1825"/>
                    <a:pt x="253" y="1797"/>
                    <a:pt x="366" y="1854"/>
                  </a:cubicBezTo>
                  <a:cubicBezTo>
                    <a:pt x="394" y="1854"/>
                    <a:pt x="422" y="1882"/>
                    <a:pt x="478" y="1882"/>
                  </a:cubicBezTo>
                  <a:cubicBezTo>
                    <a:pt x="478" y="1854"/>
                    <a:pt x="534" y="1882"/>
                    <a:pt x="478" y="1854"/>
                  </a:cubicBezTo>
                  <a:cubicBezTo>
                    <a:pt x="478" y="1854"/>
                    <a:pt x="450" y="1854"/>
                    <a:pt x="450" y="1825"/>
                  </a:cubicBezTo>
                  <a:cubicBezTo>
                    <a:pt x="450" y="1657"/>
                    <a:pt x="590" y="1517"/>
                    <a:pt x="618" y="1320"/>
                  </a:cubicBezTo>
                  <a:cubicBezTo>
                    <a:pt x="646" y="1124"/>
                    <a:pt x="646" y="899"/>
                    <a:pt x="534" y="702"/>
                  </a:cubicBezTo>
                  <a:cubicBezTo>
                    <a:pt x="506" y="646"/>
                    <a:pt x="450" y="562"/>
                    <a:pt x="394" y="731"/>
                  </a:cubicBezTo>
                  <a:cubicBezTo>
                    <a:pt x="366" y="815"/>
                    <a:pt x="225" y="843"/>
                    <a:pt x="113" y="815"/>
                  </a:cubicBezTo>
                  <a:cubicBezTo>
                    <a:pt x="1" y="787"/>
                    <a:pt x="57" y="674"/>
                    <a:pt x="29" y="590"/>
                  </a:cubicBezTo>
                  <a:cubicBezTo>
                    <a:pt x="29" y="422"/>
                    <a:pt x="141" y="281"/>
                    <a:pt x="141" y="113"/>
                  </a:cubicBezTo>
                  <a:cubicBezTo>
                    <a:pt x="141" y="29"/>
                    <a:pt x="225" y="1"/>
                    <a:pt x="309" y="1"/>
                  </a:cubicBezTo>
                  <a:cubicBezTo>
                    <a:pt x="338" y="29"/>
                    <a:pt x="366" y="29"/>
                    <a:pt x="394" y="29"/>
                  </a:cubicBezTo>
                  <a:cubicBezTo>
                    <a:pt x="422" y="57"/>
                    <a:pt x="450" y="57"/>
                    <a:pt x="450" y="85"/>
                  </a:cubicBezTo>
                  <a:cubicBezTo>
                    <a:pt x="478" y="85"/>
                    <a:pt x="506" y="113"/>
                    <a:pt x="534" y="141"/>
                  </a:cubicBezTo>
                  <a:lnTo>
                    <a:pt x="534" y="141"/>
                  </a:lnTo>
                  <a:cubicBezTo>
                    <a:pt x="562" y="169"/>
                    <a:pt x="534" y="225"/>
                    <a:pt x="590" y="253"/>
                  </a:cubicBezTo>
                  <a:lnTo>
                    <a:pt x="590" y="253"/>
                  </a:lnTo>
                  <a:cubicBezTo>
                    <a:pt x="618" y="281"/>
                    <a:pt x="618" y="281"/>
                    <a:pt x="646" y="3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70"/>
            <p:cNvSpPr/>
            <p:nvPr/>
          </p:nvSpPr>
          <p:spPr>
            <a:xfrm>
              <a:off x="2949850" y="613600"/>
              <a:ext cx="35100" cy="46350"/>
            </a:xfrm>
            <a:custGeom>
              <a:avLst/>
              <a:gdLst/>
              <a:ahLst/>
              <a:cxnLst/>
              <a:rect l="l" t="t" r="r" b="b"/>
              <a:pathLst>
                <a:path w="1404" h="1854" extrusionOk="0">
                  <a:moveTo>
                    <a:pt x="533" y="254"/>
                  </a:moveTo>
                  <a:cubicBezTo>
                    <a:pt x="562" y="226"/>
                    <a:pt x="590" y="198"/>
                    <a:pt x="590" y="169"/>
                  </a:cubicBezTo>
                  <a:cubicBezTo>
                    <a:pt x="702" y="29"/>
                    <a:pt x="870" y="29"/>
                    <a:pt x="1011" y="1"/>
                  </a:cubicBezTo>
                  <a:cubicBezTo>
                    <a:pt x="1039" y="29"/>
                    <a:pt x="1067" y="29"/>
                    <a:pt x="1067" y="57"/>
                  </a:cubicBezTo>
                  <a:cubicBezTo>
                    <a:pt x="1179" y="85"/>
                    <a:pt x="1235" y="85"/>
                    <a:pt x="1207" y="226"/>
                  </a:cubicBezTo>
                  <a:cubicBezTo>
                    <a:pt x="1179" y="338"/>
                    <a:pt x="1207" y="422"/>
                    <a:pt x="1376" y="366"/>
                  </a:cubicBezTo>
                  <a:cubicBezTo>
                    <a:pt x="1404" y="366"/>
                    <a:pt x="1404" y="366"/>
                    <a:pt x="1404" y="394"/>
                  </a:cubicBezTo>
                  <a:cubicBezTo>
                    <a:pt x="1404" y="422"/>
                    <a:pt x="1376" y="422"/>
                    <a:pt x="1376" y="422"/>
                  </a:cubicBezTo>
                  <a:cubicBezTo>
                    <a:pt x="1376" y="450"/>
                    <a:pt x="1376" y="506"/>
                    <a:pt x="1376" y="534"/>
                  </a:cubicBezTo>
                  <a:cubicBezTo>
                    <a:pt x="1320" y="591"/>
                    <a:pt x="1376" y="703"/>
                    <a:pt x="1320" y="787"/>
                  </a:cubicBezTo>
                  <a:lnTo>
                    <a:pt x="1320" y="787"/>
                  </a:lnTo>
                  <a:cubicBezTo>
                    <a:pt x="1263" y="815"/>
                    <a:pt x="1320" y="899"/>
                    <a:pt x="1263" y="956"/>
                  </a:cubicBezTo>
                  <a:cubicBezTo>
                    <a:pt x="1263" y="984"/>
                    <a:pt x="1263" y="984"/>
                    <a:pt x="1263" y="1012"/>
                  </a:cubicBezTo>
                  <a:cubicBezTo>
                    <a:pt x="1207" y="1068"/>
                    <a:pt x="1263" y="1152"/>
                    <a:pt x="1207" y="1180"/>
                  </a:cubicBezTo>
                  <a:cubicBezTo>
                    <a:pt x="1207" y="1208"/>
                    <a:pt x="1179" y="1236"/>
                    <a:pt x="1207" y="1236"/>
                  </a:cubicBezTo>
                  <a:cubicBezTo>
                    <a:pt x="1151" y="1292"/>
                    <a:pt x="1179" y="1349"/>
                    <a:pt x="1151" y="1377"/>
                  </a:cubicBezTo>
                  <a:cubicBezTo>
                    <a:pt x="1123" y="1377"/>
                    <a:pt x="1123" y="1405"/>
                    <a:pt x="1123" y="1433"/>
                  </a:cubicBezTo>
                  <a:cubicBezTo>
                    <a:pt x="1095" y="1461"/>
                    <a:pt x="1123" y="1517"/>
                    <a:pt x="1067" y="1545"/>
                  </a:cubicBezTo>
                  <a:cubicBezTo>
                    <a:pt x="1067" y="1573"/>
                    <a:pt x="1067" y="1573"/>
                    <a:pt x="1067" y="1601"/>
                  </a:cubicBezTo>
                  <a:cubicBezTo>
                    <a:pt x="1039" y="1657"/>
                    <a:pt x="1067" y="1742"/>
                    <a:pt x="1011" y="1798"/>
                  </a:cubicBezTo>
                  <a:lnTo>
                    <a:pt x="1011" y="1798"/>
                  </a:lnTo>
                  <a:cubicBezTo>
                    <a:pt x="1011" y="1798"/>
                    <a:pt x="983" y="1854"/>
                    <a:pt x="955" y="1854"/>
                  </a:cubicBezTo>
                  <a:cubicBezTo>
                    <a:pt x="814" y="1826"/>
                    <a:pt x="758" y="1685"/>
                    <a:pt x="674" y="1573"/>
                  </a:cubicBezTo>
                  <a:cubicBezTo>
                    <a:pt x="590" y="1573"/>
                    <a:pt x="618" y="1770"/>
                    <a:pt x="505" y="1685"/>
                  </a:cubicBezTo>
                  <a:cubicBezTo>
                    <a:pt x="421" y="1629"/>
                    <a:pt x="225" y="1685"/>
                    <a:pt x="253" y="1489"/>
                  </a:cubicBezTo>
                  <a:cubicBezTo>
                    <a:pt x="225" y="1405"/>
                    <a:pt x="112" y="1405"/>
                    <a:pt x="56" y="1377"/>
                  </a:cubicBezTo>
                  <a:lnTo>
                    <a:pt x="56" y="1377"/>
                  </a:lnTo>
                  <a:cubicBezTo>
                    <a:pt x="0" y="1292"/>
                    <a:pt x="28" y="1208"/>
                    <a:pt x="56" y="1124"/>
                  </a:cubicBezTo>
                  <a:lnTo>
                    <a:pt x="56" y="1068"/>
                  </a:lnTo>
                  <a:cubicBezTo>
                    <a:pt x="140" y="927"/>
                    <a:pt x="140" y="759"/>
                    <a:pt x="365" y="787"/>
                  </a:cubicBezTo>
                  <a:cubicBezTo>
                    <a:pt x="393" y="843"/>
                    <a:pt x="309" y="871"/>
                    <a:pt x="337" y="899"/>
                  </a:cubicBezTo>
                  <a:cubicBezTo>
                    <a:pt x="337" y="871"/>
                    <a:pt x="337" y="843"/>
                    <a:pt x="365" y="815"/>
                  </a:cubicBezTo>
                  <a:cubicBezTo>
                    <a:pt x="477" y="703"/>
                    <a:pt x="562" y="647"/>
                    <a:pt x="674" y="787"/>
                  </a:cubicBezTo>
                  <a:cubicBezTo>
                    <a:pt x="786" y="927"/>
                    <a:pt x="758" y="1040"/>
                    <a:pt x="590" y="1096"/>
                  </a:cubicBezTo>
                  <a:cubicBezTo>
                    <a:pt x="730" y="1096"/>
                    <a:pt x="842" y="1068"/>
                    <a:pt x="898" y="927"/>
                  </a:cubicBezTo>
                  <a:cubicBezTo>
                    <a:pt x="926" y="899"/>
                    <a:pt x="926" y="871"/>
                    <a:pt x="926" y="843"/>
                  </a:cubicBezTo>
                  <a:cubicBezTo>
                    <a:pt x="983" y="787"/>
                    <a:pt x="1011" y="731"/>
                    <a:pt x="1039" y="675"/>
                  </a:cubicBezTo>
                  <a:cubicBezTo>
                    <a:pt x="1179" y="506"/>
                    <a:pt x="1123" y="394"/>
                    <a:pt x="955" y="310"/>
                  </a:cubicBezTo>
                  <a:cubicBezTo>
                    <a:pt x="898" y="338"/>
                    <a:pt x="898" y="394"/>
                    <a:pt x="898" y="422"/>
                  </a:cubicBezTo>
                  <a:cubicBezTo>
                    <a:pt x="898" y="478"/>
                    <a:pt x="898" y="562"/>
                    <a:pt x="814" y="591"/>
                  </a:cubicBezTo>
                  <a:cubicBezTo>
                    <a:pt x="730" y="619"/>
                    <a:pt x="730" y="506"/>
                    <a:pt x="702" y="450"/>
                  </a:cubicBezTo>
                  <a:cubicBezTo>
                    <a:pt x="646" y="366"/>
                    <a:pt x="590" y="310"/>
                    <a:pt x="533" y="2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70"/>
            <p:cNvSpPr/>
            <p:nvPr/>
          </p:nvSpPr>
          <p:spPr>
            <a:xfrm>
              <a:off x="2905625" y="626250"/>
              <a:ext cx="42825" cy="30900"/>
            </a:xfrm>
            <a:custGeom>
              <a:avLst/>
              <a:gdLst/>
              <a:ahLst/>
              <a:cxnLst/>
              <a:rect l="l" t="t" r="r" b="b"/>
              <a:pathLst>
                <a:path w="1713" h="1236" extrusionOk="0">
                  <a:moveTo>
                    <a:pt x="590" y="1151"/>
                  </a:moveTo>
                  <a:cubicBezTo>
                    <a:pt x="450" y="1123"/>
                    <a:pt x="309" y="1123"/>
                    <a:pt x="197" y="1236"/>
                  </a:cubicBezTo>
                  <a:cubicBezTo>
                    <a:pt x="141" y="1179"/>
                    <a:pt x="56" y="1095"/>
                    <a:pt x="56" y="983"/>
                  </a:cubicBezTo>
                  <a:cubicBezTo>
                    <a:pt x="0" y="955"/>
                    <a:pt x="0" y="899"/>
                    <a:pt x="56" y="871"/>
                  </a:cubicBezTo>
                  <a:lnTo>
                    <a:pt x="56" y="871"/>
                  </a:lnTo>
                  <a:cubicBezTo>
                    <a:pt x="85" y="843"/>
                    <a:pt x="85" y="786"/>
                    <a:pt x="113" y="758"/>
                  </a:cubicBezTo>
                  <a:cubicBezTo>
                    <a:pt x="113" y="730"/>
                    <a:pt x="113" y="702"/>
                    <a:pt x="113" y="702"/>
                  </a:cubicBezTo>
                  <a:cubicBezTo>
                    <a:pt x="141" y="646"/>
                    <a:pt x="141" y="590"/>
                    <a:pt x="169" y="562"/>
                  </a:cubicBezTo>
                  <a:lnTo>
                    <a:pt x="169" y="562"/>
                  </a:lnTo>
                  <a:cubicBezTo>
                    <a:pt x="197" y="562"/>
                    <a:pt x="197" y="534"/>
                    <a:pt x="225" y="506"/>
                  </a:cubicBezTo>
                  <a:lnTo>
                    <a:pt x="225" y="506"/>
                  </a:lnTo>
                  <a:cubicBezTo>
                    <a:pt x="253" y="478"/>
                    <a:pt x="253" y="421"/>
                    <a:pt x="281" y="393"/>
                  </a:cubicBezTo>
                  <a:lnTo>
                    <a:pt x="281" y="393"/>
                  </a:lnTo>
                  <a:cubicBezTo>
                    <a:pt x="309" y="365"/>
                    <a:pt x="309" y="309"/>
                    <a:pt x="337" y="281"/>
                  </a:cubicBezTo>
                  <a:lnTo>
                    <a:pt x="337" y="281"/>
                  </a:lnTo>
                  <a:cubicBezTo>
                    <a:pt x="365" y="253"/>
                    <a:pt x="365" y="253"/>
                    <a:pt x="365" y="253"/>
                  </a:cubicBezTo>
                  <a:cubicBezTo>
                    <a:pt x="393" y="253"/>
                    <a:pt x="393" y="253"/>
                    <a:pt x="421" y="281"/>
                  </a:cubicBezTo>
                  <a:cubicBezTo>
                    <a:pt x="421" y="309"/>
                    <a:pt x="393" y="393"/>
                    <a:pt x="450" y="421"/>
                  </a:cubicBezTo>
                  <a:cubicBezTo>
                    <a:pt x="506" y="450"/>
                    <a:pt x="506" y="365"/>
                    <a:pt x="534" y="337"/>
                  </a:cubicBezTo>
                  <a:cubicBezTo>
                    <a:pt x="646" y="253"/>
                    <a:pt x="786" y="225"/>
                    <a:pt x="927" y="309"/>
                  </a:cubicBezTo>
                  <a:cubicBezTo>
                    <a:pt x="1011" y="337"/>
                    <a:pt x="1067" y="421"/>
                    <a:pt x="1095" y="281"/>
                  </a:cubicBezTo>
                  <a:cubicBezTo>
                    <a:pt x="1095" y="253"/>
                    <a:pt x="1095" y="225"/>
                    <a:pt x="1123" y="225"/>
                  </a:cubicBezTo>
                  <a:cubicBezTo>
                    <a:pt x="1348" y="169"/>
                    <a:pt x="1404" y="113"/>
                    <a:pt x="1460" y="0"/>
                  </a:cubicBezTo>
                  <a:cubicBezTo>
                    <a:pt x="1544" y="113"/>
                    <a:pt x="1629" y="225"/>
                    <a:pt x="1713" y="337"/>
                  </a:cubicBezTo>
                  <a:cubicBezTo>
                    <a:pt x="1601" y="393"/>
                    <a:pt x="1516" y="478"/>
                    <a:pt x="1488" y="618"/>
                  </a:cubicBezTo>
                  <a:cubicBezTo>
                    <a:pt x="1460" y="590"/>
                    <a:pt x="1432" y="590"/>
                    <a:pt x="1432" y="590"/>
                  </a:cubicBezTo>
                  <a:cubicBezTo>
                    <a:pt x="1348" y="562"/>
                    <a:pt x="1376" y="421"/>
                    <a:pt x="1264" y="478"/>
                  </a:cubicBezTo>
                  <a:cubicBezTo>
                    <a:pt x="1236" y="478"/>
                    <a:pt x="1208" y="534"/>
                    <a:pt x="1236" y="534"/>
                  </a:cubicBezTo>
                  <a:cubicBezTo>
                    <a:pt x="1292" y="590"/>
                    <a:pt x="1348" y="702"/>
                    <a:pt x="1404" y="702"/>
                  </a:cubicBezTo>
                  <a:cubicBezTo>
                    <a:pt x="1572" y="702"/>
                    <a:pt x="1629" y="786"/>
                    <a:pt x="1657" y="927"/>
                  </a:cubicBezTo>
                  <a:cubicBezTo>
                    <a:pt x="1544" y="815"/>
                    <a:pt x="1432" y="815"/>
                    <a:pt x="1292" y="871"/>
                  </a:cubicBezTo>
                  <a:cubicBezTo>
                    <a:pt x="1292" y="871"/>
                    <a:pt x="1264" y="843"/>
                    <a:pt x="1264" y="843"/>
                  </a:cubicBezTo>
                  <a:cubicBezTo>
                    <a:pt x="1123" y="674"/>
                    <a:pt x="927" y="730"/>
                    <a:pt x="730" y="730"/>
                  </a:cubicBezTo>
                  <a:cubicBezTo>
                    <a:pt x="702" y="730"/>
                    <a:pt x="674" y="702"/>
                    <a:pt x="674" y="702"/>
                  </a:cubicBezTo>
                  <a:cubicBezTo>
                    <a:pt x="590" y="674"/>
                    <a:pt x="506" y="618"/>
                    <a:pt x="534" y="786"/>
                  </a:cubicBezTo>
                  <a:cubicBezTo>
                    <a:pt x="534" y="899"/>
                    <a:pt x="674" y="1011"/>
                    <a:pt x="618" y="1123"/>
                  </a:cubicBezTo>
                  <a:cubicBezTo>
                    <a:pt x="590" y="1151"/>
                    <a:pt x="590" y="1151"/>
                    <a:pt x="590" y="115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70"/>
            <p:cNvSpPr/>
            <p:nvPr/>
          </p:nvSpPr>
          <p:spPr>
            <a:xfrm>
              <a:off x="2893700" y="767325"/>
              <a:ext cx="33700" cy="29500"/>
            </a:xfrm>
            <a:custGeom>
              <a:avLst/>
              <a:gdLst/>
              <a:ahLst/>
              <a:cxnLst/>
              <a:rect l="l" t="t" r="r" b="b"/>
              <a:pathLst>
                <a:path w="1348" h="1180" extrusionOk="0">
                  <a:moveTo>
                    <a:pt x="870" y="225"/>
                  </a:moveTo>
                  <a:cubicBezTo>
                    <a:pt x="1011" y="337"/>
                    <a:pt x="1123" y="450"/>
                    <a:pt x="1320" y="478"/>
                  </a:cubicBezTo>
                  <a:cubicBezTo>
                    <a:pt x="1320" y="534"/>
                    <a:pt x="1348" y="590"/>
                    <a:pt x="1291" y="646"/>
                  </a:cubicBezTo>
                  <a:lnTo>
                    <a:pt x="1291" y="646"/>
                  </a:lnTo>
                  <a:cubicBezTo>
                    <a:pt x="1263" y="674"/>
                    <a:pt x="1263" y="730"/>
                    <a:pt x="1235" y="758"/>
                  </a:cubicBezTo>
                  <a:lnTo>
                    <a:pt x="1235" y="758"/>
                  </a:lnTo>
                  <a:cubicBezTo>
                    <a:pt x="1207" y="786"/>
                    <a:pt x="1207" y="843"/>
                    <a:pt x="1179" y="871"/>
                  </a:cubicBezTo>
                  <a:lnTo>
                    <a:pt x="1179" y="871"/>
                  </a:lnTo>
                  <a:cubicBezTo>
                    <a:pt x="1151" y="899"/>
                    <a:pt x="1151" y="955"/>
                    <a:pt x="1123" y="1011"/>
                  </a:cubicBezTo>
                  <a:lnTo>
                    <a:pt x="1123" y="983"/>
                  </a:lnTo>
                  <a:cubicBezTo>
                    <a:pt x="1095" y="1039"/>
                    <a:pt x="1095" y="1095"/>
                    <a:pt x="1067" y="1123"/>
                  </a:cubicBezTo>
                  <a:cubicBezTo>
                    <a:pt x="1067" y="1123"/>
                    <a:pt x="1067" y="1151"/>
                    <a:pt x="1067" y="1180"/>
                  </a:cubicBezTo>
                  <a:cubicBezTo>
                    <a:pt x="1039" y="1180"/>
                    <a:pt x="1011" y="1180"/>
                    <a:pt x="983" y="1180"/>
                  </a:cubicBezTo>
                  <a:cubicBezTo>
                    <a:pt x="786" y="983"/>
                    <a:pt x="533" y="983"/>
                    <a:pt x="253" y="1039"/>
                  </a:cubicBezTo>
                  <a:cubicBezTo>
                    <a:pt x="225" y="1011"/>
                    <a:pt x="225" y="1011"/>
                    <a:pt x="197" y="1011"/>
                  </a:cubicBezTo>
                  <a:cubicBezTo>
                    <a:pt x="28" y="843"/>
                    <a:pt x="0" y="702"/>
                    <a:pt x="168" y="562"/>
                  </a:cubicBezTo>
                  <a:cubicBezTo>
                    <a:pt x="253" y="506"/>
                    <a:pt x="281" y="393"/>
                    <a:pt x="281" y="309"/>
                  </a:cubicBezTo>
                  <a:cubicBezTo>
                    <a:pt x="253" y="225"/>
                    <a:pt x="253" y="169"/>
                    <a:pt x="337" y="141"/>
                  </a:cubicBezTo>
                  <a:cubicBezTo>
                    <a:pt x="365" y="141"/>
                    <a:pt x="393" y="141"/>
                    <a:pt x="421" y="141"/>
                  </a:cubicBezTo>
                  <a:cubicBezTo>
                    <a:pt x="562" y="169"/>
                    <a:pt x="730" y="0"/>
                    <a:pt x="870" y="197"/>
                  </a:cubicBezTo>
                  <a:cubicBezTo>
                    <a:pt x="870" y="197"/>
                    <a:pt x="870" y="225"/>
                    <a:pt x="870" y="2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70"/>
            <p:cNvSpPr/>
            <p:nvPr/>
          </p:nvSpPr>
          <p:spPr>
            <a:xfrm>
              <a:off x="2915450" y="714675"/>
              <a:ext cx="37225" cy="27400"/>
            </a:xfrm>
            <a:custGeom>
              <a:avLst/>
              <a:gdLst/>
              <a:ahLst/>
              <a:cxnLst/>
              <a:rect l="l" t="t" r="r" b="b"/>
              <a:pathLst>
                <a:path w="1489" h="1096" extrusionOk="0">
                  <a:moveTo>
                    <a:pt x="1151" y="1096"/>
                  </a:moveTo>
                  <a:cubicBezTo>
                    <a:pt x="1151" y="927"/>
                    <a:pt x="1123" y="759"/>
                    <a:pt x="1039" y="590"/>
                  </a:cubicBezTo>
                  <a:cubicBezTo>
                    <a:pt x="1011" y="506"/>
                    <a:pt x="983" y="394"/>
                    <a:pt x="843" y="534"/>
                  </a:cubicBezTo>
                  <a:cubicBezTo>
                    <a:pt x="843" y="534"/>
                    <a:pt x="786" y="534"/>
                    <a:pt x="758" y="534"/>
                  </a:cubicBezTo>
                  <a:cubicBezTo>
                    <a:pt x="646" y="450"/>
                    <a:pt x="534" y="338"/>
                    <a:pt x="562" y="618"/>
                  </a:cubicBezTo>
                  <a:cubicBezTo>
                    <a:pt x="562" y="646"/>
                    <a:pt x="450" y="675"/>
                    <a:pt x="393" y="731"/>
                  </a:cubicBezTo>
                  <a:cubicBezTo>
                    <a:pt x="365" y="759"/>
                    <a:pt x="337" y="815"/>
                    <a:pt x="309" y="843"/>
                  </a:cubicBezTo>
                  <a:cubicBezTo>
                    <a:pt x="28" y="843"/>
                    <a:pt x="0" y="815"/>
                    <a:pt x="113" y="534"/>
                  </a:cubicBezTo>
                  <a:cubicBezTo>
                    <a:pt x="141" y="282"/>
                    <a:pt x="365" y="253"/>
                    <a:pt x="534" y="169"/>
                  </a:cubicBezTo>
                  <a:cubicBezTo>
                    <a:pt x="674" y="57"/>
                    <a:pt x="815" y="85"/>
                    <a:pt x="955" y="141"/>
                  </a:cubicBezTo>
                  <a:cubicBezTo>
                    <a:pt x="1039" y="113"/>
                    <a:pt x="1151" y="1"/>
                    <a:pt x="1095" y="197"/>
                  </a:cubicBezTo>
                  <a:cubicBezTo>
                    <a:pt x="1095" y="253"/>
                    <a:pt x="1039" y="282"/>
                    <a:pt x="1067" y="338"/>
                  </a:cubicBezTo>
                  <a:cubicBezTo>
                    <a:pt x="1208" y="310"/>
                    <a:pt x="1292" y="169"/>
                    <a:pt x="1432" y="253"/>
                  </a:cubicBezTo>
                  <a:cubicBezTo>
                    <a:pt x="1488" y="282"/>
                    <a:pt x="1488" y="338"/>
                    <a:pt x="1432" y="366"/>
                  </a:cubicBezTo>
                  <a:lnTo>
                    <a:pt x="1432" y="366"/>
                  </a:lnTo>
                  <a:cubicBezTo>
                    <a:pt x="1376" y="422"/>
                    <a:pt x="1432" y="506"/>
                    <a:pt x="1376" y="534"/>
                  </a:cubicBezTo>
                  <a:lnTo>
                    <a:pt x="1376" y="534"/>
                  </a:lnTo>
                  <a:cubicBezTo>
                    <a:pt x="1320" y="646"/>
                    <a:pt x="1320" y="731"/>
                    <a:pt x="1264" y="843"/>
                  </a:cubicBezTo>
                  <a:cubicBezTo>
                    <a:pt x="1264" y="871"/>
                    <a:pt x="1264" y="871"/>
                    <a:pt x="1264" y="899"/>
                  </a:cubicBezTo>
                  <a:cubicBezTo>
                    <a:pt x="1208" y="955"/>
                    <a:pt x="1264" y="1040"/>
                    <a:pt x="1208" y="1068"/>
                  </a:cubicBezTo>
                  <a:lnTo>
                    <a:pt x="1208" y="1068"/>
                  </a:lnTo>
                  <a:cubicBezTo>
                    <a:pt x="1179" y="1096"/>
                    <a:pt x="1179" y="1096"/>
                    <a:pt x="1151" y="10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70"/>
            <p:cNvSpPr/>
            <p:nvPr/>
          </p:nvSpPr>
          <p:spPr>
            <a:xfrm>
              <a:off x="2819300" y="645200"/>
              <a:ext cx="11250" cy="33000"/>
            </a:xfrm>
            <a:custGeom>
              <a:avLst/>
              <a:gdLst/>
              <a:ahLst/>
              <a:cxnLst/>
              <a:rect l="l" t="t" r="r" b="b"/>
              <a:pathLst>
                <a:path w="450" h="1320" extrusionOk="0">
                  <a:moveTo>
                    <a:pt x="281" y="281"/>
                  </a:moveTo>
                  <a:cubicBezTo>
                    <a:pt x="197" y="309"/>
                    <a:pt x="141" y="337"/>
                    <a:pt x="225" y="421"/>
                  </a:cubicBezTo>
                  <a:cubicBezTo>
                    <a:pt x="449" y="646"/>
                    <a:pt x="449" y="871"/>
                    <a:pt x="309" y="1123"/>
                  </a:cubicBezTo>
                  <a:cubicBezTo>
                    <a:pt x="281" y="1180"/>
                    <a:pt x="281" y="1236"/>
                    <a:pt x="281" y="1292"/>
                  </a:cubicBezTo>
                  <a:cubicBezTo>
                    <a:pt x="253" y="1320"/>
                    <a:pt x="253" y="1320"/>
                    <a:pt x="225" y="1292"/>
                  </a:cubicBezTo>
                  <a:cubicBezTo>
                    <a:pt x="225" y="1264"/>
                    <a:pt x="225" y="1264"/>
                    <a:pt x="225" y="1236"/>
                  </a:cubicBezTo>
                  <a:cubicBezTo>
                    <a:pt x="169" y="1151"/>
                    <a:pt x="225" y="1039"/>
                    <a:pt x="169" y="927"/>
                  </a:cubicBezTo>
                  <a:cubicBezTo>
                    <a:pt x="169" y="927"/>
                    <a:pt x="169" y="899"/>
                    <a:pt x="169" y="871"/>
                  </a:cubicBezTo>
                  <a:cubicBezTo>
                    <a:pt x="84" y="786"/>
                    <a:pt x="169" y="674"/>
                    <a:pt x="112" y="590"/>
                  </a:cubicBezTo>
                  <a:cubicBezTo>
                    <a:pt x="112" y="562"/>
                    <a:pt x="112" y="534"/>
                    <a:pt x="112" y="534"/>
                  </a:cubicBezTo>
                  <a:cubicBezTo>
                    <a:pt x="28" y="421"/>
                    <a:pt x="112" y="309"/>
                    <a:pt x="56" y="225"/>
                  </a:cubicBezTo>
                  <a:cubicBezTo>
                    <a:pt x="56" y="197"/>
                    <a:pt x="56" y="197"/>
                    <a:pt x="56" y="169"/>
                  </a:cubicBezTo>
                  <a:cubicBezTo>
                    <a:pt x="0" y="113"/>
                    <a:pt x="28" y="57"/>
                    <a:pt x="28" y="0"/>
                  </a:cubicBezTo>
                  <a:cubicBezTo>
                    <a:pt x="225" y="0"/>
                    <a:pt x="337" y="85"/>
                    <a:pt x="281" y="2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70"/>
            <p:cNvSpPr/>
            <p:nvPr/>
          </p:nvSpPr>
          <p:spPr>
            <a:xfrm>
              <a:off x="2915450" y="629750"/>
              <a:ext cx="2125" cy="3550"/>
            </a:xfrm>
            <a:custGeom>
              <a:avLst/>
              <a:gdLst/>
              <a:ahLst/>
              <a:cxnLst/>
              <a:rect l="l" t="t" r="r" b="b"/>
              <a:pathLst>
                <a:path w="85" h="142" extrusionOk="0">
                  <a:moveTo>
                    <a:pt x="57" y="1"/>
                  </a:moveTo>
                  <a:cubicBezTo>
                    <a:pt x="85" y="57"/>
                    <a:pt x="57" y="113"/>
                    <a:pt x="28" y="141"/>
                  </a:cubicBezTo>
                  <a:lnTo>
                    <a:pt x="0" y="141"/>
                  </a:lnTo>
                  <a:cubicBezTo>
                    <a:pt x="0" y="113"/>
                    <a:pt x="0" y="113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57"/>
                    <a:pt x="28" y="29"/>
                    <a:pt x="28" y="29"/>
                  </a:cubicBezTo>
                  <a:cubicBezTo>
                    <a:pt x="28" y="1"/>
                    <a:pt x="57" y="1"/>
                    <a:pt x="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70"/>
            <p:cNvSpPr/>
            <p:nvPr/>
          </p:nvSpPr>
          <p:spPr>
            <a:xfrm>
              <a:off x="2918950" y="6241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1" y="0"/>
                  </a:moveTo>
                  <a:cubicBezTo>
                    <a:pt x="1" y="0"/>
                    <a:pt x="29" y="0"/>
                    <a:pt x="57" y="0"/>
                  </a:cubicBezTo>
                  <a:cubicBezTo>
                    <a:pt x="29" y="28"/>
                    <a:pt x="29" y="28"/>
                    <a:pt x="1" y="56"/>
                  </a:cubicBezTo>
                  <a:cubicBezTo>
                    <a:pt x="1" y="28"/>
                    <a:pt x="1" y="28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70"/>
            <p:cNvSpPr/>
            <p:nvPr/>
          </p:nvSpPr>
          <p:spPr>
            <a:xfrm>
              <a:off x="2917550" y="6269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1" y="0"/>
                  </a:moveTo>
                  <a:cubicBezTo>
                    <a:pt x="1" y="0"/>
                    <a:pt x="29" y="0"/>
                    <a:pt x="57" y="0"/>
                  </a:cubicBezTo>
                  <a:cubicBezTo>
                    <a:pt x="29" y="28"/>
                    <a:pt x="1" y="57"/>
                    <a:pt x="1" y="57"/>
                  </a:cubicBezTo>
                  <a:cubicBezTo>
                    <a:pt x="1" y="57"/>
                    <a:pt x="1" y="28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70"/>
            <p:cNvSpPr/>
            <p:nvPr/>
          </p:nvSpPr>
          <p:spPr>
            <a:xfrm>
              <a:off x="2888775" y="651525"/>
              <a:ext cx="68100" cy="56875"/>
            </a:xfrm>
            <a:custGeom>
              <a:avLst/>
              <a:gdLst/>
              <a:ahLst/>
              <a:cxnLst/>
              <a:rect l="l" t="t" r="r" b="b"/>
              <a:pathLst>
                <a:path w="2724" h="2275" extrusionOk="0">
                  <a:moveTo>
                    <a:pt x="422" y="1291"/>
                  </a:moveTo>
                  <a:cubicBezTo>
                    <a:pt x="562" y="1291"/>
                    <a:pt x="702" y="1263"/>
                    <a:pt x="871" y="1235"/>
                  </a:cubicBezTo>
                  <a:cubicBezTo>
                    <a:pt x="955" y="1207"/>
                    <a:pt x="955" y="1123"/>
                    <a:pt x="983" y="1039"/>
                  </a:cubicBezTo>
                  <a:cubicBezTo>
                    <a:pt x="1039" y="955"/>
                    <a:pt x="955" y="927"/>
                    <a:pt x="899" y="927"/>
                  </a:cubicBezTo>
                  <a:cubicBezTo>
                    <a:pt x="787" y="870"/>
                    <a:pt x="815" y="814"/>
                    <a:pt x="843" y="758"/>
                  </a:cubicBezTo>
                  <a:lnTo>
                    <a:pt x="843" y="758"/>
                  </a:lnTo>
                  <a:cubicBezTo>
                    <a:pt x="1011" y="702"/>
                    <a:pt x="1039" y="533"/>
                    <a:pt x="1152" y="477"/>
                  </a:cubicBezTo>
                  <a:cubicBezTo>
                    <a:pt x="1152" y="365"/>
                    <a:pt x="1011" y="421"/>
                    <a:pt x="1011" y="309"/>
                  </a:cubicBezTo>
                  <a:cubicBezTo>
                    <a:pt x="1095" y="253"/>
                    <a:pt x="1180" y="281"/>
                    <a:pt x="1264" y="281"/>
                  </a:cubicBezTo>
                  <a:cubicBezTo>
                    <a:pt x="1320" y="197"/>
                    <a:pt x="1432" y="225"/>
                    <a:pt x="1517" y="197"/>
                  </a:cubicBezTo>
                  <a:cubicBezTo>
                    <a:pt x="1545" y="197"/>
                    <a:pt x="1573" y="197"/>
                    <a:pt x="1573" y="168"/>
                  </a:cubicBezTo>
                  <a:cubicBezTo>
                    <a:pt x="1601" y="168"/>
                    <a:pt x="1629" y="140"/>
                    <a:pt x="1657" y="140"/>
                  </a:cubicBezTo>
                  <a:cubicBezTo>
                    <a:pt x="1657" y="140"/>
                    <a:pt x="1685" y="112"/>
                    <a:pt x="1713" y="112"/>
                  </a:cubicBezTo>
                  <a:cubicBezTo>
                    <a:pt x="1741" y="112"/>
                    <a:pt x="1769" y="112"/>
                    <a:pt x="1797" y="112"/>
                  </a:cubicBezTo>
                  <a:cubicBezTo>
                    <a:pt x="1797" y="112"/>
                    <a:pt x="1825" y="140"/>
                    <a:pt x="1853" y="140"/>
                  </a:cubicBezTo>
                  <a:cubicBezTo>
                    <a:pt x="1910" y="168"/>
                    <a:pt x="1994" y="0"/>
                    <a:pt x="2022" y="140"/>
                  </a:cubicBezTo>
                  <a:cubicBezTo>
                    <a:pt x="2022" y="168"/>
                    <a:pt x="2022" y="197"/>
                    <a:pt x="2022" y="225"/>
                  </a:cubicBezTo>
                  <a:cubicBezTo>
                    <a:pt x="2050" y="225"/>
                    <a:pt x="2078" y="253"/>
                    <a:pt x="2106" y="281"/>
                  </a:cubicBezTo>
                  <a:cubicBezTo>
                    <a:pt x="2078" y="337"/>
                    <a:pt x="1994" y="365"/>
                    <a:pt x="1966" y="421"/>
                  </a:cubicBezTo>
                  <a:cubicBezTo>
                    <a:pt x="2050" y="505"/>
                    <a:pt x="2106" y="365"/>
                    <a:pt x="2190" y="365"/>
                  </a:cubicBezTo>
                  <a:cubicBezTo>
                    <a:pt x="2218" y="449"/>
                    <a:pt x="2162" y="505"/>
                    <a:pt x="2162" y="562"/>
                  </a:cubicBezTo>
                  <a:cubicBezTo>
                    <a:pt x="2022" y="786"/>
                    <a:pt x="2050" y="786"/>
                    <a:pt x="2303" y="814"/>
                  </a:cubicBezTo>
                  <a:cubicBezTo>
                    <a:pt x="2359" y="842"/>
                    <a:pt x="2415" y="814"/>
                    <a:pt x="2443" y="898"/>
                  </a:cubicBezTo>
                  <a:cubicBezTo>
                    <a:pt x="2471" y="955"/>
                    <a:pt x="2527" y="983"/>
                    <a:pt x="2555" y="1011"/>
                  </a:cubicBezTo>
                  <a:cubicBezTo>
                    <a:pt x="2611" y="1067"/>
                    <a:pt x="2640" y="1095"/>
                    <a:pt x="2724" y="1151"/>
                  </a:cubicBezTo>
                  <a:cubicBezTo>
                    <a:pt x="2583" y="1179"/>
                    <a:pt x="2471" y="1179"/>
                    <a:pt x="2387" y="1067"/>
                  </a:cubicBezTo>
                  <a:cubicBezTo>
                    <a:pt x="2331" y="983"/>
                    <a:pt x="2303" y="1011"/>
                    <a:pt x="2275" y="1067"/>
                  </a:cubicBezTo>
                  <a:cubicBezTo>
                    <a:pt x="2190" y="1207"/>
                    <a:pt x="2162" y="1151"/>
                    <a:pt x="2134" y="1067"/>
                  </a:cubicBezTo>
                  <a:cubicBezTo>
                    <a:pt x="2050" y="842"/>
                    <a:pt x="1966" y="786"/>
                    <a:pt x="1685" y="842"/>
                  </a:cubicBezTo>
                  <a:cubicBezTo>
                    <a:pt x="1797" y="955"/>
                    <a:pt x="1853" y="1067"/>
                    <a:pt x="1910" y="1207"/>
                  </a:cubicBezTo>
                  <a:cubicBezTo>
                    <a:pt x="1910" y="1291"/>
                    <a:pt x="1882" y="1348"/>
                    <a:pt x="1825" y="1432"/>
                  </a:cubicBezTo>
                  <a:cubicBezTo>
                    <a:pt x="1769" y="1488"/>
                    <a:pt x="1741" y="1432"/>
                    <a:pt x="1685" y="1404"/>
                  </a:cubicBezTo>
                  <a:cubicBezTo>
                    <a:pt x="1629" y="1404"/>
                    <a:pt x="1601" y="1376"/>
                    <a:pt x="1545" y="1348"/>
                  </a:cubicBezTo>
                  <a:cubicBezTo>
                    <a:pt x="1292" y="1095"/>
                    <a:pt x="1208" y="1123"/>
                    <a:pt x="1039" y="1460"/>
                  </a:cubicBezTo>
                  <a:cubicBezTo>
                    <a:pt x="1039" y="1460"/>
                    <a:pt x="1039" y="1488"/>
                    <a:pt x="1039" y="1516"/>
                  </a:cubicBezTo>
                  <a:cubicBezTo>
                    <a:pt x="1011" y="1544"/>
                    <a:pt x="983" y="1572"/>
                    <a:pt x="955" y="1600"/>
                  </a:cubicBezTo>
                  <a:cubicBezTo>
                    <a:pt x="955" y="1600"/>
                    <a:pt x="927" y="1628"/>
                    <a:pt x="927" y="1628"/>
                  </a:cubicBezTo>
                  <a:cubicBezTo>
                    <a:pt x="927" y="1628"/>
                    <a:pt x="955" y="1628"/>
                    <a:pt x="955" y="1628"/>
                  </a:cubicBezTo>
                  <a:cubicBezTo>
                    <a:pt x="983" y="1656"/>
                    <a:pt x="1011" y="1656"/>
                    <a:pt x="1039" y="1685"/>
                  </a:cubicBezTo>
                  <a:cubicBezTo>
                    <a:pt x="1039" y="1713"/>
                    <a:pt x="1067" y="1741"/>
                    <a:pt x="1067" y="1769"/>
                  </a:cubicBezTo>
                  <a:cubicBezTo>
                    <a:pt x="1067" y="1797"/>
                    <a:pt x="1039" y="1825"/>
                    <a:pt x="1011" y="1881"/>
                  </a:cubicBezTo>
                  <a:cubicBezTo>
                    <a:pt x="899" y="1993"/>
                    <a:pt x="759" y="2078"/>
                    <a:pt x="646" y="1853"/>
                  </a:cubicBezTo>
                  <a:cubicBezTo>
                    <a:pt x="646" y="1825"/>
                    <a:pt x="702" y="1825"/>
                    <a:pt x="702" y="1797"/>
                  </a:cubicBezTo>
                  <a:cubicBezTo>
                    <a:pt x="674" y="1797"/>
                    <a:pt x="674" y="1825"/>
                    <a:pt x="646" y="1825"/>
                  </a:cubicBezTo>
                  <a:cubicBezTo>
                    <a:pt x="534" y="1993"/>
                    <a:pt x="422" y="2134"/>
                    <a:pt x="309" y="2274"/>
                  </a:cubicBezTo>
                  <a:cubicBezTo>
                    <a:pt x="281" y="2274"/>
                    <a:pt x="253" y="2274"/>
                    <a:pt x="225" y="2274"/>
                  </a:cubicBezTo>
                  <a:cubicBezTo>
                    <a:pt x="85" y="1993"/>
                    <a:pt x="1" y="1741"/>
                    <a:pt x="169" y="1488"/>
                  </a:cubicBezTo>
                  <a:cubicBezTo>
                    <a:pt x="225" y="1432"/>
                    <a:pt x="281" y="1432"/>
                    <a:pt x="337" y="1404"/>
                  </a:cubicBezTo>
                  <a:cubicBezTo>
                    <a:pt x="365" y="1348"/>
                    <a:pt x="394" y="1320"/>
                    <a:pt x="422" y="12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70"/>
            <p:cNvSpPr/>
            <p:nvPr/>
          </p:nvSpPr>
          <p:spPr>
            <a:xfrm>
              <a:off x="2908425" y="677475"/>
              <a:ext cx="35825" cy="44950"/>
            </a:xfrm>
            <a:custGeom>
              <a:avLst/>
              <a:gdLst/>
              <a:ahLst/>
              <a:cxnLst/>
              <a:rect l="l" t="t" r="r" b="b"/>
              <a:pathLst>
                <a:path w="1433" h="1798" extrusionOk="0">
                  <a:moveTo>
                    <a:pt x="225" y="478"/>
                  </a:moveTo>
                  <a:cubicBezTo>
                    <a:pt x="225" y="422"/>
                    <a:pt x="169" y="394"/>
                    <a:pt x="85" y="338"/>
                  </a:cubicBezTo>
                  <a:cubicBezTo>
                    <a:pt x="169" y="282"/>
                    <a:pt x="253" y="253"/>
                    <a:pt x="309" y="169"/>
                  </a:cubicBezTo>
                  <a:cubicBezTo>
                    <a:pt x="422" y="1"/>
                    <a:pt x="506" y="1"/>
                    <a:pt x="674" y="113"/>
                  </a:cubicBezTo>
                  <a:cubicBezTo>
                    <a:pt x="787" y="169"/>
                    <a:pt x="843" y="282"/>
                    <a:pt x="899" y="366"/>
                  </a:cubicBezTo>
                  <a:cubicBezTo>
                    <a:pt x="899" y="450"/>
                    <a:pt x="899" y="562"/>
                    <a:pt x="787" y="618"/>
                  </a:cubicBezTo>
                  <a:cubicBezTo>
                    <a:pt x="674" y="731"/>
                    <a:pt x="674" y="759"/>
                    <a:pt x="618" y="1011"/>
                  </a:cubicBezTo>
                  <a:cubicBezTo>
                    <a:pt x="815" y="899"/>
                    <a:pt x="927" y="1011"/>
                    <a:pt x="1096" y="1152"/>
                  </a:cubicBezTo>
                  <a:cubicBezTo>
                    <a:pt x="1039" y="899"/>
                    <a:pt x="1292" y="871"/>
                    <a:pt x="1320" y="647"/>
                  </a:cubicBezTo>
                  <a:cubicBezTo>
                    <a:pt x="1432" y="815"/>
                    <a:pt x="1376" y="955"/>
                    <a:pt x="1348" y="1096"/>
                  </a:cubicBezTo>
                  <a:cubicBezTo>
                    <a:pt x="1320" y="1264"/>
                    <a:pt x="1236" y="1433"/>
                    <a:pt x="1236" y="1629"/>
                  </a:cubicBezTo>
                  <a:cubicBezTo>
                    <a:pt x="1124" y="1741"/>
                    <a:pt x="955" y="1601"/>
                    <a:pt x="843" y="1685"/>
                  </a:cubicBezTo>
                  <a:cubicBezTo>
                    <a:pt x="674" y="1770"/>
                    <a:pt x="562" y="1798"/>
                    <a:pt x="590" y="1545"/>
                  </a:cubicBezTo>
                  <a:cubicBezTo>
                    <a:pt x="646" y="1376"/>
                    <a:pt x="478" y="1348"/>
                    <a:pt x="366" y="1292"/>
                  </a:cubicBezTo>
                  <a:cubicBezTo>
                    <a:pt x="309" y="1236"/>
                    <a:pt x="197" y="1264"/>
                    <a:pt x="113" y="1208"/>
                  </a:cubicBezTo>
                  <a:cubicBezTo>
                    <a:pt x="57" y="1180"/>
                    <a:pt x="1" y="1096"/>
                    <a:pt x="85" y="1068"/>
                  </a:cubicBezTo>
                  <a:cubicBezTo>
                    <a:pt x="281" y="1011"/>
                    <a:pt x="197" y="871"/>
                    <a:pt x="225" y="787"/>
                  </a:cubicBezTo>
                  <a:cubicBezTo>
                    <a:pt x="225" y="731"/>
                    <a:pt x="225" y="703"/>
                    <a:pt x="225" y="675"/>
                  </a:cubicBezTo>
                  <a:cubicBezTo>
                    <a:pt x="225" y="590"/>
                    <a:pt x="225" y="534"/>
                    <a:pt x="225" y="47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70"/>
            <p:cNvSpPr/>
            <p:nvPr/>
          </p:nvSpPr>
          <p:spPr>
            <a:xfrm>
              <a:off x="2948425" y="617825"/>
              <a:ext cx="33025" cy="26700"/>
            </a:xfrm>
            <a:custGeom>
              <a:avLst/>
              <a:gdLst/>
              <a:ahLst/>
              <a:cxnLst/>
              <a:rect l="l" t="t" r="r" b="b"/>
              <a:pathLst>
                <a:path w="1321" h="1068" extrusionOk="0">
                  <a:moveTo>
                    <a:pt x="1012" y="730"/>
                  </a:moveTo>
                  <a:cubicBezTo>
                    <a:pt x="1012" y="843"/>
                    <a:pt x="1012" y="927"/>
                    <a:pt x="843" y="955"/>
                  </a:cubicBezTo>
                  <a:cubicBezTo>
                    <a:pt x="731" y="983"/>
                    <a:pt x="619" y="955"/>
                    <a:pt x="506" y="1067"/>
                  </a:cubicBezTo>
                  <a:cubicBezTo>
                    <a:pt x="506" y="955"/>
                    <a:pt x="534" y="871"/>
                    <a:pt x="590" y="871"/>
                  </a:cubicBezTo>
                  <a:cubicBezTo>
                    <a:pt x="731" y="871"/>
                    <a:pt x="787" y="815"/>
                    <a:pt x="731" y="702"/>
                  </a:cubicBezTo>
                  <a:cubicBezTo>
                    <a:pt x="675" y="618"/>
                    <a:pt x="619" y="534"/>
                    <a:pt x="506" y="646"/>
                  </a:cubicBezTo>
                  <a:cubicBezTo>
                    <a:pt x="478" y="674"/>
                    <a:pt x="450" y="674"/>
                    <a:pt x="422" y="674"/>
                  </a:cubicBezTo>
                  <a:cubicBezTo>
                    <a:pt x="394" y="618"/>
                    <a:pt x="310" y="618"/>
                    <a:pt x="310" y="674"/>
                  </a:cubicBezTo>
                  <a:cubicBezTo>
                    <a:pt x="310" y="815"/>
                    <a:pt x="197" y="843"/>
                    <a:pt x="113" y="899"/>
                  </a:cubicBezTo>
                  <a:cubicBezTo>
                    <a:pt x="57" y="871"/>
                    <a:pt x="1" y="815"/>
                    <a:pt x="1" y="730"/>
                  </a:cubicBezTo>
                  <a:cubicBezTo>
                    <a:pt x="113" y="674"/>
                    <a:pt x="197" y="590"/>
                    <a:pt x="197" y="422"/>
                  </a:cubicBezTo>
                  <a:cubicBezTo>
                    <a:pt x="169" y="365"/>
                    <a:pt x="225" y="253"/>
                    <a:pt x="338" y="253"/>
                  </a:cubicBezTo>
                  <a:cubicBezTo>
                    <a:pt x="450" y="225"/>
                    <a:pt x="562" y="169"/>
                    <a:pt x="590" y="85"/>
                  </a:cubicBezTo>
                  <a:cubicBezTo>
                    <a:pt x="787" y="85"/>
                    <a:pt x="815" y="225"/>
                    <a:pt x="871" y="393"/>
                  </a:cubicBezTo>
                  <a:cubicBezTo>
                    <a:pt x="955" y="253"/>
                    <a:pt x="843" y="141"/>
                    <a:pt x="871" y="29"/>
                  </a:cubicBezTo>
                  <a:cubicBezTo>
                    <a:pt x="983" y="0"/>
                    <a:pt x="1068" y="85"/>
                    <a:pt x="1152" y="113"/>
                  </a:cubicBezTo>
                  <a:cubicBezTo>
                    <a:pt x="1236" y="141"/>
                    <a:pt x="1264" y="253"/>
                    <a:pt x="1292" y="337"/>
                  </a:cubicBezTo>
                  <a:cubicBezTo>
                    <a:pt x="1320" y="450"/>
                    <a:pt x="1236" y="506"/>
                    <a:pt x="1152" y="534"/>
                  </a:cubicBezTo>
                  <a:cubicBezTo>
                    <a:pt x="1068" y="562"/>
                    <a:pt x="1124" y="702"/>
                    <a:pt x="1012" y="73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70"/>
            <p:cNvSpPr/>
            <p:nvPr/>
          </p:nvSpPr>
          <p:spPr>
            <a:xfrm>
              <a:off x="2930175" y="643800"/>
              <a:ext cx="12675" cy="14750"/>
            </a:xfrm>
            <a:custGeom>
              <a:avLst/>
              <a:gdLst/>
              <a:ahLst/>
              <a:cxnLst/>
              <a:rect l="l" t="t" r="r" b="b"/>
              <a:pathLst>
                <a:path w="507" h="590" extrusionOk="0">
                  <a:moveTo>
                    <a:pt x="366" y="449"/>
                  </a:moveTo>
                  <a:cubicBezTo>
                    <a:pt x="310" y="506"/>
                    <a:pt x="226" y="590"/>
                    <a:pt x="141" y="449"/>
                  </a:cubicBezTo>
                  <a:cubicBezTo>
                    <a:pt x="141" y="393"/>
                    <a:pt x="141" y="337"/>
                    <a:pt x="113" y="253"/>
                  </a:cubicBezTo>
                  <a:cubicBezTo>
                    <a:pt x="85" y="197"/>
                    <a:pt x="1" y="113"/>
                    <a:pt x="85" y="56"/>
                  </a:cubicBezTo>
                  <a:cubicBezTo>
                    <a:pt x="197" y="0"/>
                    <a:pt x="254" y="84"/>
                    <a:pt x="310" y="169"/>
                  </a:cubicBezTo>
                  <a:cubicBezTo>
                    <a:pt x="338" y="253"/>
                    <a:pt x="506" y="337"/>
                    <a:pt x="366" y="44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70"/>
            <p:cNvSpPr/>
            <p:nvPr/>
          </p:nvSpPr>
          <p:spPr>
            <a:xfrm>
              <a:off x="2951250" y="645200"/>
              <a:ext cx="6325" cy="5625"/>
            </a:xfrm>
            <a:custGeom>
              <a:avLst/>
              <a:gdLst/>
              <a:ahLst/>
              <a:cxnLst/>
              <a:rect l="l" t="t" r="r" b="b"/>
              <a:pathLst>
                <a:path w="253" h="225" extrusionOk="0">
                  <a:moveTo>
                    <a:pt x="0" y="113"/>
                  </a:moveTo>
                  <a:cubicBezTo>
                    <a:pt x="28" y="113"/>
                    <a:pt x="56" y="113"/>
                    <a:pt x="56" y="113"/>
                  </a:cubicBezTo>
                  <a:cubicBezTo>
                    <a:pt x="253" y="0"/>
                    <a:pt x="225" y="113"/>
                    <a:pt x="197" y="225"/>
                  </a:cubicBezTo>
                  <a:cubicBezTo>
                    <a:pt x="112" y="225"/>
                    <a:pt x="56" y="197"/>
                    <a:pt x="0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70"/>
            <p:cNvSpPr/>
            <p:nvPr/>
          </p:nvSpPr>
          <p:spPr>
            <a:xfrm>
              <a:off x="2948425" y="641675"/>
              <a:ext cx="4950" cy="6350"/>
            </a:xfrm>
            <a:custGeom>
              <a:avLst/>
              <a:gdLst/>
              <a:ahLst/>
              <a:cxnLst/>
              <a:rect l="l" t="t" r="r" b="b"/>
              <a:pathLst>
                <a:path w="198" h="254" extrusionOk="0">
                  <a:moveTo>
                    <a:pt x="113" y="1"/>
                  </a:moveTo>
                  <a:cubicBezTo>
                    <a:pt x="197" y="85"/>
                    <a:pt x="113" y="169"/>
                    <a:pt x="113" y="254"/>
                  </a:cubicBezTo>
                  <a:cubicBezTo>
                    <a:pt x="57" y="254"/>
                    <a:pt x="1" y="198"/>
                    <a:pt x="1" y="141"/>
                  </a:cubicBezTo>
                  <a:cubicBezTo>
                    <a:pt x="1" y="85"/>
                    <a:pt x="29" y="29"/>
                    <a:pt x="57" y="1"/>
                  </a:cubicBezTo>
                  <a:cubicBezTo>
                    <a:pt x="85" y="1"/>
                    <a:pt x="113" y="1"/>
                    <a:pt x="1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70"/>
            <p:cNvSpPr/>
            <p:nvPr/>
          </p:nvSpPr>
          <p:spPr>
            <a:xfrm>
              <a:off x="2947025" y="641675"/>
              <a:ext cx="2850" cy="3550"/>
            </a:xfrm>
            <a:custGeom>
              <a:avLst/>
              <a:gdLst/>
              <a:ahLst/>
              <a:cxnLst/>
              <a:rect l="l" t="t" r="r" b="b"/>
              <a:pathLst>
                <a:path w="114" h="142" extrusionOk="0">
                  <a:moveTo>
                    <a:pt x="113" y="1"/>
                  </a:moveTo>
                  <a:cubicBezTo>
                    <a:pt x="113" y="57"/>
                    <a:pt x="113" y="113"/>
                    <a:pt x="57" y="141"/>
                  </a:cubicBezTo>
                  <a:cubicBezTo>
                    <a:pt x="1" y="113"/>
                    <a:pt x="1" y="57"/>
                    <a:pt x="1" y="1"/>
                  </a:cubicBezTo>
                  <a:cubicBezTo>
                    <a:pt x="29" y="1"/>
                    <a:pt x="29" y="1"/>
                    <a:pt x="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70"/>
            <p:cNvSpPr/>
            <p:nvPr/>
          </p:nvSpPr>
          <p:spPr>
            <a:xfrm>
              <a:off x="2947025" y="649400"/>
              <a:ext cx="2125" cy="2150"/>
            </a:xfrm>
            <a:custGeom>
              <a:avLst/>
              <a:gdLst/>
              <a:ahLst/>
              <a:cxnLst/>
              <a:rect l="l" t="t" r="r" b="b"/>
              <a:pathLst>
                <a:path w="85" h="86" extrusionOk="0">
                  <a:moveTo>
                    <a:pt x="85" y="57"/>
                  </a:moveTo>
                  <a:cubicBezTo>
                    <a:pt x="85" y="57"/>
                    <a:pt x="85" y="57"/>
                    <a:pt x="85" y="85"/>
                  </a:cubicBezTo>
                  <a:cubicBezTo>
                    <a:pt x="57" y="57"/>
                    <a:pt x="29" y="57"/>
                    <a:pt x="1" y="29"/>
                  </a:cubicBezTo>
                  <a:cubicBezTo>
                    <a:pt x="1" y="1"/>
                    <a:pt x="1" y="1"/>
                    <a:pt x="29" y="1"/>
                  </a:cubicBezTo>
                  <a:cubicBezTo>
                    <a:pt x="57" y="1"/>
                    <a:pt x="85" y="1"/>
                    <a:pt x="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70"/>
            <p:cNvSpPr/>
            <p:nvPr/>
          </p:nvSpPr>
          <p:spPr>
            <a:xfrm>
              <a:off x="2946325" y="64027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85" y="57"/>
                  </a:moveTo>
                  <a:lnTo>
                    <a:pt x="29" y="57"/>
                  </a:lnTo>
                  <a:cubicBezTo>
                    <a:pt x="29" y="57"/>
                    <a:pt x="29" y="29"/>
                    <a:pt x="1" y="29"/>
                  </a:cubicBezTo>
                  <a:cubicBezTo>
                    <a:pt x="57" y="1"/>
                    <a:pt x="85" y="29"/>
                    <a:pt x="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70"/>
            <p:cNvSpPr/>
            <p:nvPr/>
          </p:nvSpPr>
          <p:spPr>
            <a:xfrm>
              <a:off x="2951950" y="6711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0"/>
                  </a:cubicBezTo>
                  <a:cubicBezTo>
                    <a:pt x="0" y="0"/>
                    <a:pt x="28" y="0"/>
                    <a:pt x="28" y="0"/>
                  </a:cubicBezTo>
                  <a:cubicBezTo>
                    <a:pt x="28" y="28"/>
                    <a:pt x="28" y="28"/>
                    <a:pt x="28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70"/>
            <p:cNvSpPr/>
            <p:nvPr/>
          </p:nvSpPr>
          <p:spPr>
            <a:xfrm>
              <a:off x="2939300" y="657125"/>
              <a:ext cx="2150" cy="1425"/>
            </a:xfrm>
            <a:custGeom>
              <a:avLst/>
              <a:gdLst/>
              <a:ahLst/>
              <a:cxnLst/>
              <a:rect l="l" t="t" r="r" b="b"/>
              <a:pathLst>
                <a:path w="86" h="57" extrusionOk="0">
                  <a:moveTo>
                    <a:pt x="85" y="57"/>
                  </a:moveTo>
                  <a:cubicBezTo>
                    <a:pt x="57" y="29"/>
                    <a:pt x="29" y="1"/>
                    <a:pt x="1" y="1"/>
                  </a:cubicBezTo>
                  <a:cubicBezTo>
                    <a:pt x="29" y="1"/>
                    <a:pt x="57" y="29"/>
                    <a:pt x="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70"/>
            <p:cNvSpPr/>
            <p:nvPr/>
          </p:nvSpPr>
          <p:spPr>
            <a:xfrm>
              <a:off x="2840350" y="617125"/>
              <a:ext cx="61775" cy="75125"/>
            </a:xfrm>
            <a:custGeom>
              <a:avLst/>
              <a:gdLst/>
              <a:ahLst/>
              <a:cxnLst/>
              <a:rect l="l" t="t" r="r" b="b"/>
              <a:pathLst>
                <a:path w="2471" h="3005" extrusionOk="0">
                  <a:moveTo>
                    <a:pt x="1881" y="281"/>
                  </a:moveTo>
                  <a:cubicBezTo>
                    <a:pt x="1909" y="281"/>
                    <a:pt x="1909" y="281"/>
                    <a:pt x="1938" y="281"/>
                  </a:cubicBezTo>
                  <a:cubicBezTo>
                    <a:pt x="1938" y="337"/>
                    <a:pt x="1966" y="365"/>
                    <a:pt x="1994" y="393"/>
                  </a:cubicBezTo>
                  <a:cubicBezTo>
                    <a:pt x="1994" y="450"/>
                    <a:pt x="1994" y="478"/>
                    <a:pt x="2022" y="506"/>
                  </a:cubicBezTo>
                  <a:cubicBezTo>
                    <a:pt x="1797" y="534"/>
                    <a:pt x="1797" y="534"/>
                    <a:pt x="1797" y="758"/>
                  </a:cubicBezTo>
                  <a:cubicBezTo>
                    <a:pt x="1797" y="786"/>
                    <a:pt x="1797" y="843"/>
                    <a:pt x="1797" y="843"/>
                  </a:cubicBezTo>
                  <a:cubicBezTo>
                    <a:pt x="1601" y="927"/>
                    <a:pt x="1825" y="1123"/>
                    <a:pt x="1685" y="1208"/>
                  </a:cubicBezTo>
                  <a:cubicBezTo>
                    <a:pt x="1797" y="1236"/>
                    <a:pt x="1881" y="1180"/>
                    <a:pt x="1966" y="1151"/>
                  </a:cubicBezTo>
                  <a:cubicBezTo>
                    <a:pt x="1966" y="1095"/>
                    <a:pt x="1825" y="1067"/>
                    <a:pt x="1881" y="983"/>
                  </a:cubicBezTo>
                  <a:cubicBezTo>
                    <a:pt x="1938" y="899"/>
                    <a:pt x="1994" y="955"/>
                    <a:pt x="2050" y="983"/>
                  </a:cubicBezTo>
                  <a:cubicBezTo>
                    <a:pt x="2218" y="1039"/>
                    <a:pt x="2302" y="1236"/>
                    <a:pt x="2274" y="1404"/>
                  </a:cubicBezTo>
                  <a:cubicBezTo>
                    <a:pt x="2274" y="1432"/>
                    <a:pt x="2246" y="1460"/>
                    <a:pt x="2274" y="1460"/>
                  </a:cubicBezTo>
                  <a:cubicBezTo>
                    <a:pt x="2471" y="1685"/>
                    <a:pt x="2162" y="1853"/>
                    <a:pt x="2218" y="2050"/>
                  </a:cubicBezTo>
                  <a:cubicBezTo>
                    <a:pt x="2246" y="2134"/>
                    <a:pt x="2134" y="2134"/>
                    <a:pt x="2106" y="2190"/>
                  </a:cubicBezTo>
                  <a:cubicBezTo>
                    <a:pt x="2078" y="2218"/>
                    <a:pt x="2078" y="2274"/>
                    <a:pt x="2134" y="2303"/>
                  </a:cubicBezTo>
                  <a:lnTo>
                    <a:pt x="2134" y="2303"/>
                  </a:lnTo>
                  <a:cubicBezTo>
                    <a:pt x="2106" y="2443"/>
                    <a:pt x="2050" y="2443"/>
                    <a:pt x="1938" y="2359"/>
                  </a:cubicBezTo>
                  <a:cubicBezTo>
                    <a:pt x="1881" y="2303"/>
                    <a:pt x="1825" y="2331"/>
                    <a:pt x="1797" y="2387"/>
                  </a:cubicBezTo>
                  <a:cubicBezTo>
                    <a:pt x="1769" y="2471"/>
                    <a:pt x="1853" y="2471"/>
                    <a:pt x="1909" y="2471"/>
                  </a:cubicBezTo>
                  <a:cubicBezTo>
                    <a:pt x="1966" y="2499"/>
                    <a:pt x="2022" y="2527"/>
                    <a:pt x="2078" y="2555"/>
                  </a:cubicBezTo>
                  <a:lnTo>
                    <a:pt x="2078" y="2555"/>
                  </a:lnTo>
                  <a:cubicBezTo>
                    <a:pt x="2078" y="2555"/>
                    <a:pt x="2078" y="2583"/>
                    <a:pt x="2078" y="2611"/>
                  </a:cubicBezTo>
                  <a:cubicBezTo>
                    <a:pt x="2022" y="2667"/>
                    <a:pt x="1994" y="2752"/>
                    <a:pt x="1938" y="2808"/>
                  </a:cubicBezTo>
                  <a:cubicBezTo>
                    <a:pt x="1909" y="2808"/>
                    <a:pt x="1881" y="2836"/>
                    <a:pt x="1853" y="2836"/>
                  </a:cubicBezTo>
                  <a:cubicBezTo>
                    <a:pt x="1741" y="2920"/>
                    <a:pt x="1629" y="2864"/>
                    <a:pt x="1516" y="2836"/>
                  </a:cubicBezTo>
                  <a:cubicBezTo>
                    <a:pt x="1180" y="2667"/>
                    <a:pt x="1180" y="2527"/>
                    <a:pt x="1488" y="2190"/>
                  </a:cubicBezTo>
                  <a:cubicBezTo>
                    <a:pt x="1404" y="2162"/>
                    <a:pt x="1376" y="2218"/>
                    <a:pt x="1348" y="2218"/>
                  </a:cubicBezTo>
                  <a:cubicBezTo>
                    <a:pt x="1180" y="2246"/>
                    <a:pt x="1067" y="2246"/>
                    <a:pt x="1123" y="2050"/>
                  </a:cubicBezTo>
                  <a:cubicBezTo>
                    <a:pt x="1151" y="1994"/>
                    <a:pt x="1151" y="1909"/>
                    <a:pt x="1095" y="1881"/>
                  </a:cubicBezTo>
                  <a:cubicBezTo>
                    <a:pt x="1039" y="1881"/>
                    <a:pt x="983" y="1909"/>
                    <a:pt x="927" y="1938"/>
                  </a:cubicBezTo>
                  <a:cubicBezTo>
                    <a:pt x="871" y="1994"/>
                    <a:pt x="927" y="2050"/>
                    <a:pt x="955" y="2106"/>
                  </a:cubicBezTo>
                  <a:cubicBezTo>
                    <a:pt x="983" y="2134"/>
                    <a:pt x="1011" y="2162"/>
                    <a:pt x="1039" y="2190"/>
                  </a:cubicBezTo>
                  <a:cubicBezTo>
                    <a:pt x="1264" y="2415"/>
                    <a:pt x="1292" y="2611"/>
                    <a:pt x="1151" y="2948"/>
                  </a:cubicBezTo>
                  <a:cubicBezTo>
                    <a:pt x="1123" y="2976"/>
                    <a:pt x="1095" y="2976"/>
                    <a:pt x="1067" y="2976"/>
                  </a:cubicBezTo>
                  <a:cubicBezTo>
                    <a:pt x="1011" y="2948"/>
                    <a:pt x="955" y="2920"/>
                    <a:pt x="899" y="2948"/>
                  </a:cubicBezTo>
                  <a:cubicBezTo>
                    <a:pt x="786" y="3004"/>
                    <a:pt x="674" y="2976"/>
                    <a:pt x="590" y="2976"/>
                  </a:cubicBezTo>
                  <a:cubicBezTo>
                    <a:pt x="562" y="2976"/>
                    <a:pt x="534" y="2976"/>
                    <a:pt x="506" y="2948"/>
                  </a:cubicBezTo>
                  <a:cubicBezTo>
                    <a:pt x="478" y="2892"/>
                    <a:pt x="478" y="2836"/>
                    <a:pt x="506" y="2780"/>
                  </a:cubicBezTo>
                  <a:cubicBezTo>
                    <a:pt x="534" y="2780"/>
                    <a:pt x="534" y="2752"/>
                    <a:pt x="534" y="2752"/>
                  </a:cubicBezTo>
                  <a:cubicBezTo>
                    <a:pt x="618" y="2639"/>
                    <a:pt x="815" y="2808"/>
                    <a:pt x="899" y="2583"/>
                  </a:cubicBezTo>
                  <a:cubicBezTo>
                    <a:pt x="758" y="2696"/>
                    <a:pt x="674" y="2667"/>
                    <a:pt x="562" y="2611"/>
                  </a:cubicBezTo>
                  <a:cubicBezTo>
                    <a:pt x="534" y="2583"/>
                    <a:pt x="534" y="2527"/>
                    <a:pt x="534" y="2527"/>
                  </a:cubicBezTo>
                  <a:cubicBezTo>
                    <a:pt x="758" y="2190"/>
                    <a:pt x="534" y="2162"/>
                    <a:pt x="281" y="2106"/>
                  </a:cubicBezTo>
                  <a:cubicBezTo>
                    <a:pt x="253" y="2106"/>
                    <a:pt x="225" y="2078"/>
                    <a:pt x="197" y="2050"/>
                  </a:cubicBezTo>
                  <a:cubicBezTo>
                    <a:pt x="169" y="1938"/>
                    <a:pt x="253" y="1881"/>
                    <a:pt x="337" y="1853"/>
                  </a:cubicBezTo>
                  <a:cubicBezTo>
                    <a:pt x="618" y="1853"/>
                    <a:pt x="730" y="1573"/>
                    <a:pt x="955" y="1460"/>
                  </a:cubicBezTo>
                  <a:cubicBezTo>
                    <a:pt x="1067" y="1404"/>
                    <a:pt x="927" y="1292"/>
                    <a:pt x="871" y="1236"/>
                  </a:cubicBezTo>
                  <a:cubicBezTo>
                    <a:pt x="786" y="1151"/>
                    <a:pt x="674" y="1123"/>
                    <a:pt x="534" y="1236"/>
                  </a:cubicBezTo>
                  <a:cubicBezTo>
                    <a:pt x="478" y="1292"/>
                    <a:pt x="421" y="1460"/>
                    <a:pt x="281" y="1292"/>
                  </a:cubicBezTo>
                  <a:cubicBezTo>
                    <a:pt x="281" y="1264"/>
                    <a:pt x="309" y="1208"/>
                    <a:pt x="309" y="1180"/>
                  </a:cubicBezTo>
                  <a:cubicBezTo>
                    <a:pt x="365" y="1151"/>
                    <a:pt x="365" y="1123"/>
                    <a:pt x="337" y="1095"/>
                  </a:cubicBezTo>
                  <a:cubicBezTo>
                    <a:pt x="309" y="1067"/>
                    <a:pt x="281" y="1067"/>
                    <a:pt x="253" y="1095"/>
                  </a:cubicBezTo>
                  <a:cubicBezTo>
                    <a:pt x="225" y="1095"/>
                    <a:pt x="197" y="1151"/>
                    <a:pt x="169" y="1151"/>
                  </a:cubicBezTo>
                  <a:cubicBezTo>
                    <a:pt x="57" y="1151"/>
                    <a:pt x="0" y="1067"/>
                    <a:pt x="28" y="983"/>
                  </a:cubicBezTo>
                  <a:cubicBezTo>
                    <a:pt x="28" y="927"/>
                    <a:pt x="85" y="843"/>
                    <a:pt x="57" y="758"/>
                  </a:cubicBezTo>
                  <a:cubicBezTo>
                    <a:pt x="28" y="730"/>
                    <a:pt x="57" y="674"/>
                    <a:pt x="85" y="674"/>
                  </a:cubicBezTo>
                  <a:cubicBezTo>
                    <a:pt x="393" y="702"/>
                    <a:pt x="281" y="478"/>
                    <a:pt x="337" y="337"/>
                  </a:cubicBezTo>
                  <a:cubicBezTo>
                    <a:pt x="337" y="337"/>
                    <a:pt x="365" y="309"/>
                    <a:pt x="365" y="309"/>
                  </a:cubicBezTo>
                  <a:cubicBezTo>
                    <a:pt x="646" y="450"/>
                    <a:pt x="646" y="450"/>
                    <a:pt x="365" y="758"/>
                  </a:cubicBezTo>
                  <a:cubicBezTo>
                    <a:pt x="506" y="646"/>
                    <a:pt x="562" y="506"/>
                    <a:pt x="702" y="618"/>
                  </a:cubicBezTo>
                  <a:cubicBezTo>
                    <a:pt x="843" y="730"/>
                    <a:pt x="1011" y="674"/>
                    <a:pt x="1151" y="618"/>
                  </a:cubicBezTo>
                  <a:cubicBezTo>
                    <a:pt x="1180" y="618"/>
                    <a:pt x="1180" y="646"/>
                    <a:pt x="1208" y="646"/>
                  </a:cubicBezTo>
                  <a:cubicBezTo>
                    <a:pt x="1236" y="674"/>
                    <a:pt x="1236" y="843"/>
                    <a:pt x="1320" y="674"/>
                  </a:cubicBezTo>
                  <a:cubicBezTo>
                    <a:pt x="1460" y="646"/>
                    <a:pt x="1460" y="758"/>
                    <a:pt x="1516" y="899"/>
                  </a:cubicBezTo>
                  <a:cubicBezTo>
                    <a:pt x="1544" y="730"/>
                    <a:pt x="1432" y="590"/>
                    <a:pt x="1573" y="478"/>
                  </a:cubicBezTo>
                  <a:cubicBezTo>
                    <a:pt x="1629" y="421"/>
                    <a:pt x="1516" y="393"/>
                    <a:pt x="1460" y="365"/>
                  </a:cubicBezTo>
                  <a:cubicBezTo>
                    <a:pt x="1348" y="281"/>
                    <a:pt x="1180" y="197"/>
                    <a:pt x="1376" y="0"/>
                  </a:cubicBezTo>
                  <a:cubicBezTo>
                    <a:pt x="1404" y="0"/>
                    <a:pt x="1432" y="0"/>
                    <a:pt x="1460" y="0"/>
                  </a:cubicBezTo>
                  <a:cubicBezTo>
                    <a:pt x="1488" y="28"/>
                    <a:pt x="1516" y="57"/>
                    <a:pt x="1544" y="85"/>
                  </a:cubicBezTo>
                  <a:cubicBezTo>
                    <a:pt x="1573" y="113"/>
                    <a:pt x="1573" y="113"/>
                    <a:pt x="1601" y="141"/>
                  </a:cubicBezTo>
                  <a:cubicBezTo>
                    <a:pt x="1713" y="169"/>
                    <a:pt x="1769" y="253"/>
                    <a:pt x="1881" y="2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70"/>
            <p:cNvSpPr/>
            <p:nvPr/>
          </p:nvSpPr>
          <p:spPr>
            <a:xfrm>
              <a:off x="2852275" y="711175"/>
              <a:ext cx="51275" cy="38625"/>
            </a:xfrm>
            <a:custGeom>
              <a:avLst/>
              <a:gdLst/>
              <a:ahLst/>
              <a:cxnLst/>
              <a:rect l="l" t="t" r="r" b="b"/>
              <a:pathLst>
                <a:path w="2051" h="1545" extrusionOk="0">
                  <a:moveTo>
                    <a:pt x="169" y="1460"/>
                  </a:moveTo>
                  <a:cubicBezTo>
                    <a:pt x="1" y="1264"/>
                    <a:pt x="29" y="1067"/>
                    <a:pt x="85" y="843"/>
                  </a:cubicBezTo>
                  <a:cubicBezTo>
                    <a:pt x="253" y="871"/>
                    <a:pt x="478" y="927"/>
                    <a:pt x="562" y="674"/>
                  </a:cubicBezTo>
                  <a:cubicBezTo>
                    <a:pt x="618" y="562"/>
                    <a:pt x="759" y="786"/>
                    <a:pt x="787" y="590"/>
                  </a:cubicBezTo>
                  <a:cubicBezTo>
                    <a:pt x="787" y="506"/>
                    <a:pt x="899" y="674"/>
                    <a:pt x="983" y="618"/>
                  </a:cubicBezTo>
                  <a:cubicBezTo>
                    <a:pt x="1011" y="618"/>
                    <a:pt x="1039" y="618"/>
                    <a:pt x="1039" y="618"/>
                  </a:cubicBezTo>
                  <a:cubicBezTo>
                    <a:pt x="1067" y="674"/>
                    <a:pt x="1067" y="758"/>
                    <a:pt x="1152" y="674"/>
                  </a:cubicBezTo>
                  <a:cubicBezTo>
                    <a:pt x="1180" y="646"/>
                    <a:pt x="1208" y="590"/>
                    <a:pt x="1208" y="562"/>
                  </a:cubicBezTo>
                  <a:cubicBezTo>
                    <a:pt x="1236" y="365"/>
                    <a:pt x="1236" y="365"/>
                    <a:pt x="1348" y="281"/>
                  </a:cubicBezTo>
                  <a:cubicBezTo>
                    <a:pt x="1517" y="281"/>
                    <a:pt x="1404" y="85"/>
                    <a:pt x="1517" y="57"/>
                  </a:cubicBezTo>
                  <a:cubicBezTo>
                    <a:pt x="1545" y="57"/>
                    <a:pt x="1573" y="28"/>
                    <a:pt x="1601" y="28"/>
                  </a:cubicBezTo>
                  <a:cubicBezTo>
                    <a:pt x="1825" y="0"/>
                    <a:pt x="1910" y="141"/>
                    <a:pt x="1966" y="337"/>
                  </a:cubicBezTo>
                  <a:cubicBezTo>
                    <a:pt x="2050" y="534"/>
                    <a:pt x="1854" y="618"/>
                    <a:pt x="1769" y="758"/>
                  </a:cubicBezTo>
                  <a:cubicBezTo>
                    <a:pt x="1741" y="815"/>
                    <a:pt x="1657" y="786"/>
                    <a:pt x="1601" y="758"/>
                  </a:cubicBezTo>
                  <a:cubicBezTo>
                    <a:pt x="1545" y="758"/>
                    <a:pt x="1545" y="618"/>
                    <a:pt x="1461" y="730"/>
                  </a:cubicBezTo>
                  <a:cubicBezTo>
                    <a:pt x="1404" y="815"/>
                    <a:pt x="1432" y="843"/>
                    <a:pt x="1461" y="871"/>
                  </a:cubicBezTo>
                  <a:cubicBezTo>
                    <a:pt x="1601" y="983"/>
                    <a:pt x="1517" y="1123"/>
                    <a:pt x="1601" y="1236"/>
                  </a:cubicBezTo>
                  <a:cubicBezTo>
                    <a:pt x="1601" y="1264"/>
                    <a:pt x="1629" y="1292"/>
                    <a:pt x="1629" y="1320"/>
                  </a:cubicBezTo>
                  <a:cubicBezTo>
                    <a:pt x="1629" y="1432"/>
                    <a:pt x="1545" y="1488"/>
                    <a:pt x="1461" y="1545"/>
                  </a:cubicBezTo>
                  <a:cubicBezTo>
                    <a:pt x="1236" y="1460"/>
                    <a:pt x="1180" y="1208"/>
                    <a:pt x="1011" y="1067"/>
                  </a:cubicBezTo>
                  <a:cubicBezTo>
                    <a:pt x="927" y="1011"/>
                    <a:pt x="871" y="955"/>
                    <a:pt x="759" y="899"/>
                  </a:cubicBezTo>
                  <a:cubicBezTo>
                    <a:pt x="787" y="983"/>
                    <a:pt x="927" y="1011"/>
                    <a:pt x="871" y="1123"/>
                  </a:cubicBezTo>
                  <a:cubicBezTo>
                    <a:pt x="787" y="1180"/>
                    <a:pt x="674" y="1208"/>
                    <a:pt x="590" y="1264"/>
                  </a:cubicBezTo>
                  <a:cubicBezTo>
                    <a:pt x="450" y="1376"/>
                    <a:pt x="338" y="1320"/>
                    <a:pt x="225" y="1151"/>
                  </a:cubicBezTo>
                  <a:cubicBezTo>
                    <a:pt x="281" y="1292"/>
                    <a:pt x="281" y="1404"/>
                    <a:pt x="169" y="146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70"/>
            <p:cNvSpPr/>
            <p:nvPr/>
          </p:nvSpPr>
          <p:spPr>
            <a:xfrm>
              <a:off x="2860000" y="661350"/>
              <a:ext cx="30900" cy="53350"/>
            </a:xfrm>
            <a:custGeom>
              <a:avLst/>
              <a:gdLst/>
              <a:ahLst/>
              <a:cxnLst/>
              <a:rect l="l" t="t" r="r" b="b"/>
              <a:pathLst>
                <a:path w="1236" h="2134" extrusionOk="0">
                  <a:moveTo>
                    <a:pt x="253" y="1179"/>
                  </a:moveTo>
                  <a:cubicBezTo>
                    <a:pt x="309" y="1151"/>
                    <a:pt x="365" y="1123"/>
                    <a:pt x="365" y="1067"/>
                  </a:cubicBezTo>
                  <a:cubicBezTo>
                    <a:pt x="365" y="1039"/>
                    <a:pt x="337" y="983"/>
                    <a:pt x="337" y="983"/>
                  </a:cubicBezTo>
                  <a:cubicBezTo>
                    <a:pt x="450" y="730"/>
                    <a:pt x="365" y="562"/>
                    <a:pt x="141" y="421"/>
                  </a:cubicBezTo>
                  <a:cubicBezTo>
                    <a:pt x="29" y="365"/>
                    <a:pt x="29" y="197"/>
                    <a:pt x="0" y="84"/>
                  </a:cubicBezTo>
                  <a:cubicBezTo>
                    <a:pt x="85" y="0"/>
                    <a:pt x="197" y="169"/>
                    <a:pt x="281" y="56"/>
                  </a:cubicBezTo>
                  <a:cubicBezTo>
                    <a:pt x="309" y="0"/>
                    <a:pt x="478" y="169"/>
                    <a:pt x="450" y="225"/>
                  </a:cubicBezTo>
                  <a:cubicBezTo>
                    <a:pt x="450" y="253"/>
                    <a:pt x="422" y="281"/>
                    <a:pt x="422" y="337"/>
                  </a:cubicBezTo>
                  <a:cubicBezTo>
                    <a:pt x="394" y="337"/>
                    <a:pt x="365" y="365"/>
                    <a:pt x="394" y="421"/>
                  </a:cubicBezTo>
                  <a:cubicBezTo>
                    <a:pt x="478" y="393"/>
                    <a:pt x="590" y="477"/>
                    <a:pt x="590" y="309"/>
                  </a:cubicBezTo>
                  <a:cubicBezTo>
                    <a:pt x="618" y="225"/>
                    <a:pt x="674" y="225"/>
                    <a:pt x="702" y="253"/>
                  </a:cubicBezTo>
                  <a:cubicBezTo>
                    <a:pt x="815" y="337"/>
                    <a:pt x="815" y="449"/>
                    <a:pt x="702" y="534"/>
                  </a:cubicBezTo>
                  <a:cubicBezTo>
                    <a:pt x="478" y="702"/>
                    <a:pt x="506" y="870"/>
                    <a:pt x="730" y="1011"/>
                  </a:cubicBezTo>
                  <a:cubicBezTo>
                    <a:pt x="1123" y="1179"/>
                    <a:pt x="1208" y="1516"/>
                    <a:pt x="1236" y="1881"/>
                  </a:cubicBezTo>
                  <a:cubicBezTo>
                    <a:pt x="1208" y="1909"/>
                    <a:pt x="1208" y="1909"/>
                    <a:pt x="1180" y="1937"/>
                  </a:cubicBezTo>
                  <a:cubicBezTo>
                    <a:pt x="1123" y="1909"/>
                    <a:pt x="1067" y="1909"/>
                    <a:pt x="1011" y="1909"/>
                  </a:cubicBezTo>
                  <a:cubicBezTo>
                    <a:pt x="983" y="1909"/>
                    <a:pt x="955" y="1937"/>
                    <a:pt x="955" y="1937"/>
                  </a:cubicBezTo>
                  <a:cubicBezTo>
                    <a:pt x="927" y="1965"/>
                    <a:pt x="899" y="1965"/>
                    <a:pt x="899" y="1993"/>
                  </a:cubicBezTo>
                  <a:cubicBezTo>
                    <a:pt x="871" y="1993"/>
                    <a:pt x="871" y="1993"/>
                    <a:pt x="871" y="1993"/>
                  </a:cubicBezTo>
                  <a:cubicBezTo>
                    <a:pt x="843" y="1993"/>
                    <a:pt x="815" y="1993"/>
                    <a:pt x="815" y="2021"/>
                  </a:cubicBezTo>
                  <a:cubicBezTo>
                    <a:pt x="758" y="2021"/>
                    <a:pt x="730" y="2021"/>
                    <a:pt x="674" y="2021"/>
                  </a:cubicBezTo>
                  <a:cubicBezTo>
                    <a:pt x="674" y="1993"/>
                    <a:pt x="646" y="1965"/>
                    <a:pt x="646" y="1937"/>
                  </a:cubicBezTo>
                  <a:cubicBezTo>
                    <a:pt x="674" y="1909"/>
                    <a:pt x="674" y="1881"/>
                    <a:pt x="702" y="1881"/>
                  </a:cubicBezTo>
                  <a:cubicBezTo>
                    <a:pt x="646" y="1937"/>
                    <a:pt x="646" y="1993"/>
                    <a:pt x="674" y="2078"/>
                  </a:cubicBezTo>
                  <a:lnTo>
                    <a:pt x="674" y="2134"/>
                  </a:lnTo>
                  <a:cubicBezTo>
                    <a:pt x="450" y="2106"/>
                    <a:pt x="365" y="1993"/>
                    <a:pt x="450" y="1797"/>
                  </a:cubicBezTo>
                  <a:cubicBezTo>
                    <a:pt x="506" y="1713"/>
                    <a:pt x="618" y="1628"/>
                    <a:pt x="562" y="1488"/>
                  </a:cubicBezTo>
                  <a:cubicBezTo>
                    <a:pt x="534" y="1488"/>
                    <a:pt x="534" y="1488"/>
                    <a:pt x="506" y="1516"/>
                  </a:cubicBezTo>
                  <a:cubicBezTo>
                    <a:pt x="422" y="1572"/>
                    <a:pt x="337" y="1769"/>
                    <a:pt x="225" y="1713"/>
                  </a:cubicBezTo>
                  <a:cubicBezTo>
                    <a:pt x="113" y="1628"/>
                    <a:pt x="197" y="1460"/>
                    <a:pt x="225" y="1320"/>
                  </a:cubicBezTo>
                  <a:cubicBezTo>
                    <a:pt x="309" y="1320"/>
                    <a:pt x="225" y="1235"/>
                    <a:pt x="253" y="117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70"/>
            <p:cNvSpPr/>
            <p:nvPr/>
          </p:nvSpPr>
          <p:spPr>
            <a:xfrm>
              <a:off x="2852275" y="690825"/>
              <a:ext cx="26000" cy="32300"/>
            </a:xfrm>
            <a:custGeom>
              <a:avLst/>
              <a:gdLst/>
              <a:ahLst/>
              <a:cxnLst/>
              <a:rect l="l" t="t" r="r" b="b"/>
              <a:pathLst>
                <a:path w="1040" h="1292" extrusionOk="0">
                  <a:moveTo>
                    <a:pt x="562" y="141"/>
                  </a:moveTo>
                  <a:cubicBezTo>
                    <a:pt x="534" y="253"/>
                    <a:pt x="646" y="393"/>
                    <a:pt x="506" y="506"/>
                  </a:cubicBezTo>
                  <a:cubicBezTo>
                    <a:pt x="590" y="365"/>
                    <a:pt x="759" y="337"/>
                    <a:pt x="815" y="225"/>
                  </a:cubicBezTo>
                  <a:cubicBezTo>
                    <a:pt x="871" y="113"/>
                    <a:pt x="927" y="197"/>
                    <a:pt x="927" y="225"/>
                  </a:cubicBezTo>
                  <a:cubicBezTo>
                    <a:pt x="983" y="365"/>
                    <a:pt x="983" y="477"/>
                    <a:pt x="899" y="590"/>
                  </a:cubicBezTo>
                  <a:cubicBezTo>
                    <a:pt x="731" y="786"/>
                    <a:pt x="759" y="814"/>
                    <a:pt x="983" y="955"/>
                  </a:cubicBezTo>
                  <a:cubicBezTo>
                    <a:pt x="1011" y="1039"/>
                    <a:pt x="1011" y="1123"/>
                    <a:pt x="1039" y="1292"/>
                  </a:cubicBezTo>
                  <a:cubicBezTo>
                    <a:pt x="927" y="1095"/>
                    <a:pt x="787" y="1067"/>
                    <a:pt x="646" y="983"/>
                  </a:cubicBezTo>
                  <a:cubicBezTo>
                    <a:pt x="534" y="899"/>
                    <a:pt x="478" y="955"/>
                    <a:pt x="422" y="1123"/>
                  </a:cubicBezTo>
                  <a:cubicBezTo>
                    <a:pt x="422" y="1151"/>
                    <a:pt x="422" y="1179"/>
                    <a:pt x="394" y="1179"/>
                  </a:cubicBezTo>
                  <a:cubicBezTo>
                    <a:pt x="366" y="1207"/>
                    <a:pt x="309" y="1179"/>
                    <a:pt x="309" y="1151"/>
                  </a:cubicBezTo>
                  <a:cubicBezTo>
                    <a:pt x="253" y="1011"/>
                    <a:pt x="169" y="899"/>
                    <a:pt x="169" y="758"/>
                  </a:cubicBezTo>
                  <a:cubicBezTo>
                    <a:pt x="169" y="702"/>
                    <a:pt x="169" y="646"/>
                    <a:pt x="85" y="618"/>
                  </a:cubicBezTo>
                  <a:cubicBezTo>
                    <a:pt x="113" y="477"/>
                    <a:pt x="197" y="365"/>
                    <a:pt x="57" y="253"/>
                  </a:cubicBezTo>
                  <a:cubicBezTo>
                    <a:pt x="1" y="197"/>
                    <a:pt x="57" y="84"/>
                    <a:pt x="29" y="0"/>
                  </a:cubicBezTo>
                  <a:lnTo>
                    <a:pt x="85" y="0"/>
                  </a:lnTo>
                  <a:cubicBezTo>
                    <a:pt x="113" y="0"/>
                    <a:pt x="141" y="28"/>
                    <a:pt x="169" y="28"/>
                  </a:cubicBezTo>
                  <a:cubicBezTo>
                    <a:pt x="281" y="113"/>
                    <a:pt x="338" y="253"/>
                    <a:pt x="478" y="84"/>
                  </a:cubicBezTo>
                  <a:cubicBezTo>
                    <a:pt x="506" y="56"/>
                    <a:pt x="534" y="113"/>
                    <a:pt x="562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70"/>
            <p:cNvSpPr/>
            <p:nvPr/>
          </p:nvSpPr>
          <p:spPr>
            <a:xfrm>
              <a:off x="2820700" y="638175"/>
              <a:ext cx="28100" cy="32325"/>
            </a:xfrm>
            <a:custGeom>
              <a:avLst/>
              <a:gdLst/>
              <a:ahLst/>
              <a:cxnLst/>
              <a:rect l="l" t="t" r="r" b="b"/>
              <a:pathLst>
                <a:path w="1124" h="1293" extrusionOk="0">
                  <a:moveTo>
                    <a:pt x="1123" y="1039"/>
                  </a:moveTo>
                  <a:cubicBezTo>
                    <a:pt x="1095" y="1096"/>
                    <a:pt x="983" y="1124"/>
                    <a:pt x="1011" y="1236"/>
                  </a:cubicBezTo>
                  <a:cubicBezTo>
                    <a:pt x="1011" y="1236"/>
                    <a:pt x="1011" y="1264"/>
                    <a:pt x="1011" y="1264"/>
                  </a:cubicBezTo>
                  <a:cubicBezTo>
                    <a:pt x="1011" y="1264"/>
                    <a:pt x="1011" y="1292"/>
                    <a:pt x="1011" y="1292"/>
                  </a:cubicBezTo>
                  <a:cubicBezTo>
                    <a:pt x="674" y="1124"/>
                    <a:pt x="365" y="927"/>
                    <a:pt x="225" y="562"/>
                  </a:cubicBezTo>
                  <a:cubicBezTo>
                    <a:pt x="197" y="422"/>
                    <a:pt x="56" y="366"/>
                    <a:pt x="0" y="281"/>
                  </a:cubicBezTo>
                  <a:cubicBezTo>
                    <a:pt x="0" y="253"/>
                    <a:pt x="0" y="225"/>
                    <a:pt x="0" y="197"/>
                  </a:cubicBezTo>
                  <a:cubicBezTo>
                    <a:pt x="169" y="253"/>
                    <a:pt x="141" y="113"/>
                    <a:pt x="141" y="1"/>
                  </a:cubicBezTo>
                  <a:cubicBezTo>
                    <a:pt x="309" y="57"/>
                    <a:pt x="337" y="169"/>
                    <a:pt x="309" y="281"/>
                  </a:cubicBezTo>
                  <a:cubicBezTo>
                    <a:pt x="393" y="281"/>
                    <a:pt x="393" y="169"/>
                    <a:pt x="478" y="141"/>
                  </a:cubicBezTo>
                  <a:cubicBezTo>
                    <a:pt x="506" y="141"/>
                    <a:pt x="562" y="169"/>
                    <a:pt x="590" y="197"/>
                  </a:cubicBezTo>
                  <a:lnTo>
                    <a:pt x="590" y="197"/>
                  </a:lnTo>
                  <a:cubicBezTo>
                    <a:pt x="618" y="281"/>
                    <a:pt x="646" y="338"/>
                    <a:pt x="702" y="394"/>
                  </a:cubicBezTo>
                  <a:cubicBezTo>
                    <a:pt x="786" y="394"/>
                    <a:pt x="814" y="422"/>
                    <a:pt x="871" y="450"/>
                  </a:cubicBezTo>
                  <a:lnTo>
                    <a:pt x="871" y="506"/>
                  </a:lnTo>
                  <a:cubicBezTo>
                    <a:pt x="955" y="618"/>
                    <a:pt x="1067" y="731"/>
                    <a:pt x="871" y="843"/>
                  </a:cubicBezTo>
                  <a:cubicBezTo>
                    <a:pt x="758" y="899"/>
                    <a:pt x="843" y="927"/>
                    <a:pt x="871" y="955"/>
                  </a:cubicBezTo>
                  <a:cubicBezTo>
                    <a:pt x="927" y="1039"/>
                    <a:pt x="1011" y="983"/>
                    <a:pt x="1095" y="1011"/>
                  </a:cubicBezTo>
                  <a:cubicBezTo>
                    <a:pt x="1095" y="1039"/>
                    <a:pt x="1123" y="1039"/>
                    <a:pt x="1123" y="103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70"/>
            <p:cNvSpPr/>
            <p:nvPr/>
          </p:nvSpPr>
          <p:spPr>
            <a:xfrm>
              <a:off x="2836825" y="667650"/>
              <a:ext cx="23200" cy="25300"/>
            </a:xfrm>
            <a:custGeom>
              <a:avLst/>
              <a:gdLst/>
              <a:ahLst/>
              <a:cxnLst/>
              <a:rect l="l" t="t" r="r" b="b"/>
              <a:pathLst>
                <a:path w="928" h="1012" extrusionOk="0">
                  <a:moveTo>
                    <a:pt x="366" y="113"/>
                  </a:moveTo>
                  <a:cubicBezTo>
                    <a:pt x="366" y="85"/>
                    <a:pt x="366" y="57"/>
                    <a:pt x="366" y="57"/>
                  </a:cubicBezTo>
                  <a:cubicBezTo>
                    <a:pt x="591" y="1"/>
                    <a:pt x="759" y="113"/>
                    <a:pt x="927" y="225"/>
                  </a:cubicBezTo>
                  <a:cubicBezTo>
                    <a:pt x="899" y="394"/>
                    <a:pt x="675" y="394"/>
                    <a:pt x="731" y="590"/>
                  </a:cubicBezTo>
                  <a:cubicBezTo>
                    <a:pt x="759" y="675"/>
                    <a:pt x="703" y="703"/>
                    <a:pt x="647" y="759"/>
                  </a:cubicBezTo>
                  <a:lnTo>
                    <a:pt x="647" y="759"/>
                  </a:lnTo>
                  <a:cubicBezTo>
                    <a:pt x="506" y="787"/>
                    <a:pt x="394" y="899"/>
                    <a:pt x="254" y="843"/>
                  </a:cubicBezTo>
                  <a:cubicBezTo>
                    <a:pt x="141" y="815"/>
                    <a:pt x="141" y="955"/>
                    <a:pt x="85" y="1011"/>
                  </a:cubicBezTo>
                  <a:cubicBezTo>
                    <a:pt x="57" y="927"/>
                    <a:pt x="29" y="843"/>
                    <a:pt x="113" y="759"/>
                  </a:cubicBezTo>
                  <a:cubicBezTo>
                    <a:pt x="226" y="675"/>
                    <a:pt x="85" y="646"/>
                    <a:pt x="57" y="590"/>
                  </a:cubicBezTo>
                  <a:cubicBezTo>
                    <a:pt x="29" y="562"/>
                    <a:pt x="1" y="562"/>
                    <a:pt x="1" y="534"/>
                  </a:cubicBezTo>
                  <a:cubicBezTo>
                    <a:pt x="1" y="450"/>
                    <a:pt x="29" y="338"/>
                    <a:pt x="85" y="338"/>
                  </a:cubicBezTo>
                  <a:cubicBezTo>
                    <a:pt x="226" y="282"/>
                    <a:pt x="254" y="169"/>
                    <a:pt x="366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70"/>
            <p:cNvSpPr/>
            <p:nvPr/>
          </p:nvSpPr>
          <p:spPr>
            <a:xfrm>
              <a:off x="2856500" y="739950"/>
              <a:ext cx="18975" cy="30200"/>
            </a:xfrm>
            <a:custGeom>
              <a:avLst/>
              <a:gdLst/>
              <a:ahLst/>
              <a:cxnLst/>
              <a:rect l="l" t="t" r="r" b="b"/>
              <a:pathLst>
                <a:path w="759" h="1208" extrusionOk="0">
                  <a:moveTo>
                    <a:pt x="0" y="309"/>
                  </a:moveTo>
                  <a:cubicBezTo>
                    <a:pt x="56" y="225"/>
                    <a:pt x="56" y="113"/>
                    <a:pt x="56" y="0"/>
                  </a:cubicBezTo>
                  <a:cubicBezTo>
                    <a:pt x="169" y="57"/>
                    <a:pt x="281" y="169"/>
                    <a:pt x="393" y="57"/>
                  </a:cubicBezTo>
                  <a:cubicBezTo>
                    <a:pt x="449" y="197"/>
                    <a:pt x="421" y="309"/>
                    <a:pt x="449" y="422"/>
                  </a:cubicBezTo>
                  <a:cubicBezTo>
                    <a:pt x="449" y="450"/>
                    <a:pt x="393" y="450"/>
                    <a:pt x="421" y="478"/>
                  </a:cubicBezTo>
                  <a:cubicBezTo>
                    <a:pt x="421" y="506"/>
                    <a:pt x="449" y="450"/>
                    <a:pt x="449" y="450"/>
                  </a:cubicBezTo>
                  <a:cubicBezTo>
                    <a:pt x="590" y="422"/>
                    <a:pt x="730" y="394"/>
                    <a:pt x="674" y="590"/>
                  </a:cubicBezTo>
                  <a:cubicBezTo>
                    <a:pt x="646" y="646"/>
                    <a:pt x="646" y="702"/>
                    <a:pt x="674" y="758"/>
                  </a:cubicBezTo>
                  <a:cubicBezTo>
                    <a:pt x="758" y="899"/>
                    <a:pt x="758" y="983"/>
                    <a:pt x="562" y="955"/>
                  </a:cubicBezTo>
                  <a:cubicBezTo>
                    <a:pt x="534" y="1011"/>
                    <a:pt x="421" y="927"/>
                    <a:pt x="449" y="1067"/>
                  </a:cubicBezTo>
                  <a:cubicBezTo>
                    <a:pt x="477" y="1208"/>
                    <a:pt x="365" y="1208"/>
                    <a:pt x="281" y="1152"/>
                  </a:cubicBezTo>
                  <a:cubicBezTo>
                    <a:pt x="253" y="1152"/>
                    <a:pt x="253" y="1152"/>
                    <a:pt x="225" y="1152"/>
                  </a:cubicBezTo>
                  <a:cubicBezTo>
                    <a:pt x="225" y="1095"/>
                    <a:pt x="225" y="1039"/>
                    <a:pt x="169" y="1011"/>
                  </a:cubicBezTo>
                  <a:cubicBezTo>
                    <a:pt x="169" y="983"/>
                    <a:pt x="140" y="927"/>
                    <a:pt x="112" y="899"/>
                  </a:cubicBezTo>
                  <a:cubicBezTo>
                    <a:pt x="84" y="871"/>
                    <a:pt x="84" y="871"/>
                    <a:pt x="56" y="843"/>
                  </a:cubicBezTo>
                  <a:cubicBezTo>
                    <a:pt x="56" y="815"/>
                    <a:pt x="56" y="758"/>
                    <a:pt x="56" y="730"/>
                  </a:cubicBezTo>
                  <a:cubicBezTo>
                    <a:pt x="28" y="590"/>
                    <a:pt x="0" y="450"/>
                    <a:pt x="0" y="3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70"/>
            <p:cNvSpPr/>
            <p:nvPr/>
          </p:nvSpPr>
          <p:spPr>
            <a:xfrm>
              <a:off x="2881050" y="706950"/>
              <a:ext cx="9850" cy="14775"/>
            </a:xfrm>
            <a:custGeom>
              <a:avLst/>
              <a:gdLst/>
              <a:ahLst/>
              <a:cxnLst/>
              <a:rect l="l" t="t" r="r" b="b"/>
              <a:pathLst>
                <a:path w="394" h="591" extrusionOk="0">
                  <a:moveTo>
                    <a:pt x="366" y="254"/>
                  </a:moveTo>
                  <a:cubicBezTo>
                    <a:pt x="281" y="366"/>
                    <a:pt x="394" y="478"/>
                    <a:pt x="394" y="591"/>
                  </a:cubicBezTo>
                  <a:cubicBezTo>
                    <a:pt x="281" y="591"/>
                    <a:pt x="253" y="506"/>
                    <a:pt x="197" y="450"/>
                  </a:cubicBezTo>
                  <a:lnTo>
                    <a:pt x="197" y="450"/>
                  </a:lnTo>
                  <a:cubicBezTo>
                    <a:pt x="225" y="422"/>
                    <a:pt x="225" y="422"/>
                    <a:pt x="225" y="394"/>
                  </a:cubicBezTo>
                  <a:cubicBezTo>
                    <a:pt x="197" y="394"/>
                    <a:pt x="197" y="366"/>
                    <a:pt x="197" y="366"/>
                  </a:cubicBezTo>
                  <a:cubicBezTo>
                    <a:pt x="57" y="394"/>
                    <a:pt x="1" y="338"/>
                    <a:pt x="29" y="197"/>
                  </a:cubicBezTo>
                  <a:cubicBezTo>
                    <a:pt x="1" y="197"/>
                    <a:pt x="1" y="169"/>
                    <a:pt x="1" y="169"/>
                  </a:cubicBezTo>
                  <a:cubicBezTo>
                    <a:pt x="1" y="141"/>
                    <a:pt x="1" y="141"/>
                    <a:pt x="29" y="141"/>
                  </a:cubicBezTo>
                  <a:lnTo>
                    <a:pt x="29" y="141"/>
                  </a:lnTo>
                  <a:cubicBezTo>
                    <a:pt x="29" y="113"/>
                    <a:pt x="57" y="113"/>
                    <a:pt x="85" y="85"/>
                  </a:cubicBezTo>
                  <a:cubicBezTo>
                    <a:pt x="253" y="1"/>
                    <a:pt x="310" y="169"/>
                    <a:pt x="366" y="2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70"/>
            <p:cNvSpPr/>
            <p:nvPr/>
          </p:nvSpPr>
          <p:spPr>
            <a:xfrm>
              <a:off x="2875450" y="704850"/>
              <a:ext cx="5625" cy="8450"/>
            </a:xfrm>
            <a:custGeom>
              <a:avLst/>
              <a:gdLst/>
              <a:ahLst/>
              <a:cxnLst/>
              <a:rect l="l" t="t" r="r" b="b"/>
              <a:pathLst>
                <a:path w="225" h="338" extrusionOk="0">
                  <a:moveTo>
                    <a:pt x="56" y="338"/>
                  </a:moveTo>
                  <a:cubicBezTo>
                    <a:pt x="0" y="141"/>
                    <a:pt x="0" y="141"/>
                    <a:pt x="225" y="1"/>
                  </a:cubicBezTo>
                  <a:cubicBezTo>
                    <a:pt x="197" y="141"/>
                    <a:pt x="56" y="169"/>
                    <a:pt x="56" y="281"/>
                  </a:cubicBezTo>
                  <a:cubicBezTo>
                    <a:pt x="56" y="310"/>
                    <a:pt x="56" y="310"/>
                    <a:pt x="56" y="3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70"/>
            <p:cNvSpPr/>
            <p:nvPr/>
          </p:nvSpPr>
          <p:spPr>
            <a:xfrm>
              <a:off x="2848075" y="699950"/>
              <a:ext cx="4225" cy="2125"/>
            </a:xfrm>
            <a:custGeom>
              <a:avLst/>
              <a:gdLst/>
              <a:ahLst/>
              <a:cxnLst/>
              <a:rect l="l" t="t" r="r" b="b"/>
              <a:pathLst>
                <a:path w="169" h="85" extrusionOk="0">
                  <a:moveTo>
                    <a:pt x="141" y="56"/>
                  </a:moveTo>
                  <a:cubicBezTo>
                    <a:pt x="112" y="84"/>
                    <a:pt x="84" y="84"/>
                    <a:pt x="56" y="84"/>
                  </a:cubicBezTo>
                  <a:cubicBezTo>
                    <a:pt x="28" y="84"/>
                    <a:pt x="0" y="56"/>
                    <a:pt x="28" y="28"/>
                  </a:cubicBezTo>
                  <a:cubicBezTo>
                    <a:pt x="56" y="0"/>
                    <a:pt x="84" y="0"/>
                    <a:pt x="141" y="0"/>
                  </a:cubicBezTo>
                  <a:cubicBezTo>
                    <a:pt x="169" y="0"/>
                    <a:pt x="169" y="28"/>
                    <a:pt x="141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70"/>
            <p:cNvSpPr/>
            <p:nvPr/>
          </p:nvSpPr>
          <p:spPr>
            <a:xfrm>
              <a:off x="2871225" y="72030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57" y="57"/>
                  </a:moveTo>
                  <a:cubicBezTo>
                    <a:pt x="29" y="57"/>
                    <a:pt x="29" y="57"/>
                    <a:pt x="29" y="28"/>
                  </a:cubicBezTo>
                  <a:cubicBezTo>
                    <a:pt x="1" y="0"/>
                    <a:pt x="29" y="0"/>
                    <a:pt x="57" y="0"/>
                  </a:cubicBezTo>
                  <a:cubicBezTo>
                    <a:pt x="57" y="0"/>
                    <a:pt x="57" y="28"/>
                    <a:pt x="85" y="28"/>
                  </a:cubicBezTo>
                  <a:cubicBezTo>
                    <a:pt x="85" y="57"/>
                    <a:pt x="85" y="57"/>
                    <a:pt x="57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70"/>
            <p:cNvSpPr/>
            <p:nvPr/>
          </p:nvSpPr>
          <p:spPr>
            <a:xfrm>
              <a:off x="2876850" y="723800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56" y="113"/>
                  </a:moveTo>
                  <a:cubicBezTo>
                    <a:pt x="56" y="113"/>
                    <a:pt x="28" y="113"/>
                    <a:pt x="0" y="113"/>
                  </a:cubicBezTo>
                  <a:cubicBezTo>
                    <a:pt x="0" y="85"/>
                    <a:pt x="28" y="29"/>
                    <a:pt x="56" y="1"/>
                  </a:cubicBezTo>
                  <a:cubicBezTo>
                    <a:pt x="113" y="29"/>
                    <a:pt x="113" y="85"/>
                    <a:pt x="56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70"/>
            <p:cNvSpPr/>
            <p:nvPr/>
          </p:nvSpPr>
          <p:spPr>
            <a:xfrm>
              <a:off x="2878250" y="723800"/>
              <a:ext cx="2125" cy="2850"/>
            </a:xfrm>
            <a:custGeom>
              <a:avLst/>
              <a:gdLst/>
              <a:ahLst/>
              <a:cxnLst/>
              <a:rect l="l" t="t" r="r" b="b"/>
              <a:pathLst>
                <a:path w="85" h="114" extrusionOk="0">
                  <a:moveTo>
                    <a:pt x="0" y="113"/>
                  </a:moveTo>
                  <a:lnTo>
                    <a:pt x="0" y="1"/>
                  </a:lnTo>
                  <a:cubicBezTo>
                    <a:pt x="85" y="29"/>
                    <a:pt x="85" y="85"/>
                    <a:pt x="0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70"/>
            <p:cNvSpPr/>
            <p:nvPr/>
          </p:nvSpPr>
          <p:spPr>
            <a:xfrm>
              <a:off x="2854375" y="706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70"/>
            <p:cNvSpPr/>
            <p:nvPr/>
          </p:nvSpPr>
          <p:spPr>
            <a:xfrm>
              <a:off x="2880350" y="71047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0"/>
                  </a:moveTo>
                  <a:lnTo>
                    <a:pt x="57" y="56"/>
                  </a:lnTo>
                  <a:cubicBezTo>
                    <a:pt x="29" y="56"/>
                    <a:pt x="1" y="56"/>
                    <a:pt x="1" y="56"/>
                  </a:cubicBezTo>
                  <a:cubicBezTo>
                    <a:pt x="1" y="28"/>
                    <a:pt x="29" y="28"/>
                    <a:pt x="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70"/>
            <p:cNvSpPr/>
            <p:nvPr/>
          </p:nvSpPr>
          <p:spPr>
            <a:xfrm>
              <a:off x="2885975" y="716075"/>
              <a:ext cx="725" cy="2150"/>
            </a:xfrm>
            <a:custGeom>
              <a:avLst/>
              <a:gdLst/>
              <a:ahLst/>
              <a:cxnLst/>
              <a:rect l="l" t="t" r="r" b="b"/>
              <a:pathLst>
                <a:path w="29" h="86" extrusionOk="0">
                  <a:moveTo>
                    <a:pt x="0" y="1"/>
                  </a:moveTo>
                  <a:cubicBezTo>
                    <a:pt x="28" y="29"/>
                    <a:pt x="28" y="57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70"/>
            <p:cNvSpPr/>
            <p:nvPr/>
          </p:nvSpPr>
          <p:spPr>
            <a:xfrm>
              <a:off x="2838950" y="589750"/>
              <a:ext cx="44225" cy="36525"/>
            </a:xfrm>
            <a:custGeom>
              <a:avLst/>
              <a:gdLst/>
              <a:ahLst/>
              <a:cxnLst/>
              <a:rect l="l" t="t" r="r" b="b"/>
              <a:pathLst>
                <a:path w="1769" h="1461" extrusionOk="0">
                  <a:moveTo>
                    <a:pt x="1516" y="1123"/>
                  </a:moveTo>
                  <a:cubicBezTo>
                    <a:pt x="1516" y="1123"/>
                    <a:pt x="1488" y="1123"/>
                    <a:pt x="1460" y="1123"/>
                  </a:cubicBezTo>
                  <a:cubicBezTo>
                    <a:pt x="1376" y="843"/>
                    <a:pt x="1236" y="1067"/>
                    <a:pt x="1095" y="1095"/>
                  </a:cubicBezTo>
                  <a:cubicBezTo>
                    <a:pt x="1067" y="1095"/>
                    <a:pt x="1039" y="1095"/>
                    <a:pt x="1011" y="1123"/>
                  </a:cubicBezTo>
                  <a:cubicBezTo>
                    <a:pt x="927" y="1123"/>
                    <a:pt x="814" y="1152"/>
                    <a:pt x="758" y="1236"/>
                  </a:cubicBezTo>
                  <a:cubicBezTo>
                    <a:pt x="674" y="1376"/>
                    <a:pt x="534" y="1404"/>
                    <a:pt x="393" y="1432"/>
                  </a:cubicBezTo>
                  <a:lnTo>
                    <a:pt x="393" y="1432"/>
                  </a:lnTo>
                  <a:lnTo>
                    <a:pt x="309" y="1460"/>
                  </a:lnTo>
                  <a:cubicBezTo>
                    <a:pt x="337" y="1292"/>
                    <a:pt x="169" y="1264"/>
                    <a:pt x="84" y="1180"/>
                  </a:cubicBezTo>
                  <a:cubicBezTo>
                    <a:pt x="28" y="1152"/>
                    <a:pt x="0" y="1095"/>
                    <a:pt x="84" y="1039"/>
                  </a:cubicBezTo>
                  <a:cubicBezTo>
                    <a:pt x="225" y="983"/>
                    <a:pt x="225" y="871"/>
                    <a:pt x="225" y="787"/>
                  </a:cubicBezTo>
                  <a:lnTo>
                    <a:pt x="225" y="787"/>
                  </a:lnTo>
                  <a:cubicBezTo>
                    <a:pt x="281" y="702"/>
                    <a:pt x="449" y="618"/>
                    <a:pt x="281" y="478"/>
                  </a:cubicBezTo>
                  <a:cubicBezTo>
                    <a:pt x="225" y="450"/>
                    <a:pt x="253" y="394"/>
                    <a:pt x="281" y="365"/>
                  </a:cubicBezTo>
                  <a:cubicBezTo>
                    <a:pt x="393" y="253"/>
                    <a:pt x="337" y="113"/>
                    <a:pt x="337" y="0"/>
                  </a:cubicBezTo>
                  <a:cubicBezTo>
                    <a:pt x="365" y="0"/>
                    <a:pt x="365" y="0"/>
                    <a:pt x="393" y="0"/>
                  </a:cubicBezTo>
                  <a:cubicBezTo>
                    <a:pt x="421" y="57"/>
                    <a:pt x="477" y="57"/>
                    <a:pt x="506" y="0"/>
                  </a:cubicBezTo>
                  <a:cubicBezTo>
                    <a:pt x="534" y="0"/>
                    <a:pt x="562" y="0"/>
                    <a:pt x="562" y="0"/>
                  </a:cubicBezTo>
                  <a:cubicBezTo>
                    <a:pt x="618" y="57"/>
                    <a:pt x="674" y="29"/>
                    <a:pt x="702" y="57"/>
                  </a:cubicBezTo>
                  <a:cubicBezTo>
                    <a:pt x="758" y="57"/>
                    <a:pt x="814" y="57"/>
                    <a:pt x="871" y="57"/>
                  </a:cubicBezTo>
                  <a:cubicBezTo>
                    <a:pt x="899" y="113"/>
                    <a:pt x="927" y="113"/>
                    <a:pt x="983" y="141"/>
                  </a:cubicBezTo>
                  <a:cubicBezTo>
                    <a:pt x="1011" y="141"/>
                    <a:pt x="1039" y="169"/>
                    <a:pt x="1039" y="169"/>
                  </a:cubicBezTo>
                  <a:cubicBezTo>
                    <a:pt x="1067" y="225"/>
                    <a:pt x="1123" y="253"/>
                    <a:pt x="1151" y="253"/>
                  </a:cubicBezTo>
                  <a:cubicBezTo>
                    <a:pt x="1179" y="281"/>
                    <a:pt x="1207" y="281"/>
                    <a:pt x="1236" y="309"/>
                  </a:cubicBezTo>
                  <a:cubicBezTo>
                    <a:pt x="1236" y="337"/>
                    <a:pt x="1264" y="337"/>
                    <a:pt x="1292" y="365"/>
                  </a:cubicBezTo>
                  <a:cubicBezTo>
                    <a:pt x="1292" y="394"/>
                    <a:pt x="1320" y="394"/>
                    <a:pt x="1348" y="422"/>
                  </a:cubicBezTo>
                  <a:cubicBezTo>
                    <a:pt x="1348" y="450"/>
                    <a:pt x="1376" y="478"/>
                    <a:pt x="1404" y="478"/>
                  </a:cubicBezTo>
                  <a:cubicBezTo>
                    <a:pt x="1432" y="618"/>
                    <a:pt x="1544" y="702"/>
                    <a:pt x="1629" y="787"/>
                  </a:cubicBezTo>
                  <a:cubicBezTo>
                    <a:pt x="1629" y="787"/>
                    <a:pt x="1629" y="815"/>
                    <a:pt x="1657" y="843"/>
                  </a:cubicBezTo>
                  <a:cubicBezTo>
                    <a:pt x="1685" y="927"/>
                    <a:pt x="1685" y="1011"/>
                    <a:pt x="1769" y="1067"/>
                  </a:cubicBezTo>
                  <a:lnTo>
                    <a:pt x="1769" y="1067"/>
                  </a:lnTo>
                  <a:cubicBezTo>
                    <a:pt x="1769" y="1208"/>
                    <a:pt x="1713" y="1264"/>
                    <a:pt x="1572" y="1264"/>
                  </a:cubicBezTo>
                  <a:lnTo>
                    <a:pt x="1572" y="1264"/>
                  </a:lnTo>
                  <a:cubicBezTo>
                    <a:pt x="1544" y="1236"/>
                    <a:pt x="1572" y="1180"/>
                    <a:pt x="1516" y="11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70"/>
            <p:cNvSpPr/>
            <p:nvPr/>
          </p:nvSpPr>
          <p:spPr>
            <a:xfrm>
              <a:off x="2844550" y="640275"/>
              <a:ext cx="24600" cy="26000"/>
            </a:xfrm>
            <a:custGeom>
              <a:avLst/>
              <a:gdLst/>
              <a:ahLst/>
              <a:cxnLst/>
              <a:rect l="l" t="t" r="r" b="b"/>
              <a:pathLst>
                <a:path w="984" h="1040" extrusionOk="0">
                  <a:moveTo>
                    <a:pt x="113" y="366"/>
                  </a:moveTo>
                  <a:cubicBezTo>
                    <a:pt x="197" y="422"/>
                    <a:pt x="253" y="394"/>
                    <a:pt x="310" y="310"/>
                  </a:cubicBezTo>
                  <a:cubicBezTo>
                    <a:pt x="366" y="225"/>
                    <a:pt x="394" y="1"/>
                    <a:pt x="562" y="197"/>
                  </a:cubicBezTo>
                  <a:cubicBezTo>
                    <a:pt x="759" y="57"/>
                    <a:pt x="759" y="310"/>
                    <a:pt x="843" y="366"/>
                  </a:cubicBezTo>
                  <a:cubicBezTo>
                    <a:pt x="983" y="422"/>
                    <a:pt x="955" y="562"/>
                    <a:pt x="815" y="647"/>
                  </a:cubicBezTo>
                  <a:cubicBezTo>
                    <a:pt x="675" y="703"/>
                    <a:pt x="506" y="787"/>
                    <a:pt x="422" y="927"/>
                  </a:cubicBezTo>
                  <a:cubicBezTo>
                    <a:pt x="366" y="1040"/>
                    <a:pt x="253" y="927"/>
                    <a:pt x="169" y="955"/>
                  </a:cubicBezTo>
                  <a:lnTo>
                    <a:pt x="169" y="955"/>
                  </a:lnTo>
                  <a:cubicBezTo>
                    <a:pt x="113" y="899"/>
                    <a:pt x="29" y="815"/>
                    <a:pt x="113" y="731"/>
                  </a:cubicBezTo>
                  <a:cubicBezTo>
                    <a:pt x="169" y="675"/>
                    <a:pt x="197" y="759"/>
                    <a:pt x="253" y="759"/>
                  </a:cubicBezTo>
                  <a:cubicBezTo>
                    <a:pt x="225" y="618"/>
                    <a:pt x="29" y="590"/>
                    <a:pt x="1" y="422"/>
                  </a:cubicBezTo>
                  <a:cubicBezTo>
                    <a:pt x="29" y="394"/>
                    <a:pt x="57" y="394"/>
                    <a:pt x="113" y="36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70"/>
            <p:cNvSpPr/>
            <p:nvPr/>
          </p:nvSpPr>
          <p:spPr>
            <a:xfrm>
              <a:off x="2836825" y="650800"/>
              <a:ext cx="18275" cy="15475"/>
            </a:xfrm>
            <a:custGeom>
              <a:avLst/>
              <a:gdLst/>
              <a:ahLst/>
              <a:cxnLst/>
              <a:rect l="l" t="t" r="r" b="b"/>
              <a:pathLst>
                <a:path w="731" h="619" extrusionOk="0">
                  <a:moveTo>
                    <a:pt x="310" y="1"/>
                  </a:moveTo>
                  <a:cubicBezTo>
                    <a:pt x="310" y="29"/>
                    <a:pt x="366" y="57"/>
                    <a:pt x="394" y="57"/>
                  </a:cubicBezTo>
                  <a:cubicBezTo>
                    <a:pt x="506" y="57"/>
                    <a:pt x="619" y="113"/>
                    <a:pt x="562" y="254"/>
                  </a:cubicBezTo>
                  <a:cubicBezTo>
                    <a:pt x="534" y="338"/>
                    <a:pt x="731" y="338"/>
                    <a:pt x="619" y="422"/>
                  </a:cubicBezTo>
                  <a:cubicBezTo>
                    <a:pt x="534" y="506"/>
                    <a:pt x="534" y="338"/>
                    <a:pt x="450" y="338"/>
                  </a:cubicBezTo>
                  <a:cubicBezTo>
                    <a:pt x="422" y="422"/>
                    <a:pt x="506" y="478"/>
                    <a:pt x="478" y="534"/>
                  </a:cubicBezTo>
                  <a:cubicBezTo>
                    <a:pt x="366" y="506"/>
                    <a:pt x="310" y="591"/>
                    <a:pt x="254" y="619"/>
                  </a:cubicBezTo>
                  <a:cubicBezTo>
                    <a:pt x="141" y="591"/>
                    <a:pt x="198" y="478"/>
                    <a:pt x="141" y="422"/>
                  </a:cubicBezTo>
                  <a:cubicBezTo>
                    <a:pt x="85" y="394"/>
                    <a:pt x="1" y="366"/>
                    <a:pt x="57" y="282"/>
                  </a:cubicBezTo>
                  <a:cubicBezTo>
                    <a:pt x="141" y="169"/>
                    <a:pt x="198" y="282"/>
                    <a:pt x="282" y="282"/>
                  </a:cubicBezTo>
                  <a:cubicBezTo>
                    <a:pt x="254" y="169"/>
                    <a:pt x="254" y="85"/>
                    <a:pt x="226" y="1"/>
                  </a:cubicBezTo>
                  <a:cubicBezTo>
                    <a:pt x="254" y="1"/>
                    <a:pt x="282" y="1"/>
                    <a:pt x="3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70"/>
            <p:cNvSpPr/>
            <p:nvPr/>
          </p:nvSpPr>
          <p:spPr>
            <a:xfrm>
              <a:off x="2832625" y="598875"/>
              <a:ext cx="11950" cy="11950"/>
            </a:xfrm>
            <a:custGeom>
              <a:avLst/>
              <a:gdLst/>
              <a:ahLst/>
              <a:cxnLst/>
              <a:rect l="l" t="t" r="r" b="b"/>
              <a:pathLst>
                <a:path w="478" h="478" extrusionOk="0">
                  <a:moveTo>
                    <a:pt x="478" y="422"/>
                  </a:moveTo>
                  <a:cubicBezTo>
                    <a:pt x="394" y="393"/>
                    <a:pt x="337" y="337"/>
                    <a:pt x="197" y="393"/>
                  </a:cubicBezTo>
                  <a:cubicBezTo>
                    <a:pt x="85" y="478"/>
                    <a:pt x="1" y="365"/>
                    <a:pt x="1" y="197"/>
                  </a:cubicBezTo>
                  <a:cubicBezTo>
                    <a:pt x="1" y="141"/>
                    <a:pt x="29" y="85"/>
                    <a:pt x="29" y="29"/>
                  </a:cubicBezTo>
                  <a:cubicBezTo>
                    <a:pt x="85" y="0"/>
                    <a:pt x="113" y="85"/>
                    <a:pt x="141" y="85"/>
                  </a:cubicBezTo>
                  <a:cubicBezTo>
                    <a:pt x="366" y="57"/>
                    <a:pt x="366" y="57"/>
                    <a:pt x="422" y="253"/>
                  </a:cubicBezTo>
                  <a:cubicBezTo>
                    <a:pt x="422" y="309"/>
                    <a:pt x="450" y="365"/>
                    <a:pt x="478" y="42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70"/>
            <p:cNvSpPr/>
            <p:nvPr/>
          </p:nvSpPr>
          <p:spPr>
            <a:xfrm>
              <a:off x="2834025" y="643100"/>
              <a:ext cx="4250" cy="4925"/>
            </a:xfrm>
            <a:custGeom>
              <a:avLst/>
              <a:gdLst/>
              <a:ahLst/>
              <a:cxnLst/>
              <a:rect l="l" t="t" r="r" b="b"/>
              <a:pathLst>
                <a:path w="170" h="197" extrusionOk="0">
                  <a:moveTo>
                    <a:pt x="169" y="197"/>
                  </a:moveTo>
                  <a:cubicBezTo>
                    <a:pt x="1" y="169"/>
                    <a:pt x="1" y="169"/>
                    <a:pt x="57" y="0"/>
                  </a:cubicBezTo>
                  <a:cubicBezTo>
                    <a:pt x="169" y="28"/>
                    <a:pt x="169" y="112"/>
                    <a:pt x="169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70"/>
            <p:cNvSpPr/>
            <p:nvPr/>
          </p:nvSpPr>
          <p:spPr>
            <a:xfrm>
              <a:off x="2832625" y="640275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113" y="113"/>
                  </a:moveTo>
                  <a:cubicBezTo>
                    <a:pt x="57" y="113"/>
                    <a:pt x="29" y="113"/>
                    <a:pt x="1" y="57"/>
                  </a:cubicBezTo>
                  <a:lnTo>
                    <a:pt x="1" y="1"/>
                  </a:lnTo>
                  <a:lnTo>
                    <a:pt x="1" y="1"/>
                  </a:lnTo>
                  <a:cubicBezTo>
                    <a:pt x="57" y="1"/>
                    <a:pt x="113" y="57"/>
                    <a:pt x="113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70"/>
            <p:cNvSpPr/>
            <p:nvPr/>
          </p:nvSpPr>
          <p:spPr>
            <a:xfrm>
              <a:off x="2830525" y="63817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5" y="85"/>
                  </a:moveTo>
                  <a:cubicBezTo>
                    <a:pt x="28" y="85"/>
                    <a:pt x="0" y="57"/>
                    <a:pt x="0" y="29"/>
                  </a:cubicBezTo>
                  <a:cubicBezTo>
                    <a:pt x="0" y="1"/>
                    <a:pt x="28" y="1"/>
                    <a:pt x="28" y="1"/>
                  </a:cubicBezTo>
                  <a:cubicBezTo>
                    <a:pt x="85" y="29"/>
                    <a:pt x="85" y="57"/>
                    <a:pt x="85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70"/>
            <p:cNvSpPr/>
            <p:nvPr/>
          </p:nvSpPr>
          <p:spPr>
            <a:xfrm>
              <a:off x="2837550" y="63957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28" y="29"/>
                  </a:moveTo>
                  <a:cubicBezTo>
                    <a:pt x="28" y="29"/>
                    <a:pt x="28" y="1"/>
                    <a:pt x="0" y="1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8" y="1"/>
                    <a:pt x="56" y="1"/>
                    <a:pt x="56" y="1"/>
                  </a:cubicBezTo>
                  <a:cubicBezTo>
                    <a:pt x="56" y="1"/>
                    <a:pt x="28" y="29"/>
                    <a:pt x="28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70"/>
            <p:cNvSpPr/>
            <p:nvPr/>
          </p:nvSpPr>
          <p:spPr>
            <a:xfrm>
              <a:off x="2843150" y="6487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9"/>
                  </a:moveTo>
                  <a:cubicBezTo>
                    <a:pt x="1" y="29"/>
                    <a:pt x="1" y="1"/>
                    <a:pt x="1" y="1"/>
                  </a:cubicBezTo>
                  <a:cubicBezTo>
                    <a:pt x="29" y="1"/>
                    <a:pt x="29" y="29"/>
                    <a:pt x="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70"/>
            <p:cNvSpPr/>
            <p:nvPr/>
          </p:nvSpPr>
          <p:spPr>
            <a:xfrm>
              <a:off x="2893700" y="745575"/>
              <a:ext cx="28100" cy="27375"/>
            </a:xfrm>
            <a:custGeom>
              <a:avLst/>
              <a:gdLst/>
              <a:ahLst/>
              <a:cxnLst/>
              <a:rect l="l" t="t" r="r" b="b"/>
              <a:pathLst>
                <a:path w="1124" h="1095" extrusionOk="0">
                  <a:moveTo>
                    <a:pt x="1067" y="1039"/>
                  </a:moveTo>
                  <a:cubicBezTo>
                    <a:pt x="983" y="1039"/>
                    <a:pt x="955" y="1067"/>
                    <a:pt x="870" y="1095"/>
                  </a:cubicBezTo>
                  <a:lnTo>
                    <a:pt x="870" y="1095"/>
                  </a:lnTo>
                  <a:cubicBezTo>
                    <a:pt x="702" y="1039"/>
                    <a:pt x="927" y="786"/>
                    <a:pt x="786" y="786"/>
                  </a:cubicBezTo>
                  <a:cubicBezTo>
                    <a:pt x="618" y="786"/>
                    <a:pt x="590" y="702"/>
                    <a:pt x="533" y="618"/>
                  </a:cubicBezTo>
                  <a:cubicBezTo>
                    <a:pt x="449" y="477"/>
                    <a:pt x="337" y="421"/>
                    <a:pt x="197" y="393"/>
                  </a:cubicBezTo>
                  <a:cubicBezTo>
                    <a:pt x="112" y="365"/>
                    <a:pt x="0" y="337"/>
                    <a:pt x="28" y="225"/>
                  </a:cubicBezTo>
                  <a:cubicBezTo>
                    <a:pt x="112" y="84"/>
                    <a:pt x="281" y="28"/>
                    <a:pt x="449" y="0"/>
                  </a:cubicBezTo>
                  <a:cubicBezTo>
                    <a:pt x="505" y="0"/>
                    <a:pt x="533" y="56"/>
                    <a:pt x="590" y="84"/>
                  </a:cubicBezTo>
                  <a:cubicBezTo>
                    <a:pt x="646" y="112"/>
                    <a:pt x="702" y="56"/>
                    <a:pt x="730" y="169"/>
                  </a:cubicBezTo>
                  <a:cubicBezTo>
                    <a:pt x="786" y="393"/>
                    <a:pt x="814" y="393"/>
                    <a:pt x="1039" y="281"/>
                  </a:cubicBezTo>
                  <a:cubicBezTo>
                    <a:pt x="1039" y="281"/>
                    <a:pt x="1067" y="309"/>
                    <a:pt x="1095" y="309"/>
                  </a:cubicBezTo>
                  <a:cubicBezTo>
                    <a:pt x="1123" y="449"/>
                    <a:pt x="955" y="449"/>
                    <a:pt x="898" y="562"/>
                  </a:cubicBezTo>
                  <a:cubicBezTo>
                    <a:pt x="1095" y="674"/>
                    <a:pt x="1067" y="870"/>
                    <a:pt x="1067" y="103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70"/>
            <p:cNvSpPr/>
            <p:nvPr/>
          </p:nvSpPr>
          <p:spPr>
            <a:xfrm>
              <a:off x="2892275" y="727325"/>
              <a:ext cx="30925" cy="19675"/>
            </a:xfrm>
            <a:custGeom>
              <a:avLst/>
              <a:gdLst/>
              <a:ahLst/>
              <a:cxnLst/>
              <a:rect l="l" t="t" r="r" b="b"/>
              <a:pathLst>
                <a:path w="1237" h="787" extrusionOk="0">
                  <a:moveTo>
                    <a:pt x="1124" y="28"/>
                  </a:moveTo>
                  <a:cubicBezTo>
                    <a:pt x="984" y="225"/>
                    <a:pt x="984" y="225"/>
                    <a:pt x="1236" y="337"/>
                  </a:cubicBezTo>
                  <a:cubicBezTo>
                    <a:pt x="1236" y="365"/>
                    <a:pt x="1236" y="365"/>
                    <a:pt x="1236" y="393"/>
                  </a:cubicBezTo>
                  <a:cubicBezTo>
                    <a:pt x="1236" y="618"/>
                    <a:pt x="1152" y="646"/>
                    <a:pt x="927" y="505"/>
                  </a:cubicBezTo>
                  <a:cubicBezTo>
                    <a:pt x="871" y="421"/>
                    <a:pt x="787" y="477"/>
                    <a:pt x="703" y="449"/>
                  </a:cubicBezTo>
                  <a:cubicBezTo>
                    <a:pt x="562" y="702"/>
                    <a:pt x="254" y="786"/>
                    <a:pt x="1" y="646"/>
                  </a:cubicBezTo>
                  <a:lnTo>
                    <a:pt x="1" y="646"/>
                  </a:lnTo>
                  <a:cubicBezTo>
                    <a:pt x="1" y="393"/>
                    <a:pt x="310" y="505"/>
                    <a:pt x="394" y="281"/>
                  </a:cubicBezTo>
                  <a:cubicBezTo>
                    <a:pt x="394" y="225"/>
                    <a:pt x="590" y="112"/>
                    <a:pt x="703" y="84"/>
                  </a:cubicBezTo>
                  <a:cubicBezTo>
                    <a:pt x="759" y="56"/>
                    <a:pt x="815" y="112"/>
                    <a:pt x="871" y="112"/>
                  </a:cubicBezTo>
                  <a:cubicBezTo>
                    <a:pt x="927" y="56"/>
                    <a:pt x="984" y="0"/>
                    <a:pt x="1068" y="0"/>
                  </a:cubicBezTo>
                  <a:cubicBezTo>
                    <a:pt x="1096" y="0"/>
                    <a:pt x="1096" y="28"/>
                    <a:pt x="1124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70"/>
            <p:cNvSpPr/>
            <p:nvPr/>
          </p:nvSpPr>
          <p:spPr>
            <a:xfrm>
              <a:off x="2883850" y="738550"/>
              <a:ext cx="26700" cy="23175"/>
            </a:xfrm>
            <a:custGeom>
              <a:avLst/>
              <a:gdLst/>
              <a:ahLst/>
              <a:cxnLst/>
              <a:rect l="l" t="t" r="r" b="b"/>
              <a:pathLst>
                <a:path w="1068" h="927" extrusionOk="0">
                  <a:moveTo>
                    <a:pt x="338" y="197"/>
                  </a:moveTo>
                  <a:cubicBezTo>
                    <a:pt x="562" y="169"/>
                    <a:pt x="843" y="225"/>
                    <a:pt x="1040" y="0"/>
                  </a:cubicBezTo>
                  <a:cubicBezTo>
                    <a:pt x="1068" y="141"/>
                    <a:pt x="1012" y="253"/>
                    <a:pt x="984" y="365"/>
                  </a:cubicBezTo>
                  <a:cubicBezTo>
                    <a:pt x="759" y="281"/>
                    <a:pt x="619" y="450"/>
                    <a:pt x="478" y="506"/>
                  </a:cubicBezTo>
                  <a:cubicBezTo>
                    <a:pt x="478" y="618"/>
                    <a:pt x="591" y="590"/>
                    <a:pt x="619" y="674"/>
                  </a:cubicBezTo>
                  <a:cubicBezTo>
                    <a:pt x="619" y="674"/>
                    <a:pt x="619" y="674"/>
                    <a:pt x="591" y="702"/>
                  </a:cubicBezTo>
                  <a:cubicBezTo>
                    <a:pt x="366" y="927"/>
                    <a:pt x="310" y="899"/>
                    <a:pt x="113" y="674"/>
                  </a:cubicBezTo>
                  <a:cubicBezTo>
                    <a:pt x="1" y="534"/>
                    <a:pt x="85" y="478"/>
                    <a:pt x="198" y="421"/>
                  </a:cubicBezTo>
                  <a:cubicBezTo>
                    <a:pt x="198" y="309"/>
                    <a:pt x="338" y="281"/>
                    <a:pt x="338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70"/>
            <p:cNvSpPr/>
            <p:nvPr/>
          </p:nvSpPr>
          <p:spPr>
            <a:xfrm>
              <a:off x="2914050" y="737150"/>
              <a:ext cx="11250" cy="10550"/>
            </a:xfrm>
            <a:custGeom>
              <a:avLst/>
              <a:gdLst/>
              <a:ahLst/>
              <a:cxnLst/>
              <a:rect l="l" t="t" r="r" b="b"/>
              <a:pathLst>
                <a:path w="450" h="422" extrusionOk="0">
                  <a:moveTo>
                    <a:pt x="56" y="112"/>
                  </a:moveTo>
                  <a:cubicBezTo>
                    <a:pt x="197" y="169"/>
                    <a:pt x="309" y="169"/>
                    <a:pt x="365" y="0"/>
                  </a:cubicBezTo>
                  <a:cubicBezTo>
                    <a:pt x="421" y="28"/>
                    <a:pt x="449" y="56"/>
                    <a:pt x="449" y="112"/>
                  </a:cubicBezTo>
                  <a:cubicBezTo>
                    <a:pt x="449" y="169"/>
                    <a:pt x="421" y="253"/>
                    <a:pt x="337" y="281"/>
                  </a:cubicBezTo>
                  <a:cubicBezTo>
                    <a:pt x="253" y="309"/>
                    <a:pt x="169" y="365"/>
                    <a:pt x="84" y="421"/>
                  </a:cubicBezTo>
                  <a:cubicBezTo>
                    <a:pt x="0" y="309"/>
                    <a:pt x="0" y="225"/>
                    <a:pt x="56" y="1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70"/>
            <p:cNvSpPr/>
            <p:nvPr/>
          </p:nvSpPr>
          <p:spPr>
            <a:xfrm>
              <a:off x="2921775" y="763800"/>
              <a:ext cx="1425" cy="2150"/>
            </a:xfrm>
            <a:custGeom>
              <a:avLst/>
              <a:gdLst/>
              <a:ahLst/>
              <a:cxnLst/>
              <a:rect l="l" t="t" r="r" b="b"/>
              <a:pathLst>
                <a:path w="57" h="86" extrusionOk="0">
                  <a:moveTo>
                    <a:pt x="28" y="85"/>
                  </a:moveTo>
                  <a:cubicBezTo>
                    <a:pt x="28" y="57"/>
                    <a:pt x="0" y="57"/>
                    <a:pt x="0" y="29"/>
                  </a:cubicBezTo>
                  <a:cubicBezTo>
                    <a:pt x="0" y="29"/>
                    <a:pt x="28" y="1"/>
                    <a:pt x="28" y="1"/>
                  </a:cubicBezTo>
                  <a:cubicBezTo>
                    <a:pt x="28" y="1"/>
                    <a:pt x="56" y="29"/>
                    <a:pt x="56" y="29"/>
                  </a:cubicBezTo>
                  <a:cubicBezTo>
                    <a:pt x="56" y="57"/>
                    <a:pt x="28" y="57"/>
                    <a:pt x="28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70"/>
            <p:cNvSpPr/>
            <p:nvPr/>
          </p:nvSpPr>
          <p:spPr>
            <a:xfrm>
              <a:off x="2920350" y="7715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1"/>
                  </a:moveTo>
                  <a:lnTo>
                    <a:pt x="29" y="1"/>
                  </a:lnTo>
                  <a:lnTo>
                    <a:pt x="1" y="2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70"/>
            <p:cNvSpPr/>
            <p:nvPr/>
          </p:nvSpPr>
          <p:spPr>
            <a:xfrm>
              <a:off x="2975100" y="613600"/>
              <a:ext cx="1425" cy="1450"/>
            </a:xfrm>
            <a:custGeom>
              <a:avLst/>
              <a:gdLst/>
              <a:ahLst/>
              <a:cxnLst/>
              <a:rect l="l" t="t" r="r" b="b"/>
              <a:pathLst>
                <a:path w="57" h="58" extrusionOk="0">
                  <a:moveTo>
                    <a:pt x="57" y="57"/>
                  </a:moveTo>
                  <a:cubicBezTo>
                    <a:pt x="57" y="29"/>
                    <a:pt x="29" y="29"/>
                    <a:pt x="1" y="1"/>
                  </a:cubicBezTo>
                  <a:cubicBezTo>
                    <a:pt x="29" y="29"/>
                    <a:pt x="57" y="29"/>
                    <a:pt x="57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70"/>
            <p:cNvSpPr/>
            <p:nvPr/>
          </p:nvSpPr>
          <p:spPr>
            <a:xfrm>
              <a:off x="2954050" y="617825"/>
              <a:ext cx="4925" cy="4225"/>
            </a:xfrm>
            <a:custGeom>
              <a:avLst/>
              <a:gdLst/>
              <a:ahLst/>
              <a:cxnLst/>
              <a:rect l="l" t="t" r="r" b="b"/>
              <a:pathLst>
                <a:path w="197" h="169" extrusionOk="0">
                  <a:moveTo>
                    <a:pt x="29" y="0"/>
                  </a:moveTo>
                  <a:lnTo>
                    <a:pt x="197" y="0"/>
                  </a:lnTo>
                  <a:lnTo>
                    <a:pt x="197" y="0"/>
                  </a:lnTo>
                  <a:cubicBezTo>
                    <a:pt x="197" y="85"/>
                    <a:pt x="169" y="169"/>
                    <a:pt x="85" y="169"/>
                  </a:cubicBezTo>
                  <a:cubicBezTo>
                    <a:pt x="0" y="169"/>
                    <a:pt x="29" y="85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70"/>
            <p:cNvSpPr/>
            <p:nvPr/>
          </p:nvSpPr>
          <p:spPr>
            <a:xfrm>
              <a:off x="2951250" y="616425"/>
              <a:ext cx="3525" cy="2125"/>
            </a:xfrm>
            <a:custGeom>
              <a:avLst/>
              <a:gdLst/>
              <a:ahLst/>
              <a:cxnLst/>
              <a:rect l="l" t="t" r="r" b="b"/>
              <a:pathLst>
                <a:path w="141" h="85" extrusionOk="0">
                  <a:moveTo>
                    <a:pt x="141" y="56"/>
                  </a:moveTo>
                  <a:cubicBezTo>
                    <a:pt x="112" y="56"/>
                    <a:pt x="84" y="85"/>
                    <a:pt x="84" y="56"/>
                  </a:cubicBezTo>
                  <a:cubicBezTo>
                    <a:pt x="56" y="56"/>
                    <a:pt x="28" y="56"/>
                    <a:pt x="0" y="56"/>
                  </a:cubicBezTo>
                  <a:cubicBezTo>
                    <a:pt x="28" y="0"/>
                    <a:pt x="56" y="0"/>
                    <a:pt x="84" y="28"/>
                  </a:cubicBezTo>
                  <a:cubicBezTo>
                    <a:pt x="112" y="28"/>
                    <a:pt x="112" y="56"/>
                    <a:pt x="141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70"/>
            <p:cNvSpPr/>
            <p:nvPr/>
          </p:nvSpPr>
          <p:spPr>
            <a:xfrm>
              <a:off x="2878250" y="682400"/>
              <a:ext cx="21775" cy="30900"/>
            </a:xfrm>
            <a:custGeom>
              <a:avLst/>
              <a:gdLst/>
              <a:ahLst/>
              <a:cxnLst/>
              <a:rect l="l" t="t" r="r" b="b"/>
              <a:pathLst>
                <a:path w="871" h="1236" extrusionOk="0">
                  <a:moveTo>
                    <a:pt x="478" y="1236"/>
                  </a:moveTo>
                  <a:cubicBezTo>
                    <a:pt x="422" y="1236"/>
                    <a:pt x="365" y="1208"/>
                    <a:pt x="337" y="1151"/>
                  </a:cubicBezTo>
                  <a:cubicBezTo>
                    <a:pt x="281" y="1095"/>
                    <a:pt x="253" y="1067"/>
                    <a:pt x="197" y="1067"/>
                  </a:cubicBezTo>
                  <a:cubicBezTo>
                    <a:pt x="281" y="899"/>
                    <a:pt x="337" y="983"/>
                    <a:pt x="422" y="1067"/>
                  </a:cubicBezTo>
                  <a:cubicBezTo>
                    <a:pt x="478" y="1011"/>
                    <a:pt x="534" y="955"/>
                    <a:pt x="422" y="927"/>
                  </a:cubicBezTo>
                  <a:cubicBezTo>
                    <a:pt x="281" y="871"/>
                    <a:pt x="281" y="786"/>
                    <a:pt x="393" y="702"/>
                  </a:cubicBezTo>
                  <a:cubicBezTo>
                    <a:pt x="422" y="646"/>
                    <a:pt x="337" y="562"/>
                    <a:pt x="393" y="506"/>
                  </a:cubicBezTo>
                  <a:cubicBezTo>
                    <a:pt x="281" y="478"/>
                    <a:pt x="337" y="618"/>
                    <a:pt x="225" y="618"/>
                  </a:cubicBezTo>
                  <a:cubicBezTo>
                    <a:pt x="253" y="478"/>
                    <a:pt x="281" y="365"/>
                    <a:pt x="113" y="309"/>
                  </a:cubicBezTo>
                  <a:cubicBezTo>
                    <a:pt x="57" y="309"/>
                    <a:pt x="57" y="225"/>
                    <a:pt x="0" y="169"/>
                  </a:cubicBezTo>
                  <a:cubicBezTo>
                    <a:pt x="141" y="141"/>
                    <a:pt x="253" y="253"/>
                    <a:pt x="365" y="169"/>
                  </a:cubicBezTo>
                  <a:cubicBezTo>
                    <a:pt x="422" y="85"/>
                    <a:pt x="478" y="28"/>
                    <a:pt x="562" y="0"/>
                  </a:cubicBezTo>
                  <a:cubicBezTo>
                    <a:pt x="618" y="85"/>
                    <a:pt x="758" y="28"/>
                    <a:pt x="843" y="56"/>
                  </a:cubicBezTo>
                  <a:cubicBezTo>
                    <a:pt x="843" y="113"/>
                    <a:pt x="871" y="197"/>
                    <a:pt x="786" y="225"/>
                  </a:cubicBezTo>
                  <a:cubicBezTo>
                    <a:pt x="758" y="225"/>
                    <a:pt x="702" y="225"/>
                    <a:pt x="674" y="225"/>
                  </a:cubicBezTo>
                  <a:cubicBezTo>
                    <a:pt x="590" y="393"/>
                    <a:pt x="478" y="534"/>
                    <a:pt x="618" y="702"/>
                  </a:cubicBezTo>
                  <a:cubicBezTo>
                    <a:pt x="702" y="786"/>
                    <a:pt x="534" y="927"/>
                    <a:pt x="674" y="1011"/>
                  </a:cubicBezTo>
                  <a:cubicBezTo>
                    <a:pt x="702" y="1123"/>
                    <a:pt x="590" y="1179"/>
                    <a:pt x="562" y="1236"/>
                  </a:cubicBezTo>
                  <a:cubicBezTo>
                    <a:pt x="534" y="1236"/>
                    <a:pt x="506" y="1236"/>
                    <a:pt x="478" y="12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70"/>
            <p:cNvSpPr/>
            <p:nvPr/>
          </p:nvSpPr>
          <p:spPr>
            <a:xfrm>
              <a:off x="2920350" y="653625"/>
              <a:ext cx="9150" cy="5625"/>
            </a:xfrm>
            <a:custGeom>
              <a:avLst/>
              <a:gdLst/>
              <a:ahLst/>
              <a:cxnLst/>
              <a:rect l="l" t="t" r="r" b="b"/>
              <a:pathLst>
                <a:path w="366" h="225" extrusionOk="0">
                  <a:moveTo>
                    <a:pt x="366" y="141"/>
                  </a:moveTo>
                  <a:cubicBezTo>
                    <a:pt x="254" y="225"/>
                    <a:pt x="113" y="169"/>
                    <a:pt x="1" y="197"/>
                  </a:cubicBezTo>
                  <a:lnTo>
                    <a:pt x="1" y="56"/>
                  </a:lnTo>
                  <a:cubicBezTo>
                    <a:pt x="141" y="0"/>
                    <a:pt x="254" y="28"/>
                    <a:pt x="366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70"/>
            <p:cNvSpPr/>
            <p:nvPr/>
          </p:nvSpPr>
          <p:spPr>
            <a:xfrm>
              <a:off x="2905625" y="666950"/>
              <a:ext cx="5625" cy="3550"/>
            </a:xfrm>
            <a:custGeom>
              <a:avLst/>
              <a:gdLst/>
              <a:ahLst/>
              <a:cxnLst/>
              <a:rect l="l" t="t" r="r" b="b"/>
              <a:pathLst>
                <a:path w="225" h="142" extrusionOk="0">
                  <a:moveTo>
                    <a:pt x="169" y="141"/>
                  </a:moveTo>
                  <a:cubicBezTo>
                    <a:pt x="141" y="141"/>
                    <a:pt x="141" y="141"/>
                    <a:pt x="113" y="141"/>
                  </a:cubicBezTo>
                  <a:cubicBezTo>
                    <a:pt x="56" y="113"/>
                    <a:pt x="0" y="113"/>
                    <a:pt x="28" y="57"/>
                  </a:cubicBezTo>
                  <a:cubicBezTo>
                    <a:pt x="28" y="29"/>
                    <a:pt x="85" y="1"/>
                    <a:pt x="113" y="29"/>
                  </a:cubicBezTo>
                  <a:cubicBezTo>
                    <a:pt x="225" y="29"/>
                    <a:pt x="169" y="85"/>
                    <a:pt x="169" y="141"/>
                  </a:cubicBezTo>
                  <a:lnTo>
                    <a:pt x="169" y="14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70"/>
            <p:cNvSpPr/>
            <p:nvPr/>
          </p:nvSpPr>
          <p:spPr>
            <a:xfrm>
              <a:off x="2892275" y="678175"/>
              <a:ext cx="4950" cy="4250"/>
            </a:xfrm>
            <a:custGeom>
              <a:avLst/>
              <a:gdLst/>
              <a:ahLst/>
              <a:cxnLst/>
              <a:rect l="l" t="t" r="r" b="b"/>
              <a:pathLst>
                <a:path w="198" h="170" extrusionOk="0">
                  <a:moveTo>
                    <a:pt x="1" y="113"/>
                  </a:moveTo>
                  <a:cubicBezTo>
                    <a:pt x="29" y="29"/>
                    <a:pt x="85" y="1"/>
                    <a:pt x="197" y="1"/>
                  </a:cubicBezTo>
                  <a:cubicBezTo>
                    <a:pt x="169" y="169"/>
                    <a:pt x="57" y="85"/>
                    <a:pt x="1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70"/>
            <p:cNvSpPr/>
            <p:nvPr/>
          </p:nvSpPr>
          <p:spPr>
            <a:xfrm>
              <a:off x="2902825" y="678875"/>
              <a:ext cx="2125" cy="1450"/>
            </a:xfrm>
            <a:custGeom>
              <a:avLst/>
              <a:gdLst/>
              <a:ahLst/>
              <a:cxnLst/>
              <a:rect l="l" t="t" r="r" b="b"/>
              <a:pathLst>
                <a:path w="85" h="58" extrusionOk="0">
                  <a:moveTo>
                    <a:pt x="28" y="57"/>
                  </a:moveTo>
                  <a:cubicBezTo>
                    <a:pt x="28" y="57"/>
                    <a:pt x="0" y="29"/>
                    <a:pt x="0" y="29"/>
                  </a:cubicBezTo>
                  <a:cubicBezTo>
                    <a:pt x="0" y="1"/>
                    <a:pt x="0" y="1"/>
                    <a:pt x="28" y="1"/>
                  </a:cubicBezTo>
                  <a:cubicBezTo>
                    <a:pt x="56" y="1"/>
                    <a:pt x="56" y="1"/>
                    <a:pt x="56" y="1"/>
                  </a:cubicBezTo>
                  <a:cubicBezTo>
                    <a:pt x="84" y="29"/>
                    <a:pt x="56" y="57"/>
                    <a:pt x="28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70"/>
            <p:cNvSpPr/>
            <p:nvPr/>
          </p:nvSpPr>
          <p:spPr>
            <a:xfrm>
              <a:off x="2890175" y="62975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85" y="1"/>
                  </a:moveTo>
                  <a:cubicBezTo>
                    <a:pt x="85" y="29"/>
                    <a:pt x="85" y="57"/>
                    <a:pt x="85" y="57"/>
                  </a:cubicBezTo>
                  <a:cubicBezTo>
                    <a:pt x="57" y="57"/>
                    <a:pt x="29" y="29"/>
                    <a:pt x="1" y="1"/>
                  </a:cubicBezTo>
                  <a:cubicBezTo>
                    <a:pt x="29" y="1"/>
                    <a:pt x="57" y="1"/>
                    <a:pt x="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70"/>
            <p:cNvSpPr/>
            <p:nvPr/>
          </p:nvSpPr>
          <p:spPr>
            <a:xfrm>
              <a:off x="2893700" y="6739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9"/>
                  </a:moveTo>
                  <a:cubicBezTo>
                    <a:pt x="0" y="29"/>
                    <a:pt x="0" y="0"/>
                    <a:pt x="0" y="0"/>
                  </a:cubicBezTo>
                  <a:cubicBezTo>
                    <a:pt x="28" y="0"/>
                    <a:pt x="28" y="29"/>
                    <a:pt x="0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70"/>
            <p:cNvSpPr/>
            <p:nvPr/>
          </p:nvSpPr>
          <p:spPr>
            <a:xfrm>
              <a:off x="2957550" y="633975"/>
              <a:ext cx="2150" cy="2125"/>
            </a:xfrm>
            <a:custGeom>
              <a:avLst/>
              <a:gdLst/>
              <a:ahLst/>
              <a:cxnLst/>
              <a:rect l="l" t="t" r="r" b="b"/>
              <a:pathLst>
                <a:path w="86" h="85" extrusionOk="0">
                  <a:moveTo>
                    <a:pt x="57" y="56"/>
                  </a:moveTo>
                  <a:cubicBezTo>
                    <a:pt x="57" y="56"/>
                    <a:pt x="29" y="84"/>
                    <a:pt x="29" y="84"/>
                  </a:cubicBezTo>
                  <a:cubicBezTo>
                    <a:pt x="1" y="84"/>
                    <a:pt x="1" y="84"/>
                    <a:pt x="29" y="56"/>
                  </a:cubicBezTo>
                  <a:cubicBezTo>
                    <a:pt x="29" y="56"/>
                    <a:pt x="57" y="28"/>
                    <a:pt x="57" y="28"/>
                  </a:cubicBezTo>
                  <a:cubicBezTo>
                    <a:pt x="85" y="28"/>
                    <a:pt x="57" y="0"/>
                    <a:pt x="57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70"/>
            <p:cNvSpPr/>
            <p:nvPr/>
          </p:nvSpPr>
          <p:spPr>
            <a:xfrm>
              <a:off x="2916150" y="638875"/>
              <a:ext cx="22475" cy="18275"/>
            </a:xfrm>
            <a:custGeom>
              <a:avLst/>
              <a:gdLst/>
              <a:ahLst/>
              <a:cxnLst/>
              <a:rect l="l" t="t" r="r" b="b"/>
              <a:pathLst>
                <a:path w="899" h="731" extrusionOk="0">
                  <a:moveTo>
                    <a:pt x="534" y="731"/>
                  </a:moveTo>
                  <a:cubicBezTo>
                    <a:pt x="393" y="731"/>
                    <a:pt x="281" y="674"/>
                    <a:pt x="169" y="646"/>
                  </a:cubicBezTo>
                  <a:cubicBezTo>
                    <a:pt x="141" y="478"/>
                    <a:pt x="0" y="338"/>
                    <a:pt x="29" y="141"/>
                  </a:cubicBezTo>
                  <a:cubicBezTo>
                    <a:pt x="29" y="113"/>
                    <a:pt x="0" y="57"/>
                    <a:pt x="29" y="29"/>
                  </a:cubicBezTo>
                  <a:cubicBezTo>
                    <a:pt x="85" y="1"/>
                    <a:pt x="113" y="29"/>
                    <a:pt x="169" y="57"/>
                  </a:cubicBezTo>
                  <a:cubicBezTo>
                    <a:pt x="197" y="113"/>
                    <a:pt x="253" y="141"/>
                    <a:pt x="281" y="169"/>
                  </a:cubicBezTo>
                  <a:cubicBezTo>
                    <a:pt x="450" y="85"/>
                    <a:pt x="618" y="169"/>
                    <a:pt x="787" y="197"/>
                  </a:cubicBezTo>
                  <a:cubicBezTo>
                    <a:pt x="899" y="197"/>
                    <a:pt x="871" y="281"/>
                    <a:pt x="871" y="366"/>
                  </a:cubicBezTo>
                  <a:cubicBezTo>
                    <a:pt x="815" y="338"/>
                    <a:pt x="758" y="310"/>
                    <a:pt x="702" y="281"/>
                  </a:cubicBezTo>
                  <a:cubicBezTo>
                    <a:pt x="787" y="394"/>
                    <a:pt x="871" y="534"/>
                    <a:pt x="702" y="646"/>
                  </a:cubicBezTo>
                  <a:lnTo>
                    <a:pt x="702" y="646"/>
                  </a:lnTo>
                  <a:cubicBezTo>
                    <a:pt x="674" y="618"/>
                    <a:pt x="618" y="618"/>
                    <a:pt x="590" y="646"/>
                  </a:cubicBezTo>
                  <a:lnTo>
                    <a:pt x="590" y="646"/>
                  </a:lnTo>
                  <a:cubicBezTo>
                    <a:pt x="562" y="674"/>
                    <a:pt x="534" y="703"/>
                    <a:pt x="534" y="73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70"/>
            <p:cNvSpPr/>
            <p:nvPr/>
          </p:nvSpPr>
          <p:spPr>
            <a:xfrm>
              <a:off x="2862800" y="738550"/>
              <a:ext cx="56175" cy="79325"/>
            </a:xfrm>
            <a:custGeom>
              <a:avLst/>
              <a:gdLst/>
              <a:ahLst/>
              <a:cxnLst/>
              <a:rect l="l" t="t" r="r" b="b"/>
              <a:pathLst>
                <a:path w="2247" h="3173" extrusionOk="0">
                  <a:moveTo>
                    <a:pt x="1461" y="674"/>
                  </a:moveTo>
                  <a:cubicBezTo>
                    <a:pt x="1573" y="590"/>
                    <a:pt x="1657" y="646"/>
                    <a:pt x="1741" y="758"/>
                  </a:cubicBezTo>
                  <a:cubicBezTo>
                    <a:pt x="1798" y="814"/>
                    <a:pt x="1826" y="871"/>
                    <a:pt x="1882" y="927"/>
                  </a:cubicBezTo>
                  <a:cubicBezTo>
                    <a:pt x="1910" y="983"/>
                    <a:pt x="1910" y="1123"/>
                    <a:pt x="2022" y="983"/>
                  </a:cubicBezTo>
                  <a:cubicBezTo>
                    <a:pt x="2050" y="927"/>
                    <a:pt x="2106" y="1095"/>
                    <a:pt x="2163" y="1123"/>
                  </a:cubicBezTo>
                  <a:cubicBezTo>
                    <a:pt x="2219" y="1179"/>
                    <a:pt x="2191" y="1208"/>
                    <a:pt x="2134" y="1236"/>
                  </a:cubicBezTo>
                  <a:cubicBezTo>
                    <a:pt x="1994" y="1264"/>
                    <a:pt x="2134" y="1320"/>
                    <a:pt x="2106" y="1376"/>
                  </a:cubicBezTo>
                  <a:cubicBezTo>
                    <a:pt x="1994" y="1348"/>
                    <a:pt x="1854" y="1236"/>
                    <a:pt x="1741" y="1404"/>
                  </a:cubicBezTo>
                  <a:cubicBezTo>
                    <a:pt x="1713" y="1432"/>
                    <a:pt x="1657" y="1348"/>
                    <a:pt x="1629" y="1320"/>
                  </a:cubicBezTo>
                  <a:lnTo>
                    <a:pt x="1629" y="1320"/>
                  </a:lnTo>
                  <a:cubicBezTo>
                    <a:pt x="1573" y="1320"/>
                    <a:pt x="1517" y="1348"/>
                    <a:pt x="1573" y="1432"/>
                  </a:cubicBezTo>
                  <a:cubicBezTo>
                    <a:pt x="1657" y="1572"/>
                    <a:pt x="1573" y="1713"/>
                    <a:pt x="1461" y="1769"/>
                  </a:cubicBezTo>
                  <a:cubicBezTo>
                    <a:pt x="1292" y="1853"/>
                    <a:pt x="1320" y="1937"/>
                    <a:pt x="1433" y="2050"/>
                  </a:cubicBezTo>
                  <a:cubicBezTo>
                    <a:pt x="1433" y="2078"/>
                    <a:pt x="1461" y="2106"/>
                    <a:pt x="1461" y="2162"/>
                  </a:cubicBezTo>
                  <a:lnTo>
                    <a:pt x="1461" y="2162"/>
                  </a:lnTo>
                  <a:cubicBezTo>
                    <a:pt x="1910" y="1994"/>
                    <a:pt x="1994" y="2022"/>
                    <a:pt x="2247" y="2331"/>
                  </a:cubicBezTo>
                  <a:lnTo>
                    <a:pt x="2247" y="2331"/>
                  </a:lnTo>
                  <a:cubicBezTo>
                    <a:pt x="2219" y="2359"/>
                    <a:pt x="2191" y="2387"/>
                    <a:pt x="2191" y="2415"/>
                  </a:cubicBezTo>
                  <a:cubicBezTo>
                    <a:pt x="2191" y="2443"/>
                    <a:pt x="2163" y="2471"/>
                    <a:pt x="2163" y="2499"/>
                  </a:cubicBezTo>
                  <a:cubicBezTo>
                    <a:pt x="2163" y="2527"/>
                    <a:pt x="2134" y="2555"/>
                    <a:pt x="2106" y="2555"/>
                  </a:cubicBezTo>
                  <a:cubicBezTo>
                    <a:pt x="2050" y="2611"/>
                    <a:pt x="1994" y="2667"/>
                    <a:pt x="1994" y="2752"/>
                  </a:cubicBezTo>
                  <a:cubicBezTo>
                    <a:pt x="1966" y="2752"/>
                    <a:pt x="1966" y="2780"/>
                    <a:pt x="1938" y="2808"/>
                  </a:cubicBezTo>
                  <a:cubicBezTo>
                    <a:pt x="1826" y="2892"/>
                    <a:pt x="1741" y="2976"/>
                    <a:pt x="1685" y="3089"/>
                  </a:cubicBezTo>
                  <a:cubicBezTo>
                    <a:pt x="1685" y="3117"/>
                    <a:pt x="1657" y="3145"/>
                    <a:pt x="1629" y="3145"/>
                  </a:cubicBezTo>
                  <a:cubicBezTo>
                    <a:pt x="1601" y="3173"/>
                    <a:pt x="1573" y="3173"/>
                    <a:pt x="1517" y="3173"/>
                  </a:cubicBezTo>
                  <a:cubicBezTo>
                    <a:pt x="1489" y="3117"/>
                    <a:pt x="1461" y="3117"/>
                    <a:pt x="1404" y="3089"/>
                  </a:cubicBezTo>
                  <a:cubicBezTo>
                    <a:pt x="1376" y="3032"/>
                    <a:pt x="1320" y="3004"/>
                    <a:pt x="1236" y="2976"/>
                  </a:cubicBezTo>
                  <a:cubicBezTo>
                    <a:pt x="1208" y="2948"/>
                    <a:pt x="1180" y="2948"/>
                    <a:pt x="1180" y="2920"/>
                  </a:cubicBezTo>
                  <a:cubicBezTo>
                    <a:pt x="1152" y="2892"/>
                    <a:pt x="1124" y="2892"/>
                    <a:pt x="1124" y="2864"/>
                  </a:cubicBezTo>
                  <a:cubicBezTo>
                    <a:pt x="1096" y="2836"/>
                    <a:pt x="1068" y="2808"/>
                    <a:pt x="1068" y="2808"/>
                  </a:cubicBezTo>
                  <a:cubicBezTo>
                    <a:pt x="1040" y="2752"/>
                    <a:pt x="1040" y="2695"/>
                    <a:pt x="983" y="2695"/>
                  </a:cubicBezTo>
                  <a:cubicBezTo>
                    <a:pt x="983" y="2667"/>
                    <a:pt x="955" y="2639"/>
                    <a:pt x="927" y="2611"/>
                  </a:cubicBezTo>
                  <a:cubicBezTo>
                    <a:pt x="815" y="2359"/>
                    <a:pt x="562" y="2190"/>
                    <a:pt x="394" y="1966"/>
                  </a:cubicBezTo>
                  <a:cubicBezTo>
                    <a:pt x="394" y="1909"/>
                    <a:pt x="394" y="1881"/>
                    <a:pt x="338" y="1853"/>
                  </a:cubicBezTo>
                  <a:cubicBezTo>
                    <a:pt x="338" y="1797"/>
                    <a:pt x="310" y="1769"/>
                    <a:pt x="282" y="1741"/>
                  </a:cubicBezTo>
                  <a:cubicBezTo>
                    <a:pt x="282" y="1685"/>
                    <a:pt x="253" y="1629"/>
                    <a:pt x="225" y="1629"/>
                  </a:cubicBezTo>
                  <a:lnTo>
                    <a:pt x="169" y="1544"/>
                  </a:lnTo>
                  <a:cubicBezTo>
                    <a:pt x="169" y="1488"/>
                    <a:pt x="141" y="1460"/>
                    <a:pt x="85" y="1432"/>
                  </a:cubicBezTo>
                  <a:cubicBezTo>
                    <a:pt x="85" y="1376"/>
                    <a:pt x="85" y="1348"/>
                    <a:pt x="29" y="1320"/>
                  </a:cubicBezTo>
                  <a:cubicBezTo>
                    <a:pt x="29" y="1292"/>
                    <a:pt x="29" y="1236"/>
                    <a:pt x="29" y="1208"/>
                  </a:cubicBezTo>
                  <a:cubicBezTo>
                    <a:pt x="57" y="1208"/>
                    <a:pt x="85" y="1208"/>
                    <a:pt x="141" y="1179"/>
                  </a:cubicBezTo>
                  <a:cubicBezTo>
                    <a:pt x="169" y="1095"/>
                    <a:pt x="1" y="1039"/>
                    <a:pt x="85" y="955"/>
                  </a:cubicBezTo>
                  <a:cubicBezTo>
                    <a:pt x="113" y="899"/>
                    <a:pt x="225" y="1067"/>
                    <a:pt x="253" y="899"/>
                  </a:cubicBezTo>
                  <a:cubicBezTo>
                    <a:pt x="282" y="814"/>
                    <a:pt x="338" y="1011"/>
                    <a:pt x="422" y="983"/>
                  </a:cubicBezTo>
                  <a:cubicBezTo>
                    <a:pt x="450" y="814"/>
                    <a:pt x="282" y="786"/>
                    <a:pt x="253" y="702"/>
                  </a:cubicBezTo>
                  <a:cubicBezTo>
                    <a:pt x="282" y="646"/>
                    <a:pt x="394" y="674"/>
                    <a:pt x="394" y="534"/>
                  </a:cubicBezTo>
                  <a:cubicBezTo>
                    <a:pt x="310" y="562"/>
                    <a:pt x="225" y="562"/>
                    <a:pt x="141" y="534"/>
                  </a:cubicBezTo>
                  <a:lnTo>
                    <a:pt x="141" y="534"/>
                  </a:lnTo>
                  <a:cubicBezTo>
                    <a:pt x="141" y="506"/>
                    <a:pt x="169" y="478"/>
                    <a:pt x="141" y="450"/>
                  </a:cubicBezTo>
                  <a:cubicBezTo>
                    <a:pt x="29" y="337"/>
                    <a:pt x="113" y="225"/>
                    <a:pt x="141" y="113"/>
                  </a:cubicBezTo>
                  <a:cubicBezTo>
                    <a:pt x="225" y="28"/>
                    <a:pt x="338" y="0"/>
                    <a:pt x="450" y="0"/>
                  </a:cubicBezTo>
                  <a:cubicBezTo>
                    <a:pt x="646" y="113"/>
                    <a:pt x="787" y="281"/>
                    <a:pt x="871" y="478"/>
                  </a:cubicBezTo>
                  <a:cubicBezTo>
                    <a:pt x="927" y="562"/>
                    <a:pt x="899" y="674"/>
                    <a:pt x="787" y="730"/>
                  </a:cubicBezTo>
                  <a:cubicBezTo>
                    <a:pt x="646" y="814"/>
                    <a:pt x="590" y="955"/>
                    <a:pt x="590" y="1123"/>
                  </a:cubicBezTo>
                  <a:cubicBezTo>
                    <a:pt x="618" y="1011"/>
                    <a:pt x="590" y="871"/>
                    <a:pt x="703" y="843"/>
                  </a:cubicBezTo>
                  <a:cubicBezTo>
                    <a:pt x="843" y="843"/>
                    <a:pt x="955" y="927"/>
                    <a:pt x="983" y="1095"/>
                  </a:cubicBezTo>
                  <a:cubicBezTo>
                    <a:pt x="1011" y="1320"/>
                    <a:pt x="1068" y="1292"/>
                    <a:pt x="1236" y="1179"/>
                  </a:cubicBezTo>
                  <a:cubicBezTo>
                    <a:pt x="1433" y="1039"/>
                    <a:pt x="1433" y="843"/>
                    <a:pt x="1461" y="6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70"/>
            <p:cNvSpPr/>
            <p:nvPr/>
          </p:nvSpPr>
          <p:spPr>
            <a:xfrm>
              <a:off x="2895800" y="697125"/>
              <a:ext cx="33700" cy="37925"/>
            </a:xfrm>
            <a:custGeom>
              <a:avLst/>
              <a:gdLst/>
              <a:ahLst/>
              <a:cxnLst/>
              <a:rect l="l" t="t" r="r" b="b"/>
              <a:pathLst>
                <a:path w="1348" h="1517" extrusionOk="0">
                  <a:moveTo>
                    <a:pt x="730" y="1377"/>
                  </a:moveTo>
                  <a:cubicBezTo>
                    <a:pt x="618" y="1517"/>
                    <a:pt x="674" y="1292"/>
                    <a:pt x="618" y="1320"/>
                  </a:cubicBezTo>
                  <a:cubicBezTo>
                    <a:pt x="506" y="1068"/>
                    <a:pt x="702" y="927"/>
                    <a:pt x="786" y="703"/>
                  </a:cubicBezTo>
                  <a:cubicBezTo>
                    <a:pt x="506" y="843"/>
                    <a:pt x="365" y="478"/>
                    <a:pt x="84" y="534"/>
                  </a:cubicBezTo>
                  <a:cubicBezTo>
                    <a:pt x="56" y="562"/>
                    <a:pt x="0" y="478"/>
                    <a:pt x="28" y="422"/>
                  </a:cubicBezTo>
                  <a:cubicBezTo>
                    <a:pt x="56" y="197"/>
                    <a:pt x="225" y="113"/>
                    <a:pt x="393" y="1"/>
                  </a:cubicBezTo>
                  <a:cubicBezTo>
                    <a:pt x="534" y="141"/>
                    <a:pt x="534" y="141"/>
                    <a:pt x="730" y="1"/>
                  </a:cubicBezTo>
                  <a:cubicBezTo>
                    <a:pt x="758" y="29"/>
                    <a:pt x="758" y="57"/>
                    <a:pt x="786" y="85"/>
                  </a:cubicBezTo>
                  <a:cubicBezTo>
                    <a:pt x="843" y="282"/>
                    <a:pt x="843" y="310"/>
                    <a:pt x="618" y="338"/>
                  </a:cubicBezTo>
                  <a:cubicBezTo>
                    <a:pt x="618" y="422"/>
                    <a:pt x="702" y="422"/>
                    <a:pt x="730" y="422"/>
                  </a:cubicBezTo>
                  <a:cubicBezTo>
                    <a:pt x="955" y="394"/>
                    <a:pt x="1067" y="562"/>
                    <a:pt x="1207" y="647"/>
                  </a:cubicBezTo>
                  <a:cubicBezTo>
                    <a:pt x="1292" y="703"/>
                    <a:pt x="1264" y="759"/>
                    <a:pt x="1207" y="787"/>
                  </a:cubicBezTo>
                  <a:cubicBezTo>
                    <a:pt x="1179" y="815"/>
                    <a:pt x="1095" y="787"/>
                    <a:pt x="1123" y="871"/>
                  </a:cubicBezTo>
                  <a:cubicBezTo>
                    <a:pt x="1151" y="955"/>
                    <a:pt x="1207" y="927"/>
                    <a:pt x="1264" y="871"/>
                  </a:cubicBezTo>
                  <a:cubicBezTo>
                    <a:pt x="1292" y="843"/>
                    <a:pt x="1320" y="871"/>
                    <a:pt x="1348" y="899"/>
                  </a:cubicBezTo>
                  <a:cubicBezTo>
                    <a:pt x="1348" y="984"/>
                    <a:pt x="1264" y="1040"/>
                    <a:pt x="1207" y="1012"/>
                  </a:cubicBezTo>
                  <a:cubicBezTo>
                    <a:pt x="1011" y="927"/>
                    <a:pt x="1039" y="1096"/>
                    <a:pt x="1011" y="1208"/>
                  </a:cubicBezTo>
                  <a:cubicBezTo>
                    <a:pt x="983" y="1208"/>
                    <a:pt x="983" y="1236"/>
                    <a:pt x="983" y="1236"/>
                  </a:cubicBezTo>
                  <a:lnTo>
                    <a:pt x="927" y="1236"/>
                  </a:lnTo>
                  <a:cubicBezTo>
                    <a:pt x="786" y="1180"/>
                    <a:pt x="786" y="1320"/>
                    <a:pt x="730" y="137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70"/>
            <p:cNvSpPr/>
            <p:nvPr/>
          </p:nvSpPr>
          <p:spPr>
            <a:xfrm>
              <a:off x="2848775" y="589750"/>
              <a:ext cx="2825" cy="2825"/>
            </a:xfrm>
            <a:custGeom>
              <a:avLst/>
              <a:gdLst/>
              <a:ahLst/>
              <a:cxnLst/>
              <a:rect l="l" t="t" r="r" b="b"/>
              <a:pathLst>
                <a:path w="113" h="113" extrusionOk="0">
                  <a:moveTo>
                    <a:pt x="113" y="0"/>
                  </a:moveTo>
                  <a:cubicBezTo>
                    <a:pt x="113" y="29"/>
                    <a:pt x="113" y="85"/>
                    <a:pt x="84" y="85"/>
                  </a:cubicBezTo>
                  <a:cubicBezTo>
                    <a:pt x="0" y="113"/>
                    <a:pt x="0" y="57"/>
                    <a:pt x="0" y="0"/>
                  </a:cubicBezTo>
                  <a:cubicBezTo>
                    <a:pt x="28" y="0"/>
                    <a:pt x="84" y="0"/>
                    <a:pt x="1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70"/>
            <p:cNvSpPr/>
            <p:nvPr/>
          </p:nvSpPr>
          <p:spPr>
            <a:xfrm>
              <a:off x="2852975" y="589750"/>
              <a:ext cx="3550" cy="1425"/>
            </a:xfrm>
            <a:custGeom>
              <a:avLst/>
              <a:gdLst/>
              <a:ahLst/>
              <a:cxnLst/>
              <a:rect l="l" t="t" r="r" b="b"/>
              <a:pathLst>
                <a:path w="142" h="57" extrusionOk="0">
                  <a:moveTo>
                    <a:pt x="141" y="57"/>
                  </a:moveTo>
                  <a:cubicBezTo>
                    <a:pt x="85" y="57"/>
                    <a:pt x="29" y="57"/>
                    <a:pt x="1" y="0"/>
                  </a:cubicBezTo>
                  <a:cubicBezTo>
                    <a:pt x="57" y="0"/>
                    <a:pt x="85" y="0"/>
                    <a:pt x="141" y="0"/>
                  </a:cubicBezTo>
                  <a:cubicBezTo>
                    <a:pt x="141" y="29"/>
                    <a:pt x="141" y="29"/>
                    <a:pt x="141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70"/>
            <p:cNvSpPr/>
            <p:nvPr/>
          </p:nvSpPr>
          <p:spPr>
            <a:xfrm>
              <a:off x="2879650" y="610800"/>
              <a:ext cx="3525" cy="5650"/>
            </a:xfrm>
            <a:custGeom>
              <a:avLst/>
              <a:gdLst/>
              <a:ahLst/>
              <a:cxnLst/>
              <a:rect l="l" t="t" r="r" b="b"/>
              <a:pathLst>
                <a:path w="141" h="226" extrusionOk="0">
                  <a:moveTo>
                    <a:pt x="141" y="225"/>
                  </a:moveTo>
                  <a:cubicBezTo>
                    <a:pt x="29" y="197"/>
                    <a:pt x="1" y="85"/>
                    <a:pt x="29" y="1"/>
                  </a:cubicBezTo>
                  <a:cubicBezTo>
                    <a:pt x="29" y="1"/>
                    <a:pt x="57" y="1"/>
                    <a:pt x="57" y="1"/>
                  </a:cubicBezTo>
                  <a:cubicBezTo>
                    <a:pt x="85" y="57"/>
                    <a:pt x="85" y="85"/>
                    <a:pt x="141" y="113"/>
                  </a:cubicBezTo>
                  <a:cubicBezTo>
                    <a:pt x="141" y="169"/>
                    <a:pt x="141" y="197"/>
                    <a:pt x="141" y="2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70"/>
            <p:cNvSpPr/>
            <p:nvPr/>
          </p:nvSpPr>
          <p:spPr>
            <a:xfrm>
              <a:off x="2878250" y="616425"/>
              <a:ext cx="9150" cy="9150"/>
            </a:xfrm>
            <a:custGeom>
              <a:avLst/>
              <a:gdLst/>
              <a:ahLst/>
              <a:cxnLst/>
              <a:rect l="l" t="t" r="r" b="b"/>
              <a:pathLst>
                <a:path w="366" h="366" extrusionOk="0">
                  <a:moveTo>
                    <a:pt x="0" y="197"/>
                  </a:moveTo>
                  <a:cubicBezTo>
                    <a:pt x="85" y="141"/>
                    <a:pt x="141" y="56"/>
                    <a:pt x="197" y="0"/>
                  </a:cubicBezTo>
                  <a:cubicBezTo>
                    <a:pt x="225" y="0"/>
                    <a:pt x="225" y="0"/>
                    <a:pt x="253" y="0"/>
                  </a:cubicBezTo>
                  <a:cubicBezTo>
                    <a:pt x="253" y="56"/>
                    <a:pt x="253" y="113"/>
                    <a:pt x="309" y="141"/>
                  </a:cubicBezTo>
                  <a:cubicBezTo>
                    <a:pt x="309" y="169"/>
                    <a:pt x="337" y="225"/>
                    <a:pt x="365" y="253"/>
                  </a:cubicBezTo>
                  <a:lnTo>
                    <a:pt x="365" y="309"/>
                  </a:lnTo>
                  <a:cubicBezTo>
                    <a:pt x="337" y="337"/>
                    <a:pt x="309" y="365"/>
                    <a:pt x="281" y="337"/>
                  </a:cubicBezTo>
                  <a:cubicBezTo>
                    <a:pt x="197" y="309"/>
                    <a:pt x="113" y="253"/>
                    <a:pt x="0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70"/>
            <p:cNvSpPr/>
            <p:nvPr/>
          </p:nvSpPr>
          <p:spPr>
            <a:xfrm>
              <a:off x="2917550" y="796800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1" y="85"/>
                  </a:moveTo>
                  <a:cubicBezTo>
                    <a:pt x="1" y="29"/>
                    <a:pt x="29" y="29"/>
                    <a:pt x="57" y="1"/>
                  </a:cubicBezTo>
                  <a:cubicBezTo>
                    <a:pt x="57" y="29"/>
                    <a:pt x="57" y="29"/>
                    <a:pt x="57" y="57"/>
                  </a:cubicBezTo>
                  <a:cubicBezTo>
                    <a:pt x="29" y="57"/>
                    <a:pt x="1" y="57"/>
                    <a:pt x="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70"/>
            <p:cNvSpPr/>
            <p:nvPr/>
          </p:nvSpPr>
          <p:spPr>
            <a:xfrm>
              <a:off x="2883850" y="704850"/>
              <a:ext cx="35125" cy="38625"/>
            </a:xfrm>
            <a:custGeom>
              <a:avLst/>
              <a:gdLst/>
              <a:ahLst/>
              <a:cxnLst/>
              <a:rect l="l" t="t" r="r" b="b"/>
              <a:pathLst>
                <a:path w="1405" h="1545" extrusionOk="0">
                  <a:moveTo>
                    <a:pt x="506" y="113"/>
                  </a:moveTo>
                  <a:cubicBezTo>
                    <a:pt x="534" y="169"/>
                    <a:pt x="619" y="253"/>
                    <a:pt x="647" y="169"/>
                  </a:cubicBezTo>
                  <a:cubicBezTo>
                    <a:pt x="759" y="1"/>
                    <a:pt x="787" y="113"/>
                    <a:pt x="843" y="197"/>
                  </a:cubicBezTo>
                  <a:cubicBezTo>
                    <a:pt x="899" y="253"/>
                    <a:pt x="1040" y="310"/>
                    <a:pt x="1124" y="338"/>
                  </a:cubicBezTo>
                  <a:cubicBezTo>
                    <a:pt x="1180" y="366"/>
                    <a:pt x="1292" y="225"/>
                    <a:pt x="1321" y="394"/>
                  </a:cubicBezTo>
                  <a:cubicBezTo>
                    <a:pt x="1321" y="478"/>
                    <a:pt x="1405" y="590"/>
                    <a:pt x="1236" y="590"/>
                  </a:cubicBezTo>
                  <a:cubicBezTo>
                    <a:pt x="1208" y="731"/>
                    <a:pt x="1068" y="843"/>
                    <a:pt x="1096" y="1011"/>
                  </a:cubicBezTo>
                  <a:cubicBezTo>
                    <a:pt x="956" y="1068"/>
                    <a:pt x="899" y="1292"/>
                    <a:pt x="647" y="1236"/>
                  </a:cubicBezTo>
                  <a:cubicBezTo>
                    <a:pt x="703" y="1292"/>
                    <a:pt x="731" y="1320"/>
                    <a:pt x="787" y="1404"/>
                  </a:cubicBezTo>
                  <a:cubicBezTo>
                    <a:pt x="619" y="1433"/>
                    <a:pt x="422" y="1376"/>
                    <a:pt x="338" y="1545"/>
                  </a:cubicBezTo>
                  <a:cubicBezTo>
                    <a:pt x="310" y="1461"/>
                    <a:pt x="57" y="1461"/>
                    <a:pt x="254" y="1292"/>
                  </a:cubicBezTo>
                  <a:cubicBezTo>
                    <a:pt x="254" y="1264"/>
                    <a:pt x="226" y="1208"/>
                    <a:pt x="198" y="1208"/>
                  </a:cubicBezTo>
                  <a:cubicBezTo>
                    <a:pt x="85" y="1152"/>
                    <a:pt x="57" y="1068"/>
                    <a:pt x="1" y="983"/>
                  </a:cubicBezTo>
                  <a:cubicBezTo>
                    <a:pt x="57" y="871"/>
                    <a:pt x="169" y="1039"/>
                    <a:pt x="198" y="927"/>
                  </a:cubicBezTo>
                  <a:cubicBezTo>
                    <a:pt x="254" y="787"/>
                    <a:pt x="282" y="815"/>
                    <a:pt x="310" y="927"/>
                  </a:cubicBezTo>
                  <a:cubicBezTo>
                    <a:pt x="310" y="983"/>
                    <a:pt x="394" y="1011"/>
                    <a:pt x="450" y="983"/>
                  </a:cubicBezTo>
                  <a:cubicBezTo>
                    <a:pt x="478" y="983"/>
                    <a:pt x="534" y="927"/>
                    <a:pt x="506" y="899"/>
                  </a:cubicBezTo>
                  <a:cubicBezTo>
                    <a:pt x="422" y="843"/>
                    <a:pt x="422" y="787"/>
                    <a:pt x="534" y="787"/>
                  </a:cubicBezTo>
                  <a:cubicBezTo>
                    <a:pt x="675" y="815"/>
                    <a:pt x="675" y="759"/>
                    <a:pt x="647" y="646"/>
                  </a:cubicBezTo>
                  <a:cubicBezTo>
                    <a:pt x="647" y="478"/>
                    <a:pt x="534" y="366"/>
                    <a:pt x="338" y="338"/>
                  </a:cubicBezTo>
                  <a:cubicBezTo>
                    <a:pt x="310" y="225"/>
                    <a:pt x="394" y="169"/>
                    <a:pt x="450" y="113"/>
                  </a:cubicBezTo>
                  <a:cubicBezTo>
                    <a:pt x="450" y="113"/>
                    <a:pt x="478" y="113"/>
                    <a:pt x="506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70"/>
            <p:cNvSpPr/>
            <p:nvPr/>
          </p:nvSpPr>
          <p:spPr>
            <a:xfrm>
              <a:off x="2905625" y="692925"/>
              <a:ext cx="3525" cy="5650"/>
            </a:xfrm>
            <a:custGeom>
              <a:avLst/>
              <a:gdLst/>
              <a:ahLst/>
              <a:cxnLst/>
              <a:rect l="l" t="t" r="r" b="b"/>
              <a:pathLst>
                <a:path w="141" h="226" extrusionOk="0">
                  <a:moveTo>
                    <a:pt x="0" y="169"/>
                  </a:moveTo>
                  <a:cubicBezTo>
                    <a:pt x="0" y="113"/>
                    <a:pt x="28" y="57"/>
                    <a:pt x="28" y="0"/>
                  </a:cubicBezTo>
                  <a:cubicBezTo>
                    <a:pt x="113" y="29"/>
                    <a:pt x="141" y="85"/>
                    <a:pt x="141" y="169"/>
                  </a:cubicBezTo>
                  <a:cubicBezTo>
                    <a:pt x="85" y="225"/>
                    <a:pt x="56" y="141"/>
                    <a:pt x="0" y="1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70"/>
            <p:cNvSpPr/>
            <p:nvPr/>
          </p:nvSpPr>
          <p:spPr>
            <a:xfrm>
              <a:off x="2895100" y="693625"/>
              <a:ext cx="2825" cy="4225"/>
            </a:xfrm>
            <a:custGeom>
              <a:avLst/>
              <a:gdLst/>
              <a:ahLst/>
              <a:cxnLst/>
              <a:rect l="l" t="t" r="r" b="b"/>
              <a:pathLst>
                <a:path w="113" h="169" extrusionOk="0">
                  <a:moveTo>
                    <a:pt x="56" y="1"/>
                  </a:moveTo>
                  <a:cubicBezTo>
                    <a:pt x="112" y="1"/>
                    <a:pt x="112" y="29"/>
                    <a:pt x="112" y="57"/>
                  </a:cubicBezTo>
                  <a:cubicBezTo>
                    <a:pt x="112" y="85"/>
                    <a:pt x="112" y="141"/>
                    <a:pt x="84" y="141"/>
                  </a:cubicBezTo>
                  <a:cubicBezTo>
                    <a:pt x="56" y="169"/>
                    <a:pt x="28" y="141"/>
                    <a:pt x="0" y="85"/>
                  </a:cubicBezTo>
                  <a:cubicBezTo>
                    <a:pt x="0" y="57"/>
                    <a:pt x="28" y="29"/>
                    <a:pt x="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70"/>
            <p:cNvSpPr/>
            <p:nvPr/>
          </p:nvSpPr>
          <p:spPr>
            <a:xfrm>
              <a:off x="2911225" y="689425"/>
              <a:ext cx="4950" cy="4925"/>
            </a:xfrm>
            <a:custGeom>
              <a:avLst/>
              <a:gdLst/>
              <a:ahLst/>
              <a:cxnLst/>
              <a:rect l="l" t="t" r="r" b="b"/>
              <a:pathLst>
                <a:path w="198" h="197" extrusionOk="0">
                  <a:moveTo>
                    <a:pt x="113" y="0"/>
                  </a:moveTo>
                  <a:cubicBezTo>
                    <a:pt x="197" y="56"/>
                    <a:pt x="197" y="112"/>
                    <a:pt x="113" y="197"/>
                  </a:cubicBezTo>
                  <a:cubicBezTo>
                    <a:pt x="113" y="197"/>
                    <a:pt x="85" y="197"/>
                    <a:pt x="57" y="197"/>
                  </a:cubicBezTo>
                  <a:cubicBezTo>
                    <a:pt x="1" y="84"/>
                    <a:pt x="57" y="56"/>
                    <a:pt x="1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70"/>
            <p:cNvSpPr/>
            <p:nvPr/>
          </p:nvSpPr>
          <p:spPr>
            <a:xfrm>
              <a:off x="2895100" y="685900"/>
              <a:ext cx="2825" cy="3550"/>
            </a:xfrm>
            <a:custGeom>
              <a:avLst/>
              <a:gdLst/>
              <a:ahLst/>
              <a:cxnLst/>
              <a:rect l="l" t="t" r="r" b="b"/>
              <a:pathLst>
                <a:path w="113" h="142" extrusionOk="0">
                  <a:moveTo>
                    <a:pt x="0" y="85"/>
                  </a:moveTo>
                  <a:cubicBezTo>
                    <a:pt x="0" y="57"/>
                    <a:pt x="0" y="29"/>
                    <a:pt x="28" y="29"/>
                  </a:cubicBezTo>
                  <a:cubicBezTo>
                    <a:pt x="84" y="1"/>
                    <a:pt x="84" y="57"/>
                    <a:pt x="112" y="85"/>
                  </a:cubicBezTo>
                  <a:cubicBezTo>
                    <a:pt x="84" y="141"/>
                    <a:pt x="28" y="141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70"/>
            <p:cNvSpPr/>
            <p:nvPr/>
          </p:nvSpPr>
          <p:spPr>
            <a:xfrm>
              <a:off x="2910525" y="689425"/>
              <a:ext cx="3550" cy="4925"/>
            </a:xfrm>
            <a:custGeom>
              <a:avLst/>
              <a:gdLst/>
              <a:ahLst/>
              <a:cxnLst/>
              <a:rect l="l" t="t" r="r" b="b"/>
              <a:pathLst>
                <a:path w="142" h="197" extrusionOk="0">
                  <a:moveTo>
                    <a:pt x="141" y="0"/>
                  </a:moveTo>
                  <a:cubicBezTo>
                    <a:pt x="113" y="56"/>
                    <a:pt x="85" y="112"/>
                    <a:pt x="85" y="197"/>
                  </a:cubicBezTo>
                  <a:lnTo>
                    <a:pt x="29" y="112"/>
                  </a:lnTo>
                  <a:cubicBezTo>
                    <a:pt x="29" y="112"/>
                    <a:pt x="1" y="112"/>
                    <a:pt x="29" y="84"/>
                  </a:cubicBezTo>
                  <a:cubicBezTo>
                    <a:pt x="29" y="84"/>
                    <a:pt x="29" y="56"/>
                    <a:pt x="29" y="56"/>
                  </a:cubicBezTo>
                  <a:cubicBezTo>
                    <a:pt x="57" y="28"/>
                    <a:pt x="113" y="0"/>
                    <a:pt x="1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70"/>
            <p:cNvSpPr/>
            <p:nvPr/>
          </p:nvSpPr>
          <p:spPr>
            <a:xfrm>
              <a:off x="2930875" y="653625"/>
              <a:ext cx="2850" cy="1425"/>
            </a:xfrm>
            <a:custGeom>
              <a:avLst/>
              <a:gdLst/>
              <a:ahLst/>
              <a:cxnLst/>
              <a:rect l="l" t="t" r="r" b="b"/>
              <a:pathLst>
                <a:path w="114" h="57" extrusionOk="0">
                  <a:moveTo>
                    <a:pt x="1" y="56"/>
                  </a:moveTo>
                  <a:cubicBezTo>
                    <a:pt x="29" y="0"/>
                    <a:pt x="57" y="0"/>
                    <a:pt x="113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70"/>
            <p:cNvSpPr/>
            <p:nvPr/>
          </p:nvSpPr>
          <p:spPr>
            <a:xfrm>
              <a:off x="2907025" y="6894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28"/>
                  </a:moveTo>
                  <a:cubicBezTo>
                    <a:pt x="29" y="28"/>
                    <a:pt x="29" y="28"/>
                    <a:pt x="29" y="28"/>
                  </a:cubicBezTo>
                  <a:cubicBezTo>
                    <a:pt x="0" y="28"/>
                    <a:pt x="0" y="0"/>
                    <a:pt x="0" y="0"/>
                  </a:cubicBezTo>
                  <a:cubicBezTo>
                    <a:pt x="0" y="0"/>
                    <a:pt x="29" y="0"/>
                    <a:pt x="29" y="0"/>
                  </a:cubicBezTo>
                  <a:cubicBezTo>
                    <a:pt x="29" y="0"/>
                    <a:pt x="29" y="0"/>
                    <a:pt x="29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70"/>
            <p:cNvSpPr/>
            <p:nvPr/>
          </p:nvSpPr>
          <p:spPr>
            <a:xfrm>
              <a:off x="2929475" y="65502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1" y="85"/>
                  </a:moveTo>
                  <a:cubicBezTo>
                    <a:pt x="1" y="57"/>
                    <a:pt x="29" y="28"/>
                    <a:pt x="57" y="0"/>
                  </a:cubicBezTo>
                  <a:cubicBezTo>
                    <a:pt x="29" y="28"/>
                    <a:pt x="1" y="57"/>
                    <a:pt x="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70"/>
            <p:cNvSpPr/>
            <p:nvPr/>
          </p:nvSpPr>
          <p:spPr>
            <a:xfrm>
              <a:off x="2910525" y="690825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9" y="0"/>
                  </a:moveTo>
                  <a:lnTo>
                    <a:pt x="29" y="56"/>
                  </a:lnTo>
                  <a:cubicBezTo>
                    <a:pt x="1" y="56"/>
                    <a:pt x="1" y="28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70"/>
            <p:cNvSpPr/>
            <p:nvPr/>
          </p:nvSpPr>
          <p:spPr>
            <a:xfrm>
              <a:off x="2970200" y="634675"/>
              <a:ext cx="3525" cy="2825"/>
            </a:xfrm>
            <a:custGeom>
              <a:avLst/>
              <a:gdLst/>
              <a:ahLst/>
              <a:cxnLst/>
              <a:rect l="l" t="t" r="r" b="b"/>
              <a:pathLst>
                <a:path w="141" h="113" extrusionOk="0">
                  <a:moveTo>
                    <a:pt x="141" y="56"/>
                  </a:moveTo>
                  <a:cubicBezTo>
                    <a:pt x="141" y="56"/>
                    <a:pt x="112" y="56"/>
                    <a:pt x="84" y="84"/>
                  </a:cubicBezTo>
                  <a:cubicBezTo>
                    <a:pt x="56" y="84"/>
                    <a:pt x="28" y="113"/>
                    <a:pt x="0" y="56"/>
                  </a:cubicBezTo>
                  <a:cubicBezTo>
                    <a:pt x="0" y="56"/>
                    <a:pt x="0" y="28"/>
                    <a:pt x="0" y="28"/>
                  </a:cubicBezTo>
                  <a:cubicBezTo>
                    <a:pt x="28" y="0"/>
                    <a:pt x="56" y="0"/>
                    <a:pt x="84" y="0"/>
                  </a:cubicBezTo>
                  <a:cubicBezTo>
                    <a:pt x="112" y="0"/>
                    <a:pt x="112" y="28"/>
                    <a:pt x="141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70"/>
            <p:cNvSpPr/>
            <p:nvPr/>
          </p:nvSpPr>
          <p:spPr>
            <a:xfrm>
              <a:off x="2848075" y="612200"/>
              <a:ext cx="35800" cy="30925"/>
            </a:xfrm>
            <a:custGeom>
              <a:avLst/>
              <a:gdLst/>
              <a:ahLst/>
              <a:cxnLst/>
              <a:rect l="l" t="t" r="r" b="b"/>
              <a:pathLst>
                <a:path w="1432" h="1237" extrusionOk="0">
                  <a:moveTo>
                    <a:pt x="674" y="169"/>
                  </a:moveTo>
                  <a:cubicBezTo>
                    <a:pt x="786" y="1"/>
                    <a:pt x="983" y="57"/>
                    <a:pt x="1179" y="1"/>
                  </a:cubicBezTo>
                  <a:cubicBezTo>
                    <a:pt x="1151" y="85"/>
                    <a:pt x="1067" y="141"/>
                    <a:pt x="1095" y="225"/>
                  </a:cubicBezTo>
                  <a:cubicBezTo>
                    <a:pt x="1067" y="254"/>
                    <a:pt x="1011" y="254"/>
                    <a:pt x="1039" y="282"/>
                  </a:cubicBezTo>
                  <a:cubicBezTo>
                    <a:pt x="1095" y="366"/>
                    <a:pt x="1067" y="562"/>
                    <a:pt x="1264" y="506"/>
                  </a:cubicBezTo>
                  <a:cubicBezTo>
                    <a:pt x="1376" y="478"/>
                    <a:pt x="1432" y="703"/>
                    <a:pt x="1320" y="759"/>
                  </a:cubicBezTo>
                  <a:cubicBezTo>
                    <a:pt x="1235" y="815"/>
                    <a:pt x="1123" y="871"/>
                    <a:pt x="1320" y="927"/>
                  </a:cubicBezTo>
                  <a:cubicBezTo>
                    <a:pt x="1348" y="955"/>
                    <a:pt x="1348" y="1040"/>
                    <a:pt x="1348" y="1040"/>
                  </a:cubicBezTo>
                  <a:cubicBezTo>
                    <a:pt x="1207" y="983"/>
                    <a:pt x="1292" y="1236"/>
                    <a:pt x="1151" y="1152"/>
                  </a:cubicBezTo>
                  <a:cubicBezTo>
                    <a:pt x="1095" y="1124"/>
                    <a:pt x="1067" y="1096"/>
                    <a:pt x="1095" y="1012"/>
                  </a:cubicBezTo>
                  <a:cubicBezTo>
                    <a:pt x="1151" y="899"/>
                    <a:pt x="1067" y="899"/>
                    <a:pt x="983" y="899"/>
                  </a:cubicBezTo>
                  <a:cubicBezTo>
                    <a:pt x="983" y="871"/>
                    <a:pt x="983" y="871"/>
                    <a:pt x="955" y="843"/>
                  </a:cubicBezTo>
                  <a:cubicBezTo>
                    <a:pt x="983" y="815"/>
                    <a:pt x="1011" y="787"/>
                    <a:pt x="1039" y="759"/>
                  </a:cubicBezTo>
                  <a:cubicBezTo>
                    <a:pt x="1095" y="731"/>
                    <a:pt x="1067" y="787"/>
                    <a:pt x="1067" y="731"/>
                  </a:cubicBezTo>
                  <a:cubicBezTo>
                    <a:pt x="1067" y="731"/>
                    <a:pt x="1039" y="731"/>
                    <a:pt x="1011" y="703"/>
                  </a:cubicBezTo>
                  <a:cubicBezTo>
                    <a:pt x="842" y="562"/>
                    <a:pt x="955" y="815"/>
                    <a:pt x="899" y="815"/>
                  </a:cubicBezTo>
                  <a:cubicBezTo>
                    <a:pt x="871" y="815"/>
                    <a:pt x="871" y="815"/>
                    <a:pt x="871" y="843"/>
                  </a:cubicBezTo>
                  <a:cubicBezTo>
                    <a:pt x="814" y="843"/>
                    <a:pt x="786" y="843"/>
                    <a:pt x="786" y="899"/>
                  </a:cubicBezTo>
                  <a:cubicBezTo>
                    <a:pt x="786" y="1012"/>
                    <a:pt x="730" y="1012"/>
                    <a:pt x="646" y="983"/>
                  </a:cubicBezTo>
                  <a:cubicBezTo>
                    <a:pt x="534" y="955"/>
                    <a:pt x="393" y="927"/>
                    <a:pt x="309" y="815"/>
                  </a:cubicBezTo>
                  <a:cubicBezTo>
                    <a:pt x="197" y="871"/>
                    <a:pt x="141" y="983"/>
                    <a:pt x="56" y="1068"/>
                  </a:cubicBezTo>
                  <a:cubicBezTo>
                    <a:pt x="56" y="927"/>
                    <a:pt x="0" y="787"/>
                    <a:pt x="253" y="731"/>
                  </a:cubicBezTo>
                  <a:cubicBezTo>
                    <a:pt x="169" y="618"/>
                    <a:pt x="141" y="534"/>
                    <a:pt x="28" y="534"/>
                  </a:cubicBezTo>
                  <a:cubicBezTo>
                    <a:pt x="169" y="450"/>
                    <a:pt x="309" y="366"/>
                    <a:pt x="393" y="225"/>
                  </a:cubicBezTo>
                  <a:cubicBezTo>
                    <a:pt x="477" y="141"/>
                    <a:pt x="562" y="113"/>
                    <a:pt x="674" y="1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70"/>
            <p:cNvSpPr/>
            <p:nvPr/>
          </p:nvSpPr>
          <p:spPr>
            <a:xfrm>
              <a:off x="2854375" y="688700"/>
              <a:ext cx="14075" cy="10575"/>
            </a:xfrm>
            <a:custGeom>
              <a:avLst/>
              <a:gdLst/>
              <a:ahLst/>
              <a:cxnLst/>
              <a:rect l="l" t="t" r="r" b="b"/>
              <a:pathLst>
                <a:path w="563" h="423" extrusionOk="0">
                  <a:moveTo>
                    <a:pt x="478" y="226"/>
                  </a:moveTo>
                  <a:cubicBezTo>
                    <a:pt x="422" y="226"/>
                    <a:pt x="338" y="198"/>
                    <a:pt x="338" y="310"/>
                  </a:cubicBezTo>
                  <a:cubicBezTo>
                    <a:pt x="338" y="422"/>
                    <a:pt x="225" y="422"/>
                    <a:pt x="197" y="422"/>
                  </a:cubicBezTo>
                  <a:cubicBezTo>
                    <a:pt x="113" y="422"/>
                    <a:pt x="141" y="338"/>
                    <a:pt x="141" y="310"/>
                  </a:cubicBezTo>
                  <a:cubicBezTo>
                    <a:pt x="169" y="169"/>
                    <a:pt x="29" y="198"/>
                    <a:pt x="1" y="85"/>
                  </a:cubicBezTo>
                  <a:cubicBezTo>
                    <a:pt x="29" y="57"/>
                    <a:pt x="29" y="1"/>
                    <a:pt x="57" y="29"/>
                  </a:cubicBezTo>
                  <a:cubicBezTo>
                    <a:pt x="169" y="113"/>
                    <a:pt x="282" y="57"/>
                    <a:pt x="366" y="29"/>
                  </a:cubicBezTo>
                  <a:cubicBezTo>
                    <a:pt x="422" y="29"/>
                    <a:pt x="450" y="57"/>
                    <a:pt x="478" y="85"/>
                  </a:cubicBezTo>
                  <a:lnTo>
                    <a:pt x="478" y="85"/>
                  </a:lnTo>
                  <a:cubicBezTo>
                    <a:pt x="506" y="141"/>
                    <a:pt x="562" y="169"/>
                    <a:pt x="478" y="2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70"/>
            <p:cNvSpPr/>
            <p:nvPr/>
          </p:nvSpPr>
          <p:spPr>
            <a:xfrm>
              <a:off x="2852975" y="678875"/>
              <a:ext cx="12675" cy="7750"/>
            </a:xfrm>
            <a:custGeom>
              <a:avLst/>
              <a:gdLst/>
              <a:ahLst/>
              <a:cxnLst/>
              <a:rect l="l" t="t" r="r" b="b"/>
              <a:pathLst>
                <a:path w="507" h="310" extrusionOk="0">
                  <a:moveTo>
                    <a:pt x="1" y="310"/>
                  </a:moveTo>
                  <a:cubicBezTo>
                    <a:pt x="1" y="254"/>
                    <a:pt x="57" y="197"/>
                    <a:pt x="85" y="141"/>
                  </a:cubicBezTo>
                  <a:cubicBezTo>
                    <a:pt x="113" y="113"/>
                    <a:pt x="141" y="85"/>
                    <a:pt x="197" y="113"/>
                  </a:cubicBezTo>
                  <a:cubicBezTo>
                    <a:pt x="281" y="141"/>
                    <a:pt x="281" y="141"/>
                    <a:pt x="253" y="1"/>
                  </a:cubicBezTo>
                  <a:cubicBezTo>
                    <a:pt x="338" y="29"/>
                    <a:pt x="422" y="57"/>
                    <a:pt x="506" y="85"/>
                  </a:cubicBezTo>
                  <a:cubicBezTo>
                    <a:pt x="506" y="113"/>
                    <a:pt x="506" y="141"/>
                    <a:pt x="506" y="141"/>
                  </a:cubicBezTo>
                  <a:cubicBezTo>
                    <a:pt x="366" y="282"/>
                    <a:pt x="366" y="282"/>
                    <a:pt x="1" y="3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70"/>
            <p:cNvSpPr/>
            <p:nvPr/>
          </p:nvSpPr>
          <p:spPr>
            <a:xfrm>
              <a:off x="2869125" y="640975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57" y="1"/>
                  </a:moveTo>
                  <a:cubicBezTo>
                    <a:pt x="113" y="1"/>
                    <a:pt x="113" y="29"/>
                    <a:pt x="85" y="57"/>
                  </a:cubicBezTo>
                  <a:cubicBezTo>
                    <a:pt x="85" y="85"/>
                    <a:pt x="57" y="113"/>
                    <a:pt x="57" y="113"/>
                  </a:cubicBezTo>
                  <a:cubicBezTo>
                    <a:pt x="29" y="113"/>
                    <a:pt x="0" y="85"/>
                    <a:pt x="0" y="57"/>
                  </a:cubicBezTo>
                  <a:cubicBezTo>
                    <a:pt x="0" y="29"/>
                    <a:pt x="29" y="1"/>
                    <a:pt x="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70"/>
            <p:cNvSpPr/>
            <p:nvPr/>
          </p:nvSpPr>
          <p:spPr>
            <a:xfrm>
              <a:off x="2892275" y="650100"/>
              <a:ext cx="3550" cy="2150"/>
            </a:xfrm>
            <a:custGeom>
              <a:avLst/>
              <a:gdLst/>
              <a:ahLst/>
              <a:cxnLst/>
              <a:rect l="l" t="t" r="r" b="b"/>
              <a:pathLst>
                <a:path w="142" h="86" extrusionOk="0">
                  <a:moveTo>
                    <a:pt x="57" y="85"/>
                  </a:moveTo>
                  <a:cubicBezTo>
                    <a:pt x="29" y="57"/>
                    <a:pt x="1" y="29"/>
                    <a:pt x="29" y="29"/>
                  </a:cubicBezTo>
                  <a:cubicBezTo>
                    <a:pt x="57" y="1"/>
                    <a:pt x="85" y="1"/>
                    <a:pt x="113" y="1"/>
                  </a:cubicBezTo>
                  <a:cubicBezTo>
                    <a:pt x="141" y="1"/>
                    <a:pt x="141" y="29"/>
                    <a:pt x="113" y="29"/>
                  </a:cubicBezTo>
                  <a:cubicBezTo>
                    <a:pt x="113" y="57"/>
                    <a:pt x="85" y="85"/>
                    <a:pt x="57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70"/>
            <p:cNvSpPr/>
            <p:nvPr/>
          </p:nvSpPr>
          <p:spPr>
            <a:xfrm>
              <a:off x="2869825" y="631850"/>
              <a:ext cx="2825" cy="4950"/>
            </a:xfrm>
            <a:custGeom>
              <a:avLst/>
              <a:gdLst/>
              <a:ahLst/>
              <a:cxnLst/>
              <a:rect l="l" t="t" r="r" b="b"/>
              <a:pathLst>
                <a:path w="113" h="198" extrusionOk="0">
                  <a:moveTo>
                    <a:pt x="113" y="113"/>
                  </a:moveTo>
                  <a:cubicBezTo>
                    <a:pt x="113" y="141"/>
                    <a:pt x="113" y="197"/>
                    <a:pt x="57" y="169"/>
                  </a:cubicBezTo>
                  <a:cubicBezTo>
                    <a:pt x="1" y="169"/>
                    <a:pt x="1" y="113"/>
                    <a:pt x="1" y="57"/>
                  </a:cubicBezTo>
                  <a:lnTo>
                    <a:pt x="1" y="57"/>
                  </a:lnTo>
                  <a:cubicBezTo>
                    <a:pt x="57" y="1"/>
                    <a:pt x="85" y="57"/>
                    <a:pt x="113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70"/>
            <p:cNvSpPr/>
            <p:nvPr/>
          </p:nvSpPr>
          <p:spPr>
            <a:xfrm>
              <a:off x="2863500" y="687300"/>
              <a:ext cx="2850" cy="3550"/>
            </a:xfrm>
            <a:custGeom>
              <a:avLst/>
              <a:gdLst/>
              <a:ahLst/>
              <a:cxnLst/>
              <a:rect l="l" t="t" r="r" b="b"/>
              <a:pathLst>
                <a:path w="114" h="142" extrusionOk="0">
                  <a:moveTo>
                    <a:pt x="113" y="141"/>
                  </a:moveTo>
                  <a:cubicBezTo>
                    <a:pt x="85" y="141"/>
                    <a:pt x="29" y="141"/>
                    <a:pt x="1" y="85"/>
                  </a:cubicBezTo>
                  <a:cubicBezTo>
                    <a:pt x="113" y="1"/>
                    <a:pt x="113" y="85"/>
                    <a:pt x="113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70"/>
            <p:cNvSpPr/>
            <p:nvPr/>
          </p:nvSpPr>
          <p:spPr>
            <a:xfrm>
              <a:off x="2876850" y="617825"/>
              <a:ext cx="1425" cy="3525"/>
            </a:xfrm>
            <a:custGeom>
              <a:avLst/>
              <a:gdLst/>
              <a:ahLst/>
              <a:cxnLst/>
              <a:rect l="l" t="t" r="r" b="b"/>
              <a:pathLst>
                <a:path w="57" h="141" extrusionOk="0">
                  <a:moveTo>
                    <a:pt x="0" y="0"/>
                  </a:moveTo>
                  <a:cubicBezTo>
                    <a:pt x="56" y="29"/>
                    <a:pt x="56" y="85"/>
                    <a:pt x="56" y="141"/>
                  </a:cubicBezTo>
                  <a:cubicBezTo>
                    <a:pt x="28" y="113"/>
                    <a:pt x="0" y="57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70"/>
            <p:cNvSpPr/>
            <p:nvPr/>
          </p:nvSpPr>
          <p:spPr>
            <a:xfrm>
              <a:off x="2867725" y="730125"/>
              <a:ext cx="35125" cy="43550"/>
            </a:xfrm>
            <a:custGeom>
              <a:avLst/>
              <a:gdLst/>
              <a:ahLst/>
              <a:cxnLst/>
              <a:rect l="l" t="t" r="r" b="b"/>
              <a:pathLst>
                <a:path w="1405" h="1742" extrusionOk="0">
                  <a:moveTo>
                    <a:pt x="1264" y="1011"/>
                  </a:moveTo>
                  <a:cubicBezTo>
                    <a:pt x="1404" y="1151"/>
                    <a:pt x="1264" y="1292"/>
                    <a:pt x="1292" y="1460"/>
                  </a:cubicBezTo>
                  <a:cubicBezTo>
                    <a:pt x="1292" y="1488"/>
                    <a:pt x="1264" y="1516"/>
                    <a:pt x="1236" y="1488"/>
                  </a:cubicBezTo>
                  <a:cubicBezTo>
                    <a:pt x="1095" y="1404"/>
                    <a:pt x="1095" y="1516"/>
                    <a:pt x="1095" y="1573"/>
                  </a:cubicBezTo>
                  <a:cubicBezTo>
                    <a:pt x="1039" y="1741"/>
                    <a:pt x="927" y="1685"/>
                    <a:pt x="814" y="1685"/>
                  </a:cubicBezTo>
                  <a:cubicBezTo>
                    <a:pt x="702" y="1685"/>
                    <a:pt x="702" y="1573"/>
                    <a:pt x="730" y="1488"/>
                  </a:cubicBezTo>
                  <a:cubicBezTo>
                    <a:pt x="730" y="1432"/>
                    <a:pt x="758" y="1348"/>
                    <a:pt x="702" y="1348"/>
                  </a:cubicBezTo>
                  <a:cubicBezTo>
                    <a:pt x="618" y="1348"/>
                    <a:pt x="562" y="1320"/>
                    <a:pt x="534" y="1236"/>
                  </a:cubicBezTo>
                  <a:cubicBezTo>
                    <a:pt x="506" y="1208"/>
                    <a:pt x="478" y="1292"/>
                    <a:pt x="449" y="1320"/>
                  </a:cubicBezTo>
                  <a:cubicBezTo>
                    <a:pt x="421" y="1376"/>
                    <a:pt x="506" y="1460"/>
                    <a:pt x="478" y="1545"/>
                  </a:cubicBezTo>
                  <a:cubicBezTo>
                    <a:pt x="449" y="1601"/>
                    <a:pt x="421" y="1657"/>
                    <a:pt x="365" y="1629"/>
                  </a:cubicBezTo>
                  <a:cubicBezTo>
                    <a:pt x="281" y="1601"/>
                    <a:pt x="225" y="1545"/>
                    <a:pt x="281" y="1488"/>
                  </a:cubicBezTo>
                  <a:cubicBezTo>
                    <a:pt x="393" y="1376"/>
                    <a:pt x="365" y="1208"/>
                    <a:pt x="449" y="1095"/>
                  </a:cubicBezTo>
                  <a:cubicBezTo>
                    <a:pt x="478" y="1067"/>
                    <a:pt x="478" y="1011"/>
                    <a:pt x="506" y="1011"/>
                  </a:cubicBezTo>
                  <a:cubicBezTo>
                    <a:pt x="758" y="983"/>
                    <a:pt x="674" y="843"/>
                    <a:pt x="562" y="758"/>
                  </a:cubicBezTo>
                  <a:cubicBezTo>
                    <a:pt x="449" y="618"/>
                    <a:pt x="337" y="506"/>
                    <a:pt x="253" y="337"/>
                  </a:cubicBezTo>
                  <a:cubicBezTo>
                    <a:pt x="225" y="309"/>
                    <a:pt x="197" y="253"/>
                    <a:pt x="141" y="253"/>
                  </a:cubicBezTo>
                  <a:cubicBezTo>
                    <a:pt x="0" y="253"/>
                    <a:pt x="28" y="141"/>
                    <a:pt x="28" y="57"/>
                  </a:cubicBezTo>
                  <a:cubicBezTo>
                    <a:pt x="85" y="0"/>
                    <a:pt x="113" y="57"/>
                    <a:pt x="169" y="85"/>
                  </a:cubicBezTo>
                  <a:cubicBezTo>
                    <a:pt x="281" y="141"/>
                    <a:pt x="478" y="141"/>
                    <a:pt x="478" y="365"/>
                  </a:cubicBezTo>
                  <a:cubicBezTo>
                    <a:pt x="478" y="450"/>
                    <a:pt x="590" y="253"/>
                    <a:pt x="646" y="365"/>
                  </a:cubicBezTo>
                  <a:cubicBezTo>
                    <a:pt x="646" y="422"/>
                    <a:pt x="562" y="506"/>
                    <a:pt x="646" y="562"/>
                  </a:cubicBezTo>
                  <a:cubicBezTo>
                    <a:pt x="730" y="618"/>
                    <a:pt x="814" y="674"/>
                    <a:pt x="843" y="758"/>
                  </a:cubicBezTo>
                  <a:cubicBezTo>
                    <a:pt x="871" y="843"/>
                    <a:pt x="730" y="871"/>
                    <a:pt x="758" y="899"/>
                  </a:cubicBezTo>
                  <a:cubicBezTo>
                    <a:pt x="843" y="983"/>
                    <a:pt x="899" y="1095"/>
                    <a:pt x="1011" y="1151"/>
                  </a:cubicBezTo>
                  <a:cubicBezTo>
                    <a:pt x="1039" y="1180"/>
                    <a:pt x="1067" y="1151"/>
                    <a:pt x="1095" y="1095"/>
                  </a:cubicBezTo>
                  <a:cubicBezTo>
                    <a:pt x="1123" y="1011"/>
                    <a:pt x="1179" y="1011"/>
                    <a:pt x="1264" y="101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70"/>
            <p:cNvSpPr/>
            <p:nvPr/>
          </p:nvSpPr>
          <p:spPr>
            <a:xfrm>
              <a:off x="2881750" y="70907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0"/>
                  </a:moveTo>
                  <a:cubicBezTo>
                    <a:pt x="29" y="28"/>
                    <a:pt x="1" y="28"/>
                    <a:pt x="1" y="56"/>
                  </a:cubicBezTo>
                  <a:cubicBezTo>
                    <a:pt x="1" y="28"/>
                    <a:pt x="29" y="28"/>
                    <a:pt x="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70"/>
            <p:cNvSpPr/>
            <p:nvPr/>
          </p:nvSpPr>
          <p:spPr>
            <a:xfrm>
              <a:off x="2838250" y="6817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lnTo>
                    <a:pt x="28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70"/>
            <p:cNvSpPr/>
            <p:nvPr/>
          </p:nvSpPr>
          <p:spPr>
            <a:xfrm>
              <a:off x="2865625" y="7518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1"/>
                  </a:moveTo>
                  <a:cubicBezTo>
                    <a:pt x="28" y="29"/>
                    <a:pt x="28" y="29"/>
                    <a:pt x="28" y="29"/>
                  </a:cubicBezTo>
                  <a:cubicBezTo>
                    <a:pt x="0" y="29"/>
                    <a:pt x="0" y="29"/>
                    <a:pt x="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70"/>
            <p:cNvSpPr/>
            <p:nvPr/>
          </p:nvSpPr>
          <p:spPr>
            <a:xfrm>
              <a:off x="2914050" y="725200"/>
              <a:ext cx="4925" cy="6350"/>
            </a:xfrm>
            <a:custGeom>
              <a:avLst/>
              <a:gdLst/>
              <a:ahLst/>
              <a:cxnLst/>
              <a:rect l="l" t="t" r="r" b="b"/>
              <a:pathLst>
                <a:path w="197" h="254" extrusionOk="0">
                  <a:moveTo>
                    <a:pt x="0" y="254"/>
                  </a:moveTo>
                  <a:cubicBezTo>
                    <a:pt x="0" y="197"/>
                    <a:pt x="0" y="113"/>
                    <a:pt x="28" y="85"/>
                  </a:cubicBezTo>
                  <a:cubicBezTo>
                    <a:pt x="113" y="1"/>
                    <a:pt x="169" y="1"/>
                    <a:pt x="197" y="113"/>
                  </a:cubicBezTo>
                  <a:cubicBezTo>
                    <a:pt x="141" y="169"/>
                    <a:pt x="56" y="197"/>
                    <a:pt x="0" y="2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70"/>
            <p:cNvSpPr/>
            <p:nvPr/>
          </p:nvSpPr>
          <p:spPr>
            <a:xfrm>
              <a:off x="2887375" y="686600"/>
              <a:ext cx="3525" cy="1425"/>
            </a:xfrm>
            <a:custGeom>
              <a:avLst/>
              <a:gdLst/>
              <a:ahLst/>
              <a:cxnLst/>
              <a:rect l="l" t="t" r="r" b="b"/>
              <a:pathLst>
                <a:path w="141" h="57" extrusionOk="0">
                  <a:moveTo>
                    <a:pt x="141" y="29"/>
                  </a:moveTo>
                  <a:cubicBezTo>
                    <a:pt x="113" y="29"/>
                    <a:pt x="113" y="57"/>
                    <a:pt x="85" y="57"/>
                  </a:cubicBezTo>
                  <a:cubicBezTo>
                    <a:pt x="57" y="57"/>
                    <a:pt x="28" y="29"/>
                    <a:pt x="28" y="29"/>
                  </a:cubicBezTo>
                  <a:cubicBezTo>
                    <a:pt x="0" y="1"/>
                    <a:pt x="0" y="1"/>
                    <a:pt x="28" y="1"/>
                  </a:cubicBezTo>
                  <a:cubicBezTo>
                    <a:pt x="57" y="1"/>
                    <a:pt x="113" y="1"/>
                    <a:pt x="14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70"/>
            <p:cNvSpPr/>
            <p:nvPr/>
          </p:nvSpPr>
          <p:spPr>
            <a:xfrm>
              <a:off x="2888075" y="7090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0"/>
                  </a:moveTo>
                  <a:lnTo>
                    <a:pt x="29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70"/>
            <p:cNvSpPr/>
            <p:nvPr/>
          </p:nvSpPr>
          <p:spPr>
            <a:xfrm>
              <a:off x="2919650" y="643100"/>
              <a:ext cx="3550" cy="2125"/>
            </a:xfrm>
            <a:custGeom>
              <a:avLst/>
              <a:gdLst/>
              <a:ahLst/>
              <a:cxnLst/>
              <a:rect l="l" t="t" r="r" b="b"/>
              <a:pathLst>
                <a:path w="142" h="85" extrusionOk="0">
                  <a:moveTo>
                    <a:pt x="113" y="28"/>
                  </a:moveTo>
                  <a:cubicBezTo>
                    <a:pt x="85" y="56"/>
                    <a:pt x="57" y="84"/>
                    <a:pt x="29" y="56"/>
                  </a:cubicBezTo>
                  <a:cubicBezTo>
                    <a:pt x="29" y="56"/>
                    <a:pt x="29" y="56"/>
                    <a:pt x="1" y="28"/>
                  </a:cubicBezTo>
                  <a:cubicBezTo>
                    <a:pt x="57" y="28"/>
                    <a:pt x="85" y="28"/>
                    <a:pt x="113" y="0"/>
                  </a:cubicBezTo>
                  <a:cubicBezTo>
                    <a:pt x="141" y="0"/>
                    <a:pt x="141" y="0"/>
                    <a:pt x="113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70"/>
            <p:cNvSpPr/>
            <p:nvPr/>
          </p:nvSpPr>
          <p:spPr>
            <a:xfrm>
              <a:off x="2878950" y="771525"/>
              <a:ext cx="4925" cy="4250"/>
            </a:xfrm>
            <a:custGeom>
              <a:avLst/>
              <a:gdLst/>
              <a:ahLst/>
              <a:cxnLst/>
              <a:rect l="l" t="t" r="r" b="b"/>
              <a:pathLst>
                <a:path w="197" h="170" extrusionOk="0">
                  <a:moveTo>
                    <a:pt x="169" y="113"/>
                  </a:moveTo>
                  <a:cubicBezTo>
                    <a:pt x="197" y="141"/>
                    <a:pt x="169" y="169"/>
                    <a:pt x="141" y="169"/>
                  </a:cubicBezTo>
                  <a:cubicBezTo>
                    <a:pt x="85" y="169"/>
                    <a:pt x="57" y="169"/>
                    <a:pt x="29" y="113"/>
                  </a:cubicBezTo>
                  <a:cubicBezTo>
                    <a:pt x="0" y="57"/>
                    <a:pt x="29" y="29"/>
                    <a:pt x="85" y="29"/>
                  </a:cubicBezTo>
                  <a:cubicBezTo>
                    <a:pt x="141" y="1"/>
                    <a:pt x="169" y="57"/>
                    <a:pt x="169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70"/>
            <p:cNvSpPr/>
            <p:nvPr/>
          </p:nvSpPr>
          <p:spPr>
            <a:xfrm>
              <a:off x="2903525" y="769425"/>
              <a:ext cx="2825" cy="2125"/>
            </a:xfrm>
            <a:custGeom>
              <a:avLst/>
              <a:gdLst/>
              <a:ahLst/>
              <a:cxnLst/>
              <a:rect l="l" t="t" r="r" b="b"/>
              <a:pathLst>
                <a:path w="113" h="85" extrusionOk="0">
                  <a:moveTo>
                    <a:pt x="0" y="85"/>
                  </a:moveTo>
                  <a:cubicBezTo>
                    <a:pt x="28" y="29"/>
                    <a:pt x="28" y="1"/>
                    <a:pt x="84" y="1"/>
                  </a:cubicBezTo>
                  <a:cubicBezTo>
                    <a:pt x="84" y="1"/>
                    <a:pt x="112" y="1"/>
                    <a:pt x="112" y="1"/>
                  </a:cubicBezTo>
                  <a:cubicBezTo>
                    <a:pt x="112" y="85"/>
                    <a:pt x="56" y="85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70"/>
            <p:cNvSpPr/>
            <p:nvPr/>
          </p:nvSpPr>
          <p:spPr>
            <a:xfrm>
              <a:off x="2898600" y="792600"/>
              <a:ext cx="725" cy="25"/>
            </a:xfrm>
            <a:custGeom>
              <a:avLst/>
              <a:gdLst/>
              <a:ahLst/>
              <a:cxnLst/>
              <a:rect l="l" t="t" r="r" b="b"/>
              <a:pathLst>
                <a:path w="29" h="1" extrusionOk="0">
                  <a:moveTo>
                    <a:pt x="29" y="0"/>
                  </a:moveTo>
                  <a:cubicBezTo>
                    <a:pt x="29" y="0"/>
                    <a:pt x="29" y="0"/>
                    <a:pt x="29" y="0"/>
                  </a:cubicBezTo>
                  <a:cubicBezTo>
                    <a:pt x="1" y="0"/>
                    <a:pt x="1" y="0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70"/>
            <p:cNvSpPr/>
            <p:nvPr/>
          </p:nvSpPr>
          <p:spPr>
            <a:xfrm>
              <a:off x="2869825" y="624850"/>
              <a:ext cx="6350" cy="9850"/>
            </a:xfrm>
            <a:custGeom>
              <a:avLst/>
              <a:gdLst/>
              <a:ahLst/>
              <a:cxnLst/>
              <a:rect l="l" t="t" r="r" b="b"/>
              <a:pathLst>
                <a:path w="254" h="394" extrusionOk="0">
                  <a:moveTo>
                    <a:pt x="113" y="393"/>
                  </a:moveTo>
                  <a:cubicBezTo>
                    <a:pt x="85" y="365"/>
                    <a:pt x="29" y="337"/>
                    <a:pt x="1" y="337"/>
                  </a:cubicBezTo>
                  <a:cubicBezTo>
                    <a:pt x="1" y="253"/>
                    <a:pt x="1" y="141"/>
                    <a:pt x="1" y="56"/>
                  </a:cubicBezTo>
                  <a:cubicBezTo>
                    <a:pt x="29" y="28"/>
                    <a:pt x="57" y="0"/>
                    <a:pt x="85" y="0"/>
                  </a:cubicBezTo>
                  <a:cubicBezTo>
                    <a:pt x="141" y="0"/>
                    <a:pt x="169" y="28"/>
                    <a:pt x="141" y="84"/>
                  </a:cubicBezTo>
                  <a:cubicBezTo>
                    <a:pt x="141" y="141"/>
                    <a:pt x="169" y="169"/>
                    <a:pt x="225" y="197"/>
                  </a:cubicBezTo>
                  <a:cubicBezTo>
                    <a:pt x="253" y="309"/>
                    <a:pt x="141" y="337"/>
                    <a:pt x="113" y="39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70"/>
            <p:cNvSpPr/>
            <p:nvPr/>
          </p:nvSpPr>
          <p:spPr>
            <a:xfrm>
              <a:off x="2875450" y="627650"/>
              <a:ext cx="2125" cy="3525"/>
            </a:xfrm>
            <a:custGeom>
              <a:avLst/>
              <a:gdLst/>
              <a:ahLst/>
              <a:cxnLst/>
              <a:rect l="l" t="t" r="r" b="b"/>
              <a:pathLst>
                <a:path w="85" h="141" extrusionOk="0">
                  <a:moveTo>
                    <a:pt x="28" y="0"/>
                  </a:moveTo>
                  <a:cubicBezTo>
                    <a:pt x="56" y="29"/>
                    <a:pt x="84" y="29"/>
                    <a:pt x="84" y="29"/>
                  </a:cubicBezTo>
                  <a:cubicBezTo>
                    <a:pt x="84" y="57"/>
                    <a:pt x="84" y="85"/>
                    <a:pt x="56" y="85"/>
                  </a:cubicBezTo>
                  <a:cubicBezTo>
                    <a:pt x="56" y="85"/>
                    <a:pt x="0" y="141"/>
                    <a:pt x="0" y="57"/>
                  </a:cubicBezTo>
                  <a:cubicBezTo>
                    <a:pt x="0" y="57"/>
                    <a:pt x="28" y="29"/>
                    <a:pt x="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70"/>
            <p:cNvSpPr/>
            <p:nvPr/>
          </p:nvSpPr>
          <p:spPr>
            <a:xfrm>
              <a:off x="2864900" y="616425"/>
              <a:ext cx="750" cy="725"/>
            </a:xfrm>
            <a:custGeom>
              <a:avLst/>
              <a:gdLst/>
              <a:ahLst/>
              <a:cxnLst/>
              <a:rect l="l" t="t" r="r" b="b"/>
              <a:pathLst>
                <a:path w="30" h="29" extrusionOk="0">
                  <a:moveTo>
                    <a:pt x="1" y="0"/>
                  </a:moveTo>
                  <a:lnTo>
                    <a:pt x="29" y="28"/>
                  </a:lnTo>
                  <a:lnTo>
                    <a:pt x="29" y="28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67" name="Google Shape;2067;p70"/>
          <p:cNvGrpSpPr/>
          <p:nvPr/>
        </p:nvGrpSpPr>
        <p:grpSpPr>
          <a:xfrm flipH="1">
            <a:off x="7976533" y="4509742"/>
            <a:ext cx="1058269" cy="467821"/>
            <a:chOff x="4588700" y="530800"/>
            <a:chExt cx="751025" cy="332000"/>
          </a:xfrm>
        </p:grpSpPr>
        <p:sp>
          <p:nvSpPr>
            <p:cNvPr id="2068" name="Google Shape;2068;p70"/>
            <p:cNvSpPr/>
            <p:nvPr/>
          </p:nvSpPr>
          <p:spPr>
            <a:xfrm>
              <a:off x="5104575" y="658525"/>
              <a:ext cx="196550" cy="131975"/>
            </a:xfrm>
            <a:custGeom>
              <a:avLst/>
              <a:gdLst/>
              <a:ahLst/>
              <a:cxnLst/>
              <a:rect l="l" t="t" r="r" b="b"/>
              <a:pathLst>
                <a:path w="7862" h="5279" extrusionOk="0">
                  <a:moveTo>
                    <a:pt x="7552" y="2471"/>
                  </a:moveTo>
                  <a:cubicBezTo>
                    <a:pt x="7608" y="2499"/>
                    <a:pt x="7665" y="2499"/>
                    <a:pt x="7693" y="2499"/>
                  </a:cubicBezTo>
                  <a:cubicBezTo>
                    <a:pt x="7721" y="2528"/>
                    <a:pt x="7749" y="2556"/>
                    <a:pt x="7777" y="2556"/>
                  </a:cubicBezTo>
                  <a:cubicBezTo>
                    <a:pt x="7805" y="2584"/>
                    <a:pt x="7805" y="2584"/>
                    <a:pt x="7833" y="2584"/>
                  </a:cubicBezTo>
                  <a:cubicBezTo>
                    <a:pt x="7833" y="2584"/>
                    <a:pt x="7861" y="2612"/>
                    <a:pt x="7861" y="2612"/>
                  </a:cubicBezTo>
                  <a:cubicBezTo>
                    <a:pt x="7861" y="2640"/>
                    <a:pt x="7861" y="2668"/>
                    <a:pt x="7833" y="2696"/>
                  </a:cubicBezTo>
                  <a:cubicBezTo>
                    <a:pt x="7805" y="2780"/>
                    <a:pt x="7749" y="2892"/>
                    <a:pt x="7665" y="2892"/>
                  </a:cubicBezTo>
                  <a:cubicBezTo>
                    <a:pt x="7300" y="2864"/>
                    <a:pt x="7328" y="3089"/>
                    <a:pt x="7412" y="3314"/>
                  </a:cubicBezTo>
                  <a:cubicBezTo>
                    <a:pt x="7328" y="3454"/>
                    <a:pt x="7300" y="3622"/>
                    <a:pt x="7131" y="3679"/>
                  </a:cubicBezTo>
                  <a:cubicBezTo>
                    <a:pt x="7047" y="3707"/>
                    <a:pt x="7075" y="3763"/>
                    <a:pt x="7103" y="3791"/>
                  </a:cubicBezTo>
                  <a:cubicBezTo>
                    <a:pt x="7131" y="3931"/>
                    <a:pt x="7075" y="3959"/>
                    <a:pt x="6963" y="3987"/>
                  </a:cubicBezTo>
                  <a:cubicBezTo>
                    <a:pt x="6878" y="4044"/>
                    <a:pt x="6766" y="4044"/>
                    <a:pt x="6710" y="3903"/>
                  </a:cubicBezTo>
                  <a:cubicBezTo>
                    <a:pt x="6654" y="3763"/>
                    <a:pt x="6570" y="3651"/>
                    <a:pt x="6401" y="3622"/>
                  </a:cubicBezTo>
                  <a:cubicBezTo>
                    <a:pt x="6289" y="3594"/>
                    <a:pt x="6233" y="3482"/>
                    <a:pt x="6233" y="3370"/>
                  </a:cubicBezTo>
                  <a:cubicBezTo>
                    <a:pt x="6233" y="3145"/>
                    <a:pt x="6064" y="3033"/>
                    <a:pt x="5868" y="2977"/>
                  </a:cubicBezTo>
                  <a:cubicBezTo>
                    <a:pt x="5727" y="2949"/>
                    <a:pt x="5559" y="2949"/>
                    <a:pt x="5615" y="2668"/>
                  </a:cubicBezTo>
                  <a:cubicBezTo>
                    <a:pt x="5559" y="2808"/>
                    <a:pt x="5531" y="2892"/>
                    <a:pt x="5531" y="2977"/>
                  </a:cubicBezTo>
                  <a:cubicBezTo>
                    <a:pt x="5447" y="3398"/>
                    <a:pt x="5166" y="3566"/>
                    <a:pt x="4773" y="3454"/>
                  </a:cubicBezTo>
                  <a:cubicBezTo>
                    <a:pt x="4661" y="3426"/>
                    <a:pt x="4548" y="3426"/>
                    <a:pt x="4464" y="3426"/>
                  </a:cubicBezTo>
                  <a:cubicBezTo>
                    <a:pt x="4324" y="3398"/>
                    <a:pt x="4380" y="3538"/>
                    <a:pt x="4324" y="3594"/>
                  </a:cubicBezTo>
                  <a:cubicBezTo>
                    <a:pt x="4296" y="3651"/>
                    <a:pt x="4324" y="3679"/>
                    <a:pt x="4408" y="3707"/>
                  </a:cubicBezTo>
                  <a:cubicBezTo>
                    <a:pt x="4492" y="3707"/>
                    <a:pt x="4661" y="3707"/>
                    <a:pt x="4604" y="3875"/>
                  </a:cubicBezTo>
                  <a:cubicBezTo>
                    <a:pt x="4520" y="4044"/>
                    <a:pt x="4380" y="4044"/>
                    <a:pt x="4239" y="4015"/>
                  </a:cubicBezTo>
                  <a:cubicBezTo>
                    <a:pt x="4127" y="4015"/>
                    <a:pt x="4071" y="3959"/>
                    <a:pt x="4071" y="3847"/>
                  </a:cubicBezTo>
                  <a:cubicBezTo>
                    <a:pt x="4043" y="3819"/>
                    <a:pt x="4071" y="3791"/>
                    <a:pt x="4043" y="3791"/>
                  </a:cubicBezTo>
                  <a:cubicBezTo>
                    <a:pt x="4015" y="3819"/>
                    <a:pt x="4071" y="3819"/>
                    <a:pt x="4043" y="3847"/>
                  </a:cubicBezTo>
                  <a:cubicBezTo>
                    <a:pt x="4071" y="3931"/>
                    <a:pt x="4099" y="4015"/>
                    <a:pt x="4155" y="4015"/>
                  </a:cubicBezTo>
                  <a:cubicBezTo>
                    <a:pt x="4520" y="3931"/>
                    <a:pt x="4604" y="4296"/>
                    <a:pt x="4829" y="4409"/>
                  </a:cubicBezTo>
                  <a:cubicBezTo>
                    <a:pt x="4857" y="4437"/>
                    <a:pt x="4857" y="4493"/>
                    <a:pt x="4857" y="4521"/>
                  </a:cubicBezTo>
                  <a:cubicBezTo>
                    <a:pt x="4913" y="4409"/>
                    <a:pt x="4773" y="4240"/>
                    <a:pt x="4941" y="4156"/>
                  </a:cubicBezTo>
                  <a:cubicBezTo>
                    <a:pt x="5082" y="4100"/>
                    <a:pt x="5138" y="4212"/>
                    <a:pt x="5194" y="4296"/>
                  </a:cubicBezTo>
                  <a:cubicBezTo>
                    <a:pt x="5250" y="4352"/>
                    <a:pt x="5306" y="4380"/>
                    <a:pt x="5334" y="4465"/>
                  </a:cubicBezTo>
                  <a:cubicBezTo>
                    <a:pt x="5306" y="4549"/>
                    <a:pt x="5278" y="4605"/>
                    <a:pt x="5250" y="4689"/>
                  </a:cubicBezTo>
                  <a:cubicBezTo>
                    <a:pt x="5250" y="4717"/>
                    <a:pt x="5222" y="4745"/>
                    <a:pt x="5194" y="4745"/>
                  </a:cubicBezTo>
                  <a:cubicBezTo>
                    <a:pt x="5026" y="4858"/>
                    <a:pt x="4857" y="4970"/>
                    <a:pt x="4717" y="5138"/>
                  </a:cubicBezTo>
                  <a:cubicBezTo>
                    <a:pt x="4633" y="5223"/>
                    <a:pt x="4576" y="5279"/>
                    <a:pt x="4464" y="5167"/>
                  </a:cubicBezTo>
                  <a:cubicBezTo>
                    <a:pt x="4436" y="5167"/>
                    <a:pt x="4408" y="5138"/>
                    <a:pt x="4380" y="5110"/>
                  </a:cubicBezTo>
                  <a:cubicBezTo>
                    <a:pt x="4380" y="5082"/>
                    <a:pt x="4380" y="5082"/>
                    <a:pt x="4352" y="5054"/>
                  </a:cubicBezTo>
                  <a:cubicBezTo>
                    <a:pt x="4324" y="4858"/>
                    <a:pt x="4268" y="4689"/>
                    <a:pt x="4015" y="4914"/>
                  </a:cubicBezTo>
                  <a:cubicBezTo>
                    <a:pt x="3903" y="5026"/>
                    <a:pt x="3762" y="4998"/>
                    <a:pt x="3622" y="4970"/>
                  </a:cubicBezTo>
                  <a:cubicBezTo>
                    <a:pt x="3453" y="4970"/>
                    <a:pt x="3341" y="4886"/>
                    <a:pt x="3481" y="4717"/>
                  </a:cubicBezTo>
                  <a:cubicBezTo>
                    <a:pt x="3594" y="4605"/>
                    <a:pt x="3566" y="4521"/>
                    <a:pt x="3453" y="4437"/>
                  </a:cubicBezTo>
                  <a:cubicBezTo>
                    <a:pt x="3481" y="4521"/>
                    <a:pt x="3622" y="4577"/>
                    <a:pt x="3481" y="4689"/>
                  </a:cubicBezTo>
                  <a:cubicBezTo>
                    <a:pt x="3341" y="4802"/>
                    <a:pt x="3173" y="4830"/>
                    <a:pt x="3004" y="4802"/>
                  </a:cubicBezTo>
                  <a:cubicBezTo>
                    <a:pt x="2892" y="4773"/>
                    <a:pt x="2808" y="4689"/>
                    <a:pt x="2864" y="4605"/>
                  </a:cubicBezTo>
                  <a:cubicBezTo>
                    <a:pt x="3004" y="4324"/>
                    <a:pt x="2723" y="4212"/>
                    <a:pt x="2695" y="3987"/>
                  </a:cubicBezTo>
                  <a:cubicBezTo>
                    <a:pt x="2611" y="4072"/>
                    <a:pt x="2471" y="3959"/>
                    <a:pt x="2415" y="4128"/>
                  </a:cubicBezTo>
                  <a:cubicBezTo>
                    <a:pt x="2330" y="4352"/>
                    <a:pt x="2162" y="4324"/>
                    <a:pt x="2106" y="4128"/>
                  </a:cubicBezTo>
                  <a:cubicBezTo>
                    <a:pt x="2022" y="3819"/>
                    <a:pt x="1825" y="3735"/>
                    <a:pt x="1544" y="3763"/>
                  </a:cubicBezTo>
                  <a:cubicBezTo>
                    <a:pt x="1460" y="3679"/>
                    <a:pt x="1432" y="3594"/>
                    <a:pt x="1460" y="3482"/>
                  </a:cubicBezTo>
                  <a:cubicBezTo>
                    <a:pt x="1432" y="3117"/>
                    <a:pt x="1629" y="2864"/>
                    <a:pt x="1853" y="2640"/>
                  </a:cubicBezTo>
                  <a:cubicBezTo>
                    <a:pt x="1881" y="2612"/>
                    <a:pt x="1909" y="2584"/>
                    <a:pt x="1937" y="2556"/>
                  </a:cubicBezTo>
                  <a:cubicBezTo>
                    <a:pt x="2106" y="2499"/>
                    <a:pt x="2162" y="2556"/>
                    <a:pt x="2190" y="2724"/>
                  </a:cubicBezTo>
                  <a:cubicBezTo>
                    <a:pt x="2218" y="2808"/>
                    <a:pt x="2274" y="2864"/>
                    <a:pt x="2358" y="2864"/>
                  </a:cubicBezTo>
                  <a:cubicBezTo>
                    <a:pt x="2471" y="2864"/>
                    <a:pt x="2471" y="2752"/>
                    <a:pt x="2499" y="2696"/>
                  </a:cubicBezTo>
                  <a:cubicBezTo>
                    <a:pt x="2639" y="2471"/>
                    <a:pt x="2499" y="2275"/>
                    <a:pt x="2415" y="2078"/>
                  </a:cubicBezTo>
                  <a:cubicBezTo>
                    <a:pt x="2330" y="2078"/>
                    <a:pt x="2330" y="2191"/>
                    <a:pt x="2274" y="2219"/>
                  </a:cubicBezTo>
                  <a:cubicBezTo>
                    <a:pt x="2190" y="2303"/>
                    <a:pt x="2134" y="2359"/>
                    <a:pt x="2022" y="2331"/>
                  </a:cubicBezTo>
                  <a:cubicBezTo>
                    <a:pt x="1909" y="2303"/>
                    <a:pt x="1909" y="2191"/>
                    <a:pt x="1937" y="2106"/>
                  </a:cubicBezTo>
                  <a:cubicBezTo>
                    <a:pt x="1937" y="1994"/>
                    <a:pt x="1853" y="1966"/>
                    <a:pt x="1797" y="1910"/>
                  </a:cubicBezTo>
                  <a:cubicBezTo>
                    <a:pt x="1769" y="1882"/>
                    <a:pt x="1741" y="1854"/>
                    <a:pt x="1741" y="1826"/>
                  </a:cubicBezTo>
                  <a:cubicBezTo>
                    <a:pt x="1629" y="1629"/>
                    <a:pt x="1544" y="1405"/>
                    <a:pt x="1657" y="1124"/>
                  </a:cubicBezTo>
                  <a:cubicBezTo>
                    <a:pt x="1629" y="1124"/>
                    <a:pt x="1544" y="1152"/>
                    <a:pt x="1572" y="1152"/>
                  </a:cubicBezTo>
                  <a:cubicBezTo>
                    <a:pt x="1600" y="1152"/>
                    <a:pt x="1600" y="1180"/>
                    <a:pt x="1572" y="1180"/>
                  </a:cubicBezTo>
                  <a:cubicBezTo>
                    <a:pt x="1376" y="1433"/>
                    <a:pt x="1292" y="1264"/>
                    <a:pt x="1179" y="1096"/>
                  </a:cubicBezTo>
                  <a:cubicBezTo>
                    <a:pt x="1123" y="899"/>
                    <a:pt x="899" y="1124"/>
                    <a:pt x="842" y="983"/>
                  </a:cubicBezTo>
                  <a:cubicBezTo>
                    <a:pt x="786" y="983"/>
                    <a:pt x="786" y="983"/>
                    <a:pt x="786" y="1011"/>
                  </a:cubicBezTo>
                  <a:cubicBezTo>
                    <a:pt x="814" y="1152"/>
                    <a:pt x="814" y="1124"/>
                    <a:pt x="927" y="1124"/>
                  </a:cubicBezTo>
                  <a:cubicBezTo>
                    <a:pt x="1011" y="1096"/>
                    <a:pt x="1123" y="1124"/>
                    <a:pt x="1207" y="1152"/>
                  </a:cubicBezTo>
                  <a:cubicBezTo>
                    <a:pt x="1235" y="1208"/>
                    <a:pt x="1235" y="1292"/>
                    <a:pt x="1348" y="1292"/>
                  </a:cubicBezTo>
                  <a:cubicBezTo>
                    <a:pt x="1544" y="1292"/>
                    <a:pt x="1600" y="1433"/>
                    <a:pt x="1544" y="1601"/>
                  </a:cubicBezTo>
                  <a:cubicBezTo>
                    <a:pt x="1460" y="1798"/>
                    <a:pt x="1320" y="1910"/>
                    <a:pt x="1123" y="1798"/>
                  </a:cubicBezTo>
                  <a:cubicBezTo>
                    <a:pt x="927" y="1685"/>
                    <a:pt x="814" y="1713"/>
                    <a:pt x="730" y="1910"/>
                  </a:cubicBezTo>
                  <a:cubicBezTo>
                    <a:pt x="674" y="2022"/>
                    <a:pt x="590" y="2078"/>
                    <a:pt x="477" y="2050"/>
                  </a:cubicBezTo>
                  <a:cubicBezTo>
                    <a:pt x="365" y="2022"/>
                    <a:pt x="337" y="1938"/>
                    <a:pt x="337" y="1826"/>
                  </a:cubicBezTo>
                  <a:cubicBezTo>
                    <a:pt x="309" y="1713"/>
                    <a:pt x="253" y="1601"/>
                    <a:pt x="281" y="1489"/>
                  </a:cubicBezTo>
                  <a:cubicBezTo>
                    <a:pt x="337" y="1264"/>
                    <a:pt x="225" y="1152"/>
                    <a:pt x="56" y="1040"/>
                  </a:cubicBezTo>
                  <a:cubicBezTo>
                    <a:pt x="28" y="1011"/>
                    <a:pt x="0" y="927"/>
                    <a:pt x="0" y="927"/>
                  </a:cubicBezTo>
                  <a:cubicBezTo>
                    <a:pt x="225" y="843"/>
                    <a:pt x="365" y="675"/>
                    <a:pt x="477" y="478"/>
                  </a:cubicBezTo>
                  <a:cubicBezTo>
                    <a:pt x="477" y="478"/>
                    <a:pt x="506" y="478"/>
                    <a:pt x="506" y="478"/>
                  </a:cubicBezTo>
                  <a:cubicBezTo>
                    <a:pt x="618" y="394"/>
                    <a:pt x="590" y="618"/>
                    <a:pt x="674" y="534"/>
                  </a:cubicBezTo>
                  <a:cubicBezTo>
                    <a:pt x="786" y="478"/>
                    <a:pt x="842" y="394"/>
                    <a:pt x="955" y="310"/>
                  </a:cubicBezTo>
                  <a:cubicBezTo>
                    <a:pt x="1039" y="282"/>
                    <a:pt x="1151" y="225"/>
                    <a:pt x="1207" y="310"/>
                  </a:cubicBezTo>
                  <a:cubicBezTo>
                    <a:pt x="1404" y="534"/>
                    <a:pt x="1600" y="366"/>
                    <a:pt x="1741" y="282"/>
                  </a:cubicBezTo>
                  <a:cubicBezTo>
                    <a:pt x="1881" y="197"/>
                    <a:pt x="1965" y="113"/>
                    <a:pt x="2134" y="169"/>
                  </a:cubicBezTo>
                  <a:cubicBezTo>
                    <a:pt x="2218" y="225"/>
                    <a:pt x="2274" y="169"/>
                    <a:pt x="2330" y="113"/>
                  </a:cubicBezTo>
                  <a:cubicBezTo>
                    <a:pt x="2443" y="29"/>
                    <a:pt x="2611" y="1"/>
                    <a:pt x="2695" y="113"/>
                  </a:cubicBezTo>
                  <a:cubicBezTo>
                    <a:pt x="2808" y="310"/>
                    <a:pt x="3004" y="282"/>
                    <a:pt x="3173" y="310"/>
                  </a:cubicBezTo>
                  <a:cubicBezTo>
                    <a:pt x="3538" y="338"/>
                    <a:pt x="3706" y="562"/>
                    <a:pt x="3875" y="815"/>
                  </a:cubicBezTo>
                  <a:cubicBezTo>
                    <a:pt x="3987" y="983"/>
                    <a:pt x="3931" y="1152"/>
                    <a:pt x="3818" y="1376"/>
                  </a:cubicBezTo>
                  <a:cubicBezTo>
                    <a:pt x="3931" y="1292"/>
                    <a:pt x="3959" y="1264"/>
                    <a:pt x="3959" y="1208"/>
                  </a:cubicBezTo>
                  <a:cubicBezTo>
                    <a:pt x="3959" y="1068"/>
                    <a:pt x="3987" y="983"/>
                    <a:pt x="4127" y="983"/>
                  </a:cubicBezTo>
                  <a:cubicBezTo>
                    <a:pt x="4268" y="983"/>
                    <a:pt x="4296" y="1068"/>
                    <a:pt x="4324" y="1180"/>
                  </a:cubicBezTo>
                  <a:cubicBezTo>
                    <a:pt x="4352" y="1320"/>
                    <a:pt x="4464" y="1461"/>
                    <a:pt x="4520" y="1601"/>
                  </a:cubicBezTo>
                  <a:cubicBezTo>
                    <a:pt x="4604" y="1685"/>
                    <a:pt x="4689" y="1657"/>
                    <a:pt x="4801" y="1629"/>
                  </a:cubicBezTo>
                  <a:cubicBezTo>
                    <a:pt x="5194" y="1545"/>
                    <a:pt x="5587" y="1320"/>
                    <a:pt x="6036" y="1489"/>
                  </a:cubicBezTo>
                  <a:cubicBezTo>
                    <a:pt x="6149" y="1545"/>
                    <a:pt x="6233" y="1433"/>
                    <a:pt x="6345" y="1376"/>
                  </a:cubicBezTo>
                  <a:cubicBezTo>
                    <a:pt x="6570" y="1208"/>
                    <a:pt x="6935" y="1236"/>
                    <a:pt x="7103" y="955"/>
                  </a:cubicBezTo>
                  <a:cubicBezTo>
                    <a:pt x="7131" y="955"/>
                    <a:pt x="7159" y="955"/>
                    <a:pt x="7187" y="983"/>
                  </a:cubicBezTo>
                  <a:cubicBezTo>
                    <a:pt x="7187" y="1011"/>
                    <a:pt x="7187" y="1040"/>
                    <a:pt x="7187" y="1040"/>
                  </a:cubicBezTo>
                  <a:cubicBezTo>
                    <a:pt x="7215" y="1068"/>
                    <a:pt x="7215" y="1096"/>
                    <a:pt x="7243" y="1124"/>
                  </a:cubicBezTo>
                  <a:cubicBezTo>
                    <a:pt x="7243" y="1152"/>
                    <a:pt x="7243" y="1180"/>
                    <a:pt x="7243" y="1180"/>
                  </a:cubicBezTo>
                  <a:cubicBezTo>
                    <a:pt x="7272" y="1236"/>
                    <a:pt x="7243" y="1292"/>
                    <a:pt x="7300" y="1348"/>
                  </a:cubicBezTo>
                  <a:cubicBezTo>
                    <a:pt x="7300" y="1348"/>
                    <a:pt x="7300" y="1376"/>
                    <a:pt x="7300" y="1405"/>
                  </a:cubicBezTo>
                  <a:cubicBezTo>
                    <a:pt x="7356" y="1461"/>
                    <a:pt x="7272" y="1573"/>
                    <a:pt x="7356" y="1629"/>
                  </a:cubicBezTo>
                  <a:lnTo>
                    <a:pt x="7328" y="1826"/>
                  </a:lnTo>
                  <a:cubicBezTo>
                    <a:pt x="7412" y="2022"/>
                    <a:pt x="7272" y="2219"/>
                    <a:pt x="7356" y="2387"/>
                  </a:cubicBezTo>
                  <a:lnTo>
                    <a:pt x="7496" y="2415"/>
                  </a:lnTo>
                  <a:cubicBezTo>
                    <a:pt x="7524" y="2443"/>
                    <a:pt x="7552" y="2471"/>
                    <a:pt x="7552" y="24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" name="Google Shape;2069;p70"/>
            <p:cNvSpPr/>
            <p:nvPr/>
          </p:nvSpPr>
          <p:spPr>
            <a:xfrm>
              <a:off x="4790125" y="749075"/>
              <a:ext cx="276575" cy="99700"/>
            </a:xfrm>
            <a:custGeom>
              <a:avLst/>
              <a:gdLst/>
              <a:ahLst/>
              <a:cxnLst/>
              <a:rect l="l" t="t" r="r" b="b"/>
              <a:pathLst>
                <a:path w="11063" h="3988" extrusionOk="0">
                  <a:moveTo>
                    <a:pt x="2471" y="3903"/>
                  </a:moveTo>
                  <a:cubicBezTo>
                    <a:pt x="2415" y="3903"/>
                    <a:pt x="2331" y="3875"/>
                    <a:pt x="2275" y="3875"/>
                  </a:cubicBezTo>
                  <a:cubicBezTo>
                    <a:pt x="2163" y="3959"/>
                    <a:pt x="2022" y="3847"/>
                    <a:pt x="1910" y="3931"/>
                  </a:cubicBezTo>
                  <a:cubicBezTo>
                    <a:pt x="1854" y="3931"/>
                    <a:pt x="1769" y="3903"/>
                    <a:pt x="1713" y="3903"/>
                  </a:cubicBezTo>
                  <a:cubicBezTo>
                    <a:pt x="1545" y="3987"/>
                    <a:pt x="1376" y="3847"/>
                    <a:pt x="1208" y="3931"/>
                  </a:cubicBezTo>
                  <a:cubicBezTo>
                    <a:pt x="843" y="3903"/>
                    <a:pt x="450" y="3903"/>
                    <a:pt x="85" y="3875"/>
                  </a:cubicBezTo>
                  <a:cubicBezTo>
                    <a:pt x="57" y="3875"/>
                    <a:pt x="29" y="3875"/>
                    <a:pt x="1" y="3847"/>
                  </a:cubicBezTo>
                  <a:cubicBezTo>
                    <a:pt x="57" y="3678"/>
                    <a:pt x="197" y="3734"/>
                    <a:pt x="338" y="3734"/>
                  </a:cubicBezTo>
                  <a:cubicBezTo>
                    <a:pt x="534" y="3706"/>
                    <a:pt x="731" y="3762"/>
                    <a:pt x="955" y="3762"/>
                  </a:cubicBezTo>
                  <a:cubicBezTo>
                    <a:pt x="478" y="3762"/>
                    <a:pt x="590" y="3369"/>
                    <a:pt x="478" y="3117"/>
                  </a:cubicBezTo>
                  <a:cubicBezTo>
                    <a:pt x="562" y="2976"/>
                    <a:pt x="450" y="2948"/>
                    <a:pt x="366" y="2892"/>
                  </a:cubicBezTo>
                  <a:cubicBezTo>
                    <a:pt x="225" y="2752"/>
                    <a:pt x="282" y="2668"/>
                    <a:pt x="450" y="2639"/>
                  </a:cubicBezTo>
                  <a:cubicBezTo>
                    <a:pt x="562" y="2611"/>
                    <a:pt x="675" y="2583"/>
                    <a:pt x="787" y="2639"/>
                  </a:cubicBezTo>
                  <a:cubicBezTo>
                    <a:pt x="1068" y="2752"/>
                    <a:pt x="1152" y="2611"/>
                    <a:pt x="1264" y="2387"/>
                  </a:cubicBezTo>
                  <a:cubicBezTo>
                    <a:pt x="1320" y="2246"/>
                    <a:pt x="1376" y="2134"/>
                    <a:pt x="1517" y="2050"/>
                  </a:cubicBezTo>
                  <a:cubicBezTo>
                    <a:pt x="1629" y="2022"/>
                    <a:pt x="1741" y="2022"/>
                    <a:pt x="1769" y="2106"/>
                  </a:cubicBezTo>
                  <a:cubicBezTo>
                    <a:pt x="1854" y="2331"/>
                    <a:pt x="1994" y="2218"/>
                    <a:pt x="2134" y="2218"/>
                  </a:cubicBezTo>
                  <a:cubicBezTo>
                    <a:pt x="2191" y="2274"/>
                    <a:pt x="2247" y="2274"/>
                    <a:pt x="2303" y="2218"/>
                  </a:cubicBezTo>
                  <a:cubicBezTo>
                    <a:pt x="2612" y="2218"/>
                    <a:pt x="2612" y="2246"/>
                    <a:pt x="3173" y="1938"/>
                  </a:cubicBezTo>
                  <a:cubicBezTo>
                    <a:pt x="3426" y="1797"/>
                    <a:pt x="3622" y="1853"/>
                    <a:pt x="3847" y="1938"/>
                  </a:cubicBezTo>
                  <a:cubicBezTo>
                    <a:pt x="4015" y="1994"/>
                    <a:pt x="4072" y="2246"/>
                    <a:pt x="3931" y="2303"/>
                  </a:cubicBezTo>
                  <a:cubicBezTo>
                    <a:pt x="3594" y="2415"/>
                    <a:pt x="3398" y="2611"/>
                    <a:pt x="3342" y="2976"/>
                  </a:cubicBezTo>
                  <a:cubicBezTo>
                    <a:pt x="3314" y="3033"/>
                    <a:pt x="3257" y="3061"/>
                    <a:pt x="3201" y="3089"/>
                  </a:cubicBezTo>
                  <a:cubicBezTo>
                    <a:pt x="3201" y="3089"/>
                    <a:pt x="3173" y="3089"/>
                    <a:pt x="3145" y="3117"/>
                  </a:cubicBezTo>
                  <a:cubicBezTo>
                    <a:pt x="3173" y="3145"/>
                    <a:pt x="3173" y="3117"/>
                    <a:pt x="3201" y="3089"/>
                  </a:cubicBezTo>
                  <a:cubicBezTo>
                    <a:pt x="3201" y="3061"/>
                    <a:pt x="3173" y="3117"/>
                    <a:pt x="3229" y="3089"/>
                  </a:cubicBezTo>
                  <a:cubicBezTo>
                    <a:pt x="3650" y="3397"/>
                    <a:pt x="4044" y="3173"/>
                    <a:pt x="4437" y="3033"/>
                  </a:cubicBezTo>
                  <a:cubicBezTo>
                    <a:pt x="4577" y="2976"/>
                    <a:pt x="4633" y="2836"/>
                    <a:pt x="4549" y="2752"/>
                  </a:cubicBezTo>
                  <a:cubicBezTo>
                    <a:pt x="4408" y="2639"/>
                    <a:pt x="4408" y="2499"/>
                    <a:pt x="4408" y="2331"/>
                  </a:cubicBezTo>
                  <a:cubicBezTo>
                    <a:pt x="4380" y="2162"/>
                    <a:pt x="4240" y="1966"/>
                    <a:pt x="4408" y="1853"/>
                  </a:cubicBezTo>
                  <a:cubicBezTo>
                    <a:pt x="4605" y="1685"/>
                    <a:pt x="4858" y="1629"/>
                    <a:pt x="5110" y="1573"/>
                  </a:cubicBezTo>
                  <a:cubicBezTo>
                    <a:pt x="5195" y="1573"/>
                    <a:pt x="5279" y="1797"/>
                    <a:pt x="5363" y="1573"/>
                  </a:cubicBezTo>
                  <a:cubicBezTo>
                    <a:pt x="5391" y="1488"/>
                    <a:pt x="5531" y="1601"/>
                    <a:pt x="5644" y="1657"/>
                  </a:cubicBezTo>
                  <a:cubicBezTo>
                    <a:pt x="5644" y="1685"/>
                    <a:pt x="5672" y="1685"/>
                    <a:pt x="5700" y="1713"/>
                  </a:cubicBezTo>
                  <a:cubicBezTo>
                    <a:pt x="5756" y="1769"/>
                    <a:pt x="5756" y="1825"/>
                    <a:pt x="5784" y="1910"/>
                  </a:cubicBezTo>
                  <a:cubicBezTo>
                    <a:pt x="5784" y="1910"/>
                    <a:pt x="5756" y="1994"/>
                    <a:pt x="5812" y="1938"/>
                  </a:cubicBezTo>
                  <a:cubicBezTo>
                    <a:pt x="5812" y="1938"/>
                    <a:pt x="5840" y="1910"/>
                    <a:pt x="5840" y="1881"/>
                  </a:cubicBezTo>
                  <a:cubicBezTo>
                    <a:pt x="5981" y="1741"/>
                    <a:pt x="5868" y="1516"/>
                    <a:pt x="6065" y="1404"/>
                  </a:cubicBezTo>
                  <a:cubicBezTo>
                    <a:pt x="6093" y="1404"/>
                    <a:pt x="6121" y="1432"/>
                    <a:pt x="6149" y="1460"/>
                  </a:cubicBezTo>
                  <a:cubicBezTo>
                    <a:pt x="6205" y="1545"/>
                    <a:pt x="6233" y="1657"/>
                    <a:pt x="6374" y="1573"/>
                  </a:cubicBezTo>
                  <a:cubicBezTo>
                    <a:pt x="6514" y="1488"/>
                    <a:pt x="6430" y="1432"/>
                    <a:pt x="6374" y="1348"/>
                  </a:cubicBezTo>
                  <a:cubicBezTo>
                    <a:pt x="6261" y="1236"/>
                    <a:pt x="6318" y="1123"/>
                    <a:pt x="6402" y="1039"/>
                  </a:cubicBezTo>
                  <a:cubicBezTo>
                    <a:pt x="6683" y="702"/>
                    <a:pt x="7019" y="393"/>
                    <a:pt x="7441" y="197"/>
                  </a:cubicBezTo>
                  <a:cubicBezTo>
                    <a:pt x="7553" y="141"/>
                    <a:pt x="7693" y="113"/>
                    <a:pt x="7665" y="337"/>
                  </a:cubicBezTo>
                  <a:cubicBezTo>
                    <a:pt x="7637" y="506"/>
                    <a:pt x="7806" y="562"/>
                    <a:pt x="7834" y="702"/>
                  </a:cubicBezTo>
                  <a:cubicBezTo>
                    <a:pt x="7918" y="899"/>
                    <a:pt x="8058" y="758"/>
                    <a:pt x="8170" y="758"/>
                  </a:cubicBezTo>
                  <a:cubicBezTo>
                    <a:pt x="8311" y="758"/>
                    <a:pt x="8451" y="787"/>
                    <a:pt x="8592" y="787"/>
                  </a:cubicBezTo>
                  <a:cubicBezTo>
                    <a:pt x="8816" y="787"/>
                    <a:pt x="9013" y="730"/>
                    <a:pt x="9125" y="506"/>
                  </a:cubicBezTo>
                  <a:cubicBezTo>
                    <a:pt x="9209" y="309"/>
                    <a:pt x="9462" y="309"/>
                    <a:pt x="9546" y="85"/>
                  </a:cubicBezTo>
                  <a:cubicBezTo>
                    <a:pt x="9574" y="0"/>
                    <a:pt x="9715" y="0"/>
                    <a:pt x="9743" y="141"/>
                  </a:cubicBezTo>
                  <a:cubicBezTo>
                    <a:pt x="9799" y="309"/>
                    <a:pt x="9855" y="506"/>
                    <a:pt x="9630" y="618"/>
                  </a:cubicBezTo>
                  <a:cubicBezTo>
                    <a:pt x="9462" y="674"/>
                    <a:pt x="9350" y="815"/>
                    <a:pt x="9209" y="955"/>
                  </a:cubicBezTo>
                  <a:cubicBezTo>
                    <a:pt x="9350" y="927"/>
                    <a:pt x="9462" y="927"/>
                    <a:pt x="9574" y="899"/>
                  </a:cubicBezTo>
                  <a:cubicBezTo>
                    <a:pt x="9630" y="899"/>
                    <a:pt x="9687" y="871"/>
                    <a:pt x="9715" y="871"/>
                  </a:cubicBezTo>
                  <a:cubicBezTo>
                    <a:pt x="9911" y="1151"/>
                    <a:pt x="10304" y="1151"/>
                    <a:pt x="10445" y="1460"/>
                  </a:cubicBezTo>
                  <a:cubicBezTo>
                    <a:pt x="10501" y="1657"/>
                    <a:pt x="10641" y="1769"/>
                    <a:pt x="10838" y="1825"/>
                  </a:cubicBezTo>
                  <a:cubicBezTo>
                    <a:pt x="11034" y="1910"/>
                    <a:pt x="11062" y="2022"/>
                    <a:pt x="10950" y="2218"/>
                  </a:cubicBezTo>
                  <a:cubicBezTo>
                    <a:pt x="10922" y="2499"/>
                    <a:pt x="10697" y="2668"/>
                    <a:pt x="10641" y="2948"/>
                  </a:cubicBezTo>
                  <a:cubicBezTo>
                    <a:pt x="10585" y="3145"/>
                    <a:pt x="10276" y="3117"/>
                    <a:pt x="10080" y="3201"/>
                  </a:cubicBezTo>
                  <a:cubicBezTo>
                    <a:pt x="9939" y="3257"/>
                    <a:pt x="9939" y="3061"/>
                    <a:pt x="9883" y="3004"/>
                  </a:cubicBezTo>
                  <a:cubicBezTo>
                    <a:pt x="9883" y="3089"/>
                    <a:pt x="10023" y="3173"/>
                    <a:pt x="9883" y="3257"/>
                  </a:cubicBezTo>
                  <a:cubicBezTo>
                    <a:pt x="9771" y="3341"/>
                    <a:pt x="9687" y="3257"/>
                    <a:pt x="9630" y="3173"/>
                  </a:cubicBezTo>
                  <a:cubicBezTo>
                    <a:pt x="9602" y="3117"/>
                    <a:pt x="9546" y="3089"/>
                    <a:pt x="9546" y="3033"/>
                  </a:cubicBezTo>
                  <a:cubicBezTo>
                    <a:pt x="9574" y="2752"/>
                    <a:pt x="9378" y="2696"/>
                    <a:pt x="9125" y="2611"/>
                  </a:cubicBezTo>
                  <a:cubicBezTo>
                    <a:pt x="8872" y="2527"/>
                    <a:pt x="8816" y="2190"/>
                    <a:pt x="8648" y="1994"/>
                  </a:cubicBezTo>
                  <a:cubicBezTo>
                    <a:pt x="8592" y="1910"/>
                    <a:pt x="8704" y="1853"/>
                    <a:pt x="8788" y="1825"/>
                  </a:cubicBezTo>
                  <a:cubicBezTo>
                    <a:pt x="8844" y="1797"/>
                    <a:pt x="8957" y="1825"/>
                    <a:pt x="8957" y="1713"/>
                  </a:cubicBezTo>
                  <a:cubicBezTo>
                    <a:pt x="8957" y="1573"/>
                    <a:pt x="9097" y="1404"/>
                    <a:pt x="8844" y="1376"/>
                  </a:cubicBezTo>
                  <a:cubicBezTo>
                    <a:pt x="8732" y="1348"/>
                    <a:pt x="8620" y="1236"/>
                    <a:pt x="8423" y="1180"/>
                  </a:cubicBezTo>
                  <a:cubicBezTo>
                    <a:pt x="8564" y="1320"/>
                    <a:pt x="8788" y="1264"/>
                    <a:pt x="8732" y="1460"/>
                  </a:cubicBezTo>
                  <a:cubicBezTo>
                    <a:pt x="8704" y="1601"/>
                    <a:pt x="8704" y="1769"/>
                    <a:pt x="8620" y="1881"/>
                  </a:cubicBezTo>
                  <a:cubicBezTo>
                    <a:pt x="8479" y="2022"/>
                    <a:pt x="8423" y="1938"/>
                    <a:pt x="8395" y="1797"/>
                  </a:cubicBezTo>
                  <a:cubicBezTo>
                    <a:pt x="8395" y="1769"/>
                    <a:pt x="8395" y="1769"/>
                    <a:pt x="8395" y="1741"/>
                  </a:cubicBezTo>
                  <a:cubicBezTo>
                    <a:pt x="8395" y="1741"/>
                    <a:pt x="8395" y="1769"/>
                    <a:pt x="8367" y="1797"/>
                  </a:cubicBezTo>
                  <a:cubicBezTo>
                    <a:pt x="8339" y="1881"/>
                    <a:pt x="8283" y="1966"/>
                    <a:pt x="8255" y="2050"/>
                  </a:cubicBezTo>
                  <a:cubicBezTo>
                    <a:pt x="8170" y="2387"/>
                    <a:pt x="8086" y="2668"/>
                    <a:pt x="7609" y="2583"/>
                  </a:cubicBezTo>
                  <a:cubicBezTo>
                    <a:pt x="7469" y="2555"/>
                    <a:pt x="7244" y="2668"/>
                    <a:pt x="7216" y="2892"/>
                  </a:cubicBezTo>
                  <a:cubicBezTo>
                    <a:pt x="7160" y="3061"/>
                    <a:pt x="7048" y="3173"/>
                    <a:pt x="6879" y="3173"/>
                  </a:cubicBezTo>
                  <a:cubicBezTo>
                    <a:pt x="6654" y="3145"/>
                    <a:pt x="6542" y="3369"/>
                    <a:pt x="6374" y="3426"/>
                  </a:cubicBezTo>
                  <a:cubicBezTo>
                    <a:pt x="6346" y="3426"/>
                    <a:pt x="6318" y="3397"/>
                    <a:pt x="6289" y="3369"/>
                  </a:cubicBezTo>
                  <a:cubicBezTo>
                    <a:pt x="6289" y="3397"/>
                    <a:pt x="6318" y="3426"/>
                    <a:pt x="6318" y="3454"/>
                  </a:cubicBezTo>
                  <a:cubicBezTo>
                    <a:pt x="6289" y="3538"/>
                    <a:pt x="6233" y="3594"/>
                    <a:pt x="6149" y="3594"/>
                  </a:cubicBezTo>
                  <a:cubicBezTo>
                    <a:pt x="5925" y="3510"/>
                    <a:pt x="5700" y="3397"/>
                    <a:pt x="5475" y="3341"/>
                  </a:cubicBezTo>
                  <a:cubicBezTo>
                    <a:pt x="5363" y="3341"/>
                    <a:pt x="5363" y="3201"/>
                    <a:pt x="5447" y="3117"/>
                  </a:cubicBezTo>
                  <a:cubicBezTo>
                    <a:pt x="5560" y="3033"/>
                    <a:pt x="5616" y="2892"/>
                    <a:pt x="5756" y="2864"/>
                  </a:cubicBezTo>
                  <a:cubicBezTo>
                    <a:pt x="5784" y="2864"/>
                    <a:pt x="5784" y="2864"/>
                    <a:pt x="5784" y="2892"/>
                  </a:cubicBezTo>
                  <a:cubicBezTo>
                    <a:pt x="5840" y="2864"/>
                    <a:pt x="5756" y="2864"/>
                    <a:pt x="5756" y="2836"/>
                  </a:cubicBezTo>
                  <a:cubicBezTo>
                    <a:pt x="5728" y="2808"/>
                    <a:pt x="5700" y="2752"/>
                    <a:pt x="5700" y="2696"/>
                  </a:cubicBezTo>
                  <a:cubicBezTo>
                    <a:pt x="5728" y="2527"/>
                    <a:pt x="5672" y="2387"/>
                    <a:pt x="5475" y="2359"/>
                  </a:cubicBezTo>
                  <a:cubicBezTo>
                    <a:pt x="5307" y="2359"/>
                    <a:pt x="5307" y="2527"/>
                    <a:pt x="5223" y="2611"/>
                  </a:cubicBezTo>
                  <a:cubicBezTo>
                    <a:pt x="4886" y="2920"/>
                    <a:pt x="4830" y="3397"/>
                    <a:pt x="4521" y="3678"/>
                  </a:cubicBezTo>
                  <a:cubicBezTo>
                    <a:pt x="4465" y="3706"/>
                    <a:pt x="4437" y="3734"/>
                    <a:pt x="4380" y="3762"/>
                  </a:cubicBezTo>
                  <a:cubicBezTo>
                    <a:pt x="4352" y="3762"/>
                    <a:pt x="4296" y="3762"/>
                    <a:pt x="4240" y="3734"/>
                  </a:cubicBezTo>
                  <a:cubicBezTo>
                    <a:pt x="4184" y="3791"/>
                    <a:pt x="4100" y="3734"/>
                    <a:pt x="4044" y="3791"/>
                  </a:cubicBezTo>
                  <a:cubicBezTo>
                    <a:pt x="4015" y="3791"/>
                    <a:pt x="3987" y="3791"/>
                    <a:pt x="3959" y="3791"/>
                  </a:cubicBezTo>
                  <a:cubicBezTo>
                    <a:pt x="3903" y="3847"/>
                    <a:pt x="3819" y="3791"/>
                    <a:pt x="3735" y="3847"/>
                  </a:cubicBezTo>
                  <a:cubicBezTo>
                    <a:pt x="3679" y="3847"/>
                    <a:pt x="3622" y="3847"/>
                    <a:pt x="3538" y="3847"/>
                  </a:cubicBezTo>
                  <a:cubicBezTo>
                    <a:pt x="3454" y="3903"/>
                    <a:pt x="3342" y="3819"/>
                    <a:pt x="3257" y="3875"/>
                  </a:cubicBezTo>
                  <a:cubicBezTo>
                    <a:pt x="3145" y="3875"/>
                    <a:pt x="3033" y="3875"/>
                    <a:pt x="2892" y="3847"/>
                  </a:cubicBezTo>
                  <a:cubicBezTo>
                    <a:pt x="2780" y="3931"/>
                    <a:pt x="2612" y="3819"/>
                    <a:pt x="2471" y="39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70"/>
            <p:cNvSpPr/>
            <p:nvPr/>
          </p:nvSpPr>
          <p:spPr>
            <a:xfrm>
              <a:off x="5000000" y="593250"/>
              <a:ext cx="174075" cy="171300"/>
            </a:xfrm>
            <a:custGeom>
              <a:avLst/>
              <a:gdLst/>
              <a:ahLst/>
              <a:cxnLst/>
              <a:rect l="l" t="t" r="r" b="b"/>
              <a:pathLst>
                <a:path w="6963" h="6852" extrusionOk="0">
                  <a:moveTo>
                    <a:pt x="6120" y="5251"/>
                  </a:moveTo>
                  <a:cubicBezTo>
                    <a:pt x="6092" y="5307"/>
                    <a:pt x="6036" y="5363"/>
                    <a:pt x="6036" y="5391"/>
                  </a:cubicBezTo>
                  <a:cubicBezTo>
                    <a:pt x="6064" y="5644"/>
                    <a:pt x="5924" y="5644"/>
                    <a:pt x="5671" y="5532"/>
                  </a:cubicBezTo>
                  <a:cubicBezTo>
                    <a:pt x="5812" y="5756"/>
                    <a:pt x="5896" y="5925"/>
                    <a:pt x="5699" y="6065"/>
                  </a:cubicBezTo>
                  <a:cubicBezTo>
                    <a:pt x="5503" y="6149"/>
                    <a:pt x="5306" y="6290"/>
                    <a:pt x="5166" y="6458"/>
                  </a:cubicBezTo>
                  <a:cubicBezTo>
                    <a:pt x="5138" y="6458"/>
                    <a:pt x="5082" y="6486"/>
                    <a:pt x="5082" y="6458"/>
                  </a:cubicBezTo>
                  <a:cubicBezTo>
                    <a:pt x="5025" y="6093"/>
                    <a:pt x="4660" y="6065"/>
                    <a:pt x="4436" y="5868"/>
                  </a:cubicBezTo>
                  <a:cubicBezTo>
                    <a:pt x="4380" y="5812"/>
                    <a:pt x="4296" y="5784"/>
                    <a:pt x="4211" y="5784"/>
                  </a:cubicBezTo>
                  <a:cubicBezTo>
                    <a:pt x="3762" y="5784"/>
                    <a:pt x="3650" y="5588"/>
                    <a:pt x="3846" y="5195"/>
                  </a:cubicBezTo>
                  <a:cubicBezTo>
                    <a:pt x="3566" y="5391"/>
                    <a:pt x="3509" y="5700"/>
                    <a:pt x="3790" y="5925"/>
                  </a:cubicBezTo>
                  <a:cubicBezTo>
                    <a:pt x="4015" y="6093"/>
                    <a:pt x="3959" y="6149"/>
                    <a:pt x="3762" y="6262"/>
                  </a:cubicBezTo>
                  <a:cubicBezTo>
                    <a:pt x="3706" y="6290"/>
                    <a:pt x="3650" y="6318"/>
                    <a:pt x="3678" y="6374"/>
                  </a:cubicBezTo>
                  <a:cubicBezTo>
                    <a:pt x="3678" y="6823"/>
                    <a:pt x="3341" y="6767"/>
                    <a:pt x="3060" y="6823"/>
                  </a:cubicBezTo>
                  <a:cubicBezTo>
                    <a:pt x="2892" y="6851"/>
                    <a:pt x="2723" y="6823"/>
                    <a:pt x="2555" y="6851"/>
                  </a:cubicBezTo>
                  <a:cubicBezTo>
                    <a:pt x="2302" y="6851"/>
                    <a:pt x="2330" y="6598"/>
                    <a:pt x="2386" y="6514"/>
                  </a:cubicBezTo>
                  <a:cubicBezTo>
                    <a:pt x="2527" y="6374"/>
                    <a:pt x="2443" y="6233"/>
                    <a:pt x="2443" y="6093"/>
                  </a:cubicBezTo>
                  <a:cubicBezTo>
                    <a:pt x="2443" y="5953"/>
                    <a:pt x="2415" y="5784"/>
                    <a:pt x="2415" y="5644"/>
                  </a:cubicBezTo>
                  <a:cubicBezTo>
                    <a:pt x="2443" y="5503"/>
                    <a:pt x="2499" y="5335"/>
                    <a:pt x="2274" y="5223"/>
                  </a:cubicBezTo>
                  <a:cubicBezTo>
                    <a:pt x="2078" y="5082"/>
                    <a:pt x="2274" y="4549"/>
                    <a:pt x="2527" y="4493"/>
                  </a:cubicBezTo>
                  <a:cubicBezTo>
                    <a:pt x="2639" y="4465"/>
                    <a:pt x="2695" y="4521"/>
                    <a:pt x="2695" y="4605"/>
                  </a:cubicBezTo>
                  <a:cubicBezTo>
                    <a:pt x="2695" y="4689"/>
                    <a:pt x="2639" y="4774"/>
                    <a:pt x="2751" y="4830"/>
                  </a:cubicBezTo>
                  <a:cubicBezTo>
                    <a:pt x="2667" y="4774"/>
                    <a:pt x="2667" y="4717"/>
                    <a:pt x="2695" y="4633"/>
                  </a:cubicBezTo>
                  <a:cubicBezTo>
                    <a:pt x="2779" y="4549"/>
                    <a:pt x="2864" y="4493"/>
                    <a:pt x="3004" y="4493"/>
                  </a:cubicBezTo>
                  <a:cubicBezTo>
                    <a:pt x="3173" y="4549"/>
                    <a:pt x="3313" y="4549"/>
                    <a:pt x="3285" y="4296"/>
                  </a:cubicBezTo>
                  <a:cubicBezTo>
                    <a:pt x="3173" y="4324"/>
                    <a:pt x="3173" y="4521"/>
                    <a:pt x="3032" y="4465"/>
                  </a:cubicBezTo>
                  <a:cubicBezTo>
                    <a:pt x="2779" y="4324"/>
                    <a:pt x="2583" y="4100"/>
                    <a:pt x="2499" y="3819"/>
                  </a:cubicBezTo>
                  <a:cubicBezTo>
                    <a:pt x="2471" y="3679"/>
                    <a:pt x="2499" y="3622"/>
                    <a:pt x="2639" y="3566"/>
                  </a:cubicBezTo>
                  <a:cubicBezTo>
                    <a:pt x="2386" y="3622"/>
                    <a:pt x="2274" y="3847"/>
                    <a:pt x="2134" y="4016"/>
                  </a:cubicBezTo>
                  <a:cubicBezTo>
                    <a:pt x="2050" y="4128"/>
                    <a:pt x="2021" y="4324"/>
                    <a:pt x="1853" y="4240"/>
                  </a:cubicBezTo>
                  <a:cubicBezTo>
                    <a:pt x="1656" y="4156"/>
                    <a:pt x="1741" y="3987"/>
                    <a:pt x="1797" y="3875"/>
                  </a:cubicBezTo>
                  <a:cubicBezTo>
                    <a:pt x="1825" y="3763"/>
                    <a:pt x="1881" y="3651"/>
                    <a:pt x="1937" y="3538"/>
                  </a:cubicBezTo>
                  <a:cubicBezTo>
                    <a:pt x="1741" y="3622"/>
                    <a:pt x="1685" y="3987"/>
                    <a:pt x="1348" y="3875"/>
                  </a:cubicBezTo>
                  <a:cubicBezTo>
                    <a:pt x="1320" y="3482"/>
                    <a:pt x="1179" y="3229"/>
                    <a:pt x="730" y="3229"/>
                  </a:cubicBezTo>
                  <a:cubicBezTo>
                    <a:pt x="646" y="3229"/>
                    <a:pt x="646" y="3089"/>
                    <a:pt x="674" y="3005"/>
                  </a:cubicBezTo>
                  <a:cubicBezTo>
                    <a:pt x="674" y="3005"/>
                    <a:pt x="674" y="2977"/>
                    <a:pt x="674" y="2949"/>
                  </a:cubicBezTo>
                  <a:cubicBezTo>
                    <a:pt x="646" y="2949"/>
                    <a:pt x="674" y="3005"/>
                    <a:pt x="618" y="3033"/>
                  </a:cubicBezTo>
                  <a:cubicBezTo>
                    <a:pt x="225" y="2921"/>
                    <a:pt x="0" y="2471"/>
                    <a:pt x="169" y="2106"/>
                  </a:cubicBezTo>
                  <a:cubicBezTo>
                    <a:pt x="197" y="2022"/>
                    <a:pt x="253" y="1966"/>
                    <a:pt x="365" y="1966"/>
                  </a:cubicBezTo>
                  <a:cubicBezTo>
                    <a:pt x="393" y="1994"/>
                    <a:pt x="477" y="1994"/>
                    <a:pt x="421" y="1910"/>
                  </a:cubicBezTo>
                  <a:cubicBezTo>
                    <a:pt x="281" y="1685"/>
                    <a:pt x="421" y="1657"/>
                    <a:pt x="590" y="1601"/>
                  </a:cubicBezTo>
                  <a:cubicBezTo>
                    <a:pt x="842" y="1489"/>
                    <a:pt x="1151" y="1405"/>
                    <a:pt x="1292" y="1096"/>
                  </a:cubicBezTo>
                  <a:cubicBezTo>
                    <a:pt x="1207" y="1068"/>
                    <a:pt x="1179" y="1124"/>
                    <a:pt x="1151" y="1152"/>
                  </a:cubicBezTo>
                  <a:cubicBezTo>
                    <a:pt x="1067" y="1236"/>
                    <a:pt x="927" y="1292"/>
                    <a:pt x="814" y="1208"/>
                  </a:cubicBezTo>
                  <a:cubicBezTo>
                    <a:pt x="702" y="1152"/>
                    <a:pt x="730" y="1012"/>
                    <a:pt x="730" y="899"/>
                  </a:cubicBezTo>
                  <a:cubicBezTo>
                    <a:pt x="730" y="759"/>
                    <a:pt x="842" y="590"/>
                    <a:pt x="646" y="506"/>
                  </a:cubicBezTo>
                  <a:cubicBezTo>
                    <a:pt x="618" y="478"/>
                    <a:pt x="618" y="478"/>
                    <a:pt x="618" y="450"/>
                  </a:cubicBezTo>
                  <a:cubicBezTo>
                    <a:pt x="618" y="422"/>
                    <a:pt x="618" y="422"/>
                    <a:pt x="618" y="422"/>
                  </a:cubicBezTo>
                  <a:lnTo>
                    <a:pt x="618" y="422"/>
                  </a:lnTo>
                  <a:cubicBezTo>
                    <a:pt x="646" y="394"/>
                    <a:pt x="674" y="366"/>
                    <a:pt x="702" y="338"/>
                  </a:cubicBezTo>
                  <a:cubicBezTo>
                    <a:pt x="730" y="338"/>
                    <a:pt x="758" y="310"/>
                    <a:pt x="786" y="282"/>
                  </a:cubicBezTo>
                  <a:cubicBezTo>
                    <a:pt x="814" y="282"/>
                    <a:pt x="814" y="282"/>
                    <a:pt x="842" y="282"/>
                  </a:cubicBezTo>
                  <a:cubicBezTo>
                    <a:pt x="870" y="254"/>
                    <a:pt x="898" y="254"/>
                    <a:pt x="927" y="225"/>
                  </a:cubicBezTo>
                  <a:lnTo>
                    <a:pt x="927" y="225"/>
                  </a:lnTo>
                  <a:cubicBezTo>
                    <a:pt x="955" y="197"/>
                    <a:pt x="983" y="169"/>
                    <a:pt x="1011" y="169"/>
                  </a:cubicBezTo>
                  <a:lnTo>
                    <a:pt x="1011" y="169"/>
                  </a:lnTo>
                  <a:cubicBezTo>
                    <a:pt x="1039" y="141"/>
                    <a:pt x="1039" y="113"/>
                    <a:pt x="1067" y="85"/>
                  </a:cubicBezTo>
                  <a:cubicBezTo>
                    <a:pt x="1095" y="85"/>
                    <a:pt x="1123" y="85"/>
                    <a:pt x="1151" y="85"/>
                  </a:cubicBezTo>
                  <a:cubicBezTo>
                    <a:pt x="1179" y="85"/>
                    <a:pt x="1207" y="57"/>
                    <a:pt x="1207" y="29"/>
                  </a:cubicBezTo>
                  <a:cubicBezTo>
                    <a:pt x="1235" y="29"/>
                    <a:pt x="1263" y="29"/>
                    <a:pt x="1292" y="29"/>
                  </a:cubicBezTo>
                  <a:cubicBezTo>
                    <a:pt x="1320" y="29"/>
                    <a:pt x="1348" y="1"/>
                    <a:pt x="1376" y="29"/>
                  </a:cubicBezTo>
                  <a:cubicBezTo>
                    <a:pt x="1432" y="169"/>
                    <a:pt x="1376" y="282"/>
                    <a:pt x="1348" y="366"/>
                  </a:cubicBezTo>
                  <a:cubicBezTo>
                    <a:pt x="1235" y="562"/>
                    <a:pt x="1348" y="590"/>
                    <a:pt x="1488" y="647"/>
                  </a:cubicBezTo>
                  <a:cubicBezTo>
                    <a:pt x="1516" y="675"/>
                    <a:pt x="1572" y="703"/>
                    <a:pt x="1600" y="731"/>
                  </a:cubicBezTo>
                  <a:cubicBezTo>
                    <a:pt x="1741" y="927"/>
                    <a:pt x="1685" y="1152"/>
                    <a:pt x="1628" y="1348"/>
                  </a:cubicBezTo>
                  <a:cubicBezTo>
                    <a:pt x="1600" y="1433"/>
                    <a:pt x="1572" y="1489"/>
                    <a:pt x="1685" y="1517"/>
                  </a:cubicBezTo>
                  <a:cubicBezTo>
                    <a:pt x="1685" y="1545"/>
                    <a:pt x="1713" y="1573"/>
                    <a:pt x="1713" y="1601"/>
                  </a:cubicBezTo>
                  <a:cubicBezTo>
                    <a:pt x="1769" y="1854"/>
                    <a:pt x="1853" y="1966"/>
                    <a:pt x="2106" y="1770"/>
                  </a:cubicBezTo>
                  <a:cubicBezTo>
                    <a:pt x="2274" y="1629"/>
                    <a:pt x="2667" y="1713"/>
                    <a:pt x="2779" y="1882"/>
                  </a:cubicBezTo>
                  <a:cubicBezTo>
                    <a:pt x="2948" y="2078"/>
                    <a:pt x="2920" y="2247"/>
                    <a:pt x="2751" y="2415"/>
                  </a:cubicBezTo>
                  <a:cubicBezTo>
                    <a:pt x="2639" y="2528"/>
                    <a:pt x="2499" y="2556"/>
                    <a:pt x="2415" y="2359"/>
                  </a:cubicBezTo>
                  <a:cubicBezTo>
                    <a:pt x="2471" y="2612"/>
                    <a:pt x="2527" y="2836"/>
                    <a:pt x="2274" y="2977"/>
                  </a:cubicBezTo>
                  <a:cubicBezTo>
                    <a:pt x="2471" y="3201"/>
                    <a:pt x="2751" y="3286"/>
                    <a:pt x="3032" y="3314"/>
                  </a:cubicBezTo>
                  <a:cubicBezTo>
                    <a:pt x="3481" y="3314"/>
                    <a:pt x="3509" y="3426"/>
                    <a:pt x="3285" y="3819"/>
                  </a:cubicBezTo>
                  <a:cubicBezTo>
                    <a:pt x="3397" y="3735"/>
                    <a:pt x="3425" y="3622"/>
                    <a:pt x="3537" y="3566"/>
                  </a:cubicBezTo>
                  <a:cubicBezTo>
                    <a:pt x="3734" y="3454"/>
                    <a:pt x="3902" y="3763"/>
                    <a:pt x="4127" y="3651"/>
                  </a:cubicBezTo>
                  <a:cubicBezTo>
                    <a:pt x="4155" y="3622"/>
                    <a:pt x="4183" y="3622"/>
                    <a:pt x="4211" y="3622"/>
                  </a:cubicBezTo>
                  <a:cubicBezTo>
                    <a:pt x="4239" y="3622"/>
                    <a:pt x="4239" y="3622"/>
                    <a:pt x="4267" y="3622"/>
                  </a:cubicBezTo>
                  <a:cubicBezTo>
                    <a:pt x="4324" y="3651"/>
                    <a:pt x="4380" y="3679"/>
                    <a:pt x="4464" y="3707"/>
                  </a:cubicBezTo>
                  <a:cubicBezTo>
                    <a:pt x="4576" y="3735"/>
                    <a:pt x="4576" y="3791"/>
                    <a:pt x="4548" y="3903"/>
                  </a:cubicBezTo>
                  <a:cubicBezTo>
                    <a:pt x="4492" y="4100"/>
                    <a:pt x="4604" y="4296"/>
                    <a:pt x="4604" y="4493"/>
                  </a:cubicBezTo>
                  <a:cubicBezTo>
                    <a:pt x="4604" y="4549"/>
                    <a:pt x="4604" y="4633"/>
                    <a:pt x="4689" y="4605"/>
                  </a:cubicBezTo>
                  <a:cubicBezTo>
                    <a:pt x="4717" y="4605"/>
                    <a:pt x="4773" y="4577"/>
                    <a:pt x="4801" y="4549"/>
                  </a:cubicBezTo>
                  <a:cubicBezTo>
                    <a:pt x="4857" y="4521"/>
                    <a:pt x="4857" y="4493"/>
                    <a:pt x="4885" y="4437"/>
                  </a:cubicBezTo>
                  <a:cubicBezTo>
                    <a:pt x="4997" y="4156"/>
                    <a:pt x="5025" y="4128"/>
                    <a:pt x="5278" y="4296"/>
                  </a:cubicBezTo>
                  <a:cubicBezTo>
                    <a:pt x="5475" y="4437"/>
                    <a:pt x="5559" y="4409"/>
                    <a:pt x="5643" y="4184"/>
                  </a:cubicBezTo>
                  <a:cubicBezTo>
                    <a:pt x="5699" y="4072"/>
                    <a:pt x="5699" y="3959"/>
                    <a:pt x="5531" y="3959"/>
                  </a:cubicBezTo>
                  <a:cubicBezTo>
                    <a:pt x="5390" y="3959"/>
                    <a:pt x="5390" y="3875"/>
                    <a:pt x="5362" y="3791"/>
                  </a:cubicBezTo>
                  <a:cubicBezTo>
                    <a:pt x="5362" y="3763"/>
                    <a:pt x="5362" y="3763"/>
                    <a:pt x="5362" y="3735"/>
                  </a:cubicBezTo>
                  <a:cubicBezTo>
                    <a:pt x="5362" y="3735"/>
                    <a:pt x="5362" y="3707"/>
                    <a:pt x="5390" y="3707"/>
                  </a:cubicBezTo>
                  <a:cubicBezTo>
                    <a:pt x="5418" y="3735"/>
                    <a:pt x="5475" y="3735"/>
                    <a:pt x="5475" y="3763"/>
                  </a:cubicBezTo>
                  <a:cubicBezTo>
                    <a:pt x="5475" y="3847"/>
                    <a:pt x="5559" y="3875"/>
                    <a:pt x="5643" y="3847"/>
                  </a:cubicBezTo>
                  <a:cubicBezTo>
                    <a:pt x="5755" y="3819"/>
                    <a:pt x="5699" y="3763"/>
                    <a:pt x="5671" y="3679"/>
                  </a:cubicBezTo>
                  <a:cubicBezTo>
                    <a:pt x="5671" y="3651"/>
                    <a:pt x="5671" y="3594"/>
                    <a:pt x="5727" y="3594"/>
                  </a:cubicBezTo>
                  <a:cubicBezTo>
                    <a:pt x="5755" y="3594"/>
                    <a:pt x="5812" y="3622"/>
                    <a:pt x="5840" y="3651"/>
                  </a:cubicBezTo>
                  <a:cubicBezTo>
                    <a:pt x="5868" y="3679"/>
                    <a:pt x="5868" y="3735"/>
                    <a:pt x="5868" y="3791"/>
                  </a:cubicBezTo>
                  <a:cubicBezTo>
                    <a:pt x="5812" y="4016"/>
                    <a:pt x="5924" y="4240"/>
                    <a:pt x="5952" y="4465"/>
                  </a:cubicBezTo>
                  <a:cubicBezTo>
                    <a:pt x="6148" y="4465"/>
                    <a:pt x="6289" y="4549"/>
                    <a:pt x="6177" y="4774"/>
                  </a:cubicBezTo>
                  <a:cubicBezTo>
                    <a:pt x="6148" y="4830"/>
                    <a:pt x="6177" y="4858"/>
                    <a:pt x="6205" y="4886"/>
                  </a:cubicBezTo>
                  <a:cubicBezTo>
                    <a:pt x="6261" y="4914"/>
                    <a:pt x="6317" y="4886"/>
                    <a:pt x="6345" y="4858"/>
                  </a:cubicBezTo>
                  <a:cubicBezTo>
                    <a:pt x="6401" y="4774"/>
                    <a:pt x="6457" y="4689"/>
                    <a:pt x="6513" y="4633"/>
                  </a:cubicBezTo>
                  <a:cubicBezTo>
                    <a:pt x="6541" y="4521"/>
                    <a:pt x="6598" y="4493"/>
                    <a:pt x="6710" y="4521"/>
                  </a:cubicBezTo>
                  <a:cubicBezTo>
                    <a:pt x="6822" y="4577"/>
                    <a:pt x="6738" y="4633"/>
                    <a:pt x="6682" y="4689"/>
                  </a:cubicBezTo>
                  <a:cubicBezTo>
                    <a:pt x="6682" y="4717"/>
                    <a:pt x="6654" y="4745"/>
                    <a:pt x="6710" y="4774"/>
                  </a:cubicBezTo>
                  <a:cubicBezTo>
                    <a:pt x="6963" y="4886"/>
                    <a:pt x="6822" y="5082"/>
                    <a:pt x="6794" y="5251"/>
                  </a:cubicBezTo>
                  <a:cubicBezTo>
                    <a:pt x="6794" y="5279"/>
                    <a:pt x="6766" y="5307"/>
                    <a:pt x="6766" y="5335"/>
                  </a:cubicBezTo>
                  <a:cubicBezTo>
                    <a:pt x="6738" y="5419"/>
                    <a:pt x="6850" y="5532"/>
                    <a:pt x="6682" y="5560"/>
                  </a:cubicBezTo>
                  <a:cubicBezTo>
                    <a:pt x="6570" y="5616"/>
                    <a:pt x="6457" y="5560"/>
                    <a:pt x="6345" y="5532"/>
                  </a:cubicBezTo>
                  <a:cubicBezTo>
                    <a:pt x="6261" y="5475"/>
                    <a:pt x="6289" y="5419"/>
                    <a:pt x="6289" y="5335"/>
                  </a:cubicBezTo>
                  <a:cubicBezTo>
                    <a:pt x="6345" y="5139"/>
                    <a:pt x="6205" y="5223"/>
                    <a:pt x="6120" y="525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70"/>
            <p:cNvSpPr/>
            <p:nvPr/>
          </p:nvSpPr>
          <p:spPr>
            <a:xfrm>
              <a:off x="4778200" y="593250"/>
              <a:ext cx="169875" cy="99000"/>
            </a:xfrm>
            <a:custGeom>
              <a:avLst/>
              <a:gdLst/>
              <a:ahLst/>
              <a:cxnLst/>
              <a:rect l="l" t="t" r="r" b="b"/>
              <a:pathLst>
                <a:path w="6795" h="3960" extrusionOk="0">
                  <a:moveTo>
                    <a:pt x="2892" y="618"/>
                  </a:moveTo>
                  <a:cubicBezTo>
                    <a:pt x="2892" y="590"/>
                    <a:pt x="2892" y="534"/>
                    <a:pt x="2892" y="506"/>
                  </a:cubicBezTo>
                  <a:cubicBezTo>
                    <a:pt x="2920" y="478"/>
                    <a:pt x="2948" y="450"/>
                    <a:pt x="2976" y="478"/>
                  </a:cubicBezTo>
                  <a:cubicBezTo>
                    <a:pt x="3061" y="478"/>
                    <a:pt x="3145" y="422"/>
                    <a:pt x="3229" y="394"/>
                  </a:cubicBezTo>
                  <a:cubicBezTo>
                    <a:pt x="3313" y="366"/>
                    <a:pt x="3398" y="366"/>
                    <a:pt x="3454" y="450"/>
                  </a:cubicBezTo>
                  <a:cubicBezTo>
                    <a:pt x="3482" y="562"/>
                    <a:pt x="3538" y="647"/>
                    <a:pt x="3369" y="703"/>
                  </a:cubicBezTo>
                  <a:cubicBezTo>
                    <a:pt x="3341" y="703"/>
                    <a:pt x="3341" y="675"/>
                    <a:pt x="3313" y="675"/>
                  </a:cubicBezTo>
                  <a:cubicBezTo>
                    <a:pt x="3313" y="703"/>
                    <a:pt x="3341" y="675"/>
                    <a:pt x="3369" y="703"/>
                  </a:cubicBezTo>
                  <a:cubicBezTo>
                    <a:pt x="3706" y="787"/>
                    <a:pt x="4015" y="759"/>
                    <a:pt x="4296" y="534"/>
                  </a:cubicBezTo>
                  <a:cubicBezTo>
                    <a:pt x="4352" y="478"/>
                    <a:pt x="4464" y="506"/>
                    <a:pt x="4464" y="562"/>
                  </a:cubicBezTo>
                  <a:cubicBezTo>
                    <a:pt x="4464" y="899"/>
                    <a:pt x="4717" y="843"/>
                    <a:pt x="4914" y="871"/>
                  </a:cubicBezTo>
                  <a:cubicBezTo>
                    <a:pt x="4998" y="871"/>
                    <a:pt x="5082" y="899"/>
                    <a:pt x="5138" y="955"/>
                  </a:cubicBezTo>
                  <a:cubicBezTo>
                    <a:pt x="5279" y="1124"/>
                    <a:pt x="5335" y="1292"/>
                    <a:pt x="5644" y="1180"/>
                  </a:cubicBezTo>
                  <a:cubicBezTo>
                    <a:pt x="5868" y="1096"/>
                    <a:pt x="6065" y="1068"/>
                    <a:pt x="6177" y="843"/>
                  </a:cubicBezTo>
                  <a:cubicBezTo>
                    <a:pt x="6233" y="759"/>
                    <a:pt x="6317" y="675"/>
                    <a:pt x="6430" y="731"/>
                  </a:cubicBezTo>
                  <a:cubicBezTo>
                    <a:pt x="6542" y="843"/>
                    <a:pt x="6738" y="899"/>
                    <a:pt x="6710" y="1096"/>
                  </a:cubicBezTo>
                  <a:cubicBezTo>
                    <a:pt x="6682" y="1208"/>
                    <a:pt x="6682" y="1320"/>
                    <a:pt x="6598" y="1433"/>
                  </a:cubicBezTo>
                  <a:cubicBezTo>
                    <a:pt x="6570" y="1461"/>
                    <a:pt x="6486" y="1517"/>
                    <a:pt x="6542" y="1573"/>
                  </a:cubicBezTo>
                  <a:cubicBezTo>
                    <a:pt x="6795" y="1826"/>
                    <a:pt x="6598" y="2191"/>
                    <a:pt x="6766" y="2471"/>
                  </a:cubicBezTo>
                  <a:cubicBezTo>
                    <a:pt x="6795" y="2612"/>
                    <a:pt x="6766" y="2724"/>
                    <a:pt x="6598" y="2724"/>
                  </a:cubicBezTo>
                  <a:cubicBezTo>
                    <a:pt x="6430" y="2724"/>
                    <a:pt x="6317" y="2640"/>
                    <a:pt x="6261" y="2471"/>
                  </a:cubicBezTo>
                  <a:cubicBezTo>
                    <a:pt x="6233" y="2331"/>
                    <a:pt x="6261" y="2191"/>
                    <a:pt x="6093" y="2106"/>
                  </a:cubicBezTo>
                  <a:cubicBezTo>
                    <a:pt x="6233" y="2247"/>
                    <a:pt x="6289" y="2387"/>
                    <a:pt x="6037" y="2415"/>
                  </a:cubicBezTo>
                  <a:cubicBezTo>
                    <a:pt x="5840" y="2443"/>
                    <a:pt x="5728" y="2528"/>
                    <a:pt x="5615" y="2696"/>
                  </a:cubicBezTo>
                  <a:cubicBezTo>
                    <a:pt x="5475" y="2893"/>
                    <a:pt x="5279" y="2893"/>
                    <a:pt x="5222" y="2640"/>
                  </a:cubicBezTo>
                  <a:cubicBezTo>
                    <a:pt x="5166" y="2387"/>
                    <a:pt x="5054" y="2387"/>
                    <a:pt x="4857" y="2443"/>
                  </a:cubicBezTo>
                  <a:cubicBezTo>
                    <a:pt x="4633" y="2499"/>
                    <a:pt x="4577" y="2415"/>
                    <a:pt x="4464" y="2135"/>
                  </a:cubicBezTo>
                  <a:cubicBezTo>
                    <a:pt x="4268" y="2191"/>
                    <a:pt x="4240" y="2556"/>
                    <a:pt x="3931" y="2443"/>
                  </a:cubicBezTo>
                  <a:cubicBezTo>
                    <a:pt x="3931" y="2471"/>
                    <a:pt x="3959" y="2471"/>
                    <a:pt x="3987" y="2471"/>
                  </a:cubicBezTo>
                  <a:cubicBezTo>
                    <a:pt x="4015" y="2499"/>
                    <a:pt x="4043" y="2499"/>
                    <a:pt x="4043" y="2499"/>
                  </a:cubicBezTo>
                  <a:cubicBezTo>
                    <a:pt x="4071" y="2528"/>
                    <a:pt x="4099" y="2528"/>
                    <a:pt x="4127" y="2556"/>
                  </a:cubicBezTo>
                  <a:cubicBezTo>
                    <a:pt x="4296" y="2724"/>
                    <a:pt x="4380" y="2893"/>
                    <a:pt x="4268" y="3145"/>
                  </a:cubicBezTo>
                  <a:cubicBezTo>
                    <a:pt x="4268" y="3145"/>
                    <a:pt x="4268" y="3173"/>
                    <a:pt x="4268" y="3201"/>
                  </a:cubicBezTo>
                  <a:cubicBezTo>
                    <a:pt x="4296" y="3173"/>
                    <a:pt x="4296" y="3173"/>
                    <a:pt x="4324" y="3173"/>
                  </a:cubicBezTo>
                  <a:cubicBezTo>
                    <a:pt x="4380" y="3145"/>
                    <a:pt x="4408" y="3145"/>
                    <a:pt x="4464" y="3145"/>
                  </a:cubicBezTo>
                  <a:cubicBezTo>
                    <a:pt x="4605" y="3117"/>
                    <a:pt x="4717" y="3145"/>
                    <a:pt x="4773" y="3286"/>
                  </a:cubicBezTo>
                  <a:cubicBezTo>
                    <a:pt x="4829" y="3370"/>
                    <a:pt x="4801" y="3454"/>
                    <a:pt x="4745" y="3538"/>
                  </a:cubicBezTo>
                  <a:cubicBezTo>
                    <a:pt x="4633" y="3622"/>
                    <a:pt x="4521" y="3679"/>
                    <a:pt x="4408" y="3538"/>
                  </a:cubicBezTo>
                  <a:cubicBezTo>
                    <a:pt x="4240" y="3651"/>
                    <a:pt x="3987" y="3538"/>
                    <a:pt x="3847" y="3707"/>
                  </a:cubicBezTo>
                  <a:cubicBezTo>
                    <a:pt x="3791" y="3791"/>
                    <a:pt x="3706" y="3847"/>
                    <a:pt x="3622" y="3875"/>
                  </a:cubicBezTo>
                  <a:cubicBezTo>
                    <a:pt x="3538" y="3903"/>
                    <a:pt x="3454" y="3959"/>
                    <a:pt x="3398" y="3875"/>
                  </a:cubicBezTo>
                  <a:cubicBezTo>
                    <a:pt x="3341" y="3791"/>
                    <a:pt x="3398" y="3707"/>
                    <a:pt x="3426" y="3622"/>
                  </a:cubicBezTo>
                  <a:cubicBezTo>
                    <a:pt x="3369" y="3819"/>
                    <a:pt x="3229" y="3819"/>
                    <a:pt x="3089" y="3735"/>
                  </a:cubicBezTo>
                  <a:cubicBezTo>
                    <a:pt x="2920" y="3651"/>
                    <a:pt x="3061" y="3510"/>
                    <a:pt x="3061" y="3426"/>
                  </a:cubicBezTo>
                  <a:cubicBezTo>
                    <a:pt x="2976" y="3005"/>
                    <a:pt x="3369" y="2780"/>
                    <a:pt x="3398" y="2415"/>
                  </a:cubicBezTo>
                  <a:cubicBezTo>
                    <a:pt x="3398" y="2275"/>
                    <a:pt x="3538" y="2163"/>
                    <a:pt x="3622" y="2022"/>
                  </a:cubicBezTo>
                  <a:cubicBezTo>
                    <a:pt x="3706" y="1938"/>
                    <a:pt x="3959" y="1994"/>
                    <a:pt x="3875" y="1713"/>
                  </a:cubicBezTo>
                  <a:cubicBezTo>
                    <a:pt x="3875" y="1657"/>
                    <a:pt x="4043" y="1601"/>
                    <a:pt x="4127" y="1657"/>
                  </a:cubicBezTo>
                  <a:cubicBezTo>
                    <a:pt x="4324" y="1798"/>
                    <a:pt x="4380" y="1657"/>
                    <a:pt x="4464" y="1489"/>
                  </a:cubicBezTo>
                  <a:cubicBezTo>
                    <a:pt x="4352" y="1489"/>
                    <a:pt x="4268" y="1461"/>
                    <a:pt x="4212" y="1348"/>
                  </a:cubicBezTo>
                  <a:cubicBezTo>
                    <a:pt x="4043" y="1124"/>
                    <a:pt x="3959" y="1124"/>
                    <a:pt x="3875" y="1376"/>
                  </a:cubicBezTo>
                  <a:cubicBezTo>
                    <a:pt x="3819" y="1657"/>
                    <a:pt x="3706" y="1685"/>
                    <a:pt x="3538" y="1545"/>
                  </a:cubicBezTo>
                  <a:cubicBezTo>
                    <a:pt x="3369" y="2275"/>
                    <a:pt x="2752" y="2443"/>
                    <a:pt x="2078" y="2612"/>
                  </a:cubicBezTo>
                  <a:cubicBezTo>
                    <a:pt x="2471" y="2780"/>
                    <a:pt x="2359" y="3033"/>
                    <a:pt x="2218" y="3201"/>
                  </a:cubicBezTo>
                  <a:cubicBezTo>
                    <a:pt x="1994" y="3454"/>
                    <a:pt x="1769" y="3089"/>
                    <a:pt x="1517" y="3089"/>
                  </a:cubicBezTo>
                  <a:cubicBezTo>
                    <a:pt x="1488" y="3145"/>
                    <a:pt x="1517" y="3229"/>
                    <a:pt x="1460" y="3286"/>
                  </a:cubicBezTo>
                  <a:cubicBezTo>
                    <a:pt x="1376" y="3426"/>
                    <a:pt x="1264" y="3454"/>
                    <a:pt x="1180" y="3314"/>
                  </a:cubicBezTo>
                  <a:cubicBezTo>
                    <a:pt x="1067" y="3061"/>
                    <a:pt x="927" y="2836"/>
                    <a:pt x="815" y="2584"/>
                  </a:cubicBezTo>
                  <a:cubicBezTo>
                    <a:pt x="730" y="2359"/>
                    <a:pt x="899" y="2163"/>
                    <a:pt x="1067" y="2106"/>
                  </a:cubicBezTo>
                  <a:cubicBezTo>
                    <a:pt x="1320" y="1994"/>
                    <a:pt x="1152" y="1910"/>
                    <a:pt x="1095" y="1798"/>
                  </a:cubicBezTo>
                  <a:cubicBezTo>
                    <a:pt x="899" y="2078"/>
                    <a:pt x="590" y="2050"/>
                    <a:pt x="337" y="2106"/>
                  </a:cubicBezTo>
                  <a:cubicBezTo>
                    <a:pt x="225" y="2106"/>
                    <a:pt x="113" y="2078"/>
                    <a:pt x="57" y="1994"/>
                  </a:cubicBezTo>
                  <a:cubicBezTo>
                    <a:pt x="0" y="1882"/>
                    <a:pt x="113" y="1854"/>
                    <a:pt x="141" y="1798"/>
                  </a:cubicBezTo>
                  <a:cubicBezTo>
                    <a:pt x="253" y="1741"/>
                    <a:pt x="281" y="1601"/>
                    <a:pt x="365" y="1517"/>
                  </a:cubicBezTo>
                  <a:cubicBezTo>
                    <a:pt x="674" y="1180"/>
                    <a:pt x="674" y="1096"/>
                    <a:pt x="422" y="731"/>
                  </a:cubicBezTo>
                  <a:cubicBezTo>
                    <a:pt x="365" y="618"/>
                    <a:pt x="281" y="506"/>
                    <a:pt x="337" y="366"/>
                  </a:cubicBezTo>
                  <a:cubicBezTo>
                    <a:pt x="590" y="113"/>
                    <a:pt x="983" y="225"/>
                    <a:pt x="1264" y="29"/>
                  </a:cubicBezTo>
                  <a:cubicBezTo>
                    <a:pt x="1292" y="1"/>
                    <a:pt x="1348" y="1"/>
                    <a:pt x="1376" y="57"/>
                  </a:cubicBezTo>
                  <a:cubicBezTo>
                    <a:pt x="1404" y="113"/>
                    <a:pt x="1404" y="141"/>
                    <a:pt x="1376" y="197"/>
                  </a:cubicBezTo>
                  <a:cubicBezTo>
                    <a:pt x="1264" y="310"/>
                    <a:pt x="1152" y="394"/>
                    <a:pt x="983" y="450"/>
                  </a:cubicBezTo>
                  <a:cubicBezTo>
                    <a:pt x="1208" y="731"/>
                    <a:pt x="1573" y="618"/>
                    <a:pt x="1825" y="731"/>
                  </a:cubicBezTo>
                  <a:cubicBezTo>
                    <a:pt x="1994" y="815"/>
                    <a:pt x="2106" y="871"/>
                    <a:pt x="2050" y="1068"/>
                  </a:cubicBezTo>
                  <a:cubicBezTo>
                    <a:pt x="2050" y="1096"/>
                    <a:pt x="2106" y="1040"/>
                    <a:pt x="2050" y="1068"/>
                  </a:cubicBezTo>
                  <a:cubicBezTo>
                    <a:pt x="2106" y="787"/>
                    <a:pt x="2303" y="787"/>
                    <a:pt x="2499" y="787"/>
                  </a:cubicBezTo>
                  <a:cubicBezTo>
                    <a:pt x="2527" y="787"/>
                    <a:pt x="2555" y="787"/>
                    <a:pt x="2583" y="815"/>
                  </a:cubicBezTo>
                  <a:lnTo>
                    <a:pt x="2583" y="815"/>
                  </a:lnTo>
                  <a:cubicBezTo>
                    <a:pt x="2611" y="843"/>
                    <a:pt x="2611" y="871"/>
                    <a:pt x="2640" y="899"/>
                  </a:cubicBezTo>
                  <a:lnTo>
                    <a:pt x="2640" y="899"/>
                  </a:lnTo>
                  <a:cubicBezTo>
                    <a:pt x="2696" y="955"/>
                    <a:pt x="2752" y="927"/>
                    <a:pt x="2808" y="955"/>
                  </a:cubicBezTo>
                  <a:cubicBezTo>
                    <a:pt x="2948" y="899"/>
                    <a:pt x="2836" y="787"/>
                    <a:pt x="2864" y="703"/>
                  </a:cubicBezTo>
                  <a:cubicBezTo>
                    <a:pt x="2836" y="675"/>
                    <a:pt x="2864" y="647"/>
                    <a:pt x="2892" y="61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70"/>
            <p:cNvSpPr/>
            <p:nvPr/>
          </p:nvSpPr>
          <p:spPr>
            <a:xfrm>
              <a:off x="4646950" y="588350"/>
              <a:ext cx="129875" cy="148125"/>
            </a:xfrm>
            <a:custGeom>
              <a:avLst/>
              <a:gdLst/>
              <a:ahLst/>
              <a:cxnLst/>
              <a:rect l="l" t="t" r="r" b="b"/>
              <a:pathLst>
                <a:path w="5195" h="5925" extrusionOk="0">
                  <a:moveTo>
                    <a:pt x="422" y="4268"/>
                  </a:moveTo>
                  <a:cubicBezTo>
                    <a:pt x="506" y="4268"/>
                    <a:pt x="618" y="4296"/>
                    <a:pt x="702" y="4296"/>
                  </a:cubicBezTo>
                  <a:cubicBezTo>
                    <a:pt x="787" y="4212"/>
                    <a:pt x="899" y="4324"/>
                    <a:pt x="983" y="4240"/>
                  </a:cubicBezTo>
                  <a:cubicBezTo>
                    <a:pt x="1067" y="4240"/>
                    <a:pt x="1124" y="4240"/>
                    <a:pt x="1208" y="4268"/>
                  </a:cubicBezTo>
                  <a:cubicBezTo>
                    <a:pt x="1292" y="4183"/>
                    <a:pt x="1404" y="4268"/>
                    <a:pt x="1488" y="4212"/>
                  </a:cubicBezTo>
                  <a:cubicBezTo>
                    <a:pt x="1517" y="4212"/>
                    <a:pt x="1517" y="4212"/>
                    <a:pt x="1545" y="4212"/>
                  </a:cubicBezTo>
                  <a:cubicBezTo>
                    <a:pt x="1629" y="4155"/>
                    <a:pt x="1713" y="4212"/>
                    <a:pt x="1769" y="4155"/>
                  </a:cubicBezTo>
                  <a:cubicBezTo>
                    <a:pt x="1825" y="4155"/>
                    <a:pt x="1853" y="4155"/>
                    <a:pt x="1910" y="4155"/>
                  </a:cubicBezTo>
                  <a:cubicBezTo>
                    <a:pt x="1938" y="4127"/>
                    <a:pt x="2022" y="4127"/>
                    <a:pt x="1994" y="4043"/>
                  </a:cubicBezTo>
                  <a:cubicBezTo>
                    <a:pt x="1994" y="4015"/>
                    <a:pt x="1994" y="3987"/>
                    <a:pt x="1994" y="3959"/>
                  </a:cubicBezTo>
                  <a:cubicBezTo>
                    <a:pt x="1966" y="3931"/>
                    <a:pt x="1966" y="3847"/>
                    <a:pt x="1938" y="3818"/>
                  </a:cubicBezTo>
                  <a:cubicBezTo>
                    <a:pt x="1938" y="3790"/>
                    <a:pt x="1938" y="3762"/>
                    <a:pt x="1938" y="3734"/>
                  </a:cubicBezTo>
                  <a:cubicBezTo>
                    <a:pt x="1910" y="3706"/>
                    <a:pt x="1910" y="3650"/>
                    <a:pt x="1882" y="3594"/>
                  </a:cubicBezTo>
                  <a:cubicBezTo>
                    <a:pt x="1882" y="3566"/>
                    <a:pt x="1882" y="3566"/>
                    <a:pt x="1882" y="3538"/>
                  </a:cubicBezTo>
                  <a:cubicBezTo>
                    <a:pt x="1853" y="3510"/>
                    <a:pt x="1853" y="3482"/>
                    <a:pt x="1825" y="3454"/>
                  </a:cubicBezTo>
                  <a:cubicBezTo>
                    <a:pt x="1825" y="3425"/>
                    <a:pt x="1825" y="3425"/>
                    <a:pt x="1825" y="3397"/>
                  </a:cubicBezTo>
                  <a:cubicBezTo>
                    <a:pt x="1797" y="3341"/>
                    <a:pt x="1797" y="3285"/>
                    <a:pt x="1769" y="3257"/>
                  </a:cubicBezTo>
                  <a:cubicBezTo>
                    <a:pt x="1769" y="3229"/>
                    <a:pt x="1769" y="3201"/>
                    <a:pt x="1769" y="3173"/>
                  </a:cubicBezTo>
                  <a:cubicBezTo>
                    <a:pt x="1741" y="3145"/>
                    <a:pt x="1741" y="3060"/>
                    <a:pt x="1713" y="3032"/>
                  </a:cubicBezTo>
                  <a:cubicBezTo>
                    <a:pt x="1713" y="2976"/>
                    <a:pt x="1713" y="2948"/>
                    <a:pt x="1713" y="2892"/>
                  </a:cubicBezTo>
                  <a:cubicBezTo>
                    <a:pt x="1685" y="2836"/>
                    <a:pt x="1713" y="2780"/>
                    <a:pt x="1657" y="2752"/>
                  </a:cubicBezTo>
                  <a:cubicBezTo>
                    <a:pt x="1685" y="2415"/>
                    <a:pt x="1713" y="2078"/>
                    <a:pt x="1741" y="1769"/>
                  </a:cubicBezTo>
                  <a:cubicBezTo>
                    <a:pt x="1825" y="1685"/>
                    <a:pt x="1741" y="1572"/>
                    <a:pt x="1825" y="1488"/>
                  </a:cubicBezTo>
                  <a:cubicBezTo>
                    <a:pt x="1825" y="1460"/>
                    <a:pt x="1825" y="1432"/>
                    <a:pt x="1825" y="1432"/>
                  </a:cubicBezTo>
                  <a:cubicBezTo>
                    <a:pt x="1882" y="1376"/>
                    <a:pt x="1853" y="1320"/>
                    <a:pt x="1910" y="1292"/>
                  </a:cubicBezTo>
                  <a:cubicBezTo>
                    <a:pt x="1910" y="1264"/>
                    <a:pt x="1910" y="1236"/>
                    <a:pt x="1910" y="1208"/>
                  </a:cubicBezTo>
                  <a:cubicBezTo>
                    <a:pt x="1966" y="1179"/>
                    <a:pt x="1938" y="1123"/>
                    <a:pt x="1994" y="1067"/>
                  </a:cubicBezTo>
                  <a:cubicBezTo>
                    <a:pt x="1994" y="1067"/>
                    <a:pt x="1994" y="1039"/>
                    <a:pt x="1994" y="1011"/>
                  </a:cubicBezTo>
                  <a:cubicBezTo>
                    <a:pt x="2078" y="955"/>
                    <a:pt x="2022" y="871"/>
                    <a:pt x="2078" y="814"/>
                  </a:cubicBezTo>
                  <a:cubicBezTo>
                    <a:pt x="2078" y="786"/>
                    <a:pt x="2078" y="758"/>
                    <a:pt x="2078" y="730"/>
                  </a:cubicBezTo>
                  <a:cubicBezTo>
                    <a:pt x="2106" y="730"/>
                    <a:pt x="2134" y="702"/>
                    <a:pt x="2162" y="674"/>
                  </a:cubicBezTo>
                  <a:cubicBezTo>
                    <a:pt x="2162" y="646"/>
                    <a:pt x="2162" y="618"/>
                    <a:pt x="2162" y="590"/>
                  </a:cubicBezTo>
                  <a:cubicBezTo>
                    <a:pt x="2190" y="590"/>
                    <a:pt x="2218" y="562"/>
                    <a:pt x="2247" y="534"/>
                  </a:cubicBezTo>
                  <a:lnTo>
                    <a:pt x="2247" y="534"/>
                  </a:lnTo>
                  <a:cubicBezTo>
                    <a:pt x="2275" y="506"/>
                    <a:pt x="2303" y="506"/>
                    <a:pt x="2331" y="478"/>
                  </a:cubicBezTo>
                  <a:cubicBezTo>
                    <a:pt x="2331" y="450"/>
                    <a:pt x="2331" y="421"/>
                    <a:pt x="2331" y="393"/>
                  </a:cubicBezTo>
                  <a:cubicBezTo>
                    <a:pt x="2359" y="393"/>
                    <a:pt x="2387" y="365"/>
                    <a:pt x="2415" y="337"/>
                  </a:cubicBezTo>
                  <a:lnTo>
                    <a:pt x="2415" y="337"/>
                  </a:lnTo>
                  <a:cubicBezTo>
                    <a:pt x="2415" y="309"/>
                    <a:pt x="2443" y="281"/>
                    <a:pt x="2471" y="281"/>
                  </a:cubicBezTo>
                  <a:lnTo>
                    <a:pt x="2471" y="281"/>
                  </a:lnTo>
                  <a:cubicBezTo>
                    <a:pt x="2499" y="253"/>
                    <a:pt x="2527" y="225"/>
                    <a:pt x="2555" y="197"/>
                  </a:cubicBezTo>
                  <a:lnTo>
                    <a:pt x="2555" y="197"/>
                  </a:lnTo>
                  <a:cubicBezTo>
                    <a:pt x="2583" y="197"/>
                    <a:pt x="2611" y="169"/>
                    <a:pt x="2640" y="141"/>
                  </a:cubicBezTo>
                  <a:lnTo>
                    <a:pt x="2640" y="141"/>
                  </a:lnTo>
                  <a:cubicBezTo>
                    <a:pt x="2640" y="113"/>
                    <a:pt x="2668" y="113"/>
                    <a:pt x="2696" y="85"/>
                  </a:cubicBezTo>
                  <a:lnTo>
                    <a:pt x="2696" y="85"/>
                  </a:lnTo>
                  <a:cubicBezTo>
                    <a:pt x="2724" y="56"/>
                    <a:pt x="2752" y="28"/>
                    <a:pt x="2780" y="0"/>
                  </a:cubicBezTo>
                  <a:cubicBezTo>
                    <a:pt x="2808" y="28"/>
                    <a:pt x="2836" y="28"/>
                    <a:pt x="2836" y="28"/>
                  </a:cubicBezTo>
                  <a:cubicBezTo>
                    <a:pt x="2864" y="0"/>
                    <a:pt x="2892" y="0"/>
                    <a:pt x="2920" y="28"/>
                  </a:cubicBezTo>
                  <a:cubicBezTo>
                    <a:pt x="2948" y="197"/>
                    <a:pt x="3061" y="337"/>
                    <a:pt x="3201" y="478"/>
                  </a:cubicBezTo>
                  <a:cubicBezTo>
                    <a:pt x="3201" y="730"/>
                    <a:pt x="3257" y="983"/>
                    <a:pt x="3061" y="1179"/>
                  </a:cubicBezTo>
                  <a:cubicBezTo>
                    <a:pt x="2976" y="1236"/>
                    <a:pt x="3033" y="1348"/>
                    <a:pt x="3117" y="1404"/>
                  </a:cubicBezTo>
                  <a:cubicBezTo>
                    <a:pt x="3117" y="1460"/>
                    <a:pt x="3145" y="1376"/>
                    <a:pt x="3117" y="1404"/>
                  </a:cubicBezTo>
                  <a:cubicBezTo>
                    <a:pt x="3117" y="1404"/>
                    <a:pt x="3089" y="1376"/>
                    <a:pt x="3089" y="1348"/>
                  </a:cubicBezTo>
                  <a:cubicBezTo>
                    <a:pt x="3033" y="1151"/>
                    <a:pt x="3313" y="1067"/>
                    <a:pt x="3229" y="871"/>
                  </a:cubicBezTo>
                  <a:cubicBezTo>
                    <a:pt x="3229" y="843"/>
                    <a:pt x="3257" y="814"/>
                    <a:pt x="3257" y="786"/>
                  </a:cubicBezTo>
                  <a:cubicBezTo>
                    <a:pt x="3426" y="506"/>
                    <a:pt x="3566" y="506"/>
                    <a:pt x="3706" y="758"/>
                  </a:cubicBezTo>
                  <a:cubicBezTo>
                    <a:pt x="3791" y="871"/>
                    <a:pt x="3847" y="1011"/>
                    <a:pt x="3875" y="1151"/>
                  </a:cubicBezTo>
                  <a:cubicBezTo>
                    <a:pt x="4043" y="1039"/>
                    <a:pt x="4128" y="786"/>
                    <a:pt x="4380" y="955"/>
                  </a:cubicBezTo>
                  <a:cubicBezTo>
                    <a:pt x="4408" y="955"/>
                    <a:pt x="4408" y="983"/>
                    <a:pt x="4408" y="983"/>
                  </a:cubicBezTo>
                  <a:cubicBezTo>
                    <a:pt x="4464" y="871"/>
                    <a:pt x="4492" y="702"/>
                    <a:pt x="4661" y="786"/>
                  </a:cubicBezTo>
                  <a:cubicBezTo>
                    <a:pt x="4773" y="843"/>
                    <a:pt x="4717" y="1011"/>
                    <a:pt x="4801" y="1123"/>
                  </a:cubicBezTo>
                  <a:cubicBezTo>
                    <a:pt x="4829" y="1151"/>
                    <a:pt x="4857" y="1179"/>
                    <a:pt x="4886" y="1179"/>
                  </a:cubicBezTo>
                  <a:cubicBezTo>
                    <a:pt x="4970" y="1236"/>
                    <a:pt x="5194" y="1208"/>
                    <a:pt x="5166" y="1404"/>
                  </a:cubicBezTo>
                  <a:cubicBezTo>
                    <a:pt x="5138" y="1572"/>
                    <a:pt x="4942" y="1685"/>
                    <a:pt x="4829" y="1797"/>
                  </a:cubicBezTo>
                  <a:cubicBezTo>
                    <a:pt x="4773" y="1825"/>
                    <a:pt x="4661" y="1825"/>
                    <a:pt x="4633" y="1769"/>
                  </a:cubicBezTo>
                  <a:cubicBezTo>
                    <a:pt x="4549" y="1572"/>
                    <a:pt x="4324" y="1488"/>
                    <a:pt x="4184" y="1348"/>
                  </a:cubicBezTo>
                  <a:cubicBezTo>
                    <a:pt x="4184" y="1488"/>
                    <a:pt x="4184" y="1629"/>
                    <a:pt x="4212" y="1769"/>
                  </a:cubicBezTo>
                  <a:cubicBezTo>
                    <a:pt x="4240" y="1853"/>
                    <a:pt x="4240" y="1937"/>
                    <a:pt x="4128" y="1966"/>
                  </a:cubicBezTo>
                  <a:cubicBezTo>
                    <a:pt x="4099" y="1966"/>
                    <a:pt x="4071" y="1966"/>
                    <a:pt x="4043" y="1937"/>
                  </a:cubicBezTo>
                  <a:cubicBezTo>
                    <a:pt x="4015" y="1966"/>
                    <a:pt x="4099" y="1966"/>
                    <a:pt x="4099" y="1994"/>
                  </a:cubicBezTo>
                  <a:cubicBezTo>
                    <a:pt x="4156" y="2106"/>
                    <a:pt x="4240" y="2190"/>
                    <a:pt x="4184" y="2331"/>
                  </a:cubicBezTo>
                  <a:cubicBezTo>
                    <a:pt x="4128" y="2415"/>
                    <a:pt x="4071" y="2387"/>
                    <a:pt x="3987" y="2387"/>
                  </a:cubicBezTo>
                  <a:cubicBezTo>
                    <a:pt x="3791" y="2387"/>
                    <a:pt x="3791" y="2218"/>
                    <a:pt x="3763" y="2050"/>
                  </a:cubicBezTo>
                  <a:cubicBezTo>
                    <a:pt x="3678" y="2134"/>
                    <a:pt x="3678" y="2218"/>
                    <a:pt x="3622" y="2274"/>
                  </a:cubicBezTo>
                  <a:cubicBezTo>
                    <a:pt x="3426" y="2443"/>
                    <a:pt x="3201" y="2359"/>
                    <a:pt x="3033" y="2218"/>
                  </a:cubicBezTo>
                  <a:cubicBezTo>
                    <a:pt x="2864" y="2078"/>
                    <a:pt x="2836" y="2190"/>
                    <a:pt x="2808" y="2302"/>
                  </a:cubicBezTo>
                  <a:cubicBezTo>
                    <a:pt x="2780" y="2331"/>
                    <a:pt x="2780" y="2359"/>
                    <a:pt x="2752" y="2387"/>
                  </a:cubicBezTo>
                  <a:cubicBezTo>
                    <a:pt x="2583" y="2639"/>
                    <a:pt x="2471" y="2331"/>
                    <a:pt x="2303" y="2331"/>
                  </a:cubicBezTo>
                  <a:cubicBezTo>
                    <a:pt x="2218" y="2471"/>
                    <a:pt x="2303" y="2808"/>
                    <a:pt x="1966" y="2752"/>
                  </a:cubicBezTo>
                  <a:cubicBezTo>
                    <a:pt x="2050" y="3145"/>
                    <a:pt x="2387" y="3397"/>
                    <a:pt x="2583" y="3706"/>
                  </a:cubicBezTo>
                  <a:cubicBezTo>
                    <a:pt x="2583" y="3706"/>
                    <a:pt x="2611" y="3482"/>
                    <a:pt x="2752" y="3650"/>
                  </a:cubicBezTo>
                  <a:cubicBezTo>
                    <a:pt x="2836" y="3762"/>
                    <a:pt x="2836" y="3959"/>
                    <a:pt x="2696" y="4099"/>
                  </a:cubicBezTo>
                  <a:cubicBezTo>
                    <a:pt x="2611" y="4183"/>
                    <a:pt x="2499" y="4183"/>
                    <a:pt x="2387" y="4296"/>
                  </a:cubicBezTo>
                  <a:cubicBezTo>
                    <a:pt x="2583" y="4380"/>
                    <a:pt x="2555" y="4745"/>
                    <a:pt x="2892" y="4717"/>
                  </a:cubicBezTo>
                  <a:cubicBezTo>
                    <a:pt x="2611" y="4548"/>
                    <a:pt x="2583" y="4380"/>
                    <a:pt x="2808" y="4127"/>
                  </a:cubicBezTo>
                  <a:cubicBezTo>
                    <a:pt x="2920" y="3959"/>
                    <a:pt x="3061" y="3847"/>
                    <a:pt x="3061" y="3622"/>
                  </a:cubicBezTo>
                  <a:cubicBezTo>
                    <a:pt x="3061" y="3510"/>
                    <a:pt x="3201" y="3369"/>
                    <a:pt x="3369" y="3369"/>
                  </a:cubicBezTo>
                  <a:cubicBezTo>
                    <a:pt x="3510" y="3397"/>
                    <a:pt x="3650" y="3285"/>
                    <a:pt x="3819" y="3341"/>
                  </a:cubicBezTo>
                  <a:cubicBezTo>
                    <a:pt x="3510" y="3117"/>
                    <a:pt x="3566" y="2864"/>
                    <a:pt x="3959" y="2583"/>
                  </a:cubicBezTo>
                  <a:cubicBezTo>
                    <a:pt x="4015" y="2583"/>
                    <a:pt x="4099" y="2639"/>
                    <a:pt x="4099" y="2695"/>
                  </a:cubicBezTo>
                  <a:cubicBezTo>
                    <a:pt x="4099" y="3032"/>
                    <a:pt x="4352" y="3117"/>
                    <a:pt x="4549" y="3257"/>
                  </a:cubicBezTo>
                  <a:cubicBezTo>
                    <a:pt x="4577" y="3285"/>
                    <a:pt x="4605" y="3341"/>
                    <a:pt x="4577" y="3341"/>
                  </a:cubicBezTo>
                  <a:cubicBezTo>
                    <a:pt x="4324" y="3482"/>
                    <a:pt x="4184" y="3734"/>
                    <a:pt x="3903" y="3818"/>
                  </a:cubicBezTo>
                  <a:cubicBezTo>
                    <a:pt x="3931" y="3818"/>
                    <a:pt x="3931" y="3818"/>
                    <a:pt x="3931" y="3818"/>
                  </a:cubicBezTo>
                  <a:cubicBezTo>
                    <a:pt x="4071" y="3762"/>
                    <a:pt x="4212" y="3706"/>
                    <a:pt x="4352" y="3650"/>
                  </a:cubicBezTo>
                  <a:cubicBezTo>
                    <a:pt x="4492" y="3566"/>
                    <a:pt x="4605" y="3594"/>
                    <a:pt x="4717" y="3678"/>
                  </a:cubicBezTo>
                  <a:cubicBezTo>
                    <a:pt x="4829" y="3790"/>
                    <a:pt x="4773" y="3847"/>
                    <a:pt x="4661" y="3931"/>
                  </a:cubicBezTo>
                  <a:cubicBezTo>
                    <a:pt x="4633" y="3959"/>
                    <a:pt x="4689" y="4043"/>
                    <a:pt x="4717" y="4099"/>
                  </a:cubicBezTo>
                  <a:cubicBezTo>
                    <a:pt x="4745" y="4183"/>
                    <a:pt x="4773" y="4296"/>
                    <a:pt x="4661" y="4380"/>
                  </a:cubicBezTo>
                  <a:cubicBezTo>
                    <a:pt x="4577" y="4352"/>
                    <a:pt x="4549" y="4380"/>
                    <a:pt x="4605" y="4436"/>
                  </a:cubicBezTo>
                  <a:cubicBezTo>
                    <a:pt x="4408" y="4773"/>
                    <a:pt x="4128" y="4576"/>
                    <a:pt x="3931" y="4548"/>
                  </a:cubicBezTo>
                  <a:cubicBezTo>
                    <a:pt x="4071" y="4633"/>
                    <a:pt x="4352" y="4576"/>
                    <a:pt x="4408" y="4801"/>
                  </a:cubicBezTo>
                  <a:cubicBezTo>
                    <a:pt x="4464" y="4941"/>
                    <a:pt x="4380" y="5110"/>
                    <a:pt x="4212" y="5166"/>
                  </a:cubicBezTo>
                  <a:cubicBezTo>
                    <a:pt x="3931" y="5278"/>
                    <a:pt x="3931" y="5278"/>
                    <a:pt x="3734" y="5082"/>
                  </a:cubicBezTo>
                  <a:cubicBezTo>
                    <a:pt x="3763" y="5166"/>
                    <a:pt x="3791" y="5222"/>
                    <a:pt x="3847" y="5278"/>
                  </a:cubicBezTo>
                  <a:cubicBezTo>
                    <a:pt x="4184" y="5615"/>
                    <a:pt x="4184" y="5671"/>
                    <a:pt x="3734" y="5924"/>
                  </a:cubicBezTo>
                  <a:cubicBezTo>
                    <a:pt x="3734" y="5924"/>
                    <a:pt x="3706" y="5924"/>
                    <a:pt x="3706" y="5924"/>
                  </a:cubicBezTo>
                  <a:cubicBezTo>
                    <a:pt x="3538" y="5812"/>
                    <a:pt x="3734" y="5559"/>
                    <a:pt x="3566" y="5503"/>
                  </a:cubicBezTo>
                  <a:cubicBezTo>
                    <a:pt x="3426" y="5447"/>
                    <a:pt x="3257" y="5643"/>
                    <a:pt x="3089" y="5559"/>
                  </a:cubicBezTo>
                  <a:cubicBezTo>
                    <a:pt x="3061" y="5531"/>
                    <a:pt x="3061" y="5503"/>
                    <a:pt x="3061" y="5475"/>
                  </a:cubicBezTo>
                  <a:cubicBezTo>
                    <a:pt x="3145" y="5250"/>
                    <a:pt x="3005" y="5250"/>
                    <a:pt x="2864" y="5250"/>
                  </a:cubicBezTo>
                  <a:cubicBezTo>
                    <a:pt x="2808" y="5250"/>
                    <a:pt x="2780" y="5222"/>
                    <a:pt x="2780" y="5194"/>
                  </a:cubicBezTo>
                  <a:cubicBezTo>
                    <a:pt x="2499" y="5475"/>
                    <a:pt x="2499" y="5138"/>
                    <a:pt x="2387" y="4970"/>
                  </a:cubicBezTo>
                  <a:cubicBezTo>
                    <a:pt x="2247" y="5110"/>
                    <a:pt x="2106" y="5278"/>
                    <a:pt x="1966" y="5026"/>
                  </a:cubicBezTo>
                  <a:cubicBezTo>
                    <a:pt x="1882" y="5110"/>
                    <a:pt x="1882" y="5194"/>
                    <a:pt x="1882" y="5278"/>
                  </a:cubicBezTo>
                  <a:cubicBezTo>
                    <a:pt x="1853" y="5447"/>
                    <a:pt x="1769" y="5503"/>
                    <a:pt x="1601" y="5447"/>
                  </a:cubicBezTo>
                  <a:cubicBezTo>
                    <a:pt x="1432" y="5419"/>
                    <a:pt x="1236" y="5335"/>
                    <a:pt x="1067" y="5278"/>
                  </a:cubicBezTo>
                  <a:cubicBezTo>
                    <a:pt x="899" y="5222"/>
                    <a:pt x="730" y="5166"/>
                    <a:pt x="534" y="5278"/>
                  </a:cubicBezTo>
                  <a:cubicBezTo>
                    <a:pt x="366" y="5419"/>
                    <a:pt x="281" y="5250"/>
                    <a:pt x="225" y="5138"/>
                  </a:cubicBezTo>
                  <a:cubicBezTo>
                    <a:pt x="113" y="4913"/>
                    <a:pt x="1" y="4661"/>
                    <a:pt x="85" y="4408"/>
                  </a:cubicBezTo>
                  <a:cubicBezTo>
                    <a:pt x="113" y="4380"/>
                    <a:pt x="113" y="4352"/>
                    <a:pt x="141" y="4324"/>
                  </a:cubicBezTo>
                  <a:cubicBezTo>
                    <a:pt x="169" y="4324"/>
                    <a:pt x="197" y="4324"/>
                    <a:pt x="225" y="4324"/>
                  </a:cubicBezTo>
                  <a:cubicBezTo>
                    <a:pt x="281" y="4268"/>
                    <a:pt x="366" y="4324"/>
                    <a:pt x="422" y="42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70"/>
            <p:cNvSpPr/>
            <p:nvPr/>
          </p:nvSpPr>
          <p:spPr>
            <a:xfrm>
              <a:off x="4851200" y="533600"/>
              <a:ext cx="149525" cy="85650"/>
            </a:xfrm>
            <a:custGeom>
              <a:avLst/>
              <a:gdLst/>
              <a:ahLst/>
              <a:cxnLst/>
              <a:rect l="l" t="t" r="r" b="b"/>
              <a:pathLst>
                <a:path w="5981" h="3426" extrusionOk="0">
                  <a:moveTo>
                    <a:pt x="365" y="3061"/>
                  </a:moveTo>
                  <a:cubicBezTo>
                    <a:pt x="618" y="3004"/>
                    <a:pt x="478" y="2920"/>
                    <a:pt x="449" y="2808"/>
                  </a:cubicBezTo>
                  <a:cubicBezTo>
                    <a:pt x="309" y="2864"/>
                    <a:pt x="225" y="2948"/>
                    <a:pt x="141" y="2976"/>
                  </a:cubicBezTo>
                  <a:cubicBezTo>
                    <a:pt x="56" y="3033"/>
                    <a:pt x="56" y="2948"/>
                    <a:pt x="28" y="2892"/>
                  </a:cubicBezTo>
                  <a:cubicBezTo>
                    <a:pt x="0" y="2836"/>
                    <a:pt x="0" y="2780"/>
                    <a:pt x="56" y="2752"/>
                  </a:cubicBezTo>
                  <a:cubicBezTo>
                    <a:pt x="56" y="2724"/>
                    <a:pt x="56" y="2696"/>
                    <a:pt x="56" y="2668"/>
                  </a:cubicBezTo>
                  <a:cubicBezTo>
                    <a:pt x="113" y="2611"/>
                    <a:pt x="84" y="2527"/>
                    <a:pt x="141" y="2471"/>
                  </a:cubicBezTo>
                  <a:cubicBezTo>
                    <a:pt x="141" y="2443"/>
                    <a:pt x="141" y="2415"/>
                    <a:pt x="141" y="2387"/>
                  </a:cubicBezTo>
                  <a:cubicBezTo>
                    <a:pt x="197" y="2359"/>
                    <a:pt x="169" y="2303"/>
                    <a:pt x="225" y="2275"/>
                  </a:cubicBezTo>
                  <a:cubicBezTo>
                    <a:pt x="225" y="2218"/>
                    <a:pt x="225" y="2162"/>
                    <a:pt x="225" y="2134"/>
                  </a:cubicBezTo>
                  <a:cubicBezTo>
                    <a:pt x="281" y="2078"/>
                    <a:pt x="281" y="2022"/>
                    <a:pt x="309" y="1994"/>
                  </a:cubicBezTo>
                  <a:cubicBezTo>
                    <a:pt x="309" y="1966"/>
                    <a:pt x="309" y="1938"/>
                    <a:pt x="309" y="1910"/>
                  </a:cubicBezTo>
                  <a:cubicBezTo>
                    <a:pt x="365" y="1881"/>
                    <a:pt x="365" y="1825"/>
                    <a:pt x="393" y="1797"/>
                  </a:cubicBezTo>
                  <a:cubicBezTo>
                    <a:pt x="393" y="1769"/>
                    <a:pt x="393" y="1741"/>
                    <a:pt x="393" y="1713"/>
                  </a:cubicBezTo>
                  <a:cubicBezTo>
                    <a:pt x="421" y="1685"/>
                    <a:pt x="449" y="1685"/>
                    <a:pt x="478" y="1685"/>
                  </a:cubicBezTo>
                  <a:cubicBezTo>
                    <a:pt x="562" y="1741"/>
                    <a:pt x="618" y="1825"/>
                    <a:pt x="618" y="1910"/>
                  </a:cubicBezTo>
                  <a:cubicBezTo>
                    <a:pt x="618" y="1938"/>
                    <a:pt x="618" y="1938"/>
                    <a:pt x="590" y="1938"/>
                  </a:cubicBezTo>
                  <a:cubicBezTo>
                    <a:pt x="590" y="1938"/>
                    <a:pt x="590" y="1966"/>
                    <a:pt x="590" y="1966"/>
                  </a:cubicBezTo>
                  <a:cubicBezTo>
                    <a:pt x="618" y="1910"/>
                    <a:pt x="646" y="1938"/>
                    <a:pt x="674" y="1966"/>
                  </a:cubicBezTo>
                  <a:cubicBezTo>
                    <a:pt x="702" y="2190"/>
                    <a:pt x="758" y="2331"/>
                    <a:pt x="1095" y="2275"/>
                  </a:cubicBezTo>
                  <a:cubicBezTo>
                    <a:pt x="1320" y="2218"/>
                    <a:pt x="1601" y="2359"/>
                    <a:pt x="1629" y="2696"/>
                  </a:cubicBezTo>
                  <a:cubicBezTo>
                    <a:pt x="1713" y="2555"/>
                    <a:pt x="1516" y="2303"/>
                    <a:pt x="1881" y="2359"/>
                  </a:cubicBezTo>
                  <a:cubicBezTo>
                    <a:pt x="2022" y="2387"/>
                    <a:pt x="2162" y="2050"/>
                    <a:pt x="2106" y="1881"/>
                  </a:cubicBezTo>
                  <a:cubicBezTo>
                    <a:pt x="2078" y="1797"/>
                    <a:pt x="2078" y="1685"/>
                    <a:pt x="2134" y="1601"/>
                  </a:cubicBezTo>
                  <a:cubicBezTo>
                    <a:pt x="2162" y="1488"/>
                    <a:pt x="2218" y="1376"/>
                    <a:pt x="2162" y="1292"/>
                  </a:cubicBezTo>
                  <a:cubicBezTo>
                    <a:pt x="2106" y="1152"/>
                    <a:pt x="2078" y="1039"/>
                    <a:pt x="2190" y="955"/>
                  </a:cubicBezTo>
                  <a:cubicBezTo>
                    <a:pt x="2359" y="843"/>
                    <a:pt x="2555" y="787"/>
                    <a:pt x="2724" y="871"/>
                  </a:cubicBezTo>
                  <a:cubicBezTo>
                    <a:pt x="2864" y="955"/>
                    <a:pt x="2948" y="983"/>
                    <a:pt x="3088" y="927"/>
                  </a:cubicBezTo>
                  <a:cubicBezTo>
                    <a:pt x="3341" y="815"/>
                    <a:pt x="3453" y="927"/>
                    <a:pt x="3482" y="1208"/>
                  </a:cubicBezTo>
                  <a:cubicBezTo>
                    <a:pt x="3510" y="1432"/>
                    <a:pt x="3762" y="1517"/>
                    <a:pt x="3846" y="1741"/>
                  </a:cubicBezTo>
                  <a:cubicBezTo>
                    <a:pt x="3818" y="1517"/>
                    <a:pt x="3903" y="1320"/>
                    <a:pt x="3818" y="1123"/>
                  </a:cubicBezTo>
                  <a:cubicBezTo>
                    <a:pt x="3790" y="1095"/>
                    <a:pt x="3790" y="1039"/>
                    <a:pt x="3818" y="1011"/>
                  </a:cubicBezTo>
                  <a:cubicBezTo>
                    <a:pt x="4099" y="899"/>
                    <a:pt x="3903" y="618"/>
                    <a:pt x="4015" y="422"/>
                  </a:cubicBezTo>
                  <a:cubicBezTo>
                    <a:pt x="4099" y="281"/>
                    <a:pt x="4155" y="113"/>
                    <a:pt x="4296" y="29"/>
                  </a:cubicBezTo>
                  <a:cubicBezTo>
                    <a:pt x="4352" y="0"/>
                    <a:pt x="4380" y="0"/>
                    <a:pt x="4408" y="29"/>
                  </a:cubicBezTo>
                  <a:cubicBezTo>
                    <a:pt x="4436" y="29"/>
                    <a:pt x="4492" y="57"/>
                    <a:pt x="4548" y="57"/>
                  </a:cubicBezTo>
                  <a:cubicBezTo>
                    <a:pt x="4548" y="85"/>
                    <a:pt x="4576" y="85"/>
                    <a:pt x="4605" y="113"/>
                  </a:cubicBezTo>
                  <a:cubicBezTo>
                    <a:pt x="4633" y="113"/>
                    <a:pt x="4661" y="113"/>
                    <a:pt x="4661" y="141"/>
                  </a:cubicBezTo>
                  <a:cubicBezTo>
                    <a:pt x="4689" y="169"/>
                    <a:pt x="4717" y="169"/>
                    <a:pt x="4745" y="197"/>
                  </a:cubicBezTo>
                  <a:cubicBezTo>
                    <a:pt x="4745" y="197"/>
                    <a:pt x="4773" y="197"/>
                    <a:pt x="4801" y="197"/>
                  </a:cubicBezTo>
                  <a:cubicBezTo>
                    <a:pt x="4829" y="225"/>
                    <a:pt x="4857" y="253"/>
                    <a:pt x="4857" y="281"/>
                  </a:cubicBezTo>
                  <a:lnTo>
                    <a:pt x="4885" y="281"/>
                  </a:lnTo>
                  <a:cubicBezTo>
                    <a:pt x="4885" y="309"/>
                    <a:pt x="4913" y="337"/>
                    <a:pt x="4941" y="365"/>
                  </a:cubicBezTo>
                  <a:cubicBezTo>
                    <a:pt x="5054" y="422"/>
                    <a:pt x="5138" y="534"/>
                    <a:pt x="5194" y="646"/>
                  </a:cubicBezTo>
                  <a:cubicBezTo>
                    <a:pt x="5222" y="674"/>
                    <a:pt x="5250" y="702"/>
                    <a:pt x="5250" y="730"/>
                  </a:cubicBezTo>
                  <a:lnTo>
                    <a:pt x="5250" y="730"/>
                  </a:lnTo>
                  <a:cubicBezTo>
                    <a:pt x="5278" y="758"/>
                    <a:pt x="5306" y="787"/>
                    <a:pt x="5334" y="815"/>
                  </a:cubicBezTo>
                  <a:lnTo>
                    <a:pt x="5334" y="815"/>
                  </a:lnTo>
                  <a:cubicBezTo>
                    <a:pt x="5334" y="843"/>
                    <a:pt x="5363" y="871"/>
                    <a:pt x="5391" y="871"/>
                  </a:cubicBezTo>
                  <a:cubicBezTo>
                    <a:pt x="5419" y="927"/>
                    <a:pt x="5419" y="983"/>
                    <a:pt x="5447" y="1039"/>
                  </a:cubicBezTo>
                  <a:cubicBezTo>
                    <a:pt x="5475" y="1067"/>
                    <a:pt x="5503" y="1067"/>
                    <a:pt x="5503" y="1095"/>
                  </a:cubicBezTo>
                  <a:lnTo>
                    <a:pt x="5503" y="1095"/>
                  </a:lnTo>
                  <a:cubicBezTo>
                    <a:pt x="5531" y="1123"/>
                    <a:pt x="5559" y="1152"/>
                    <a:pt x="5587" y="1180"/>
                  </a:cubicBezTo>
                  <a:cubicBezTo>
                    <a:pt x="5587" y="1208"/>
                    <a:pt x="5587" y="1236"/>
                    <a:pt x="5587" y="1236"/>
                  </a:cubicBezTo>
                  <a:cubicBezTo>
                    <a:pt x="5587" y="1264"/>
                    <a:pt x="5615" y="1292"/>
                    <a:pt x="5643" y="1320"/>
                  </a:cubicBezTo>
                  <a:lnTo>
                    <a:pt x="5643" y="1320"/>
                  </a:lnTo>
                  <a:cubicBezTo>
                    <a:pt x="5671" y="1348"/>
                    <a:pt x="5671" y="1376"/>
                    <a:pt x="5699" y="1404"/>
                  </a:cubicBezTo>
                  <a:lnTo>
                    <a:pt x="5699" y="1404"/>
                  </a:lnTo>
                  <a:cubicBezTo>
                    <a:pt x="5727" y="1432"/>
                    <a:pt x="5756" y="1460"/>
                    <a:pt x="5756" y="1488"/>
                  </a:cubicBezTo>
                  <a:cubicBezTo>
                    <a:pt x="5756" y="1488"/>
                    <a:pt x="5756" y="1517"/>
                    <a:pt x="5756" y="1545"/>
                  </a:cubicBezTo>
                  <a:cubicBezTo>
                    <a:pt x="5784" y="1573"/>
                    <a:pt x="5812" y="1601"/>
                    <a:pt x="5840" y="1629"/>
                  </a:cubicBezTo>
                  <a:lnTo>
                    <a:pt x="5840" y="1629"/>
                  </a:lnTo>
                  <a:cubicBezTo>
                    <a:pt x="5840" y="1657"/>
                    <a:pt x="5868" y="1657"/>
                    <a:pt x="5896" y="1685"/>
                  </a:cubicBezTo>
                  <a:cubicBezTo>
                    <a:pt x="5924" y="1741"/>
                    <a:pt x="5924" y="1797"/>
                    <a:pt x="5952" y="1825"/>
                  </a:cubicBezTo>
                  <a:cubicBezTo>
                    <a:pt x="5980" y="1853"/>
                    <a:pt x="5980" y="1881"/>
                    <a:pt x="5980" y="1910"/>
                  </a:cubicBezTo>
                  <a:cubicBezTo>
                    <a:pt x="5980" y="1910"/>
                    <a:pt x="5952" y="1938"/>
                    <a:pt x="5952" y="1938"/>
                  </a:cubicBezTo>
                  <a:cubicBezTo>
                    <a:pt x="5868" y="1994"/>
                    <a:pt x="5896" y="2134"/>
                    <a:pt x="5840" y="2218"/>
                  </a:cubicBezTo>
                  <a:cubicBezTo>
                    <a:pt x="5699" y="2387"/>
                    <a:pt x="5643" y="2640"/>
                    <a:pt x="5334" y="2499"/>
                  </a:cubicBezTo>
                  <a:cubicBezTo>
                    <a:pt x="5278" y="2471"/>
                    <a:pt x="5250" y="2471"/>
                    <a:pt x="5222" y="2527"/>
                  </a:cubicBezTo>
                  <a:cubicBezTo>
                    <a:pt x="5082" y="2724"/>
                    <a:pt x="4885" y="2668"/>
                    <a:pt x="4717" y="2611"/>
                  </a:cubicBezTo>
                  <a:cubicBezTo>
                    <a:pt x="4492" y="2555"/>
                    <a:pt x="4268" y="2443"/>
                    <a:pt x="4043" y="2583"/>
                  </a:cubicBezTo>
                  <a:cubicBezTo>
                    <a:pt x="3959" y="2611"/>
                    <a:pt x="3790" y="2583"/>
                    <a:pt x="3790" y="2471"/>
                  </a:cubicBezTo>
                  <a:cubicBezTo>
                    <a:pt x="3762" y="2303"/>
                    <a:pt x="3875" y="2275"/>
                    <a:pt x="4015" y="2303"/>
                  </a:cubicBezTo>
                  <a:cubicBezTo>
                    <a:pt x="3734" y="2275"/>
                    <a:pt x="3482" y="2050"/>
                    <a:pt x="3173" y="2246"/>
                  </a:cubicBezTo>
                  <a:cubicBezTo>
                    <a:pt x="3145" y="2246"/>
                    <a:pt x="3117" y="2246"/>
                    <a:pt x="3088" y="2275"/>
                  </a:cubicBezTo>
                  <a:cubicBezTo>
                    <a:pt x="2976" y="2275"/>
                    <a:pt x="2948" y="2359"/>
                    <a:pt x="2892" y="2443"/>
                  </a:cubicBezTo>
                  <a:cubicBezTo>
                    <a:pt x="2695" y="2611"/>
                    <a:pt x="2443" y="2724"/>
                    <a:pt x="2246" y="2948"/>
                  </a:cubicBezTo>
                  <a:cubicBezTo>
                    <a:pt x="2078" y="3004"/>
                    <a:pt x="2162" y="3257"/>
                    <a:pt x="1965" y="3313"/>
                  </a:cubicBezTo>
                  <a:cubicBezTo>
                    <a:pt x="1825" y="3426"/>
                    <a:pt x="1657" y="3201"/>
                    <a:pt x="1488" y="3341"/>
                  </a:cubicBezTo>
                  <a:cubicBezTo>
                    <a:pt x="1432" y="3201"/>
                    <a:pt x="1572" y="3061"/>
                    <a:pt x="1460" y="2948"/>
                  </a:cubicBezTo>
                  <a:cubicBezTo>
                    <a:pt x="1320" y="3004"/>
                    <a:pt x="1488" y="3145"/>
                    <a:pt x="1376" y="3201"/>
                  </a:cubicBezTo>
                  <a:cubicBezTo>
                    <a:pt x="1292" y="3229"/>
                    <a:pt x="1264" y="3145"/>
                    <a:pt x="1236" y="3117"/>
                  </a:cubicBezTo>
                  <a:cubicBezTo>
                    <a:pt x="1179" y="3089"/>
                    <a:pt x="1123" y="3033"/>
                    <a:pt x="1067" y="3145"/>
                  </a:cubicBezTo>
                  <a:cubicBezTo>
                    <a:pt x="1011" y="3313"/>
                    <a:pt x="927" y="3285"/>
                    <a:pt x="786" y="3229"/>
                  </a:cubicBezTo>
                  <a:cubicBezTo>
                    <a:pt x="646" y="3173"/>
                    <a:pt x="449" y="3257"/>
                    <a:pt x="365" y="306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70"/>
            <p:cNvSpPr/>
            <p:nvPr/>
          </p:nvSpPr>
          <p:spPr>
            <a:xfrm>
              <a:off x="5211950" y="773650"/>
              <a:ext cx="123550" cy="75125"/>
            </a:xfrm>
            <a:custGeom>
              <a:avLst/>
              <a:gdLst/>
              <a:ahLst/>
              <a:cxnLst/>
              <a:rect l="l" t="t" r="r" b="b"/>
              <a:pathLst>
                <a:path w="4942" h="3005" extrusionOk="0">
                  <a:moveTo>
                    <a:pt x="4914" y="1235"/>
                  </a:moveTo>
                  <a:cubicBezTo>
                    <a:pt x="4914" y="1263"/>
                    <a:pt x="4914" y="1291"/>
                    <a:pt x="4914" y="1291"/>
                  </a:cubicBezTo>
                  <a:cubicBezTo>
                    <a:pt x="4886" y="1320"/>
                    <a:pt x="4858" y="1348"/>
                    <a:pt x="4829" y="1376"/>
                  </a:cubicBezTo>
                  <a:cubicBezTo>
                    <a:pt x="4829" y="1404"/>
                    <a:pt x="4829" y="1404"/>
                    <a:pt x="4829" y="1432"/>
                  </a:cubicBezTo>
                  <a:cubicBezTo>
                    <a:pt x="4801" y="1460"/>
                    <a:pt x="4801" y="1488"/>
                    <a:pt x="4773" y="1516"/>
                  </a:cubicBezTo>
                  <a:cubicBezTo>
                    <a:pt x="4773" y="1516"/>
                    <a:pt x="4745" y="1544"/>
                    <a:pt x="4745" y="1572"/>
                  </a:cubicBezTo>
                  <a:cubicBezTo>
                    <a:pt x="4717" y="1600"/>
                    <a:pt x="4717" y="1685"/>
                    <a:pt x="4689" y="1713"/>
                  </a:cubicBezTo>
                  <a:lnTo>
                    <a:pt x="4689" y="1713"/>
                  </a:lnTo>
                  <a:cubicBezTo>
                    <a:pt x="4633" y="1741"/>
                    <a:pt x="4633" y="1797"/>
                    <a:pt x="4605" y="1853"/>
                  </a:cubicBezTo>
                  <a:lnTo>
                    <a:pt x="4605" y="1853"/>
                  </a:lnTo>
                  <a:cubicBezTo>
                    <a:pt x="4577" y="1853"/>
                    <a:pt x="4549" y="1881"/>
                    <a:pt x="4521" y="1909"/>
                  </a:cubicBezTo>
                  <a:cubicBezTo>
                    <a:pt x="4521" y="1937"/>
                    <a:pt x="4521" y="1965"/>
                    <a:pt x="4521" y="1965"/>
                  </a:cubicBezTo>
                  <a:cubicBezTo>
                    <a:pt x="4493" y="1993"/>
                    <a:pt x="4465" y="2021"/>
                    <a:pt x="4436" y="2050"/>
                  </a:cubicBezTo>
                  <a:lnTo>
                    <a:pt x="4436" y="2050"/>
                  </a:lnTo>
                  <a:cubicBezTo>
                    <a:pt x="4408" y="2050"/>
                    <a:pt x="4380" y="2078"/>
                    <a:pt x="4380" y="2106"/>
                  </a:cubicBezTo>
                  <a:lnTo>
                    <a:pt x="4380" y="2106"/>
                  </a:lnTo>
                  <a:cubicBezTo>
                    <a:pt x="4352" y="2134"/>
                    <a:pt x="4324" y="2162"/>
                    <a:pt x="4296" y="2162"/>
                  </a:cubicBezTo>
                  <a:cubicBezTo>
                    <a:pt x="4296" y="2190"/>
                    <a:pt x="4296" y="2218"/>
                    <a:pt x="4296" y="2246"/>
                  </a:cubicBezTo>
                  <a:cubicBezTo>
                    <a:pt x="4268" y="2274"/>
                    <a:pt x="4240" y="2274"/>
                    <a:pt x="4212" y="2302"/>
                  </a:cubicBezTo>
                  <a:lnTo>
                    <a:pt x="4212" y="2302"/>
                  </a:lnTo>
                  <a:cubicBezTo>
                    <a:pt x="4184" y="2330"/>
                    <a:pt x="4156" y="2358"/>
                    <a:pt x="4128" y="2358"/>
                  </a:cubicBezTo>
                  <a:lnTo>
                    <a:pt x="4128" y="2358"/>
                  </a:lnTo>
                  <a:cubicBezTo>
                    <a:pt x="4100" y="2386"/>
                    <a:pt x="4071" y="2386"/>
                    <a:pt x="4043" y="2386"/>
                  </a:cubicBezTo>
                  <a:cubicBezTo>
                    <a:pt x="3903" y="2414"/>
                    <a:pt x="3791" y="2611"/>
                    <a:pt x="3622" y="2443"/>
                  </a:cubicBezTo>
                  <a:cubicBezTo>
                    <a:pt x="3342" y="2218"/>
                    <a:pt x="3454" y="1965"/>
                    <a:pt x="3538" y="1628"/>
                  </a:cubicBezTo>
                  <a:cubicBezTo>
                    <a:pt x="3285" y="1825"/>
                    <a:pt x="3089" y="1937"/>
                    <a:pt x="2948" y="1741"/>
                  </a:cubicBezTo>
                  <a:cubicBezTo>
                    <a:pt x="3033" y="1797"/>
                    <a:pt x="2920" y="2078"/>
                    <a:pt x="3201" y="2134"/>
                  </a:cubicBezTo>
                  <a:cubicBezTo>
                    <a:pt x="3229" y="2162"/>
                    <a:pt x="3201" y="2302"/>
                    <a:pt x="3145" y="2358"/>
                  </a:cubicBezTo>
                  <a:cubicBezTo>
                    <a:pt x="3117" y="2414"/>
                    <a:pt x="3061" y="2471"/>
                    <a:pt x="2977" y="2414"/>
                  </a:cubicBezTo>
                  <a:cubicBezTo>
                    <a:pt x="2920" y="2386"/>
                    <a:pt x="2836" y="2358"/>
                    <a:pt x="2780" y="2330"/>
                  </a:cubicBezTo>
                  <a:cubicBezTo>
                    <a:pt x="2752" y="2330"/>
                    <a:pt x="2724" y="2302"/>
                    <a:pt x="2696" y="2274"/>
                  </a:cubicBezTo>
                  <a:cubicBezTo>
                    <a:pt x="2247" y="2218"/>
                    <a:pt x="2106" y="2302"/>
                    <a:pt x="1938" y="2695"/>
                  </a:cubicBezTo>
                  <a:cubicBezTo>
                    <a:pt x="1882" y="2836"/>
                    <a:pt x="1713" y="2864"/>
                    <a:pt x="1629" y="3004"/>
                  </a:cubicBezTo>
                  <a:cubicBezTo>
                    <a:pt x="1601" y="3004"/>
                    <a:pt x="1545" y="3004"/>
                    <a:pt x="1489" y="3004"/>
                  </a:cubicBezTo>
                  <a:cubicBezTo>
                    <a:pt x="1376" y="2976"/>
                    <a:pt x="1461" y="2751"/>
                    <a:pt x="1292" y="2779"/>
                  </a:cubicBezTo>
                  <a:cubicBezTo>
                    <a:pt x="1264" y="2611"/>
                    <a:pt x="1320" y="2471"/>
                    <a:pt x="1432" y="2414"/>
                  </a:cubicBezTo>
                  <a:cubicBezTo>
                    <a:pt x="1741" y="2218"/>
                    <a:pt x="1910" y="1909"/>
                    <a:pt x="2106" y="1600"/>
                  </a:cubicBezTo>
                  <a:cubicBezTo>
                    <a:pt x="1854" y="1685"/>
                    <a:pt x="1629" y="1853"/>
                    <a:pt x="1376" y="1713"/>
                  </a:cubicBezTo>
                  <a:cubicBezTo>
                    <a:pt x="1320" y="1685"/>
                    <a:pt x="1264" y="1713"/>
                    <a:pt x="1264" y="1741"/>
                  </a:cubicBezTo>
                  <a:cubicBezTo>
                    <a:pt x="1124" y="2106"/>
                    <a:pt x="1011" y="1881"/>
                    <a:pt x="899" y="1741"/>
                  </a:cubicBezTo>
                  <a:cubicBezTo>
                    <a:pt x="787" y="1656"/>
                    <a:pt x="674" y="1544"/>
                    <a:pt x="506" y="1572"/>
                  </a:cubicBezTo>
                  <a:cubicBezTo>
                    <a:pt x="309" y="1600"/>
                    <a:pt x="225" y="1460"/>
                    <a:pt x="113" y="1376"/>
                  </a:cubicBezTo>
                  <a:cubicBezTo>
                    <a:pt x="1" y="1291"/>
                    <a:pt x="1" y="1179"/>
                    <a:pt x="169" y="1123"/>
                  </a:cubicBezTo>
                  <a:cubicBezTo>
                    <a:pt x="366" y="1067"/>
                    <a:pt x="422" y="927"/>
                    <a:pt x="450" y="758"/>
                  </a:cubicBezTo>
                  <a:cubicBezTo>
                    <a:pt x="450" y="702"/>
                    <a:pt x="450" y="674"/>
                    <a:pt x="478" y="646"/>
                  </a:cubicBezTo>
                  <a:cubicBezTo>
                    <a:pt x="562" y="477"/>
                    <a:pt x="731" y="449"/>
                    <a:pt x="927" y="477"/>
                  </a:cubicBezTo>
                  <a:cubicBezTo>
                    <a:pt x="955" y="477"/>
                    <a:pt x="983" y="505"/>
                    <a:pt x="1011" y="505"/>
                  </a:cubicBezTo>
                  <a:cubicBezTo>
                    <a:pt x="1067" y="562"/>
                    <a:pt x="1039" y="758"/>
                    <a:pt x="1208" y="646"/>
                  </a:cubicBezTo>
                  <a:cubicBezTo>
                    <a:pt x="1236" y="646"/>
                    <a:pt x="1264" y="618"/>
                    <a:pt x="1292" y="618"/>
                  </a:cubicBezTo>
                  <a:cubicBezTo>
                    <a:pt x="1348" y="590"/>
                    <a:pt x="1376" y="562"/>
                    <a:pt x="1432" y="533"/>
                  </a:cubicBezTo>
                  <a:cubicBezTo>
                    <a:pt x="1461" y="505"/>
                    <a:pt x="1489" y="505"/>
                    <a:pt x="1517" y="477"/>
                  </a:cubicBezTo>
                  <a:cubicBezTo>
                    <a:pt x="1741" y="533"/>
                    <a:pt x="1994" y="421"/>
                    <a:pt x="2134" y="562"/>
                  </a:cubicBezTo>
                  <a:cubicBezTo>
                    <a:pt x="2078" y="477"/>
                    <a:pt x="2078" y="309"/>
                    <a:pt x="2247" y="253"/>
                  </a:cubicBezTo>
                  <a:cubicBezTo>
                    <a:pt x="2443" y="225"/>
                    <a:pt x="2527" y="421"/>
                    <a:pt x="2583" y="618"/>
                  </a:cubicBezTo>
                  <a:cubicBezTo>
                    <a:pt x="2640" y="505"/>
                    <a:pt x="2555" y="393"/>
                    <a:pt x="2668" y="281"/>
                  </a:cubicBezTo>
                  <a:cubicBezTo>
                    <a:pt x="2808" y="0"/>
                    <a:pt x="3033" y="562"/>
                    <a:pt x="3201" y="253"/>
                  </a:cubicBezTo>
                  <a:cubicBezTo>
                    <a:pt x="3426" y="337"/>
                    <a:pt x="3622" y="449"/>
                    <a:pt x="3735" y="702"/>
                  </a:cubicBezTo>
                  <a:cubicBezTo>
                    <a:pt x="3791" y="618"/>
                    <a:pt x="3847" y="505"/>
                    <a:pt x="3847" y="365"/>
                  </a:cubicBezTo>
                  <a:cubicBezTo>
                    <a:pt x="3819" y="225"/>
                    <a:pt x="3847" y="112"/>
                    <a:pt x="4015" y="140"/>
                  </a:cubicBezTo>
                  <a:cubicBezTo>
                    <a:pt x="4156" y="168"/>
                    <a:pt x="4240" y="225"/>
                    <a:pt x="4240" y="393"/>
                  </a:cubicBezTo>
                  <a:cubicBezTo>
                    <a:pt x="4240" y="674"/>
                    <a:pt x="4100" y="955"/>
                    <a:pt x="4184" y="1263"/>
                  </a:cubicBezTo>
                  <a:cubicBezTo>
                    <a:pt x="4408" y="1067"/>
                    <a:pt x="4689" y="1151"/>
                    <a:pt x="4942" y="1151"/>
                  </a:cubicBezTo>
                  <a:cubicBezTo>
                    <a:pt x="4942" y="1179"/>
                    <a:pt x="4942" y="1179"/>
                    <a:pt x="4942" y="1207"/>
                  </a:cubicBezTo>
                  <a:cubicBezTo>
                    <a:pt x="4942" y="1235"/>
                    <a:pt x="4942" y="1235"/>
                    <a:pt x="4914" y="123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70"/>
            <p:cNvSpPr/>
            <p:nvPr/>
          </p:nvSpPr>
          <p:spPr>
            <a:xfrm>
              <a:off x="4613250" y="697125"/>
              <a:ext cx="112325" cy="89175"/>
            </a:xfrm>
            <a:custGeom>
              <a:avLst/>
              <a:gdLst/>
              <a:ahLst/>
              <a:cxnLst/>
              <a:rect l="l" t="t" r="r" b="b"/>
              <a:pathLst>
                <a:path w="4493" h="3567" extrusionOk="0">
                  <a:moveTo>
                    <a:pt x="4437" y="1096"/>
                  </a:moveTo>
                  <a:cubicBezTo>
                    <a:pt x="4437" y="1124"/>
                    <a:pt x="4437" y="1152"/>
                    <a:pt x="4437" y="1180"/>
                  </a:cubicBezTo>
                  <a:cubicBezTo>
                    <a:pt x="4493" y="1264"/>
                    <a:pt x="4465" y="1348"/>
                    <a:pt x="4409" y="1461"/>
                  </a:cubicBezTo>
                  <a:cubicBezTo>
                    <a:pt x="4409" y="1489"/>
                    <a:pt x="4381" y="1517"/>
                    <a:pt x="4353" y="1545"/>
                  </a:cubicBezTo>
                  <a:cubicBezTo>
                    <a:pt x="4240" y="1601"/>
                    <a:pt x="4128" y="1685"/>
                    <a:pt x="4016" y="1742"/>
                  </a:cubicBezTo>
                  <a:cubicBezTo>
                    <a:pt x="3538" y="1882"/>
                    <a:pt x="3089" y="1798"/>
                    <a:pt x="2724" y="1433"/>
                  </a:cubicBezTo>
                  <a:cubicBezTo>
                    <a:pt x="2612" y="1320"/>
                    <a:pt x="2472" y="1377"/>
                    <a:pt x="2359" y="1377"/>
                  </a:cubicBezTo>
                  <a:cubicBezTo>
                    <a:pt x="2303" y="1377"/>
                    <a:pt x="2275" y="1348"/>
                    <a:pt x="2247" y="1320"/>
                  </a:cubicBezTo>
                  <a:cubicBezTo>
                    <a:pt x="2275" y="1320"/>
                    <a:pt x="2247" y="1320"/>
                    <a:pt x="2247" y="1320"/>
                  </a:cubicBezTo>
                  <a:cubicBezTo>
                    <a:pt x="2247" y="1320"/>
                    <a:pt x="2275" y="1320"/>
                    <a:pt x="2275" y="1320"/>
                  </a:cubicBezTo>
                  <a:cubicBezTo>
                    <a:pt x="2275" y="1348"/>
                    <a:pt x="2303" y="1377"/>
                    <a:pt x="2303" y="1433"/>
                  </a:cubicBezTo>
                  <a:cubicBezTo>
                    <a:pt x="2275" y="1573"/>
                    <a:pt x="2022" y="1489"/>
                    <a:pt x="2022" y="1685"/>
                  </a:cubicBezTo>
                  <a:cubicBezTo>
                    <a:pt x="2022" y="1713"/>
                    <a:pt x="2022" y="1713"/>
                    <a:pt x="2022" y="1742"/>
                  </a:cubicBezTo>
                  <a:cubicBezTo>
                    <a:pt x="2050" y="1713"/>
                    <a:pt x="2050" y="1713"/>
                    <a:pt x="2078" y="1713"/>
                  </a:cubicBezTo>
                  <a:cubicBezTo>
                    <a:pt x="2219" y="1685"/>
                    <a:pt x="2359" y="1685"/>
                    <a:pt x="2528" y="1854"/>
                  </a:cubicBezTo>
                  <a:cubicBezTo>
                    <a:pt x="2135" y="1938"/>
                    <a:pt x="2163" y="2303"/>
                    <a:pt x="1966" y="2528"/>
                  </a:cubicBezTo>
                  <a:cubicBezTo>
                    <a:pt x="1910" y="2612"/>
                    <a:pt x="1994" y="2640"/>
                    <a:pt x="1994" y="2668"/>
                  </a:cubicBezTo>
                  <a:cubicBezTo>
                    <a:pt x="2022" y="2696"/>
                    <a:pt x="2022" y="2724"/>
                    <a:pt x="2022" y="2752"/>
                  </a:cubicBezTo>
                  <a:cubicBezTo>
                    <a:pt x="2022" y="2780"/>
                    <a:pt x="1994" y="2808"/>
                    <a:pt x="1994" y="2808"/>
                  </a:cubicBezTo>
                  <a:cubicBezTo>
                    <a:pt x="2022" y="2836"/>
                    <a:pt x="2050" y="2780"/>
                    <a:pt x="2078" y="2780"/>
                  </a:cubicBezTo>
                  <a:cubicBezTo>
                    <a:pt x="2135" y="2780"/>
                    <a:pt x="2191" y="2808"/>
                    <a:pt x="2219" y="2865"/>
                  </a:cubicBezTo>
                  <a:cubicBezTo>
                    <a:pt x="2219" y="2921"/>
                    <a:pt x="2135" y="2921"/>
                    <a:pt x="2191" y="2949"/>
                  </a:cubicBezTo>
                  <a:cubicBezTo>
                    <a:pt x="2191" y="2977"/>
                    <a:pt x="2219" y="3005"/>
                    <a:pt x="2219" y="3061"/>
                  </a:cubicBezTo>
                  <a:cubicBezTo>
                    <a:pt x="2275" y="3201"/>
                    <a:pt x="2275" y="3342"/>
                    <a:pt x="2107" y="3454"/>
                  </a:cubicBezTo>
                  <a:cubicBezTo>
                    <a:pt x="1938" y="3566"/>
                    <a:pt x="1770" y="3538"/>
                    <a:pt x="1714" y="3342"/>
                  </a:cubicBezTo>
                  <a:cubicBezTo>
                    <a:pt x="1685" y="3117"/>
                    <a:pt x="1573" y="3005"/>
                    <a:pt x="1461" y="2836"/>
                  </a:cubicBezTo>
                  <a:cubicBezTo>
                    <a:pt x="1461" y="2808"/>
                    <a:pt x="1433" y="2780"/>
                    <a:pt x="1433" y="2752"/>
                  </a:cubicBezTo>
                  <a:cubicBezTo>
                    <a:pt x="1377" y="2612"/>
                    <a:pt x="1292" y="2500"/>
                    <a:pt x="1320" y="2331"/>
                  </a:cubicBezTo>
                  <a:cubicBezTo>
                    <a:pt x="1180" y="2471"/>
                    <a:pt x="1180" y="2640"/>
                    <a:pt x="1208" y="2836"/>
                  </a:cubicBezTo>
                  <a:cubicBezTo>
                    <a:pt x="1236" y="2949"/>
                    <a:pt x="1292" y="3061"/>
                    <a:pt x="1152" y="3145"/>
                  </a:cubicBezTo>
                  <a:cubicBezTo>
                    <a:pt x="1124" y="3145"/>
                    <a:pt x="1096" y="3145"/>
                    <a:pt x="1068" y="3117"/>
                  </a:cubicBezTo>
                  <a:cubicBezTo>
                    <a:pt x="984" y="3061"/>
                    <a:pt x="955" y="2865"/>
                    <a:pt x="787" y="3005"/>
                  </a:cubicBezTo>
                  <a:cubicBezTo>
                    <a:pt x="703" y="3061"/>
                    <a:pt x="591" y="3201"/>
                    <a:pt x="450" y="3117"/>
                  </a:cubicBezTo>
                  <a:cubicBezTo>
                    <a:pt x="338" y="3033"/>
                    <a:pt x="478" y="2921"/>
                    <a:pt x="478" y="2836"/>
                  </a:cubicBezTo>
                  <a:cubicBezTo>
                    <a:pt x="450" y="2668"/>
                    <a:pt x="506" y="2415"/>
                    <a:pt x="169" y="2415"/>
                  </a:cubicBezTo>
                  <a:cubicBezTo>
                    <a:pt x="85" y="2443"/>
                    <a:pt x="1" y="2387"/>
                    <a:pt x="29" y="2275"/>
                  </a:cubicBezTo>
                  <a:cubicBezTo>
                    <a:pt x="29" y="2247"/>
                    <a:pt x="57" y="2219"/>
                    <a:pt x="85" y="2219"/>
                  </a:cubicBezTo>
                  <a:cubicBezTo>
                    <a:pt x="366" y="2107"/>
                    <a:pt x="394" y="2022"/>
                    <a:pt x="254" y="1770"/>
                  </a:cubicBezTo>
                  <a:cubicBezTo>
                    <a:pt x="197" y="1685"/>
                    <a:pt x="197" y="1601"/>
                    <a:pt x="254" y="1489"/>
                  </a:cubicBezTo>
                  <a:cubicBezTo>
                    <a:pt x="310" y="1433"/>
                    <a:pt x="366" y="1405"/>
                    <a:pt x="366" y="1320"/>
                  </a:cubicBezTo>
                  <a:cubicBezTo>
                    <a:pt x="310" y="1040"/>
                    <a:pt x="338" y="843"/>
                    <a:pt x="703" y="899"/>
                  </a:cubicBezTo>
                  <a:cubicBezTo>
                    <a:pt x="787" y="927"/>
                    <a:pt x="815" y="731"/>
                    <a:pt x="1012" y="731"/>
                  </a:cubicBezTo>
                  <a:cubicBezTo>
                    <a:pt x="815" y="675"/>
                    <a:pt x="731" y="534"/>
                    <a:pt x="562" y="759"/>
                  </a:cubicBezTo>
                  <a:cubicBezTo>
                    <a:pt x="394" y="984"/>
                    <a:pt x="282" y="731"/>
                    <a:pt x="169" y="590"/>
                  </a:cubicBezTo>
                  <a:cubicBezTo>
                    <a:pt x="141" y="562"/>
                    <a:pt x="169" y="534"/>
                    <a:pt x="169" y="506"/>
                  </a:cubicBezTo>
                  <a:lnTo>
                    <a:pt x="169" y="506"/>
                  </a:lnTo>
                  <a:cubicBezTo>
                    <a:pt x="197" y="478"/>
                    <a:pt x="226" y="450"/>
                    <a:pt x="254" y="450"/>
                  </a:cubicBezTo>
                  <a:lnTo>
                    <a:pt x="254" y="450"/>
                  </a:lnTo>
                  <a:cubicBezTo>
                    <a:pt x="282" y="422"/>
                    <a:pt x="310" y="394"/>
                    <a:pt x="338" y="366"/>
                  </a:cubicBezTo>
                  <a:cubicBezTo>
                    <a:pt x="366" y="366"/>
                    <a:pt x="394" y="394"/>
                    <a:pt x="394" y="394"/>
                  </a:cubicBezTo>
                  <a:cubicBezTo>
                    <a:pt x="450" y="338"/>
                    <a:pt x="506" y="366"/>
                    <a:pt x="534" y="310"/>
                  </a:cubicBezTo>
                  <a:lnTo>
                    <a:pt x="562" y="310"/>
                  </a:lnTo>
                  <a:cubicBezTo>
                    <a:pt x="591" y="282"/>
                    <a:pt x="647" y="310"/>
                    <a:pt x="703" y="254"/>
                  </a:cubicBezTo>
                  <a:lnTo>
                    <a:pt x="703" y="254"/>
                  </a:lnTo>
                  <a:cubicBezTo>
                    <a:pt x="703" y="254"/>
                    <a:pt x="731" y="254"/>
                    <a:pt x="759" y="254"/>
                  </a:cubicBezTo>
                  <a:cubicBezTo>
                    <a:pt x="759" y="254"/>
                    <a:pt x="787" y="282"/>
                    <a:pt x="787" y="282"/>
                  </a:cubicBezTo>
                  <a:cubicBezTo>
                    <a:pt x="787" y="282"/>
                    <a:pt x="815" y="254"/>
                    <a:pt x="815" y="254"/>
                  </a:cubicBezTo>
                  <a:cubicBezTo>
                    <a:pt x="815" y="225"/>
                    <a:pt x="815" y="197"/>
                    <a:pt x="843" y="197"/>
                  </a:cubicBezTo>
                  <a:lnTo>
                    <a:pt x="843" y="197"/>
                  </a:lnTo>
                  <a:cubicBezTo>
                    <a:pt x="871" y="169"/>
                    <a:pt x="899" y="169"/>
                    <a:pt x="927" y="141"/>
                  </a:cubicBezTo>
                  <a:cubicBezTo>
                    <a:pt x="927" y="141"/>
                    <a:pt x="955" y="141"/>
                    <a:pt x="984" y="141"/>
                  </a:cubicBezTo>
                  <a:cubicBezTo>
                    <a:pt x="1012" y="113"/>
                    <a:pt x="1040" y="113"/>
                    <a:pt x="1068" y="85"/>
                  </a:cubicBezTo>
                  <a:cubicBezTo>
                    <a:pt x="1096" y="85"/>
                    <a:pt x="1096" y="85"/>
                    <a:pt x="1124" y="85"/>
                  </a:cubicBezTo>
                  <a:cubicBezTo>
                    <a:pt x="1152" y="57"/>
                    <a:pt x="1180" y="29"/>
                    <a:pt x="1208" y="29"/>
                  </a:cubicBezTo>
                  <a:cubicBezTo>
                    <a:pt x="1264" y="29"/>
                    <a:pt x="1292" y="29"/>
                    <a:pt x="1349" y="29"/>
                  </a:cubicBezTo>
                  <a:cubicBezTo>
                    <a:pt x="1405" y="1"/>
                    <a:pt x="1433" y="1"/>
                    <a:pt x="1489" y="29"/>
                  </a:cubicBezTo>
                  <a:cubicBezTo>
                    <a:pt x="1489" y="57"/>
                    <a:pt x="1517" y="85"/>
                    <a:pt x="1517" y="85"/>
                  </a:cubicBezTo>
                  <a:cubicBezTo>
                    <a:pt x="1377" y="310"/>
                    <a:pt x="1601" y="506"/>
                    <a:pt x="1601" y="731"/>
                  </a:cubicBezTo>
                  <a:cubicBezTo>
                    <a:pt x="1629" y="871"/>
                    <a:pt x="1742" y="899"/>
                    <a:pt x="1938" y="815"/>
                  </a:cubicBezTo>
                  <a:cubicBezTo>
                    <a:pt x="2050" y="759"/>
                    <a:pt x="2135" y="759"/>
                    <a:pt x="2275" y="787"/>
                  </a:cubicBezTo>
                  <a:cubicBezTo>
                    <a:pt x="2556" y="899"/>
                    <a:pt x="2836" y="984"/>
                    <a:pt x="3145" y="1068"/>
                  </a:cubicBezTo>
                  <a:cubicBezTo>
                    <a:pt x="3117" y="871"/>
                    <a:pt x="3117" y="675"/>
                    <a:pt x="3286" y="478"/>
                  </a:cubicBezTo>
                  <a:cubicBezTo>
                    <a:pt x="3370" y="562"/>
                    <a:pt x="3398" y="703"/>
                    <a:pt x="3510" y="759"/>
                  </a:cubicBezTo>
                  <a:cubicBezTo>
                    <a:pt x="3566" y="675"/>
                    <a:pt x="3538" y="478"/>
                    <a:pt x="3707" y="506"/>
                  </a:cubicBezTo>
                  <a:cubicBezTo>
                    <a:pt x="3931" y="534"/>
                    <a:pt x="3847" y="759"/>
                    <a:pt x="3931" y="899"/>
                  </a:cubicBezTo>
                  <a:cubicBezTo>
                    <a:pt x="4072" y="899"/>
                    <a:pt x="3988" y="731"/>
                    <a:pt x="4100" y="675"/>
                  </a:cubicBezTo>
                  <a:cubicBezTo>
                    <a:pt x="4156" y="731"/>
                    <a:pt x="4128" y="843"/>
                    <a:pt x="4240" y="871"/>
                  </a:cubicBezTo>
                  <a:cubicBezTo>
                    <a:pt x="4465" y="787"/>
                    <a:pt x="4493" y="927"/>
                    <a:pt x="4437" y="109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70"/>
            <p:cNvSpPr/>
            <p:nvPr/>
          </p:nvSpPr>
          <p:spPr>
            <a:xfrm>
              <a:off x="5103875" y="781350"/>
              <a:ext cx="108100" cy="80750"/>
            </a:xfrm>
            <a:custGeom>
              <a:avLst/>
              <a:gdLst/>
              <a:ahLst/>
              <a:cxnLst/>
              <a:rect l="l" t="t" r="r" b="b"/>
              <a:pathLst>
                <a:path w="4324" h="3230" extrusionOk="0">
                  <a:moveTo>
                    <a:pt x="2471" y="3173"/>
                  </a:moveTo>
                  <a:lnTo>
                    <a:pt x="2330" y="3173"/>
                  </a:lnTo>
                  <a:cubicBezTo>
                    <a:pt x="2190" y="3229"/>
                    <a:pt x="2050" y="3145"/>
                    <a:pt x="1909" y="3173"/>
                  </a:cubicBezTo>
                  <a:cubicBezTo>
                    <a:pt x="1769" y="3145"/>
                    <a:pt x="1769" y="3033"/>
                    <a:pt x="1797" y="2921"/>
                  </a:cubicBezTo>
                  <a:cubicBezTo>
                    <a:pt x="1853" y="2640"/>
                    <a:pt x="2106" y="2359"/>
                    <a:pt x="1713" y="2106"/>
                  </a:cubicBezTo>
                  <a:cubicBezTo>
                    <a:pt x="1685" y="2135"/>
                    <a:pt x="1713" y="2219"/>
                    <a:pt x="1685" y="2303"/>
                  </a:cubicBezTo>
                  <a:cubicBezTo>
                    <a:pt x="1685" y="2331"/>
                    <a:pt x="1657" y="2359"/>
                    <a:pt x="1657" y="2387"/>
                  </a:cubicBezTo>
                  <a:cubicBezTo>
                    <a:pt x="1628" y="2443"/>
                    <a:pt x="1628" y="2471"/>
                    <a:pt x="1600" y="2528"/>
                  </a:cubicBezTo>
                  <a:cubicBezTo>
                    <a:pt x="1516" y="2668"/>
                    <a:pt x="1404" y="2808"/>
                    <a:pt x="1235" y="2724"/>
                  </a:cubicBezTo>
                  <a:cubicBezTo>
                    <a:pt x="1039" y="2612"/>
                    <a:pt x="1151" y="2471"/>
                    <a:pt x="1235" y="2331"/>
                  </a:cubicBezTo>
                  <a:cubicBezTo>
                    <a:pt x="1263" y="2331"/>
                    <a:pt x="1263" y="2303"/>
                    <a:pt x="1235" y="2275"/>
                  </a:cubicBezTo>
                  <a:cubicBezTo>
                    <a:pt x="1263" y="2247"/>
                    <a:pt x="1179" y="2247"/>
                    <a:pt x="1207" y="2247"/>
                  </a:cubicBezTo>
                  <a:cubicBezTo>
                    <a:pt x="1235" y="2247"/>
                    <a:pt x="1235" y="2247"/>
                    <a:pt x="1235" y="2275"/>
                  </a:cubicBezTo>
                  <a:cubicBezTo>
                    <a:pt x="1179" y="2443"/>
                    <a:pt x="1095" y="2556"/>
                    <a:pt x="899" y="2584"/>
                  </a:cubicBezTo>
                  <a:cubicBezTo>
                    <a:pt x="786" y="2471"/>
                    <a:pt x="786" y="2331"/>
                    <a:pt x="899" y="2219"/>
                  </a:cubicBezTo>
                  <a:cubicBezTo>
                    <a:pt x="983" y="2106"/>
                    <a:pt x="1039" y="2022"/>
                    <a:pt x="1011" y="1882"/>
                  </a:cubicBezTo>
                  <a:cubicBezTo>
                    <a:pt x="842" y="1573"/>
                    <a:pt x="814" y="1545"/>
                    <a:pt x="927" y="1348"/>
                  </a:cubicBezTo>
                  <a:cubicBezTo>
                    <a:pt x="702" y="1433"/>
                    <a:pt x="870" y="1742"/>
                    <a:pt x="618" y="1826"/>
                  </a:cubicBezTo>
                  <a:cubicBezTo>
                    <a:pt x="758" y="1966"/>
                    <a:pt x="899" y="1742"/>
                    <a:pt x="1039" y="1882"/>
                  </a:cubicBezTo>
                  <a:cubicBezTo>
                    <a:pt x="1011" y="2106"/>
                    <a:pt x="842" y="2247"/>
                    <a:pt x="730" y="2415"/>
                  </a:cubicBezTo>
                  <a:cubicBezTo>
                    <a:pt x="618" y="2275"/>
                    <a:pt x="449" y="2219"/>
                    <a:pt x="309" y="2135"/>
                  </a:cubicBezTo>
                  <a:cubicBezTo>
                    <a:pt x="253" y="2050"/>
                    <a:pt x="309" y="1938"/>
                    <a:pt x="281" y="1826"/>
                  </a:cubicBezTo>
                  <a:cubicBezTo>
                    <a:pt x="253" y="1770"/>
                    <a:pt x="225" y="1742"/>
                    <a:pt x="197" y="1685"/>
                  </a:cubicBezTo>
                  <a:cubicBezTo>
                    <a:pt x="141" y="1601"/>
                    <a:pt x="141" y="1545"/>
                    <a:pt x="112" y="1489"/>
                  </a:cubicBezTo>
                  <a:cubicBezTo>
                    <a:pt x="0" y="1320"/>
                    <a:pt x="56" y="1208"/>
                    <a:pt x="225" y="1180"/>
                  </a:cubicBezTo>
                  <a:cubicBezTo>
                    <a:pt x="421" y="1124"/>
                    <a:pt x="534" y="1180"/>
                    <a:pt x="505" y="1292"/>
                  </a:cubicBezTo>
                  <a:cubicBezTo>
                    <a:pt x="477" y="1068"/>
                    <a:pt x="618" y="1012"/>
                    <a:pt x="955" y="955"/>
                  </a:cubicBezTo>
                  <a:cubicBezTo>
                    <a:pt x="1263" y="871"/>
                    <a:pt x="1544" y="815"/>
                    <a:pt x="1769" y="1040"/>
                  </a:cubicBezTo>
                  <a:cubicBezTo>
                    <a:pt x="1937" y="1208"/>
                    <a:pt x="2162" y="1348"/>
                    <a:pt x="2302" y="1545"/>
                  </a:cubicBezTo>
                  <a:cubicBezTo>
                    <a:pt x="2274" y="1377"/>
                    <a:pt x="2106" y="1348"/>
                    <a:pt x="2022" y="1236"/>
                  </a:cubicBezTo>
                  <a:cubicBezTo>
                    <a:pt x="1881" y="1096"/>
                    <a:pt x="1881" y="899"/>
                    <a:pt x="2078" y="871"/>
                  </a:cubicBezTo>
                  <a:cubicBezTo>
                    <a:pt x="2274" y="871"/>
                    <a:pt x="2330" y="675"/>
                    <a:pt x="2527" y="647"/>
                  </a:cubicBezTo>
                  <a:cubicBezTo>
                    <a:pt x="2555" y="647"/>
                    <a:pt x="2611" y="675"/>
                    <a:pt x="2555" y="590"/>
                  </a:cubicBezTo>
                  <a:cubicBezTo>
                    <a:pt x="2527" y="590"/>
                    <a:pt x="2499" y="562"/>
                    <a:pt x="2443" y="562"/>
                  </a:cubicBezTo>
                  <a:cubicBezTo>
                    <a:pt x="2415" y="562"/>
                    <a:pt x="2386" y="534"/>
                    <a:pt x="2358" y="534"/>
                  </a:cubicBezTo>
                  <a:cubicBezTo>
                    <a:pt x="2190" y="450"/>
                    <a:pt x="2162" y="310"/>
                    <a:pt x="2246" y="169"/>
                  </a:cubicBezTo>
                  <a:cubicBezTo>
                    <a:pt x="2302" y="1"/>
                    <a:pt x="2443" y="29"/>
                    <a:pt x="2583" y="57"/>
                  </a:cubicBezTo>
                  <a:cubicBezTo>
                    <a:pt x="2780" y="113"/>
                    <a:pt x="2976" y="113"/>
                    <a:pt x="3116" y="310"/>
                  </a:cubicBezTo>
                  <a:cubicBezTo>
                    <a:pt x="3257" y="562"/>
                    <a:pt x="3453" y="450"/>
                    <a:pt x="3594" y="282"/>
                  </a:cubicBezTo>
                  <a:cubicBezTo>
                    <a:pt x="3790" y="29"/>
                    <a:pt x="3959" y="29"/>
                    <a:pt x="4183" y="254"/>
                  </a:cubicBezTo>
                  <a:cubicBezTo>
                    <a:pt x="4324" y="647"/>
                    <a:pt x="4267" y="843"/>
                    <a:pt x="3903" y="1152"/>
                  </a:cubicBezTo>
                  <a:cubicBezTo>
                    <a:pt x="3987" y="1208"/>
                    <a:pt x="4071" y="1236"/>
                    <a:pt x="4155" y="1264"/>
                  </a:cubicBezTo>
                  <a:cubicBezTo>
                    <a:pt x="4267" y="1348"/>
                    <a:pt x="4296" y="1461"/>
                    <a:pt x="4155" y="1517"/>
                  </a:cubicBezTo>
                  <a:cubicBezTo>
                    <a:pt x="3931" y="1601"/>
                    <a:pt x="3959" y="1826"/>
                    <a:pt x="3874" y="1994"/>
                  </a:cubicBezTo>
                  <a:cubicBezTo>
                    <a:pt x="3846" y="2022"/>
                    <a:pt x="3818" y="2022"/>
                    <a:pt x="3790" y="2050"/>
                  </a:cubicBezTo>
                  <a:cubicBezTo>
                    <a:pt x="3509" y="2050"/>
                    <a:pt x="3397" y="1882"/>
                    <a:pt x="3397" y="1545"/>
                  </a:cubicBezTo>
                  <a:cubicBezTo>
                    <a:pt x="3313" y="1713"/>
                    <a:pt x="3341" y="1854"/>
                    <a:pt x="3257" y="1966"/>
                  </a:cubicBezTo>
                  <a:cubicBezTo>
                    <a:pt x="3201" y="2050"/>
                    <a:pt x="3116" y="2078"/>
                    <a:pt x="3032" y="2050"/>
                  </a:cubicBezTo>
                  <a:cubicBezTo>
                    <a:pt x="2948" y="2022"/>
                    <a:pt x="2892" y="1966"/>
                    <a:pt x="2976" y="1854"/>
                  </a:cubicBezTo>
                  <a:cubicBezTo>
                    <a:pt x="3004" y="2135"/>
                    <a:pt x="2836" y="2247"/>
                    <a:pt x="2639" y="2359"/>
                  </a:cubicBezTo>
                  <a:cubicBezTo>
                    <a:pt x="2892" y="2443"/>
                    <a:pt x="3004" y="2612"/>
                    <a:pt x="2892" y="2808"/>
                  </a:cubicBezTo>
                  <a:cubicBezTo>
                    <a:pt x="2836" y="2921"/>
                    <a:pt x="2808" y="3033"/>
                    <a:pt x="2751" y="3145"/>
                  </a:cubicBezTo>
                  <a:cubicBezTo>
                    <a:pt x="2667" y="3173"/>
                    <a:pt x="2555" y="3117"/>
                    <a:pt x="2471" y="317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" name="Google Shape;2077;p70"/>
            <p:cNvSpPr/>
            <p:nvPr/>
          </p:nvSpPr>
          <p:spPr>
            <a:xfrm>
              <a:off x="4901725" y="775750"/>
              <a:ext cx="190225" cy="69500"/>
            </a:xfrm>
            <a:custGeom>
              <a:avLst/>
              <a:gdLst/>
              <a:ahLst/>
              <a:cxnLst/>
              <a:rect l="l" t="t" r="r" b="b"/>
              <a:pathLst>
                <a:path w="7609" h="2780" extrusionOk="0">
                  <a:moveTo>
                    <a:pt x="1320" y="1797"/>
                  </a:moveTo>
                  <a:cubicBezTo>
                    <a:pt x="1180" y="1881"/>
                    <a:pt x="1152" y="2022"/>
                    <a:pt x="1039" y="2106"/>
                  </a:cubicBezTo>
                  <a:cubicBezTo>
                    <a:pt x="955" y="2162"/>
                    <a:pt x="983" y="2246"/>
                    <a:pt x="1067" y="2274"/>
                  </a:cubicBezTo>
                  <a:cubicBezTo>
                    <a:pt x="1124" y="2274"/>
                    <a:pt x="1180" y="2302"/>
                    <a:pt x="1208" y="2274"/>
                  </a:cubicBezTo>
                  <a:cubicBezTo>
                    <a:pt x="1376" y="2218"/>
                    <a:pt x="1489" y="2134"/>
                    <a:pt x="1545" y="2415"/>
                  </a:cubicBezTo>
                  <a:cubicBezTo>
                    <a:pt x="1601" y="2555"/>
                    <a:pt x="1769" y="2443"/>
                    <a:pt x="1854" y="2330"/>
                  </a:cubicBezTo>
                  <a:lnTo>
                    <a:pt x="1854" y="2330"/>
                  </a:lnTo>
                  <a:cubicBezTo>
                    <a:pt x="1966" y="2246"/>
                    <a:pt x="2050" y="2162"/>
                    <a:pt x="2162" y="2078"/>
                  </a:cubicBezTo>
                  <a:cubicBezTo>
                    <a:pt x="2190" y="2022"/>
                    <a:pt x="2275" y="1994"/>
                    <a:pt x="2303" y="1994"/>
                  </a:cubicBezTo>
                  <a:cubicBezTo>
                    <a:pt x="2584" y="2106"/>
                    <a:pt x="2640" y="1909"/>
                    <a:pt x="2696" y="1713"/>
                  </a:cubicBezTo>
                  <a:cubicBezTo>
                    <a:pt x="2724" y="1572"/>
                    <a:pt x="3117" y="1376"/>
                    <a:pt x="3285" y="1404"/>
                  </a:cubicBezTo>
                  <a:cubicBezTo>
                    <a:pt x="3538" y="1460"/>
                    <a:pt x="3538" y="1460"/>
                    <a:pt x="3622" y="1207"/>
                  </a:cubicBezTo>
                  <a:cubicBezTo>
                    <a:pt x="3678" y="1011"/>
                    <a:pt x="3678" y="758"/>
                    <a:pt x="3931" y="674"/>
                  </a:cubicBezTo>
                  <a:cubicBezTo>
                    <a:pt x="3959" y="702"/>
                    <a:pt x="3987" y="758"/>
                    <a:pt x="4015" y="814"/>
                  </a:cubicBezTo>
                  <a:cubicBezTo>
                    <a:pt x="4128" y="674"/>
                    <a:pt x="4128" y="674"/>
                    <a:pt x="4184" y="281"/>
                  </a:cubicBezTo>
                  <a:cubicBezTo>
                    <a:pt x="4100" y="225"/>
                    <a:pt x="4043" y="393"/>
                    <a:pt x="3931" y="337"/>
                  </a:cubicBezTo>
                  <a:cubicBezTo>
                    <a:pt x="3903" y="253"/>
                    <a:pt x="3875" y="141"/>
                    <a:pt x="3875" y="28"/>
                  </a:cubicBezTo>
                  <a:cubicBezTo>
                    <a:pt x="4100" y="0"/>
                    <a:pt x="4240" y="169"/>
                    <a:pt x="4436" y="253"/>
                  </a:cubicBezTo>
                  <a:cubicBezTo>
                    <a:pt x="4521" y="281"/>
                    <a:pt x="4549" y="365"/>
                    <a:pt x="4605" y="225"/>
                  </a:cubicBezTo>
                  <a:cubicBezTo>
                    <a:pt x="4661" y="141"/>
                    <a:pt x="4717" y="225"/>
                    <a:pt x="4745" y="253"/>
                  </a:cubicBezTo>
                  <a:cubicBezTo>
                    <a:pt x="4773" y="309"/>
                    <a:pt x="4773" y="365"/>
                    <a:pt x="4745" y="393"/>
                  </a:cubicBezTo>
                  <a:cubicBezTo>
                    <a:pt x="4436" y="449"/>
                    <a:pt x="4633" y="646"/>
                    <a:pt x="4605" y="786"/>
                  </a:cubicBezTo>
                  <a:cubicBezTo>
                    <a:pt x="4493" y="814"/>
                    <a:pt x="4352" y="843"/>
                    <a:pt x="4184" y="871"/>
                  </a:cubicBezTo>
                  <a:cubicBezTo>
                    <a:pt x="4324" y="955"/>
                    <a:pt x="4408" y="1067"/>
                    <a:pt x="4436" y="1179"/>
                  </a:cubicBezTo>
                  <a:cubicBezTo>
                    <a:pt x="4549" y="1432"/>
                    <a:pt x="4717" y="1572"/>
                    <a:pt x="4998" y="1516"/>
                  </a:cubicBezTo>
                  <a:cubicBezTo>
                    <a:pt x="5138" y="1516"/>
                    <a:pt x="5223" y="1601"/>
                    <a:pt x="5138" y="1741"/>
                  </a:cubicBezTo>
                  <a:cubicBezTo>
                    <a:pt x="5082" y="1909"/>
                    <a:pt x="5223" y="1994"/>
                    <a:pt x="5279" y="2134"/>
                  </a:cubicBezTo>
                  <a:cubicBezTo>
                    <a:pt x="5307" y="2162"/>
                    <a:pt x="5363" y="2162"/>
                    <a:pt x="5391" y="2134"/>
                  </a:cubicBezTo>
                  <a:cubicBezTo>
                    <a:pt x="5447" y="2106"/>
                    <a:pt x="5447" y="2050"/>
                    <a:pt x="5391" y="2022"/>
                  </a:cubicBezTo>
                  <a:cubicBezTo>
                    <a:pt x="5307" y="1937"/>
                    <a:pt x="5251" y="1881"/>
                    <a:pt x="5391" y="1769"/>
                  </a:cubicBezTo>
                  <a:cubicBezTo>
                    <a:pt x="5419" y="1853"/>
                    <a:pt x="5475" y="1909"/>
                    <a:pt x="5503" y="1994"/>
                  </a:cubicBezTo>
                  <a:cubicBezTo>
                    <a:pt x="5559" y="2106"/>
                    <a:pt x="5644" y="2134"/>
                    <a:pt x="5728" y="2022"/>
                  </a:cubicBezTo>
                  <a:cubicBezTo>
                    <a:pt x="5812" y="1909"/>
                    <a:pt x="5924" y="1881"/>
                    <a:pt x="6009" y="1909"/>
                  </a:cubicBezTo>
                  <a:cubicBezTo>
                    <a:pt x="6205" y="1966"/>
                    <a:pt x="6149" y="1825"/>
                    <a:pt x="6121" y="1769"/>
                  </a:cubicBezTo>
                  <a:cubicBezTo>
                    <a:pt x="6093" y="1685"/>
                    <a:pt x="6037" y="1629"/>
                    <a:pt x="6121" y="1572"/>
                  </a:cubicBezTo>
                  <a:cubicBezTo>
                    <a:pt x="6317" y="1488"/>
                    <a:pt x="6346" y="1292"/>
                    <a:pt x="6430" y="1123"/>
                  </a:cubicBezTo>
                  <a:cubicBezTo>
                    <a:pt x="6458" y="1123"/>
                    <a:pt x="6458" y="1123"/>
                    <a:pt x="6486" y="1123"/>
                  </a:cubicBezTo>
                  <a:cubicBezTo>
                    <a:pt x="6514" y="1151"/>
                    <a:pt x="6542" y="1151"/>
                    <a:pt x="6570" y="1151"/>
                  </a:cubicBezTo>
                  <a:cubicBezTo>
                    <a:pt x="6682" y="1179"/>
                    <a:pt x="6795" y="1264"/>
                    <a:pt x="6907" y="1264"/>
                  </a:cubicBezTo>
                  <a:cubicBezTo>
                    <a:pt x="7244" y="1095"/>
                    <a:pt x="7384" y="1404"/>
                    <a:pt x="7525" y="1572"/>
                  </a:cubicBezTo>
                  <a:cubicBezTo>
                    <a:pt x="7609" y="1713"/>
                    <a:pt x="7581" y="1966"/>
                    <a:pt x="7497" y="2162"/>
                  </a:cubicBezTo>
                  <a:cubicBezTo>
                    <a:pt x="7468" y="2218"/>
                    <a:pt x="7468" y="2302"/>
                    <a:pt x="7525" y="2330"/>
                  </a:cubicBezTo>
                  <a:cubicBezTo>
                    <a:pt x="7468" y="2611"/>
                    <a:pt x="7300" y="2780"/>
                    <a:pt x="7104" y="2724"/>
                  </a:cubicBezTo>
                  <a:cubicBezTo>
                    <a:pt x="6907" y="2695"/>
                    <a:pt x="6767" y="2471"/>
                    <a:pt x="6795" y="2218"/>
                  </a:cubicBezTo>
                  <a:cubicBezTo>
                    <a:pt x="6823" y="2134"/>
                    <a:pt x="6823" y="2022"/>
                    <a:pt x="6795" y="1937"/>
                  </a:cubicBezTo>
                  <a:cubicBezTo>
                    <a:pt x="6767" y="1937"/>
                    <a:pt x="6739" y="1937"/>
                    <a:pt x="6739" y="1966"/>
                  </a:cubicBezTo>
                  <a:cubicBezTo>
                    <a:pt x="6654" y="2415"/>
                    <a:pt x="6289" y="2359"/>
                    <a:pt x="6009" y="2359"/>
                  </a:cubicBezTo>
                  <a:cubicBezTo>
                    <a:pt x="5756" y="2387"/>
                    <a:pt x="5559" y="2359"/>
                    <a:pt x="5335" y="2471"/>
                  </a:cubicBezTo>
                  <a:cubicBezTo>
                    <a:pt x="5138" y="2583"/>
                    <a:pt x="4858" y="2667"/>
                    <a:pt x="4605" y="2527"/>
                  </a:cubicBezTo>
                  <a:cubicBezTo>
                    <a:pt x="4577" y="2499"/>
                    <a:pt x="4577" y="2471"/>
                    <a:pt x="4577" y="2443"/>
                  </a:cubicBezTo>
                  <a:cubicBezTo>
                    <a:pt x="4577" y="2387"/>
                    <a:pt x="4633" y="2359"/>
                    <a:pt x="4689" y="2302"/>
                  </a:cubicBezTo>
                  <a:cubicBezTo>
                    <a:pt x="4914" y="2106"/>
                    <a:pt x="4886" y="1881"/>
                    <a:pt x="4577" y="1769"/>
                  </a:cubicBezTo>
                  <a:cubicBezTo>
                    <a:pt x="4465" y="1741"/>
                    <a:pt x="4380" y="1629"/>
                    <a:pt x="4268" y="1629"/>
                  </a:cubicBezTo>
                  <a:cubicBezTo>
                    <a:pt x="4184" y="1629"/>
                    <a:pt x="4100" y="1629"/>
                    <a:pt x="4043" y="1572"/>
                  </a:cubicBezTo>
                  <a:cubicBezTo>
                    <a:pt x="3903" y="1460"/>
                    <a:pt x="3959" y="1572"/>
                    <a:pt x="3959" y="1629"/>
                  </a:cubicBezTo>
                  <a:cubicBezTo>
                    <a:pt x="3931" y="1769"/>
                    <a:pt x="3819" y="1713"/>
                    <a:pt x="3735" y="1713"/>
                  </a:cubicBezTo>
                  <a:cubicBezTo>
                    <a:pt x="3370" y="1741"/>
                    <a:pt x="3370" y="1741"/>
                    <a:pt x="3229" y="1825"/>
                  </a:cubicBezTo>
                  <a:cubicBezTo>
                    <a:pt x="3257" y="1853"/>
                    <a:pt x="3285" y="1881"/>
                    <a:pt x="3285" y="1909"/>
                  </a:cubicBezTo>
                  <a:cubicBezTo>
                    <a:pt x="3201" y="2134"/>
                    <a:pt x="3005" y="2190"/>
                    <a:pt x="2836" y="2302"/>
                  </a:cubicBezTo>
                  <a:cubicBezTo>
                    <a:pt x="2892" y="2415"/>
                    <a:pt x="2977" y="2471"/>
                    <a:pt x="3033" y="2555"/>
                  </a:cubicBezTo>
                  <a:cubicBezTo>
                    <a:pt x="3061" y="2583"/>
                    <a:pt x="3061" y="2611"/>
                    <a:pt x="3033" y="2639"/>
                  </a:cubicBezTo>
                  <a:cubicBezTo>
                    <a:pt x="2920" y="2639"/>
                    <a:pt x="2836" y="2611"/>
                    <a:pt x="2752" y="2611"/>
                  </a:cubicBezTo>
                  <a:cubicBezTo>
                    <a:pt x="2640" y="2695"/>
                    <a:pt x="2499" y="2583"/>
                    <a:pt x="2387" y="2667"/>
                  </a:cubicBezTo>
                  <a:cubicBezTo>
                    <a:pt x="2275" y="2639"/>
                    <a:pt x="2162" y="2639"/>
                    <a:pt x="2050" y="2639"/>
                  </a:cubicBezTo>
                  <a:cubicBezTo>
                    <a:pt x="1769" y="2695"/>
                    <a:pt x="1517" y="2555"/>
                    <a:pt x="1264" y="2639"/>
                  </a:cubicBezTo>
                  <a:cubicBezTo>
                    <a:pt x="1096" y="2639"/>
                    <a:pt x="927" y="2611"/>
                    <a:pt x="787" y="2611"/>
                  </a:cubicBezTo>
                  <a:cubicBezTo>
                    <a:pt x="674" y="2695"/>
                    <a:pt x="534" y="2583"/>
                    <a:pt x="422" y="2639"/>
                  </a:cubicBezTo>
                  <a:cubicBezTo>
                    <a:pt x="338" y="2639"/>
                    <a:pt x="225" y="2639"/>
                    <a:pt x="141" y="2639"/>
                  </a:cubicBezTo>
                  <a:cubicBezTo>
                    <a:pt x="85" y="2667"/>
                    <a:pt x="57" y="2667"/>
                    <a:pt x="1" y="2611"/>
                  </a:cubicBezTo>
                  <a:cubicBezTo>
                    <a:pt x="1" y="2527"/>
                    <a:pt x="29" y="2443"/>
                    <a:pt x="113" y="2359"/>
                  </a:cubicBezTo>
                  <a:cubicBezTo>
                    <a:pt x="338" y="2106"/>
                    <a:pt x="394" y="1966"/>
                    <a:pt x="394" y="1629"/>
                  </a:cubicBezTo>
                  <a:cubicBezTo>
                    <a:pt x="618" y="1713"/>
                    <a:pt x="703" y="1685"/>
                    <a:pt x="674" y="1460"/>
                  </a:cubicBezTo>
                  <a:cubicBezTo>
                    <a:pt x="618" y="1236"/>
                    <a:pt x="927" y="1348"/>
                    <a:pt x="899" y="1151"/>
                  </a:cubicBezTo>
                  <a:cubicBezTo>
                    <a:pt x="899" y="1151"/>
                    <a:pt x="1011" y="1207"/>
                    <a:pt x="1096" y="1236"/>
                  </a:cubicBezTo>
                  <a:cubicBezTo>
                    <a:pt x="1292" y="1320"/>
                    <a:pt x="1404" y="1404"/>
                    <a:pt x="1320" y="1629"/>
                  </a:cubicBezTo>
                  <a:cubicBezTo>
                    <a:pt x="1292" y="1685"/>
                    <a:pt x="1320" y="1741"/>
                    <a:pt x="1320" y="17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" name="Google Shape;2078;p70"/>
            <p:cNvSpPr/>
            <p:nvPr/>
          </p:nvSpPr>
          <p:spPr>
            <a:xfrm>
              <a:off x="4616775" y="801000"/>
              <a:ext cx="152325" cy="47050"/>
            </a:xfrm>
            <a:custGeom>
              <a:avLst/>
              <a:gdLst/>
              <a:ahLst/>
              <a:cxnLst/>
              <a:rect l="l" t="t" r="r" b="b"/>
              <a:pathLst>
                <a:path w="6093" h="1882" extrusionOk="0">
                  <a:moveTo>
                    <a:pt x="2808" y="1629"/>
                  </a:moveTo>
                  <a:cubicBezTo>
                    <a:pt x="2667" y="1601"/>
                    <a:pt x="2499" y="1601"/>
                    <a:pt x="2331" y="1573"/>
                  </a:cubicBezTo>
                  <a:cubicBezTo>
                    <a:pt x="2302" y="1517"/>
                    <a:pt x="2218" y="1545"/>
                    <a:pt x="2162" y="1517"/>
                  </a:cubicBezTo>
                  <a:cubicBezTo>
                    <a:pt x="1909" y="1264"/>
                    <a:pt x="1601" y="1124"/>
                    <a:pt x="1264" y="1180"/>
                  </a:cubicBezTo>
                  <a:cubicBezTo>
                    <a:pt x="1208" y="1180"/>
                    <a:pt x="1179" y="1180"/>
                    <a:pt x="1179" y="1152"/>
                  </a:cubicBezTo>
                  <a:cubicBezTo>
                    <a:pt x="1151" y="1152"/>
                    <a:pt x="1123" y="1152"/>
                    <a:pt x="1095" y="1152"/>
                  </a:cubicBezTo>
                  <a:cubicBezTo>
                    <a:pt x="1067" y="1096"/>
                    <a:pt x="1011" y="1096"/>
                    <a:pt x="955" y="1068"/>
                  </a:cubicBezTo>
                  <a:lnTo>
                    <a:pt x="927" y="1068"/>
                  </a:lnTo>
                  <a:lnTo>
                    <a:pt x="899" y="1040"/>
                  </a:lnTo>
                  <a:cubicBezTo>
                    <a:pt x="871" y="1040"/>
                    <a:pt x="843" y="1012"/>
                    <a:pt x="814" y="984"/>
                  </a:cubicBezTo>
                  <a:cubicBezTo>
                    <a:pt x="814" y="984"/>
                    <a:pt x="786" y="984"/>
                    <a:pt x="758" y="984"/>
                  </a:cubicBezTo>
                  <a:cubicBezTo>
                    <a:pt x="730" y="927"/>
                    <a:pt x="646" y="927"/>
                    <a:pt x="618" y="899"/>
                  </a:cubicBezTo>
                  <a:cubicBezTo>
                    <a:pt x="590" y="899"/>
                    <a:pt x="590" y="899"/>
                    <a:pt x="562" y="899"/>
                  </a:cubicBezTo>
                  <a:cubicBezTo>
                    <a:pt x="534" y="843"/>
                    <a:pt x="450" y="843"/>
                    <a:pt x="421" y="815"/>
                  </a:cubicBezTo>
                  <a:cubicBezTo>
                    <a:pt x="393" y="815"/>
                    <a:pt x="365" y="815"/>
                    <a:pt x="365" y="815"/>
                  </a:cubicBezTo>
                  <a:cubicBezTo>
                    <a:pt x="309" y="787"/>
                    <a:pt x="281" y="759"/>
                    <a:pt x="253" y="731"/>
                  </a:cubicBezTo>
                  <a:cubicBezTo>
                    <a:pt x="225" y="703"/>
                    <a:pt x="225" y="703"/>
                    <a:pt x="197" y="675"/>
                  </a:cubicBezTo>
                  <a:cubicBezTo>
                    <a:pt x="197" y="675"/>
                    <a:pt x="169" y="647"/>
                    <a:pt x="169" y="647"/>
                  </a:cubicBezTo>
                  <a:cubicBezTo>
                    <a:pt x="113" y="591"/>
                    <a:pt x="28" y="562"/>
                    <a:pt x="0" y="478"/>
                  </a:cubicBezTo>
                  <a:cubicBezTo>
                    <a:pt x="28" y="366"/>
                    <a:pt x="141" y="366"/>
                    <a:pt x="197" y="310"/>
                  </a:cubicBezTo>
                  <a:cubicBezTo>
                    <a:pt x="281" y="226"/>
                    <a:pt x="393" y="197"/>
                    <a:pt x="450" y="85"/>
                  </a:cubicBezTo>
                  <a:cubicBezTo>
                    <a:pt x="478" y="57"/>
                    <a:pt x="534" y="29"/>
                    <a:pt x="562" y="1"/>
                  </a:cubicBezTo>
                  <a:cubicBezTo>
                    <a:pt x="618" y="1"/>
                    <a:pt x="674" y="29"/>
                    <a:pt x="702" y="57"/>
                  </a:cubicBezTo>
                  <a:cubicBezTo>
                    <a:pt x="899" y="226"/>
                    <a:pt x="1011" y="450"/>
                    <a:pt x="1067" y="815"/>
                  </a:cubicBezTo>
                  <a:cubicBezTo>
                    <a:pt x="1179" y="562"/>
                    <a:pt x="1292" y="422"/>
                    <a:pt x="1516" y="394"/>
                  </a:cubicBezTo>
                  <a:cubicBezTo>
                    <a:pt x="1741" y="338"/>
                    <a:pt x="1853" y="478"/>
                    <a:pt x="2022" y="619"/>
                  </a:cubicBezTo>
                  <a:cubicBezTo>
                    <a:pt x="2022" y="422"/>
                    <a:pt x="2134" y="366"/>
                    <a:pt x="2246" y="338"/>
                  </a:cubicBezTo>
                  <a:cubicBezTo>
                    <a:pt x="2415" y="310"/>
                    <a:pt x="2443" y="422"/>
                    <a:pt x="2471" y="562"/>
                  </a:cubicBezTo>
                  <a:cubicBezTo>
                    <a:pt x="2499" y="675"/>
                    <a:pt x="2639" y="731"/>
                    <a:pt x="2639" y="843"/>
                  </a:cubicBezTo>
                  <a:cubicBezTo>
                    <a:pt x="2808" y="422"/>
                    <a:pt x="2864" y="394"/>
                    <a:pt x="3313" y="506"/>
                  </a:cubicBezTo>
                  <a:cubicBezTo>
                    <a:pt x="3369" y="506"/>
                    <a:pt x="3397" y="534"/>
                    <a:pt x="3454" y="506"/>
                  </a:cubicBezTo>
                  <a:cubicBezTo>
                    <a:pt x="3818" y="254"/>
                    <a:pt x="3875" y="591"/>
                    <a:pt x="4015" y="815"/>
                  </a:cubicBezTo>
                  <a:cubicBezTo>
                    <a:pt x="4212" y="984"/>
                    <a:pt x="4548" y="927"/>
                    <a:pt x="4801" y="675"/>
                  </a:cubicBezTo>
                  <a:cubicBezTo>
                    <a:pt x="4829" y="675"/>
                    <a:pt x="4857" y="647"/>
                    <a:pt x="4885" y="619"/>
                  </a:cubicBezTo>
                  <a:cubicBezTo>
                    <a:pt x="4913" y="619"/>
                    <a:pt x="4913" y="619"/>
                    <a:pt x="4941" y="619"/>
                  </a:cubicBezTo>
                  <a:cubicBezTo>
                    <a:pt x="5110" y="703"/>
                    <a:pt x="5278" y="675"/>
                    <a:pt x="5447" y="647"/>
                  </a:cubicBezTo>
                  <a:cubicBezTo>
                    <a:pt x="5475" y="675"/>
                    <a:pt x="5503" y="675"/>
                    <a:pt x="5531" y="703"/>
                  </a:cubicBezTo>
                  <a:cubicBezTo>
                    <a:pt x="5559" y="843"/>
                    <a:pt x="5587" y="984"/>
                    <a:pt x="5756" y="1040"/>
                  </a:cubicBezTo>
                  <a:cubicBezTo>
                    <a:pt x="5756" y="1068"/>
                    <a:pt x="5784" y="1096"/>
                    <a:pt x="5784" y="1124"/>
                  </a:cubicBezTo>
                  <a:cubicBezTo>
                    <a:pt x="5840" y="1349"/>
                    <a:pt x="6093" y="1573"/>
                    <a:pt x="5756" y="1770"/>
                  </a:cubicBezTo>
                  <a:cubicBezTo>
                    <a:pt x="5671" y="1826"/>
                    <a:pt x="5559" y="1742"/>
                    <a:pt x="5475" y="1798"/>
                  </a:cubicBezTo>
                  <a:cubicBezTo>
                    <a:pt x="5419" y="1798"/>
                    <a:pt x="5391" y="1798"/>
                    <a:pt x="5335" y="1798"/>
                  </a:cubicBezTo>
                  <a:cubicBezTo>
                    <a:pt x="5138" y="1882"/>
                    <a:pt x="4970" y="1742"/>
                    <a:pt x="4773" y="1826"/>
                  </a:cubicBezTo>
                  <a:cubicBezTo>
                    <a:pt x="4689" y="1826"/>
                    <a:pt x="4633" y="1826"/>
                    <a:pt x="4548" y="1826"/>
                  </a:cubicBezTo>
                  <a:cubicBezTo>
                    <a:pt x="4436" y="1854"/>
                    <a:pt x="4324" y="1854"/>
                    <a:pt x="4212" y="1798"/>
                  </a:cubicBezTo>
                  <a:lnTo>
                    <a:pt x="3510" y="1742"/>
                  </a:lnTo>
                  <a:cubicBezTo>
                    <a:pt x="3285" y="1629"/>
                    <a:pt x="3032" y="1742"/>
                    <a:pt x="2808" y="16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" name="Google Shape;2079;p70"/>
            <p:cNvSpPr/>
            <p:nvPr/>
          </p:nvSpPr>
          <p:spPr>
            <a:xfrm>
              <a:off x="5173350" y="643100"/>
              <a:ext cx="95475" cy="61075"/>
            </a:xfrm>
            <a:custGeom>
              <a:avLst/>
              <a:gdLst/>
              <a:ahLst/>
              <a:cxnLst/>
              <a:rect l="l" t="t" r="r" b="b"/>
              <a:pathLst>
                <a:path w="3819" h="2443" extrusionOk="0">
                  <a:moveTo>
                    <a:pt x="3622" y="2022"/>
                  </a:moveTo>
                  <a:cubicBezTo>
                    <a:pt x="3594" y="2106"/>
                    <a:pt x="3482" y="2106"/>
                    <a:pt x="3454" y="2218"/>
                  </a:cubicBezTo>
                  <a:cubicBezTo>
                    <a:pt x="3454" y="2274"/>
                    <a:pt x="3398" y="2302"/>
                    <a:pt x="3341" y="2246"/>
                  </a:cubicBezTo>
                  <a:cubicBezTo>
                    <a:pt x="3257" y="2190"/>
                    <a:pt x="3173" y="2190"/>
                    <a:pt x="3089" y="2162"/>
                  </a:cubicBezTo>
                  <a:cubicBezTo>
                    <a:pt x="2948" y="2134"/>
                    <a:pt x="2808" y="2022"/>
                    <a:pt x="2668" y="2218"/>
                  </a:cubicBezTo>
                  <a:cubicBezTo>
                    <a:pt x="2640" y="2274"/>
                    <a:pt x="2527" y="2218"/>
                    <a:pt x="2443" y="2218"/>
                  </a:cubicBezTo>
                  <a:cubicBezTo>
                    <a:pt x="2331" y="2218"/>
                    <a:pt x="2218" y="2190"/>
                    <a:pt x="2162" y="2302"/>
                  </a:cubicBezTo>
                  <a:cubicBezTo>
                    <a:pt x="2050" y="2443"/>
                    <a:pt x="1882" y="2302"/>
                    <a:pt x="1769" y="2415"/>
                  </a:cubicBezTo>
                  <a:cubicBezTo>
                    <a:pt x="1713" y="2443"/>
                    <a:pt x="1713" y="2302"/>
                    <a:pt x="1713" y="2246"/>
                  </a:cubicBezTo>
                  <a:cubicBezTo>
                    <a:pt x="1573" y="1993"/>
                    <a:pt x="1713" y="1769"/>
                    <a:pt x="1769" y="1516"/>
                  </a:cubicBezTo>
                  <a:cubicBezTo>
                    <a:pt x="1797" y="1516"/>
                    <a:pt x="1797" y="1488"/>
                    <a:pt x="1797" y="1488"/>
                  </a:cubicBezTo>
                  <a:cubicBezTo>
                    <a:pt x="1797" y="1460"/>
                    <a:pt x="1797" y="1488"/>
                    <a:pt x="1797" y="1488"/>
                  </a:cubicBezTo>
                  <a:cubicBezTo>
                    <a:pt x="1769" y="1488"/>
                    <a:pt x="1769" y="1488"/>
                    <a:pt x="1769" y="1516"/>
                  </a:cubicBezTo>
                  <a:cubicBezTo>
                    <a:pt x="1741" y="1544"/>
                    <a:pt x="1713" y="1544"/>
                    <a:pt x="1685" y="1544"/>
                  </a:cubicBezTo>
                  <a:cubicBezTo>
                    <a:pt x="1432" y="1572"/>
                    <a:pt x="1348" y="1488"/>
                    <a:pt x="1545" y="1292"/>
                  </a:cubicBezTo>
                  <a:cubicBezTo>
                    <a:pt x="1629" y="1207"/>
                    <a:pt x="1629" y="1151"/>
                    <a:pt x="1545" y="1095"/>
                  </a:cubicBezTo>
                  <a:cubicBezTo>
                    <a:pt x="1517" y="1067"/>
                    <a:pt x="1488" y="1039"/>
                    <a:pt x="1488" y="1011"/>
                  </a:cubicBezTo>
                  <a:cubicBezTo>
                    <a:pt x="1432" y="870"/>
                    <a:pt x="1432" y="646"/>
                    <a:pt x="1152" y="730"/>
                  </a:cubicBezTo>
                  <a:cubicBezTo>
                    <a:pt x="1124" y="758"/>
                    <a:pt x="1067" y="758"/>
                    <a:pt x="1011" y="730"/>
                  </a:cubicBezTo>
                  <a:cubicBezTo>
                    <a:pt x="955" y="758"/>
                    <a:pt x="955" y="618"/>
                    <a:pt x="927" y="674"/>
                  </a:cubicBezTo>
                  <a:cubicBezTo>
                    <a:pt x="871" y="786"/>
                    <a:pt x="871" y="955"/>
                    <a:pt x="730" y="983"/>
                  </a:cubicBezTo>
                  <a:cubicBezTo>
                    <a:pt x="562" y="983"/>
                    <a:pt x="394" y="870"/>
                    <a:pt x="281" y="786"/>
                  </a:cubicBezTo>
                  <a:cubicBezTo>
                    <a:pt x="169" y="702"/>
                    <a:pt x="1" y="590"/>
                    <a:pt x="1" y="393"/>
                  </a:cubicBezTo>
                  <a:cubicBezTo>
                    <a:pt x="1" y="337"/>
                    <a:pt x="57" y="337"/>
                    <a:pt x="113" y="309"/>
                  </a:cubicBezTo>
                  <a:lnTo>
                    <a:pt x="85" y="281"/>
                  </a:lnTo>
                  <a:cubicBezTo>
                    <a:pt x="141" y="253"/>
                    <a:pt x="197" y="281"/>
                    <a:pt x="253" y="225"/>
                  </a:cubicBezTo>
                  <a:lnTo>
                    <a:pt x="253" y="225"/>
                  </a:lnTo>
                  <a:cubicBezTo>
                    <a:pt x="309" y="169"/>
                    <a:pt x="394" y="253"/>
                    <a:pt x="450" y="169"/>
                  </a:cubicBezTo>
                  <a:cubicBezTo>
                    <a:pt x="478" y="169"/>
                    <a:pt x="506" y="197"/>
                    <a:pt x="534" y="197"/>
                  </a:cubicBezTo>
                  <a:cubicBezTo>
                    <a:pt x="562" y="141"/>
                    <a:pt x="646" y="169"/>
                    <a:pt x="674" y="112"/>
                  </a:cubicBezTo>
                  <a:cubicBezTo>
                    <a:pt x="702" y="141"/>
                    <a:pt x="730" y="141"/>
                    <a:pt x="730" y="141"/>
                  </a:cubicBezTo>
                  <a:cubicBezTo>
                    <a:pt x="815" y="84"/>
                    <a:pt x="899" y="141"/>
                    <a:pt x="955" y="84"/>
                  </a:cubicBezTo>
                  <a:cubicBezTo>
                    <a:pt x="983" y="84"/>
                    <a:pt x="1011" y="84"/>
                    <a:pt x="1039" y="84"/>
                  </a:cubicBezTo>
                  <a:cubicBezTo>
                    <a:pt x="1292" y="0"/>
                    <a:pt x="1545" y="141"/>
                    <a:pt x="1797" y="56"/>
                  </a:cubicBezTo>
                  <a:lnTo>
                    <a:pt x="2162" y="84"/>
                  </a:lnTo>
                  <a:cubicBezTo>
                    <a:pt x="2190" y="141"/>
                    <a:pt x="2246" y="141"/>
                    <a:pt x="2303" y="112"/>
                  </a:cubicBezTo>
                  <a:cubicBezTo>
                    <a:pt x="2359" y="112"/>
                    <a:pt x="2443" y="112"/>
                    <a:pt x="2499" y="112"/>
                  </a:cubicBezTo>
                  <a:cubicBezTo>
                    <a:pt x="2611" y="225"/>
                    <a:pt x="2752" y="112"/>
                    <a:pt x="2836" y="225"/>
                  </a:cubicBezTo>
                  <a:cubicBezTo>
                    <a:pt x="2864" y="225"/>
                    <a:pt x="2892" y="225"/>
                    <a:pt x="2920" y="225"/>
                  </a:cubicBezTo>
                  <a:cubicBezTo>
                    <a:pt x="2948" y="253"/>
                    <a:pt x="3005" y="253"/>
                    <a:pt x="3061" y="309"/>
                  </a:cubicBezTo>
                  <a:cubicBezTo>
                    <a:pt x="3061" y="309"/>
                    <a:pt x="3089" y="309"/>
                    <a:pt x="3117" y="309"/>
                  </a:cubicBezTo>
                  <a:cubicBezTo>
                    <a:pt x="3145" y="337"/>
                    <a:pt x="3229" y="337"/>
                    <a:pt x="3257" y="393"/>
                  </a:cubicBezTo>
                  <a:lnTo>
                    <a:pt x="3257" y="393"/>
                  </a:lnTo>
                  <a:cubicBezTo>
                    <a:pt x="3285" y="421"/>
                    <a:pt x="3369" y="421"/>
                    <a:pt x="3398" y="477"/>
                  </a:cubicBezTo>
                  <a:cubicBezTo>
                    <a:pt x="3426" y="477"/>
                    <a:pt x="3426" y="477"/>
                    <a:pt x="3454" y="477"/>
                  </a:cubicBezTo>
                  <a:cubicBezTo>
                    <a:pt x="3482" y="505"/>
                    <a:pt x="3510" y="534"/>
                    <a:pt x="3538" y="534"/>
                  </a:cubicBezTo>
                  <a:lnTo>
                    <a:pt x="3538" y="534"/>
                  </a:lnTo>
                  <a:cubicBezTo>
                    <a:pt x="3538" y="562"/>
                    <a:pt x="3566" y="590"/>
                    <a:pt x="3594" y="618"/>
                  </a:cubicBezTo>
                  <a:cubicBezTo>
                    <a:pt x="3622" y="618"/>
                    <a:pt x="3622" y="618"/>
                    <a:pt x="3650" y="618"/>
                  </a:cubicBezTo>
                  <a:cubicBezTo>
                    <a:pt x="3678" y="646"/>
                    <a:pt x="3678" y="674"/>
                    <a:pt x="3678" y="702"/>
                  </a:cubicBezTo>
                  <a:cubicBezTo>
                    <a:pt x="3650" y="842"/>
                    <a:pt x="3622" y="983"/>
                    <a:pt x="3566" y="1095"/>
                  </a:cubicBezTo>
                  <a:cubicBezTo>
                    <a:pt x="3566" y="1123"/>
                    <a:pt x="3594" y="1095"/>
                    <a:pt x="3594" y="1095"/>
                  </a:cubicBezTo>
                  <a:cubicBezTo>
                    <a:pt x="3819" y="1348"/>
                    <a:pt x="3594" y="1432"/>
                    <a:pt x="3454" y="1544"/>
                  </a:cubicBezTo>
                  <a:cubicBezTo>
                    <a:pt x="3398" y="1600"/>
                    <a:pt x="3313" y="1600"/>
                    <a:pt x="3229" y="1628"/>
                  </a:cubicBezTo>
                  <a:cubicBezTo>
                    <a:pt x="3117" y="1657"/>
                    <a:pt x="3089" y="1741"/>
                    <a:pt x="3145" y="1797"/>
                  </a:cubicBezTo>
                  <a:cubicBezTo>
                    <a:pt x="3229" y="1965"/>
                    <a:pt x="3201" y="1769"/>
                    <a:pt x="3257" y="1769"/>
                  </a:cubicBezTo>
                  <a:cubicBezTo>
                    <a:pt x="3454" y="1769"/>
                    <a:pt x="3538" y="1881"/>
                    <a:pt x="3622" y="20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" name="Google Shape;2080;p70"/>
            <p:cNvSpPr/>
            <p:nvPr/>
          </p:nvSpPr>
          <p:spPr>
            <a:xfrm>
              <a:off x="5276525" y="724500"/>
              <a:ext cx="61800" cy="84950"/>
            </a:xfrm>
            <a:custGeom>
              <a:avLst/>
              <a:gdLst/>
              <a:ahLst/>
              <a:cxnLst/>
              <a:rect l="l" t="t" r="r" b="b"/>
              <a:pathLst>
                <a:path w="2472" h="3398" extrusionOk="0">
                  <a:moveTo>
                    <a:pt x="2331" y="3117"/>
                  </a:moveTo>
                  <a:cubicBezTo>
                    <a:pt x="2190" y="3145"/>
                    <a:pt x="2078" y="3314"/>
                    <a:pt x="1910" y="3173"/>
                  </a:cubicBezTo>
                  <a:cubicBezTo>
                    <a:pt x="1825" y="3089"/>
                    <a:pt x="1797" y="3229"/>
                    <a:pt x="1741" y="3286"/>
                  </a:cubicBezTo>
                  <a:cubicBezTo>
                    <a:pt x="1713" y="3342"/>
                    <a:pt x="1685" y="3398"/>
                    <a:pt x="1601" y="3370"/>
                  </a:cubicBezTo>
                  <a:cubicBezTo>
                    <a:pt x="1545" y="3342"/>
                    <a:pt x="1517" y="3314"/>
                    <a:pt x="1488" y="3257"/>
                  </a:cubicBezTo>
                  <a:cubicBezTo>
                    <a:pt x="1488" y="3201"/>
                    <a:pt x="1460" y="3145"/>
                    <a:pt x="1488" y="3089"/>
                  </a:cubicBezTo>
                  <a:cubicBezTo>
                    <a:pt x="1517" y="2836"/>
                    <a:pt x="1488" y="2584"/>
                    <a:pt x="1601" y="2359"/>
                  </a:cubicBezTo>
                  <a:cubicBezTo>
                    <a:pt x="1629" y="2275"/>
                    <a:pt x="1488" y="2134"/>
                    <a:pt x="1376" y="2163"/>
                  </a:cubicBezTo>
                  <a:cubicBezTo>
                    <a:pt x="1348" y="2163"/>
                    <a:pt x="1292" y="2219"/>
                    <a:pt x="1320" y="2219"/>
                  </a:cubicBezTo>
                  <a:cubicBezTo>
                    <a:pt x="1488" y="2415"/>
                    <a:pt x="1264" y="2528"/>
                    <a:pt x="1208" y="2696"/>
                  </a:cubicBezTo>
                  <a:cubicBezTo>
                    <a:pt x="1208" y="2752"/>
                    <a:pt x="1180" y="2780"/>
                    <a:pt x="1123" y="2864"/>
                  </a:cubicBezTo>
                  <a:cubicBezTo>
                    <a:pt x="1067" y="2668"/>
                    <a:pt x="1039" y="2471"/>
                    <a:pt x="787" y="2443"/>
                  </a:cubicBezTo>
                  <a:cubicBezTo>
                    <a:pt x="702" y="2415"/>
                    <a:pt x="730" y="2275"/>
                    <a:pt x="590" y="2247"/>
                  </a:cubicBezTo>
                  <a:cubicBezTo>
                    <a:pt x="646" y="2415"/>
                    <a:pt x="618" y="2556"/>
                    <a:pt x="422" y="2556"/>
                  </a:cubicBezTo>
                  <a:cubicBezTo>
                    <a:pt x="225" y="2528"/>
                    <a:pt x="337" y="2359"/>
                    <a:pt x="337" y="2247"/>
                  </a:cubicBezTo>
                  <a:cubicBezTo>
                    <a:pt x="253" y="2219"/>
                    <a:pt x="169" y="2275"/>
                    <a:pt x="85" y="2275"/>
                  </a:cubicBezTo>
                  <a:cubicBezTo>
                    <a:pt x="85" y="2247"/>
                    <a:pt x="57" y="2247"/>
                    <a:pt x="57" y="2219"/>
                  </a:cubicBezTo>
                  <a:cubicBezTo>
                    <a:pt x="0" y="2134"/>
                    <a:pt x="29" y="2022"/>
                    <a:pt x="57" y="1910"/>
                  </a:cubicBezTo>
                  <a:cubicBezTo>
                    <a:pt x="113" y="1685"/>
                    <a:pt x="197" y="1489"/>
                    <a:pt x="394" y="1292"/>
                  </a:cubicBezTo>
                  <a:cubicBezTo>
                    <a:pt x="534" y="1152"/>
                    <a:pt x="562" y="899"/>
                    <a:pt x="478" y="675"/>
                  </a:cubicBezTo>
                  <a:cubicBezTo>
                    <a:pt x="394" y="534"/>
                    <a:pt x="337" y="366"/>
                    <a:pt x="365" y="197"/>
                  </a:cubicBezTo>
                  <a:cubicBezTo>
                    <a:pt x="730" y="225"/>
                    <a:pt x="730" y="225"/>
                    <a:pt x="955" y="1"/>
                  </a:cubicBezTo>
                  <a:cubicBezTo>
                    <a:pt x="1011" y="29"/>
                    <a:pt x="1039" y="57"/>
                    <a:pt x="1095" y="85"/>
                  </a:cubicBezTo>
                  <a:lnTo>
                    <a:pt x="1095" y="85"/>
                  </a:lnTo>
                  <a:cubicBezTo>
                    <a:pt x="1123" y="85"/>
                    <a:pt x="1123" y="113"/>
                    <a:pt x="1095" y="141"/>
                  </a:cubicBezTo>
                  <a:cubicBezTo>
                    <a:pt x="1095" y="141"/>
                    <a:pt x="1123" y="169"/>
                    <a:pt x="1123" y="169"/>
                  </a:cubicBezTo>
                  <a:lnTo>
                    <a:pt x="1123" y="141"/>
                  </a:lnTo>
                  <a:cubicBezTo>
                    <a:pt x="1152" y="113"/>
                    <a:pt x="1152" y="141"/>
                    <a:pt x="1180" y="141"/>
                  </a:cubicBezTo>
                  <a:cubicBezTo>
                    <a:pt x="1208" y="141"/>
                    <a:pt x="1208" y="141"/>
                    <a:pt x="1236" y="169"/>
                  </a:cubicBezTo>
                  <a:cubicBezTo>
                    <a:pt x="1236" y="169"/>
                    <a:pt x="1264" y="169"/>
                    <a:pt x="1292" y="169"/>
                  </a:cubicBezTo>
                  <a:cubicBezTo>
                    <a:pt x="1320" y="197"/>
                    <a:pt x="1348" y="225"/>
                    <a:pt x="1348" y="253"/>
                  </a:cubicBezTo>
                  <a:cubicBezTo>
                    <a:pt x="1376" y="253"/>
                    <a:pt x="1404" y="253"/>
                    <a:pt x="1432" y="253"/>
                  </a:cubicBezTo>
                  <a:cubicBezTo>
                    <a:pt x="1460" y="282"/>
                    <a:pt x="1460" y="310"/>
                    <a:pt x="1488" y="338"/>
                  </a:cubicBezTo>
                  <a:lnTo>
                    <a:pt x="1488" y="338"/>
                  </a:lnTo>
                  <a:cubicBezTo>
                    <a:pt x="1517" y="338"/>
                    <a:pt x="1545" y="366"/>
                    <a:pt x="1573" y="394"/>
                  </a:cubicBezTo>
                  <a:cubicBezTo>
                    <a:pt x="1573" y="394"/>
                    <a:pt x="1601" y="394"/>
                    <a:pt x="1629" y="422"/>
                  </a:cubicBezTo>
                  <a:cubicBezTo>
                    <a:pt x="1657" y="422"/>
                    <a:pt x="1685" y="450"/>
                    <a:pt x="1685" y="478"/>
                  </a:cubicBezTo>
                  <a:lnTo>
                    <a:pt x="1685" y="478"/>
                  </a:lnTo>
                  <a:cubicBezTo>
                    <a:pt x="1713" y="506"/>
                    <a:pt x="1741" y="534"/>
                    <a:pt x="1769" y="562"/>
                  </a:cubicBezTo>
                  <a:lnTo>
                    <a:pt x="1769" y="562"/>
                  </a:lnTo>
                  <a:cubicBezTo>
                    <a:pt x="1797" y="590"/>
                    <a:pt x="1769" y="675"/>
                    <a:pt x="1825" y="703"/>
                  </a:cubicBezTo>
                  <a:lnTo>
                    <a:pt x="1825" y="703"/>
                  </a:lnTo>
                  <a:cubicBezTo>
                    <a:pt x="1853" y="731"/>
                    <a:pt x="1853" y="759"/>
                    <a:pt x="1882" y="787"/>
                  </a:cubicBezTo>
                  <a:lnTo>
                    <a:pt x="1882" y="787"/>
                  </a:lnTo>
                  <a:cubicBezTo>
                    <a:pt x="1994" y="871"/>
                    <a:pt x="2078" y="955"/>
                    <a:pt x="2134" y="1068"/>
                  </a:cubicBezTo>
                  <a:lnTo>
                    <a:pt x="2134" y="1068"/>
                  </a:lnTo>
                  <a:cubicBezTo>
                    <a:pt x="2162" y="1096"/>
                    <a:pt x="2190" y="1124"/>
                    <a:pt x="2218" y="1152"/>
                  </a:cubicBezTo>
                  <a:lnTo>
                    <a:pt x="2218" y="1152"/>
                  </a:lnTo>
                  <a:cubicBezTo>
                    <a:pt x="2218" y="1180"/>
                    <a:pt x="2218" y="1208"/>
                    <a:pt x="2218" y="1236"/>
                  </a:cubicBezTo>
                  <a:cubicBezTo>
                    <a:pt x="2134" y="1405"/>
                    <a:pt x="2190" y="1601"/>
                    <a:pt x="2078" y="1741"/>
                  </a:cubicBezTo>
                  <a:cubicBezTo>
                    <a:pt x="2050" y="1741"/>
                    <a:pt x="2022" y="1770"/>
                    <a:pt x="2022" y="1770"/>
                  </a:cubicBezTo>
                  <a:cubicBezTo>
                    <a:pt x="2443" y="1910"/>
                    <a:pt x="2190" y="2303"/>
                    <a:pt x="2331" y="2528"/>
                  </a:cubicBezTo>
                  <a:cubicBezTo>
                    <a:pt x="2359" y="2612"/>
                    <a:pt x="2443" y="2696"/>
                    <a:pt x="2471" y="2808"/>
                  </a:cubicBezTo>
                  <a:cubicBezTo>
                    <a:pt x="2471" y="2864"/>
                    <a:pt x="2471" y="2949"/>
                    <a:pt x="2415" y="3005"/>
                  </a:cubicBezTo>
                  <a:cubicBezTo>
                    <a:pt x="2415" y="3005"/>
                    <a:pt x="2415" y="3033"/>
                    <a:pt x="2415" y="3061"/>
                  </a:cubicBezTo>
                  <a:cubicBezTo>
                    <a:pt x="2387" y="3089"/>
                    <a:pt x="2387" y="3117"/>
                    <a:pt x="2331" y="311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70"/>
            <p:cNvSpPr/>
            <p:nvPr/>
          </p:nvSpPr>
          <p:spPr>
            <a:xfrm>
              <a:off x="5084925" y="620625"/>
              <a:ext cx="136175" cy="78650"/>
            </a:xfrm>
            <a:custGeom>
              <a:avLst/>
              <a:gdLst/>
              <a:ahLst/>
              <a:cxnLst/>
              <a:rect l="l" t="t" r="r" b="b"/>
              <a:pathLst>
                <a:path w="5447" h="3146" extrusionOk="0">
                  <a:moveTo>
                    <a:pt x="5054" y="1938"/>
                  </a:moveTo>
                  <a:cubicBezTo>
                    <a:pt x="5138" y="1966"/>
                    <a:pt x="5278" y="1910"/>
                    <a:pt x="5306" y="2022"/>
                  </a:cubicBezTo>
                  <a:cubicBezTo>
                    <a:pt x="5306" y="2106"/>
                    <a:pt x="5278" y="2247"/>
                    <a:pt x="5166" y="2275"/>
                  </a:cubicBezTo>
                  <a:cubicBezTo>
                    <a:pt x="5082" y="2275"/>
                    <a:pt x="4997" y="2275"/>
                    <a:pt x="5054" y="2359"/>
                  </a:cubicBezTo>
                  <a:cubicBezTo>
                    <a:pt x="5110" y="2443"/>
                    <a:pt x="5166" y="2387"/>
                    <a:pt x="5250" y="2359"/>
                  </a:cubicBezTo>
                  <a:cubicBezTo>
                    <a:pt x="5250" y="2387"/>
                    <a:pt x="5278" y="2387"/>
                    <a:pt x="5306" y="2359"/>
                  </a:cubicBezTo>
                  <a:lnTo>
                    <a:pt x="5306" y="2359"/>
                  </a:lnTo>
                  <a:cubicBezTo>
                    <a:pt x="5334" y="2359"/>
                    <a:pt x="5362" y="2359"/>
                    <a:pt x="5390" y="2387"/>
                  </a:cubicBezTo>
                  <a:cubicBezTo>
                    <a:pt x="5334" y="2499"/>
                    <a:pt x="5447" y="2640"/>
                    <a:pt x="5278" y="2752"/>
                  </a:cubicBezTo>
                  <a:cubicBezTo>
                    <a:pt x="5222" y="2808"/>
                    <a:pt x="5250" y="3005"/>
                    <a:pt x="5250" y="3145"/>
                  </a:cubicBezTo>
                  <a:cubicBezTo>
                    <a:pt x="5166" y="2977"/>
                    <a:pt x="4969" y="2864"/>
                    <a:pt x="5025" y="2640"/>
                  </a:cubicBezTo>
                  <a:cubicBezTo>
                    <a:pt x="5025" y="2556"/>
                    <a:pt x="4969" y="2556"/>
                    <a:pt x="4941" y="2556"/>
                  </a:cubicBezTo>
                  <a:cubicBezTo>
                    <a:pt x="4857" y="2556"/>
                    <a:pt x="4801" y="2584"/>
                    <a:pt x="4829" y="2668"/>
                  </a:cubicBezTo>
                  <a:cubicBezTo>
                    <a:pt x="4885" y="2836"/>
                    <a:pt x="4717" y="2892"/>
                    <a:pt x="4632" y="3089"/>
                  </a:cubicBezTo>
                  <a:cubicBezTo>
                    <a:pt x="4632" y="2892"/>
                    <a:pt x="4324" y="2864"/>
                    <a:pt x="4604" y="2696"/>
                  </a:cubicBezTo>
                  <a:cubicBezTo>
                    <a:pt x="4745" y="2640"/>
                    <a:pt x="4661" y="2387"/>
                    <a:pt x="4604" y="2359"/>
                  </a:cubicBezTo>
                  <a:cubicBezTo>
                    <a:pt x="4352" y="2219"/>
                    <a:pt x="4324" y="1769"/>
                    <a:pt x="3902" y="1938"/>
                  </a:cubicBezTo>
                  <a:cubicBezTo>
                    <a:pt x="3790" y="1798"/>
                    <a:pt x="3678" y="1882"/>
                    <a:pt x="3538" y="1882"/>
                  </a:cubicBezTo>
                  <a:cubicBezTo>
                    <a:pt x="3481" y="1882"/>
                    <a:pt x="3397" y="1882"/>
                    <a:pt x="3425" y="1798"/>
                  </a:cubicBezTo>
                  <a:cubicBezTo>
                    <a:pt x="3425" y="1741"/>
                    <a:pt x="3509" y="1685"/>
                    <a:pt x="3397" y="1657"/>
                  </a:cubicBezTo>
                  <a:cubicBezTo>
                    <a:pt x="3313" y="1629"/>
                    <a:pt x="3173" y="1629"/>
                    <a:pt x="3173" y="1713"/>
                  </a:cubicBezTo>
                  <a:cubicBezTo>
                    <a:pt x="3116" y="1938"/>
                    <a:pt x="3004" y="1854"/>
                    <a:pt x="2892" y="1798"/>
                  </a:cubicBezTo>
                  <a:cubicBezTo>
                    <a:pt x="2780" y="1713"/>
                    <a:pt x="2723" y="1657"/>
                    <a:pt x="2639" y="1826"/>
                  </a:cubicBezTo>
                  <a:cubicBezTo>
                    <a:pt x="2527" y="1994"/>
                    <a:pt x="2274" y="1966"/>
                    <a:pt x="2134" y="2106"/>
                  </a:cubicBezTo>
                  <a:cubicBezTo>
                    <a:pt x="2106" y="2163"/>
                    <a:pt x="2050" y="2078"/>
                    <a:pt x="2021" y="2022"/>
                  </a:cubicBezTo>
                  <a:cubicBezTo>
                    <a:pt x="1965" y="1854"/>
                    <a:pt x="1853" y="1798"/>
                    <a:pt x="1741" y="1910"/>
                  </a:cubicBezTo>
                  <a:cubicBezTo>
                    <a:pt x="1628" y="2078"/>
                    <a:pt x="1404" y="2134"/>
                    <a:pt x="1432" y="2387"/>
                  </a:cubicBezTo>
                  <a:cubicBezTo>
                    <a:pt x="1235" y="2303"/>
                    <a:pt x="1404" y="2163"/>
                    <a:pt x="1348" y="2022"/>
                  </a:cubicBezTo>
                  <a:cubicBezTo>
                    <a:pt x="1207" y="2134"/>
                    <a:pt x="1151" y="2275"/>
                    <a:pt x="1179" y="2471"/>
                  </a:cubicBezTo>
                  <a:cubicBezTo>
                    <a:pt x="1067" y="2443"/>
                    <a:pt x="983" y="2415"/>
                    <a:pt x="899" y="2415"/>
                  </a:cubicBezTo>
                  <a:cubicBezTo>
                    <a:pt x="814" y="2415"/>
                    <a:pt x="870" y="2499"/>
                    <a:pt x="870" y="2527"/>
                  </a:cubicBezTo>
                  <a:cubicBezTo>
                    <a:pt x="842" y="2556"/>
                    <a:pt x="814" y="2584"/>
                    <a:pt x="786" y="2612"/>
                  </a:cubicBezTo>
                  <a:cubicBezTo>
                    <a:pt x="618" y="2696"/>
                    <a:pt x="449" y="2752"/>
                    <a:pt x="309" y="2556"/>
                  </a:cubicBezTo>
                  <a:cubicBezTo>
                    <a:pt x="281" y="2499"/>
                    <a:pt x="225" y="2499"/>
                    <a:pt x="169" y="2499"/>
                  </a:cubicBezTo>
                  <a:cubicBezTo>
                    <a:pt x="0" y="2275"/>
                    <a:pt x="112" y="2191"/>
                    <a:pt x="309" y="2191"/>
                  </a:cubicBezTo>
                  <a:cubicBezTo>
                    <a:pt x="477" y="2191"/>
                    <a:pt x="590" y="2191"/>
                    <a:pt x="674" y="2050"/>
                  </a:cubicBezTo>
                  <a:cubicBezTo>
                    <a:pt x="758" y="1910"/>
                    <a:pt x="842" y="1826"/>
                    <a:pt x="955" y="2022"/>
                  </a:cubicBezTo>
                  <a:cubicBezTo>
                    <a:pt x="1011" y="2106"/>
                    <a:pt x="1011" y="2022"/>
                    <a:pt x="1039" y="1994"/>
                  </a:cubicBezTo>
                  <a:cubicBezTo>
                    <a:pt x="1263" y="1826"/>
                    <a:pt x="1404" y="1601"/>
                    <a:pt x="1572" y="1404"/>
                  </a:cubicBezTo>
                  <a:cubicBezTo>
                    <a:pt x="1657" y="1433"/>
                    <a:pt x="1572" y="1348"/>
                    <a:pt x="1600" y="1404"/>
                  </a:cubicBezTo>
                  <a:cubicBezTo>
                    <a:pt x="1600" y="1433"/>
                    <a:pt x="1600" y="1404"/>
                    <a:pt x="1572" y="1433"/>
                  </a:cubicBezTo>
                  <a:cubicBezTo>
                    <a:pt x="1460" y="1433"/>
                    <a:pt x="1376" y="1376"/>
                    <a:pt x="1376" y="1264"/>
                  </a:cubicBezTo>
                  <a:cubicBezTo>
                    <a:pt x="1348" y="1124"/>
                    <a:pt x="1292" y="1040"/>
                    <a:pt x="1207" y="955"/>
                  </a:cubicBezTo>
                  <a:cubicBezTo>
                    <a:pt x="1123" y="899"/>
                    <a:pt x="1123" y="787"/>
                    <a:pt x="1151" y="731"/>
                  </a:cubicBezTo>
                  <a:cubicBezTo>
                    <a:pt x="1292" y="590"/>
                    <a:pt x="1207" y="394"/>
                    <a:pt x="1292" y="225"/>
                  </a:cubicBezTo>
                  <a:cubicBezTo>
                    <a:pt x="1320" y="197"/>
                    <a:pt x="1348" y="197"/>
                    <a:pt x="1376" y="169"/>
                  </a:cubicBezTo>
                  <a:cubicBezTo>
                    <a:pt x="1600" y="85"/>
                    <a:pt x="1460" y="534"/>
                    <a:pt x="1741" y="394"/>
                  </a:cubicBezTo>
                  <a:cubicBezTo>
                    <a:pt x="1993" y="253"/>
                    <a:pt x="1909" y="618"/>
                    <a:pt x="2106" y="675"/>
                  </a:cubicBezTo>
                  <a:cubicBezTo>
                    <a:pt x="2218" y="534"/>
                    <a:pt x="2162" y="141"/>
                    <a:pt x="2527" y="253"/>
                  </a:cubicBezTo>
                  <a:cubicBezTo>
                    <a:pt x="2555" y="169"/>
                    <a:pt x="2583" y="85"/>
                    <a:pt x="2639" y="57"/>
                  </a:cubicBezTo>
                  <a:cubicBezTo>
                    <a:pt x="2667" y="29"/>
                    <a:pt x="2667" y="29"/>
                    <a:pt x="2695" y="29"/>
                  </a:cubicBezTo>
                  <a:cubicBezTo>
                    <a:pt x="2695" y="1"/>
                    <a:pt x="2723" y="1"/>
                    <a:pt x="2751" y="1"/>
                  </a:cubicBezTo>
                  <a:cubicBezTo>
                    <a:pt x="2751" y="29"/>
                    <a:pt x="2780" y="57"/>
                    <a:pt x="2808" y="85"/>
                  </a:cubicBezTo>
                  <a:cubicBezTo>
                    <a:pt x="2836" y="113"/>
                    <a:pt x="2836" y="141"/>
                    <a:pt x="2864" y="141"/>
                  </a:cubicBezTo>
                  <a:cubicBezTo>
                    <a:pt x="2864" y="169"/>
                    <a:pt x="2864" y="197"/>
                    <a:pt x="2864" y="225"/>
                  </a:cubicBezTo>
                  <a:cubicBezTo>
                    <a:pt x="2892" y="253"/>
                    <a:pt x="2920" y="281"/>
                    <a:pt x="2920" y="310"/>
                  </a:cubicBezTo>
                  <a:lnTo>
                    <a:pt x="2920" y="310"/>
                  </a:lnTo>
                  <a:cubicBezTo>
                    <a:pt x="2976" y="338"/>
                    <a:pt x="2948" y="394"/>
                    <a:pt x="2976" y="450"/>
                  </a:cubicBezTo>
                  <a:lnTo>
                    <a:pt x="2976" y="450"/>
                  </a:lnTo>
                  <a:cubicBezTo>
                    <a:pt x="3032" y="478"/>
                    <a:pt x="3004" y="534"/>
                    <a:pt x="3060" y="590"/>
                  </a:cubicBezTo>
                  <a:lnTo>
                    <a:pt x="3060" y="590"/>
                  </a:lnTo>
                  <a:cubicBezTo>
                    <a:pt x="3088" y="618"/>
                    <a:pt x="3060" y="703"/>
                    <a:pt x="3116" y="731"/>
                  </a:cubicBezTo>
                  <a:cubicBezTo>
                    <a:pt x="3116" y="759"/>
                    <a:pt x="3116" y="787"/>
                    <a:pt x="3116" y="815"/>
                  </a:cubicBezTo>
                  <a:cubicBezTo>
                    <a:pt x="3116" y="815"/>
                    <a:pt x="3144" y="843"/>
                    <a:pt x="3173" y="871"/>
                  </a:cubicBezTo>
                  <a:cubicBezTo>
                    <a:pt x="3173" y="899"/>
                    <a:pt x="3173" y="927"/>
                    <a:pt x="3173" y="955"/>
                  </a:cubicBezTo>
                  <a:cubicBezTo>
                    <a:pt x="3201" y="983"/>
                    <a:pt x="3173" y="1040"/>
                    <a:pt x="3229" y="1096"/>
                  </a:cubicBezTo>
                  <a:lnTo>
                    <a:pt x="3229" y="1096"/>
                  </a:lnTo>
                  <a:cubicBezTo>
                    <a:pt x="3257" y="1124"/>
                    <a:pt x="3257" y="1180"/>
                    <a:pt x="3257" y="1236"/>
                  </a:cubicBezTo>
                  <a:cubicBezTo>
                    <a:pt x="3285" y="1264"/>
                    <a:pt x="3285" y="1320"/>
                    <a:pt x="3285" y="1376"/>
                  </a:cubicBezTo>
                  <a:cubicBezTo>
                    <a:pt x="3313" y="1461"/>
                    <a:pt x="3341" y="1433"/>
                    <a:pt x="3341" y="1376"/>
                  </a:cubicBezTo>
                  <a:cubicBezTo>
                    <a:pt x="3369" y="1348"/>
                    <a:pt x="3369" y="1320"/>
                    <a:pt x="3397" y="1320"/>
                  </a:cubicBezTo>
                  <a:cubicBezTo>
                    <a:pt x="3425" y="1292"/>
                    <a:pt x="3425" y="1264"/>
                    <a:pt x="3453" y="1264"/>
                  </a:cubicBezTo>
                  <a:cubicBezTo>
                    <a:pt x="3453" y="1236"/>
                    <a:pt x="3481" y="1236"/>
                    <a:pt x="3481" y="1236"/>
                  </a:cubicBezTo>
                  <a:cubicBezTo>
                    <a:pt x="3509" y="1236"/>
                    <a:pt x="3538" y="1236"/>
                    <a:pt x="3566" y="1264"/>
                  </a:cubicBezTo>
                  <a:cubicBezTo>
                    <a:pt x="3650" y="1404"/>
                    <a:pt x="3846" y="1461"/>
                    <a:pt x="3874" y="1657"/>
                  </a:cubicBezTo>
                  <a:cubicBezTo>
                    <a:pt x="3874" y="1685"/>
                    <a:pt x="3902" y="1685"/>
                    <a:pt x="3931" y="1685"/>
                  </a:cubicBezTo>
                  <a:cubicBezTo>
                    <a:pt x="4127" y="1545"/>
                    <a:pt x="4183" y="1713"/>
                    <a:pt x="4211" y="1882"/>
                  </a:cubicBezTo>
                  <a:cubicBezTo>
                    <a:pt x="4380" y="1685"/>
                    <a:pt x="4380" y="1461"/>
                    <a:pt x="4548" y="1376"/>
                  </a:cubicBezTo>
                  <a:cubicBezTo>
                    <a:pt x="4632" y="1461"/>
                    <a:pt x="4464" y="1545"/>
                    <a:pt x="4576" y="1601"/>
                  </a:cubicBezTo>
                  <a:cubicBezTo>
                    <a:pt x="4661" y="1685"/>
                    <a:pt x="4520" y="1826"/>
                    <a:pt x="4661" y="1910"/>
                  </a:cubicBezTo>
                  <a:cubicBezTo>
                    <a:pt x="4604" y="1769"/>
                    <a:pt x="4632" y="1657"/>
                    <a:pt x="4661" y="1545"/>
                  </a:cubicBezTo>
                  <a:cubicBezTo>
                    <a:pt x="5025" y="1545"/>
                    <a:pt x="5054" y="1601"/>
                    <a:pt x="5054" y="193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70"/>
            <p:cNvSpPr/>
            <p:nvPr/>
          </p:nvSpPr>
          <p:spPr>
            <a:xfrm>
              <a:off x="5056850" y="577825"/>
              <a:ext cx="96175" cy="63875"/>
            </a:xfrm>
            <a:custGeom>
              <a:avLst/>
              <a:gdLst/>
              <a:ahLst/>
              <a:cxnLst/>
              <a:rect l="l" t="t" r="r" b="b"/>
              <a:pathLst>
                <a:path w="3847" h="2555" extrusionOk="0">
                  <a:moveTo>
                    <a:pt x="3846" y="1797"/>
                  </a:moveTo>
                  <a:cubicBezTo>
                    <a:pt x="3650" y="1881"/>
                    <a:pt x="3790" y="2022"/>
                    <a:pt x="3818" y="2134"/>
                  </a:cubicBezTo>
                  <a:cubicBezTo>
                    <a:pt x="3650" y="2162"/>
                    <a:pt x="3622" y="2022"/>
                    <a:pt x="3509" y="1993"/>
                  </a:cubicBezTo>
                  <a:cubicBezTo>
                    <a:pt x="3453" y="2162"/>
                    <a:pt x="3285" y="2274"/>
                    <a:pt x="3369" y="2499"/>
                  </a:cubicBezTo>
                  <a:cubicBezTo>
                    <a:pt x="3397" y="2555"/>
                    <a:pt x="3285" y="2555"/>
                    <a:pt x="3229" y="2527"/>
                  </a:cubicBezTo>
                  <a:cubicBezTo>
                    <a:pt x="3032" y="2471"/>
                    <a:pt x="3032" y="2274"/>
                    <a:pt x="2948" y="2134"/>
                  </a:cubicBezTo>
                  <a:cubicBezTo>
                    <a:pt x="2780" y="2134"/>
                    <a:pt x="2836" y="2274"/>
                    <a:pt x="2751" y="2387"/>
                  </a:cubicBezTo>
                  <a:cubicBezTo>
                    <a:pt x="2695" y="2246"/>
                    <a:pt x="2639" y="2134"/>
                    <a:pt x="2583" y="1993"/>
                  </a:cubicBezTo>
                  <a:cubicBezTo>
                    <a:pt x="2555" y="1909"/>
                    <a:pt x="2499" y="1965"/>
                    <a:pt x="2443" y="1965"/>
                  </a:cubicBezTo>
                  <a:cubicBezTo>
                    <a:pt x="2246" y="2078"/>
                    <a:pt x="2050" y="2162"/>
                    <a:pt x="1825" y="1993"/>
                  </a:cubicBezTo>
                  <a:cubicBezTo>
                    <a:pt x="1685" y="1881"/>
                    <a:pt x="1432" y="2106"/>
                    <a:pt x="1263" y="1937"/>
                  </a:cubicBezTo>
                  <a:cubicBezTo>
                    <a:pt x="1151" y="1825"/>
                    <a:pt x="1095" y="1685"/>
                    <a:pt x="1151" y="1516"/>
                  </a:cubicBezTo>
                  <a:cubicBezTo>
                    <a:pt x="1207" y="1348"/>
                    <a:pt x="1179" y="1235"/>
                    <a:pt x="1039" y="1151"/>
                  </a:cubicBezTo>
                  <a:cubicBezTo>
                    <a:pt x="1011" y="1151"/>
                    <a:pt x="983" y="1151"/>
                    <a:pt x="955" y="1151"/>
                  </a:cubicBezTo>
                  <a:cubicBezTo>
                    <a:pt x="842" y="1151"/>
                    <a:pt x="758" y="1123"/>
                    <a:pt x="702" y="1039"/>
                  </a:cubicBezTo>
                  <a:cubicBezTo>
                    <a:pt x="534" y="758"/>
                    <a:pt x="225" y="590"/>
                    <a:pt x="28" y="337"/>
                  </a:cubicBezTo>
                  <a:cubicBezTo>
                    <a:pt x="28" y="309"/>
                    <a:pt x="0" y="281"/>
                    <a:pt x="28" y="225"/>
                  </a:cubicBezTo>
                  <a:cubicBezTo>
                    <a:pt x="84" y="197"/>
                    <a:pt x="141" y="197"/>
                    <a:pt x="197" y="169"/>
                  </a:cubicBezTo>
                  <a:cubicBezTo>
                    <a:pt x="225" y="141"/>
                    <a:pt x="253" y="141"/>
                    <a:pt x="281" y="141"/>
                  </a:cubicBezTo>
                  <a:cubicBezTo>
                    <a:pt x="421" y="169"/>
                    <a:pt x="562" y="141"/>
                    <a:pt x="702" y="141"/>
                  </a:cubicBezTo>
                  <a:cubicBezTo>
                    <a:pt x="730" y="112"/>
                    <a:pt x="786" y="112"/>
                    <a:pt x="814" y="84"/>
                  </a:cubicBezTo>
                  <a:cubicBezTo>
                    <a:pt x="842" y="84"/>
                    <a:pt x="870" y="84"/>
                    <a:pt x="899" y="84"/>
                  </a:cubicBezTo>
                  <a:cubicBezTo>
                    <a:pt x="927" y="56"/>
                    <a:pt x="983" y="84"/>
                    <a:pt x="1039" y="28"/>
                  </a:cubicBezTo>
                  <a:cubicBezTo>
                    <a:pt x="1095" y="28"/>
                    <a:pt x="1179" y="28"/>
                    <a:pt x="1235" y="56"/>
                  </a:cubicBezTo>
                  <a:cubicBezTo>
                    <a:pt x="1376" y="0"/>
                    <a:pt x="1516" y="28"/>
                    <a:pt x="1657" y="84"/>
                  </a:cubicBezTo>
                  <a:cubicBezTo>
                    <a:pt x="1741" y="84"/>
                    <a:pt x="1797" y="84"/>
                    <a:pt x="1881" y="84"/>
                  </a:cubicBezTo>
                  <a:cubicBezTo>
                    <a:pt x="1881" y="112"/>
                    <a:pt x="1881" y="141"/>
                    <a:pt x="1881" y="141"/>
                  </a:cubicBezTo>
                  <a:cubicBezTo>
                    <a:pt x="1881" y="169"/>
                    <a:pt x="1881" y="169"/>
                    <a:pt x="1853" y="169"/>
                  </a:cubicBezTo>
                  <a:cubicBezTo>
                    <a:pt x="1769" y="253"/>
                    <a:pt x="1572" y="225"/>
                    <a:pt x="1600" y="393"/>
                  </a:cubicBezTo>
                  <a:cubicBezTo>
                    <a:pt x="1600" y="534"/>
                    <a:pt x="1741" y="534"/>
                    <a:pt x="1825" y="590"/>
                  </a:cubicBezTo>
                  <a:cubicBezTo>
                    <a:pt x="1881" y="618"/>
                    <a:pt x="1881" y="646"/>
                    <a:pt x="1937" y="590"/>
                  </a:cubicBezTo>
                  <a:cubicBezTo>
                    <a:pt x="2078" y="506"/>
                    <a:pt x="2246" y="449"/>
                    <a:pt x="2386" y="562"/>
                  </a:cubicBezTo>
                  <a:cubicBezTo>
                    <a:pt x="2555" y="674"/>
                    <a:pt x="2527" y="449"/>
                    <a:pt x="2611" y="421"/>
                  </a:cubicBezTo>
                  <a:cubicBezTo>
                    <a:pt x="2639" y="421"/>
                    <a:pt x="2667" y="421"/>
                    <a:pt x="2695" y="421"/>
                  </a:cubicBezTo>
                  <a:cubicBezTo>
                    <a:pt x="2695" y="449"/>
                    <a:pt x="2723" y="477"/>
                    <a:pt x="2751" y="506"/>
                  </a:cubicBezTo>
                  <a:cubicBezTo>
                    <a:pt x="2780" y="506"/>
                    <a:pt x="2808" y="506"/>
                    <a:pt x="2808" y="506"/>
                  </a:cubicBezTo>
                  <a:cubicBezTo>
                    <a:pt x="2836" y="534"/>
                    <a:pt x="2864" y="562"/>
                    <a:pt x="2892" y="590"/>
                  </a:cubicBezTo>
                  <a:lnTo>
                    <a:pt x="2892" y="590"/>
                  </a:lnTo>
                  <a:cubicBezTo>
                    <a:pt x="2920" y="618"/>
                    <a:pt x="2920" y="646"/>
                    <a:pt x="2948" y="674"/>
                  </a:cubicBezTo>
                  <a:cubicBezTo>
                    <a:pt x="2976" y="674"/>
                    <a:pt x="3004" y="674"/>
                    <a:pt x="3032" y="674"/>
                  </a:cubicBezTo>
                  <a:cubicBezTo>
                    <a:pt x="3032" y="702"/>
                    <a:pt x="3060" y="730"/>
                    <a:pt x="3088" y="758"/>
                  </a:cubicBezTo>
                  <a:lnTo>
                    <a:pt x="3088" y="758"/>
                  </a:lnTo>
                  <a:cubicBezTo>
                    <a:pt x="3116" y="758"/>
                    <a:pt x="3144" y="786"/>
                    <a:pt x="3144" y="814"/>
                  </a:cubicBezTo>
                  <a:lnTo>
                    <a:pt x="3144" y="814"/>
                  </a:lnTo>
                  <a:cubicBezTo>
                    <a:pt x="3173" y="842"/>
                    <a:pt x="3201" y="871"/>
                    <a:pt x="3229" y="899"/>
                  </a:cubicBezTo>
                  <a:lnTo>
                    <a:pt x="3229" y="899"/>
                  </a:lnTo>
                  <a:cubicBezTo>
                    <a:pt x="3229" y="927"/>
                    <a:pt x="3257" y="955"/>
                    <a:pt x="3285" y="955"/>
                  </a:cubicBezTo>
                  <a:cubicBezTo>
                    <a:pt x="3313" y="983"/>
                    <a:pt x="3369" y="1011"/>
                    <a:pt x="3425" y="1039"/>
                  </a:cubicBezTo>
                  <a:cubicBezTo>
                    <a:pt x="3425" y="1067"/>
                    <a:pt x="3453" y="1095"/>
                    <a:pt x="3425" y="1151"/>
                  </a:cubicBezTo>
                  <a:cubicBezTo>
                    <a:pt x="3369" y="1264"/>
                    <a:pt x="3313" y="1376"/>
                    <a:pt x="3285" y="1516"/>
                  </a:cubicBezTo>
                  <a:cubicBezTo>
                    <a:pt x="3201" y="1741"/>
                    <a:pt x="3257" y="1825"/>
                    <a:pt x="3509" y="1769"/>
                  </a:cubicBezTo>
                  <a:cubicBezTo>
                    <a:pt x="3622" y="1769"/>
                    <a:pt x="3734" y="1657"/>
                    <a:pt x="3846" y="17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2083;p70"/>
            <p:cNvSpPr/>
            <p:nvPr/>
          </p:nvSpPr>
          <p:spPr>
            <a:xfrm>
              <a:off x="4718550" y="573600"/>
              <a:ext cx="123550" cy="51275"/>
            </a:xfrm>
            <a:custGeom>
              <a:avLst/>
              <a:gdLst/>
              <a:ahLst/>
              <a:cxnLst/>
              <a:rect l="l" t="t" r="r" b="b"/>
              <a:pathLst>
                <a:path w="4942" h="2051" extrusionOk="0">
                  <a:moveTo>
                    <a:pt x="309" y="1068"/>
                  </a:moveTo>
                  <a:cubicBezTo>
                    <a:pt x="0" y="927"/>
                    <a:pt x="0" y="927"/>
                    <a:pt x="56" y="618"/>
                  </a:cubicBezTo>
                  <a:cubicBezTo>
                    <a:pt x="28" y="590"/>
                    <a:pt x="28" y="590"/>
                    <a:pt x="28" y="562"/>
                  </a:cubicBezTo>
                  <a:cubicBezTo>
                    <a:pt x="56" y="562"/>
                    <a:pt x="56" y="534"/>
                    <a:pt x="56" y="534"/>
                  </a:cubicBezTo>
                  <a:lnTo>
                    <a:pt x="56" y="534"/>
                  </a:lnTo>
                  <a:cubicBezTo>
                    <a:pt x="84" y="534"/>
                    <a:pt x="112" y="506"/>
                    <a:pt x="141" y="478"/>
                  </a:cubicBezTo>
                  <a:cubicBezTo>
                    <a:pt x="169" y="478"/>
                    <a:pt x="169" y="478"/>
                    <a:pt x="197" y="478"/>
                  </a:cubicBezTo>
                  <a:cubicBezTo>
                    <a:pt x="225" y="450"/>
                    <a:pt x="253" y="450"/>
                    <a:pt x="281" y="422"/>
                  </a:cubicBezTo>
                  <a:lnTo>
                    <a:pt x="281" y="422"/>
                  </a:lnTo>
                  <a:cubicBezTo>
                    <a:pt x="309" y="394"/>
                    <a:pt x="337" y="366"/>
                    <a:pt x="365" y="366"/>
                  </a:cubicBezTo>
                  <a:cubicBezTo>
                    <a:pt x="365" y="366"/>
                    <a:pt x="393" y="366"/>
                    <a:pt x="421" y="366"/>
                  </a:cubicBezTo>
                  <a:cubicBezTo>
                    <a:pt x="449" y="338"/>
                    <a:pt x="477" y="310"/>
                    <a:pt x="505" y="281"/>
                  </a:cubicBezTo>
                  <a:lnTo>
                    <a:pt x="505" y="281"/>
                  </a:lnTo>
                  <a:cubicBezTo>
                    <a:pt x="534" y="281"/>
                    <a:pt x="562" y="253"/>
                    <a:pt x="562" y="225"/>
                  </a:cubicBezTo>
                  <a:cubicBezTo>
                    <a:pt x="590" y="225"/>
                    <a:pt x="618" y="225"/>
                    <a:pt x="646" y="225"/>
                  </a:cubicBezTo>
                  <a:cubicBezTo>
                    <a:pt x="674" y="197"/>
                    <a:pt x="758" y="225"/>
                    <a:pt x="786" y="169"/>
                  </a:cubicBezTo>
                  <a:cubicBezTo>
                    <a:pt x="814" y="169"/>
                    <a:pt x="842" y="169"/>
                    <a:pt x="870" y="169"/>
                  </a:cubicBezTo>
                  <a:cubicBezTo>
                    <a:pt x="899" y="141"/>
                    <a:pt x="955" y="169"/>
                    <a:pt x="1011" y="113"/>
                  </a:cubicBezTo>
                  <a:cubicBezTo>
                    <a:pt x="1039" y="113"/>
                    <a:pt x="1095" y="113"/>
                    <a:pt x="1151" y="141"/>
                  </a:cubicBezTo>
                  <a:cubicBezTo>
                    <a:pt x="1207" y="85"/>
                    <a:pt x="1292" y="141"/>
                    <a:pt x="1348" y="85"/>
                  </a:cubicBezTo>
                  <a:cubicBezTo>
                    <a:pt x="1376" y="85"/>
                    <a:pt x="1404" y="85"/>
                    <a:pt x="1432" y="85"/>
                  </a:cubicBezTo>
                  <a:cubicBezTo>
                    <a:pt x="1516" y="1"/>
                    <a:pt x="1628" y="113"/>
                    <a:pt x="1713" y="29"/>
                  </a:cubicBezTo>
                  <a:cubicBezTo>
                    <a:pt x="1741" y="29"/>
                    <a:pt x="1769" y="29"/>
                    <a:pt x="1769" y="29"/>
                  </a:cubicBezTo>
                  <a:cubicBezTo>
                    <a:pt x="2022" y="1"/>
                    <a:pt x="2246" y="29"/>
                    <a:pt x="2471" y="85"/>
                  </a:cubicBezTo>
                  <a:cubicBezTo>
                    <a:pt x="2555" y="85"/>
                    <a:pt x="2611" y="85"/>
                    <a:pt x="2695" y="113"/>
                  </a:cubicBezTo>
                  <a:cubicBezTo>
                    <a:pt x="2751" y="169"/>
                    <a:pt x="2836" y="113"/>
                    <a:pt x="2892" y="197"/>
                  </a:cubicBezTo>
                  <a:cubicBezTo>
                    <a:pt x="2948" y="197"/>
                    <a:pt x="2976" y="197"/>
                    <a:pt x="3032" y="197"/>
                  </a:cubicBezTo>
                  <a:cubicBezTo>
                    <a:pt x="3060" y="253"/>
                    <a:pt x="3145" y="225"/>
                    <a:pt x="3173" y="281"/>
                  </a:cubicBezTo>
                  <a:cubicBezTo>
                    <a:pt x="3201" y="281"/>
                    <a:pt x="3229" y="281"/>
                    <a:pt x="3229" y="281"/>
                  </a:cubicBezTo>
                  <a:cubicBezTo>
                    <a:pt x="3257" y="310"/>
                    <a:pt x="3285" y="338"/>
                    <a:pt x="3313" y="366"/>
                  </a:cubicBezTo>
                  <a:cubicBezTo>
                    <a:pt x="3313" y="366"/>
                    <a:pt x="3341" y="366"/>
                    <a:pt x="3369" y="366"/>
                  </a:cubicBezTo>
                  <a:cubicBezTo>
                    <a:pt x="3397" y="394"/>
                    <a:pt x="3425" y="422"/>
                    <a:pt x="3425" y="450"/>
                  </a:cubicBezTo>
                  <a:cubicBezTo>
                    <a:pt x="3453" y="450"/>
                    <a:pt x="3481" y="450"/>
                    <a:pt x="3509" y="450"/>
                  </a:cubicBezTo>
                  <a:cubicBezTo>
                    <a:pt x="3538" y="478"/>
                    <a:pt x="3566" y="506"/>
                    <a:pt x="3566" y="506"/>
                  </a:cubicBezTo>
                  <a:cubicBezTo>
                    <a:pt x="3594" y="534"/>
                    <a:pt x="3622" y="534"/>
                    <a:pt x="3650" y="534"/>
                  </a:cubicBezTo>
                  <a:cubicBezTo>
                    <a:pt x="3650" y="562"/>
                    <a:pt x="3678" y="562"/>
                    <a:pt x="3706" y="590"/>
                  </a:cubicBezTo>
                  <a:lnTo>
                    <a:pt x="3706" y="590"/>
                  </a:lnTo>
                  <a:cubicBezTo>
                    <a:pt x="3734" y="646"/>
                    <a:pt x="3818" y="646"/>
                    <a:pt x="3846" y="675"/>
                  </a:cubicBezTo>
                  <a:lnTo>
                    <a:pt x="3846" y="675"/>
                  </a:lnTo>
                  <a:cubicBezTo>
                    <a:pt x="3874" y="703"/>
                    <a:pt x="3874" y="731"/>
                    <a:pt x="3903" y="759"/>
                  </a:cubicBezTo>
                  <a:cubicBezTo>
                    <a:pt x="3931" y="759"/>
                    <a:pt x="3959" y="759"/>
                    <a:pt x="3987" y="759"/>
                  </a:cubicBezTo>
                  <a:cubicBezTo>
                    <a:pt x="3987" y="787"/>
                    <a:pt x="4015" y="815"/>
                    <a:pt x="4043" y="843"/>
                  </a:cubicBezTo>
                  <a:lnTo>
                    <a:pt x="4043" y="843"/>
                  </a:lnTo>
                  <a:cubicBezTo>
                    <a:pt x="4071" y="871"/>
                    <a:pt x="4155" y="871"/>
                    <a:pt x="4183" y="927"/>
                  </a:cubicBezTo>
                  <a:lnTo>
                    <a:pt x="4183" y="927"/>
                  </a:lnTo>
                  <a:cubicBezTo>
                    <a:pt x="4183" y="955"/>
                    <a:pt x="4211" y="955"/>
                    <a:pt x="4239" y="983"/>
                  </a:cubicBezTo>
                  <a:cubicBezTo>
                    <a:pt x="4267" y="983"/>
                    <a:pt x="4296" y="983"/>
                    <a:pt x="4324" y="983"/>
                  </a:cubicBezTo>
                  <a:cubicBezTo>
                    <a:pt x="4324" y="1011"/>
                    <a:pt x="4352" y="1040"/>
                    <a:pt x="4380" y="1068"/>
                  </a:cubicBezTo>
                  <a:lnTo>
                    <a:pt x="4380" y="1068"/>
                  </a:lnTo>
                  <a:cubicBezTo>
                    <a:pt x="4408" y="1096"/>
                    <a:pt x="4408" y="1124"/>
                    <a:pt x="4436" y="1152"/>
                  </a:cubicBezTo>
                  <a:cubicBezTo>
                    <a:pt x="4464" y="1152"/>
                    <a:pt x="4492" y="1152"/>
                    <a:pt x="4520" y="1152"/>
                  </a:cubicBezTo>
                  <a:cubicBezTo>
                    <a:pt x="4520" y="1180"/>
                    <a:pt x="4548" y="1208"/>
                    <a:pt x="4576" y="1236"/>
                  </a:cubicBezTo>
                  <a:lnTo>
                    <a:pt x="4576" y="1236"/>
                  </a:lnTo>
                  <a:cubicBezTo>
                    <a:pt x="4604" y="1264"/>
                    <a:pt x="4632" y="1264"/>
                    <a:pt x="4632" y="1292"/>
                  </a:cubicBezTo>
                  <a:cubicBezTo>
                    <a:pt x="4661" y="1292"/>
                    <a:pt x="4689" y="1292"/>
                    <a:pt x="4717" y="1320"/>
                  </a:cubicBezTo>
                  <a:cubicBezTo>
                    <a:pt x="4717" y="1320"/>
                    <a:pt x="4745" y="1348"/>
                    <a:pt x="4773" y="1376"/>
                  </a:cubicBezTo>
                  <a:lnTo>
                    <a:pt x="4773" y="1376"/>
                  </a:lnTo>
                  <a:cubicBezTo>
                    <a:pt x="4801" y="1404"/>
                    <a:pt x="4829" y="1433"/>
                    <a:pt x="4829" y="1461"/>
                  </a:cubicBezTo>
                  <a:lnTo>
                    <a:pt x="4829" y="1461"/>
                  </a:lnTo>
                  <a:cubicBezTo>
                    <a:pt x="4857" y="1489"/>
                    <a:pt x="4885" y="1517"/>
                    <a:pt x="4913" y="1545"/>
                  </a:cubicBezTo>
                  <a:lnTo>
                    <a:pt x="4913" y="1545"/>
                  </a:lnTo>
                  <a:cubicBezTo>
                    <a:pt x="4913" y="1545"/>
                    <a:pt x="4941" y="1573"/>
                    <a:pt x="4913" y="1573"/>
                  </a:cubicBezTo>
                  <a:cubicBezTo>
                    <a:pt x="4913" y="1601"/>
                    <a:pt x="4913" y="1601"/>
                    <a:pt x="4913" y="1601"/>
                  </a:cubicBezTo>
                  <a:cubicBezTo>
                    <a:pt x="4801" y="1657"/>
                    <a:pt x="4689" y="1685"/>
                    <a:pt x="4576" y="1741"/>
                  </a:cubicBezTo>
                  <a:cubicBezTo>
                    <a:pt x="4548" y="1741"/>
                    <a:pt x="4492" y="1769"/>
                    <a:pt x="4492" y="1798"/>
                  </a:cubicBezTo>
                  <a:cubicBezTo>
                    <a:pt x="4661" y="2050"/>
                    <a:pt x="4380" y="1938"/>
                    <a:pt x="4324" y="1994"/>
                  </a:cubicBezTo>
                  <a:cubicBezTo>
                    <a:pt x="4352" y="1938"/>
                    <a:pt x="4380" y="1854"/>
                    <a:pt x="4380" y="1798"/>
                  </a:cubicBezTo>
                  <a:cubicBezTo>
                    <a:pt x="4408" y="1713"/>
                    <a:pt x="4380" y="1629"/>
                    <a:pt x="4267" y="1629"/>
                  </a:cubicBezTo>
                  <a:cubicBezTo>
                    <a:pt x="4127" y="1629"/>
                    <a:pt x="3987" y="1573"/>
                    <a:pt x="3874" y="1517"/>
                  </a:cubicBezTo>
                  <a:cubicBezTo>
                    <a:pt x="3846" y="1489"/>
                    <a:pt x="3790" y="1461"/>
                    <a:pt x="3734" y="1489"/>
                  </a:cubicBezTo>
                  <a:cubicBezTo>
                    <a:pt x="3566" y="1629"/>
                    <a:pt x="3453" y="1517"/>
                    <a:pt x="3369" y="1348"/>
                  </a:cubicBezTo>
                  <a:cubicBezTo>
                    <a:pt x="3341" y="1264"/>
                    <a:pt x="3229" y="1320"/>
                    <a:pt x="3201" y="1236"/>
                  </a:cubicBezTo>
                  <a:cubicBezTo>
                    <a:pt x="3397" y="1152"/>
                    <a:pt x="3594" y="1068"/>
                    <a:pt x="3706" y="871"/>
                  </a:cubicBezTo>
                  <a:cubicBezTo>
                    <a:pt x="3425" y="1096"/>
                    <a:pt x="3060" y="1011"/>
                    <a:pt x="2751" y="1152"/>
                  </a:cubicBezTo>
                  <a:cubicBezTo>
                    <a:pt x="2667" y="1208"/>
                    <a:pt x="2611" y="1124"/>
                    <a:pt x="2555" y="1096"/>
                  </a:cubicBezTo>
                  <a:cubicBezTo>
                    <a:pt x="2527" y="1011"/>
                    <a:pt x="2555" y="927"/>
                    <a:pt x="2611" y="871"/>
                  </a:cubicBezTo>
                  <a:cubicBezTo>
                    <a:pt x="2639" y="871"/>
                    <a:pt x="2695" y="843"/>
                    <a:pt x="2723" y="871"/>
                  </a:cubicBezTo>
                  <a:cubicBezTo>
                    <a:pt x="2667" y="815"/>
                    <a:pt x="2611" y="899"/>
                    <a:pt x="2583" y="871"/>
                  </a:cubicBezTo>
                  <a:cubicBezTo>
                    <a:pt x="2471" y="843"/>
                    <a:pt x="2471" y="731"/>
                    <a:pt x="2471" y="618"/>
                  </a:cubicBezTo>
                  <a:cubicBezTo>
                    <a:pt x="2471" y="787"/>
                    <a:pt x="2527" y="955"/>
                    <a:pt x="2583" y="1096"/>
                  </a:cubicBezTo>
                  <a:cubicBezTo>
                    <a:pt x="2723" y="1208"/>
                    <a:pt x="2667" y="1348"/>
                    <a:pt x="2555" y="1461"/>
                  </a:cubicBezTo>
                  <a:cubicBezTo>
                    <a:pt x="2471" y="1517"/>
                    <a:pt x="2386" y="1629"/>
                    <a:pt x="2246" y="1573"/>
                  </a:cubicBezTo>
                  <a:cubicBezTo>
                    <a:pt x="2162" y="1517"/>
                    <a:pt x="2134" y="1433"/>
                    <a:pt x="2190" y="1348"/>
                  </a:cubicBezTo>
                  <a:cubicBezTo>
                    <a:pt x="2190" y="1292"/>
                    <a:pt x="2274" y="1320"/>
                    <a:pt x="2246" y="1264"/>
                  </a:cubicBezTo>
                  <a:cubicBezTo>
                    <a:pt x="2218" y="1264"/>
                    <a:pt x="2190" y="1264"/>
                    <a:pt x="2162" y="1236"/>
                  </a:cubicBezTo>
                  <a:cubicBezTo>
                    <a:pt x="2134" y="871"/>
                    <a:pt x="1797" y="759"/>
                    <a:pt x="1600" y="506"/>
                  </a:cubicBezTo>
                  <a:cubicBezTo>
                    <a:pt x="1432" y="646"/>
                    <a:pt x="1488" y="815"/>
                    <a:pt x="1460" y="955"/>
                  </a:cubicBezTo>
                  <a:cubicBezTo>
                    <a:pt x="1460" y="1152"/>
                    <a:pt x="1432" y="1292"/>
                    <a:pt x="1235" y="1348"/>
                  </a:cubicBezTo>
                  <a:cubicBezTo>
                    <a:pt x="1067" y="1404"/>
                    <a:pt x="927" y="1461"/>
                    <a:pt x="927" y="1208"/>
                  </a:cubicBezTo>
                  <a:cubicBezTo>
                    <a:pt x="899" y="1011"/>
                    <a:pt x="842" y="983"/>
                    <a:pt x="702" y="1124"/>
                  </a:cubicBezTo>
                  <a:cubicBezTo>
                    <a:pt x="562" y="1236"/>
                    <a:pt x="421" y="1208"/>
                    <a:pt x="309" y="1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" name="Google Shape;2084;p70"/>
            <p:cNvSpPr/>
            <p:nvPr/>
          </p:nvSpPr>
          <p:spPr>
            <a:xfrm>
              <a:off x="4900325" y="579925"/>
              <a:ext cx="108100" cy="83550"/>
            </a:xfrm>
            <a:custGeom>
              <a:avLst/>
              <a:gdLst/>
              <a:ahLst/>
              <a:cxnLst/>
              <a:rect l="l" t="t" r="r" b="b"/>
              <a:pathLst>
                <a:path w="4324" h="3342" extrusionOk="0">
                  <a:moveTo>
                    <a:pt x="1152" y="337"/>
                  </a:moveTo>
                  <a:cubicBezTo>
                    <a:pt x="1264" y="309"/>
                    <a:pt x="1348" y="141"/>
                    <a:pt x="1432" y="169"/>
                  </a:cubicBezTo>
                  <a:cubicBezTo>
                    <a:pt x="1685" y="253"/>
                    <a:pt x="1938" y="281"/>
                    <a:pt x="2134" y="450"/>
                  </a:cubicBezTo>
                  <a:cubicBezTo>
                    <a:pt x="2078" y="590"/>
                    <a:pt x="1881" y="393"/>
                    <a:pt x="1853" y="618"/>
                  </a:cubicBezTo>
                  <a:cubicBezTo>
                    <a:pt x="1994" y="618"/>
                    <a:pt x="2162" y="758"/>
                    <a:pt x="2275" y="562"/>
                  </a:cubicBezTo>
                  <a:cubicBezTo>
                    <a:pt x="2331" y="478"/>
                    <a:pt x="2415" y="506"/>
                    <a:pt x="2471" y="534"/>
                  </a:cubicBezTo>
                  <a:cubicBezTo>
                    <a:pt x="2611" y="730"/>
                    <a:pt x="2836" y="646"/>
                    <a:pt x="3004" y="730"/>
                  </a:cubicBezTo>
                  <a:cubicBezTo>
                    <a:pt x="3061" y="787"/>
                    <a:pt x="3089" y="730"/>
                    <a:pt x="3117" y="674"/>
                  </a:cubicBezTo>
                  <a:cubicBezTo>
                    <a:pt x="3201" y="506"/>
                    <a:pt x="3229" y="534"/>
                    <a:pt x="3426" y="618"/>
                  </a:cubicBezTo>
                  <a:cubicBezTo>
                    <a:pt x="3482" y="646"/>
                    <a:pt x="3538" y="646"/>
                    <a:pt x="3566" y="618"/>
                  </a:cubicBezTo>
                  <a:cubicBezTo>
                    <a:pt x="3650" y="478"/>
                    <a:pt x="3875" y="393"/>
                    <a:pt x="3819" y="141"/>
                  </a:cubicBezTo>
                  <a:cubicBezTo>
                    <a:pt x="3791" y="0"/>
                    <a:pt x="3903" y="57"/>
                    <a:pt x="3987" y="57"/>
                  </a:cubicBezTo>
                  <a:cubicBezTo>
                    <a:pt x="4015" y="28"/>
                    <a:pt x="4043" y="28"/>
                    <a:pt x="4043" y="57"/>
                  </a:cubicBezTo>
                  <a:lnTo>
                    <a:pt x="4043" y="57"/>
                  </a:lnTo>
                  <a:cubicBezTo>
                    <a:pt x="4071" y="85"/>
                    <a:pt x="4071" y="85"/>
                    <a:pt x="4071" y="113"/>
                  </a:cubicBezTo>
                  <a:lnTo>
                    <a:pt x="4043" y="141"/>
                  </a:lnTo>
                  <a:lnTo>
                    <a:pt x="4071" y="113"/>
                  </a:lnTo>
                  <a:cubicBezTo>
                    <a:pt x="4099" y="113"/>
                    <a:pt x="4099" y="113"/>
                    <a:pt x="4127" y="141"/>
                  </a:cubicBezTo>
                  <a:cubicBezTo>
                    <a:pt x="4127" y="169"/>
                    <a:pt x="4099" y="169"/>
                    <a:pt x="4099" y="197"/>
                  </a:cubicBezTo>
                  <a:cubicBezTo>
                    <a:pt x="4127" y="225"/>
                    <a:pt x="4156" y="253"/>
                    <a:pt x="4184" y="281"/>
                  </a:cubicBezTo>
                  <a:cubicBezTo>
                    <a:pt x="4184" y="309"/>
                    <a:pt x="4184" y="337"/>
                    <a:pt x="4184" y="337"/>
                  </a:cubicBezTo>
                  <a:cubicBezTo>
                    <a:pt x="4212" y="393"/>
                    <a:pt x="4184" y="450"/>
                    <a:pt x="4240" y="506"/>
                  </a:cubicBezTo>
                  <a:lnTo>
                    <a:pt x="4240" y="506"/>
                  </a:lnTo>
                  <a:cubicBezTo>
                    <a:pt x="4268" y="534"/>
                    <a:pt x="4240" y="590"/>
                    <a:pt x="4296" y="646"/>
                  </a:cubicBezTo>
                  <a:cubicBezTo>
                    <a:pt x="4296" y="674"/>
                    <a:pt x="4296" y="674"/>
                    <a:pt x="4296" y="702"/>
                  </a:cubicBezTo>
                  <a:cubicBezTo>
                    <a:pt x="4296" y="730"/>
                    <a:pt x="4324" y="758"/>
                    <a:pt x="4296" y="815"/>
                  </a:cubicBezTo>
                  <a:cubicBezTo>
                    <a:pt x="4296" y="871"/>
                    <a:pt x="4240" y="899"/>
                    <a:pt x="4184" y="899"/>
                  </a:cubicBezTo>
                  <a:cubicBezTo>
                    <a:pt x="3791" y="871"/>
                    <a:pt x="3398" y="871"/>
                    <a:pt x="3033" y="1095"/>
                  </a:cubicBezTo>
                  <a:cubicBezTo>
                    <a:pt x="2892" y="1180"/>
                    <a:pt x="2668" y="1123"/>
                    <a:pt x="2583" y="1011"/>
                  </a:cubicBezTo>
                  <a:cubicBezTo>
                    <a:pt x="2415" y="730"/>
                    <a:pt x="2275" y="871"/>
                    <a:pt x="2134" y="983"/>
                  </a:cubicBezTo>
                  <a:cubicBezTo>
                    <a:pt x="2106" y="1011"/>
                    <a:pt x="2078" y="1039"/>
                    <a:pt x="2078" y="1067"/>
                  </a:cubicBezTo>
                  <a:cubicBezTo>
                    <a:pt x="1994" y="1208"/>
                    <a:pt x="1994" y="1320"/>
                    <a:pt x="2218" y="1404"/>
                  </a:cubicBezTo>
                  <a:cubicBezTo>
                    <a:pt x="2611" y="1573"/>
                    <a:pt x="2836" y="1713"/>
                    <a:pt x="2583" y="2050"/>
                  </a:cubicBezTo>
                  <a:cubicBezTo>
                    <a:pt x="2555" y="2078"/>
                    <a:pt x="2555" y="2078"/>
                    <a:pt x="2555" y="2078"/>
                  </a:cubicBezTo>
                  <a:cubicBezTo>
                    <a:pt x="2555" y="2050"/>
                    <a:pt x="2583" y="2050"/>
                    <a:pt x="2640" y="2022"/>
                  </a:cubicBezTo>
                  <a:cubicBezTo>
                    <a:pt x="2864" y="2134"/>
                    <a:pt x="2696" y="2331"/>
                    <a:pt x="2696" y="2471"/>
                  </a:cubicBezTo>
                  <a:cubicBezTo>
                    <a:pt x="2668" y="2499"/>
                    <a:pt x="2668" y="2527"/>
                    <a:pt x="2640" y="2555"/>
                  </a:cubicBezTo>
                  <a:cubicBezTo>
                    <a:pt x="2611" y="2611"/>
                    <a:pt x="2499" y="2668"/>
                    <a:pt x="2611" y="2752"/>
                  </a:cubicBezTo>
                  <a:cubicBezTo>
                    <a:pt x="2668" y="2808"/>
                    <a:pt x="2724" y="2892"/>
                    <a:pt x="2752" y="2976"/>
                  </a:cubicBezTo>
                  <a:cubicBezTo>
                    <a:pt x="2780" y="3089"/>
                    <a:pt x="2780" y="3229"/>
                    <a:pt x="2668" y="3285"/>
                  </a:cubicBezTo>
                  <a:cubicBezTo>
                    <a:pt x="2555" y="3341"/>
                    <a:pt x="2471" y="3285"/>
                    <a:pt x="2387" y="3201"/>
                  </a:cubicBezTo>
                  <a:cubicBezTo>
                    <a:pt x="2331" y="3145"/>
                    <a:pt x="2303" y="3089"/>
                    <a:pt x="2275" y="3032"/>
                  </a:cubicBezTo>
                  <a:cubicBezTo>
                    <a:pt x="2162" y="2836"/>
                    <a:pt x="2050" y="2864"/>
                    <a:pt x="1910" y="2976"/>
                  </a:cubicBezTo>
                  <a:cubicBezTo>
                    <a:pt x="1910" y="2976"/>
                    <a:pt x="1881" y="2976"/>
                    <a:pt x="1853" y="3004"/>
                  </a:cubicBezTo>
                  <a:lnTo>
                    <a:pt x="1601" y="2499"/>
                  </a:lnTo>
                  <a:cubicBezTo>
                    <a:pt x="1601" y="2471"/>
                    <a:pt x="1601" y="2443"/>
                    <a:pt x="1629" y="2443"/>
                  </a:cubicBezTo>
                  <a:cubicBezTo>
                    <a:pt x="1741" y="2331"/>
                    <a:pt x="1741" y="2218"/>
                    <a:pt x="1601" y="2190"/>
                  </a:cubicBezTo>
                  <a:cubicBezTo>
                    <a:pt x="1376" y="2134"/>
                    <a:pt x="1460" y="2022"/>
                    <a:pt x="1545" y="1966"/>
                  </a:cubicBezTo>
                  <a:cubicBezTo>
                    <a:pt x="1657" y="1909"/>
                    <a:pt x="1713" y="1853"/>
                    <a:pt x="1685" y="1741"/>
                  </a:cubicBezTo>
                  <a:cubicBezTo>
                    <a:pt x="1657" y="1657"/>
                    <a:pt x="1825" y="1601"/>
                    <a:pt x="1769" y="1545"/>
                  </a:cubicBezTo>
                  <a:cubicBezTo>
                    <a:pt x="1657" y="1488"/>
                    <a:pt x="1573" y="1432"/>
                    <a:pt x="1517" y="1320"/>
                  </a:cubicBezTo>
                  <a:cubicBezTo>
                    <a:pt x="1488" y="1264"/>
                    <a:pt x="1404" y="1320"/>
                    <a:pt x="1376" y="1376"/>
                  </a:cubicBezTo>
                  <a:cubicBezTo>
                    <a:pt x="1348" y="1488"/>
                    <a:pt x="1292" y="1573"/>
                    <a:pt x="1208" y="1629"/>
                  </a:cubicBezTo>
                  <a:cubicBezTo>
                    <a:pt x="1152" y="1741"/>
                    <a:pt x="1067" y="1797"/>
                    <a:pt x="955" y="1797"/>
                  </a:cubicBezTo>
                  <a:cubicBezTo>
                    <a:pt x="843" y="1797"/>
                    <a:pt x="702" y="1657"/>
                    <a:pt x="674" y="1881"/>
                  </a:cubicBezTo>
                  <a:cubicBezTo>
                    <a:pt x="674" y="1938"/>
                    <a:pt x="590" y="1909"/>
                    <a:pt x="562" y="1881"/>
                  </a:cubicBezTo>
                  <a:cubicBezTo>
                    <a:pt x="450" y="1797"/>
                    <a:pt x="225" y="1797"/>
                    <a:pt x="225" y="1573"/>
                  </a:cubicBezTo>
                  <a:cubicBezTo>
                    <a:pt x="225" y="1516"/>
                    <a:pt x="85" y="1488"/>
                    <a:pt x="0" y="1460"/>
                  </a:cubicBezTo>
                  <a:cubicBezTo>
                    <a:pt x="57" y="1376"/>
                    <a:pt x="85" y="1320"/>
                    <a:pt x="85" y="1236"/>
                  </a:cubicBezTo>
                  <a:cubicBezTo>
                    <a:pt x="57" y="1123"/>
                    <a:pt x="113" y="1039"/>
                    <a:pt x="253" y="1039"/>
                  </a:cubicBezTo>
                  <a:cubicBezTo>
                    <a:pt x="309" y="1067"/>
                    <a:pt x="337" y="1123"/>
                    <a:pt x="337" y="1180"/>
                  </a:cubicBezTo>
                  <a:cubicBezTo>
                    <a:pt x="281" y="1236"/>
                    <a:pt x="309" y="1264"/>
                    <a:pt x="394" y="1264"/>
                  </a:cubicBezTo>
                  <a:cubicBezTo>
                    <a:pt x="590" y="1348"/>
                    <a:pt x="702" y="1320"/>
                    <a:pt x="787" y="1067"/>
                  </a:cubicBezTo>
                  <a:cubicBezTo>
                    <a:pt x="843" y="843"/>
                    <a:pt x="899" y="871"/>
                    <a:pt x="1460" y="815"/>
                  </a:cubicBezTo>
                  <a:cubicBezTo>
                    <a:pt x="1095" y="758"/>
                    <a:pt x="955" y="618"/>
                    <a:pt x="1152" y="33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" name="Google Shape;2085;p70"/>
            <p:cNvSpPr/>
            <p:nvPr/>
          </p:nvSpPr>
          <p:spPr>
            <a:xfrm>
              <a:off x="4862425" y="535700"/>
              <a:ext cx="92675" cy="70225"/>
            </a:xfrm>
            <a:custGeom>
              <a:avLst/>
              <a:gdLst/>
              <a:ahLst/>
              <a:cxnLst/>
              <a:rect l="l" t="t" r="r" b="b"/>
              <a:pathLst>
                <a:path w="3707" h="2809" extrusionOk="0">
                  <a:moveTo>
                    <a:pt x="141" y="1854"/>
                  </a:moveTo>
                  <a:cubicBezTo>
                    <a:pt x="113" y="1769"/>
                    <a:pt x="57" y="1713"/>
                    <a:pt x="29" y="1629"/>
                  </a:cubicBezTo>
                  <a:cubicBezTo>
                    <a:pt x="0" y="1573"/>
                    <a:pt x="0" y="1545"/>
                    <a:pt x="29" y="1489"/>
                  </a:cubicBezTo>
                  <a:lnTo>
                    <a:pt x="29" y="1489"/>
                  </a:lnTo>
                  <a:cubicBezTo>
                    <a:pt x="85" y="1461"/>
                    <a:pt x="85" y="1404"/>
                    <a:pt x="113" y="1348"/>
                  </a:cubicBezTo>
                  <a:cubicBezTo>
                    <a:pt x="113" y="1348"/>
                    <a:pt x="113" y="1320"/>
                    <a:pt x="113" y="1292"/>
                  </a:cubicBezTo>
                  <a:cubicBezTo>
                    <a:pt x="141" y="1264"/>
                    <a:pt x="169" y="1236"/>
                    <a:pt x="197" y="1236"/>
                  </a:cubicBezTo>
                  <a:cubicBezTo>
                    <a:pt x="197" y="1208"/>
                    <a:pt x="197" y="1180"/>
                    <a:pt x="197" y="1152"/>
                  </a:cubicBezTo>
                  <a:cubicBezTo>
                    <a:pt x="225" y="1152"/>
                    <a:pt x="253" y="1124"/>
                    <a:pt x="281" y="1096"/>
                  </a:cubicBezTo>
                  <a:lnTo>
                    <a:pt x="281" y="1096"/>
                  </a:lnTo>
                  <a:cubicBezTo>
                    <a:pt x="309" y="1068"/>
                    <a:pt x="337" y="1039"/>
                    <a:pt x="365" y="1039"/>
                  </a:cubicBezTo>
                  <a:cubicBezTo>
                    <a:pt x="365" y="1011"/>
                    <a:pt x="365" y="983"/>
                    <a:pt x="365" y="955"/>
                  </a:cubicBezTo>
                  <a:cubicBezTo>
                    <a:pt x="393" y="927"/>
                    <a:pt x="422" y="927"/>
                    <a:pt x="422" y="899"/>
                  </a:cubicBezTo>
                  <a:lnTo>
                    <a:pt x="422" y="899"/>
                  </a:lnTo>
                  <a:cubicBezTo>
                    <a:pt x="450" y="871"/>
                    <a:pt x="478" y="843"/>
                    <a:pt x="506" y="815"/>
                  </a:cubicBezTo>
                  <a:lnTo>
                    <a:pt x="506" y="815"/>
                  </a:lnTo>
                  <a:cubicBezTo>
                    <a:pt x="534" y="815"/>
                    <a:pt x="562" y="787"/>
                    <a:pt x="590" y="759"/>
                  </a:cubicBezTo>
                  <a:lnTo>
                    <a:pt x="590" y="759"/>
                  </a:lnTo>
                  <a:cubicBezTo>
                    <a:pt x="618" y="731"/>
                    <a:pt x="646" y="731"/>
                    <a:pt x="674" y="759"/>
                  </a:cubicBezTo>
                  <a:cubicBezTo>
                    <a:pt x="730" y="871"/>
                    <a:pt x="702" y="955"/>
                    <a:pt x="702" y="1068"/>
                  </a:cubicBezTo>
                  <a:cubicBezTo>
                    <a:pt x="702" y="1208"/>
                    <a:pt x="815" y="1236"/>
                    <a:pt x="927" y="1208"/>
                  </a:cubicBezTo>
                  <a:cubicBezTo>
                    <a:pt x="1067" y="1180"/>
                    <a:pt x="1264" y="646"/>
                    <a:pt x="1208" y="478"/>
                  </a:cubicBezTo>
                  <a:cubicBezTo>
                    <a:pt x="1208" y="450"/>
                    <a:pt x="1208" y="422"/>
                    <a:pt x="1236" y="394"/>
                  </a:cubicBezTo>
                  <a:lnTo>
                    <a:pt x="1236" y="394"/>
                  </a:lnTo>
                  <a:cubicBezTo>
                    <a:pt x="1264" y="366"/>
                    <a:pt x="1292" y="338"/>
                    <a:pt x="1320" y="338"/>
                  </a:cubicBezTo>
                  <a:cubicBezTo>
                    <a:pt x="1348" y="338"/>
                    <a:pt x="1376" y="338"/>
                    <a:pt x="1376" y="338"/>
                  </a:cubicBezTo>
                  <a:cubicBezTo>
                    <a:pt x="1404" y="310"/>
                    <a:pt x="1432" y="281"/>
                    <a:pt x="1460" y="253"/>
                  </a:cubicBezTo>
                  <a:lnTo>
                    <a:pt x="1460" y="253"/>
                  </a:lnTo>
                  <a:cubicBezTo>
                    <a:pt x="1488" y="253"/>
                    <a:pt x="1516" y="225"/>
                    <a:pt x="1545" y="197"/>
                  </a:cubicBezTo>
                  <a:cubicBezTo>
                    <a:pt x="1573" y="197"/>
                    <a:pt x="1573" y="197"/>
                    <a:pt x="1601" y="197"/>
                  </a:cubicBezTo>
                  <a:cubicBezTo>
                    <a:pt x="1629" y="169"/>
                    <a:pt x="1657" y="169"/>
                    <a:pt x="1685" y="141"/>
                  </a:cubicBezTo>
                  <a:lnTo>
                    <a:pt x="1685" y="141"/>
                  </a:lnTo>
                  <a:cubicBezTo>
                    <a:pt x="1713" y="113"/>
                    <a:pt x="1741" y="85"/>
                    <a:pt x="1769" y="85"/>
                  </a:cubicBezTo>
                  <a:cubicBezTo>
                    <a:pt x="1797" y="85"/>
                    <a:pt x="1797" y="85"/>
                    <a:pt x="1825" y="85"/>
                  </a:cubicBezTo>
                  <a:cubicBezTo>
                    <a:pt x="1853" y="57"/>
                    <a:pt x="1881" y="29"/>
                    <a:pt x="1910" y="29"/>
                  </a:cubicBezTo>
                  <a:cubicBezTo>
                    <a:pt x="1938" y="29"/>
                    <a:pt x="1966" y="29"/>
                    <a:pt x="1966" y="29"/>
                  </a:cubicBezTo>
                  <a:cubicBezTo>
                    <a:pt x="1994" y="1"/>
                    <a:pt x="2022" y="1"/>
                    <a:pt x="2050" y="29"/>
                  </a:cubicBezTo>
                  <a:cubicBezTo>
                    <a:pt x="2162" y="281"/>
                    <a:pt x="2864" y="703"/>
                    <a:pt x="3145" y="674"/>
                  </a:cubicBezTo>
                  <a:cubicBezTo>
                    <a:pt x="3257" y="674"/>
                    <a:pt x="3285" y="590"/>
                    <a:pt x="3341" y="534"/>
                  </a:cubicBezTo>
                  <a:cubicBezTo>
                    <a:pt x="3426" y="478"/>
                    <a:pt x="3482" y="338"/>
                    <a:pt x="3650" y="366"/>
                  </a:cubicBezTo>
                  <a:cubicBezTo>
                    <a:pt x="3678" y="506"/>
                    <a:pt x="3482" y="674"/>
                    <a:pt x="3678" y="815"/>
                  </a:cubicBezTo>
                  <a:cubicBezTo>
                    <a:pt x="3706" y="815"/>
                    <a:pt x="3650" y="843"/>
                    <a:pt x="3622" y="871"/>
                  </a:cubicBezTo>
                  <a:cubicBezTo>
                    <a:pt x="3594" y="983"/>
                    <a:pt x="3482" y="927"/>
                    <a:pt x="3397" y="983"/>
                  </a:cubicBezTo>
                  <a:cubicBezTo>
                    <a:pt x="3397" y="1096"/>
                    <a:pt x="3706" y="1124"/>
                    <a:pt x="3454" y="1264"/>
                  </a:cubicBezTo>
                  <a:cubicBezTo>
                    <a:pt x="3510" y="1433"/>
                    <a:pt x="3426" y="1601"/>
                    <a:pt x="3594" y="1741"/>
                  </a:cubicBezTo>
                  <a:cubicBezTo>
                    <a:pt x="3426" y="1797"/>
                    <a:pt x="3285" y="1769"/>
                    <a:pt x="3257" y="1657"/>
                  </a:cubicBezTo>
                  <a:cubicBezTo>
                    <a:pt x="3201" y="1489"/>
                    <a:pt x="3089" y="1376"/>
                    <a:pt x="2920" y="1292"/>
                  </a:cubicBezTo>
                  <a:cubicBezTo>
                    <a:pt x="2864" y="1264"/>
                    <a:pt x="2892" y="1180"/>
                    <a:pt x="2920" y="1124"/>
                  </a:cubicBezTo>
                  <a:cubicBezTo>
                    <a:pt x="2948" y="1068"/>
                    <a:pt x="2976" y="1011"/>
                    <a:pt x="3061" y="871"/>
                  </a:cubicBezTo>
                  <a:cubicBezTo>
                    <a:pt x="2892" y="1011"/>
                    <a:pt x="2808" y="871"/>
                    <a:pt x="2696" y="871"/>
                  </a:cubicBezTo>
                  <a:cubicBezTo>
                    <a:pt x="2555" y="871"/>
                    <a:pt x="2555" y="1068"/>
                    <a:pt x="2443" y="1096"/>
                  </a:cubicBezTo>
                  <a:cubicBezTo>
                    <a:pt x="2331" y="1011"/>
                    <a:pt x="2359" y="843"/>
                    <a:pt x="2190" y="815"/>
                  </a:cubicBezTo>
                  <a:cubicBezTo>
                    <a:pt x="2050" y="787"/>
                    <a:pt x="1966" y="927"/>
                    <a:pt x="1797" y="899"/>
                  </a:cubicBezTo>
                  <a:cubicBezTo>
                    <a:pt x="1741" y="871"/>
                    <a:pt x="1741" y="1011"/>
                    <a:pt x="1825" y="1068"/>
                  </a:cubicBezTo>
                  <a:cubicBezTo>
                    <a:pt x="1881" y="1152"/>
                    <a:pt x="1797" y="1180"/>
                    <a:pt x="1825" y="1236"/>
                  </a:cubicBezTo>
                  <a:cubicBezTo>
                    <a:pt x="1853" y="1433"/>
                    <a:pt x="1685" y="1573"/>
                    <a:pt x="1741" y="1769"/>
                  </a:cubicBezTo>
                  <a:cubicBezTo>
                    <a:pt x="1769" y="1826"/>
                    <a:pt x="1713" y="1882"/>
                    <a:pt x="1797" y="1882"/>
                  </a:cubicBezTo>
                  <a:cubicBezTo>
                    <a:pt x="1853" y="1854"/>
                    <a:pt x="1910" y="1769"/>
                    <a:pt x="1938" y="1882"/>
                  </a:cubicBezTo>
                  <a:cubicBezTo>
                    <a:pt x="1966" y="1966"/>
                    <a:pt x="1881" y="1994"/>
                    <a:pt x="1853" y="1994"/>
                  </a:cubicBezTo>
                  <a:cubicBezTo>
                    <a:pt x="1741" y="2050"/>
                    <a:pt x="1685" y="2106"/>
                    <a:pt x="1657" y="2191"/>
                  </a:cubicBezTo>
                  <a:cubicBezTo>
                    <a:pt x="1657" y="2331"/>
                    <a:pt x="1516" y="2303"/>
                    <a:pt x="1488" y="2387"/>
                  </a:cubicBezTo>
                  <a:cubicBezTo>
                    <a:pt x="1404" y="2499"/>
                    <a:pt x="1376" y="2275"/>
                    <a:pt x="1264" y="2359"/>
                  </a:cubicBezTo>
                  <a:cubicBezTo>
                    <a:pt x="1236" y="2499"/>
                    <a:pt x="1404" y="2640"/>
                    <a:pt x="1292" y="2808"/>
                  </a:cubicBezTo>
                  <a:cubicBezTo>
                    <a:pt x="1123" y="2752"/>
                    <a:pt x="1095" y="2584"/>
                    <a:pt x="1039" y="2471"/>
                  </a:cubicBezTo>
                  <a:cubicBezTo>
                    <a:pt x="983" y="2359"/>
                    <a:pt x="955" y="2219"/>
                    <a:pt x="787" y="2331"/>
                  </a:cubicBezTo>
                  <a:cubicBezTo>
                    <a:pt x="787" y="2359"/>
                    <a:pt x="730" y="2359"/>
                    <a:pt x="730" y="2359"/>
                  </a:cubicBezTo>
                  <a:cubicBezTo>
                    <a:pt x="590" y="2078"/>
                    <a:pt x="534" y="2387"/>
                    <a:pt x="478" y="2387"/>
                  </a:cubicBezTo>
                  <a:cubicBezTo>
                    <a:pt x="141" y="2331"/>
                    <a:pt x="225" y="2050"/>
                    <a:pt x="141" y="185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2086;p70"/>
            <p:cNvSpPr/>
            <p:nvPr/>
          </p:nvSpPr>
          <p:spPr>
            <a:xfrm>
              <a:off x="4946650" y="595375"/>
              <a:ext cx="66700" cy="56175"/>
            </a:xfrm>
            <a:custGeom>
              <a:avLst/>
              <a:gdLst/>
              <a:ahLst/>
              <a:cxnLst/>
              <a:rect l="l" t="t" r="r" b="b"/>
              <a:pathLst>
                <a:path w="2668" h="2247" extrusionOk="0">
                  <a:moveTo>
                    <a:pt x="702" y="1432"/>
                  </a:moveTo>
                  <a:cubicBezTo>
                    <a:pt x="702" y="1404"/>
                    <a:pt x="674" y="1348"/>
                    <a:pt x="702" y="1291"/>
                  </a:cubicBezTo>
                  <a:cubicBezTo>
                    <a:pt x="815" y="1151"/>
                    <a:pt x="758" y="1067"/>
                    <a:pt x="618" y="1011"/>
                  </a:cubicBezTo>
                  <a:cubicBezTo>
                    <a:pt x="478" y="983"/>
                    <a:pt x="393" y="730"/>
                    <a:pt x="141" y="870"/>
                  </a:cubicBezTo>
                  <a:cubicBezTo>
                    <a:pt x="113" y="898"/>
                    <a:pt x="0" y="702"/>
                    <a:pt x="57" y="646"/>
                  </a:cubicBezTo>
                  <a:cubicBezTo>
                    <a:pt x="141" y="562"/>
                    <a:pt x="57" y="421"/>
                    <a:pt x="169" y="337"/>
                  </a:cubicBezTo>
                  <a:cubicBezTo>
                    <a:pt x="281" y="281"/>
                    <a:pt x="422" y="253"/>
                    <a:pt x="450" y="84"/>
                  </a:cubicBezTo>
                  <a:cubicBezTo>
                    <a:pt x="478" y="28"/>
                    <a:pt x="478" y="0"/>
                    <a:pt x="534" y="0"/>
                  </a:cubicBezTo>
                  <a:cubicBezTo>
                    <a:pt x="590" y="28"/>
                    <a:pt x="618" y="56"/>
                    <a:pt x="646" y="84"/>
                  </a:cubicBezTo>
                  <a:cubicBezTo>
                    <a:pt x="758" y="365"/>
                    <a:pt x="927" y="477"/>
                    <a:pt x="1180" y="421"/>
                  </a:cubicBezTo>
                  <a:cubicBezTo>
                    <a:pt x="1208" y="421"/>
                    <a:pt x="1236" y="421"/>
                    <a:pt x="1236" y="393"/>
                  </a:cubicBezTo>
                  <a:cubicBezTo>
                    <a:pt x="1769" y="169"/>
                    <a:pt x="1769" y="169"/>
                    <a:pt x="2331" y="225"/>
                  </a:cubicBezTo>
                  <a:cubicBezTo>
                    <a:pt x="2359" y="225"/>
                    <a:pt x="2387" y="169"/>
                    <a:pt x="2415" y="169"/>
                  </a:cubicBezTo>
                  <a:cubicBezTo>
                    <a:pt x="2443" y="140"/>
                    <a:pt x="2471" y="140"/>
                    <a:pt x="2499" y="169"/>
                  </a:cubicBezTo>
                  <a:cubicBezTo>
                    <a:pt x="2499" y="197"/>
                    <a:pt x="2499" y="225"/>
                    <a:pt x="2499" y="253"/>
                  </a:cubicBezTo>
                  <a:cubicBezTo>
                    <a:pt x="2527" y="281"/>
                    <a:pt x="2499" y="337"/>
                    <a:pt x="2555" y="393"/>
                  </a:cubicBezTo>
                  <a:cubicBezTo>
                    <a:pt x="2555" y="421"/>
                    <a:pt x="2555" y="421"/>
                    <a:pt x="2555" y="449"/>
                  </a:cubicBezTo>
                  <a:cubicBezTo>
                    <a:pt x="2555" y="477"/>
                    <a:pt x="2583" y="505"/>
                    <a:pt x="2611" y="533"/>
                  </a:cubicBezTo>
                  <a:cubicBezTo>
                    <a:pt x="2639" y="674"/>
                    <a:pt x="2668" y="814"/>
                    <a:pt x="2443" y="786"/>
                  </a:cubicBezTo>
                  <a:cubicBezTo>
                    <a:pt x="2331" y="618"/>
                    <a:pt x="2190" y="477"/>
                    <a:pt x="1938" y="449"/>
                  </a:cubicBezTo>
                  <a:cubicBezTo>
                    <a:pt x="2022" y="758"/>
                    <a:pt x="1966" y="983"/>
                    <a:pt x="1685" y="1095"/>
                  </a:cubicBezTo>
                  <a:cubicBezTo>
                    <a:pt x="1601" y="1123"/>
                    <a:pt x="1601" y="1179"/>
                    <a:pt x="1629" y="1235"/>
                  </a:cubicBezTo>
                  <a:cubicBezTo>
                    <a:pt x="1657" y="1320"/>
                    <a:pt x="1713" y="1320"/>
                    <a:pt x="1769" y="1291"/>
                  </a:cubicBezTo>
                  <a:cubicBezTo>
                    <a:pt x="1938" y="1207"/>
                    <a:pt x="2022" y="1095"/>
                    <a:pt x="2106" y="955"/>
                  </a:cubicBezTo>
                  <a:cubicBezTo>
                    <a:pt x="2190" y="842"/>
                    <a:pt x="2246" y="702"/>
                    <a:pt x="2443" y="786"/>
                  </a:cubicBezTo>
                  <a:cubicBezTo>
                    <a:pt x="2639" y="898"/>
                    <a:pt x="2471" y="1095"/>
                    <a:pt x="2555" y="1235"/>
                  </a:cubicBezTo>
                  <a:cubicBezTo>
                    <a:pt x="2668" y="1404"/>
                    <a:pt x="2471" y="1544"/>
                    <a:pt x="2331" y="1656"/>
                  </a:cubicBezTo>
                  <a:cubicBezTo>
                    <a:pt x="2190" y="1769"/>
                    <a:pt x="2050" y="1909"/>
                    <a:pt x="1938" y="2021"/>
                  </a:cubicBezTo>
                  <a:cubicBezTo>
                    <a:pt x="1685" y="2246"/>
                    <a:pt x="1432" y="1993"/>
                    <a:pt x="1208" y="2134"/>
                  </a:cubicBezTo>
                  <a:cubicBezTo>
                    <a:pt x="1180" y="2134"/>
                    <a:pt x="1123" y="2106"/>
                    <a:pt x="1123" y="2078"/>
                  </a:cubicBezTo>
                  <a:cubicBezTo>
                    <a:pt x="1151" y="1741"/>
                    <a:pt x="899" y="1909"/>
                    <a:pt x="758" y="1881"/>
                  </a:cubicBezTo>
                  <a:cubicBezTo>
                    <a:pt x="758" y="1797"/>
                    <a:pt x="787" y="1713"/>
                    <a:pt x="815" y="1628"/>
                  </a:cubicBezTo>
                  <a:cubicBezTo>
                    <a:pt x="871" y="1544"/>
                    <a:pt x="843" y="1460"/>
                    <a:pt x="702" y="143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70"/>
            <p:cNvSpPr/>
            <p:nvPr/>
          </p:nvSpPr>
          <p:spPr>
            <a:xfrm>
              <a:off x="5236525" y="810125"/>
              <a:ext cx="77925" cy="50575"/>
            </a:xfrm>
            <a:custGeom>
              <a:avLst/>
              <a:gdLst/>
              <a:ahLst/>
              <a:cxnLst/>
              <a:rect l="l" t="t" r="r" b="b"/>
              <a:pathLst>
                <a:path w="3117" h="2023" extrusionOk="0">
                  <a:moveTo>
                    <a:pt x="309" y="1349"/>
                  </a:moveTo>
                  <a:cubicBezTo>
                    <a:pt x="393" y="1292"/>
                    <a:pt x="506" y="1236"/>
                    <a:pt x="590" y="1320"/>
                  </a:cubicBezTo>
                  <a:cubicBezTo>
                    <a:pt x="702" y="1433"/>
                    <a:pt x="337" y="1320"/>
                    <a:pt x="506" y="1489"/>
                  </a:cubicBezTo>
                  <a:cubicBezTo>
                    <a:pt x="562" y="1545"/>
                    <a:pt x="590" y="1545"/>
                    <a:pt x="646" y="1489"/>
                  </a:cubicBezTo>
                  <a:cubicBezTo>
                    <a:pt x="702" y="1433"/>
                    <a:pt x="702" y="1264"/>
                    <a:pt x="871" y="1292"/>
                  </a:cubicBezTo>
                  <a:cubicBezTo>
                    <a:pt x="842" y="1152"/>
                    <a:pt x="899" y="1068"/>
                    <a:pt x="955" y="955"/>
                  </a:cubicBezTo>
                  <a:cubicBezTo>
                    <a:pt x="1039" y="815"/>
                    <a:pt x="1151" y="731"/>
                    <a:pt x="1292" y="759"/>
                  </a:cubicBezTo>
                  <a:cubicBezTo>
                    <a:pt x="1404" y="759"/>
                    <a:pt x="1516" y="731"/>
                    <a:pt x="1600" y="675"/>
                  </a:cubicBezTo>
                  <a:cubicBezTo>
                    <a:pt x="1769" y="591"/>
                    <a:pt x="1741" y="731"/>
                    <a:pt x="1741" y="815"/>
                  </a:cubicBezTo>
                  <a:cubicBezTo>
                    <a:pt x="1853" y="815"/>
                    <a:pt x="1994" y="787"/>
                    <a:pt x="2050" y="955"/>
                  </a:cubicBezTo>
                  <a:cubicBezTo>
                    <a:pt x="2106" y="843"/>
                    <a:pt x="2134" y="759"/>
                    <a:pt x="2162" y="703"/>
                  </a:cubicBezTo>
                  <a:cubicBezTo>
                    <a:pt x="2106" y="647"/>
                    <a:pt x="2078" y="703"/>
                    <a:pt x="2050" y="731"/>
                  </a:cubicBezTo>
                  <a:cubicBezTo>
                    <a:pt x="1937" y="731"/>
                    <a:pt x="1853" y="759"/>
                    <a:pt x="1909" y="591"/>
                  </a:cubicBezTo>
                  <a:cubicBezTo>
                    <a:pt x="1965" y="422"/>
                    <a:pt x="1965" y="254"/>
                    <a:pt x="1629" y="226"/>
                  </a:cubicBezTo>
                  <a:cubicBezTo>
                    <a:pt x="1825" y="113"/>
                    <a:pt x="1909" y="1"/>
                    <a:pt x="2022" y="197"/>
                  </a:cubicBezTo>
                  <a:cubicBezTo>
                    <a:pt x="2078" y="310"/>
                    <a:pt x="2274" y="310"/>
                    <a:pt x="2359" y="197"/>
                  </a:cubicBezTo>
                  <a:cubicBezTo>
                    <a:pt x="2387" y="141"/>
                    <a:pt x="2415" y="113"/>
                    <a:pt x="2443" y="85"/>
                  </a:cubicBezTo>
                  <a:cubicBezTo>
                    <a:pt x="2499" y="57"/>
                    <a:pt x="2555" y="29"/>
                    <a:pt x="2611" y="85"/>
                  </a:cubicBezTo>
                  <a:cubicBezTo>
                    <a:pt x="2639" y="113"/>
                    <a:pt x="2639" y="169"/>
                    <a:pt x="2639" y="197"/>
                  </a:cubicBezTo>
                  <a:cubicBezTo>
                    <a:pt x="2611" y="338"/>
                    <a:pt x="2583" y="478"/>
                    <a:pt x="2527" y="619"/>
                  </a:cubicBezTo>
                  <a:cubicBezTo>
                    <a:pt x="2499" y="675"/>
                    <a:pt x="2499" y="731"/>
                    <a:pt x="2555" y="787"/>
                  </a:cubicBezTo>
                  <a:cubicBezTo>
                    <a:pt x="2639" y="871"/>
                    <a:pt x="2695" y="955"/>
                    <a:pt x="2780" y="984"/>
                  </a:cubicBezTo>
                  <a:cubicBezTo>
                    <a:pt x="2892" y="1040"/>
                    <a:pt x="2864" y="871"/>
                    <a:pt x="2948" y="843"/>
                  </a:cubicBezTo>
                  <a:cubicBezTo>
                    <a:pt x="3004" y="815"/>
                    <a:pt x="3060" y="843"/>
                    <a:pt x="3088" y="899"/>
                  </a:cubicBezTo>
                  <a:cubicBezTo>
                    <a:pt x="3088" y="927"/>
                    <a:pt x="3117" y="927"/>
                    <a:pt x="3088" y="955"/>
                  </a:cubicBezTo>
                  <a:cubicBezTo>
                    <a:pt x="3088" y="984"/>
                    <a:pt x="3088" y="984"/>
                    <a:pt x="3088" y="984"/>
                  </a:cubicBezTo>
                  <a:lnTo>
                    <a:pt x="3088" y="984"/>
                  </a:lnTo>
                  <a:cubicBezTo>
                    <a:pt x="3060" y="1012"/>
                    <a:pt x="3032" y="1012"/>
                    <a:pt x="3004" y="1040"/>
                  </a:cubicBezTo>
                  <a:lnTo>
                    <a:pt x="3004" y="1040"/>
                  </a:lnTo>
                  <a:cubicBezTo>
                    <a:pt x="2976" y="1068"/>
                    <a:pt x="2948" y="1096"/>
                    <a:pt x="2920" y="1096"/>
                  </a:cubicBezTo>
                  <a:lnTo>
                    <a:pt x="2920" y="1096"/>
                  </a:lnTo>
                  <a:cubicBezTo>
                    <a:pt x="2892" y="1124"/>
                    <a:pt x="2864" y="1152"/>
                    <a:pt x="2864" y="1180"/>
                  </a:cubicBezTo>
                  <a:lnTo>
                    <a:pt x="2864" y="1180"/>
                  </a:lnTo>
                  <a:cubicBezTo>
                    <a:pt x="2836" y="1180"/>
                    <a:pt x="2808" y="1208"/>
                    <a:pt x="2780" y="1236"/>
                  </a:cubicBezTo>
                  <a:lnTo>
                    <a:pt x="2780" y="1236"/>
                  </a:lnTo>
                  <a:cubicBezTo>
                    <a:pt x="2752" y="1264"/>
                    <a:pt x="2667" y="1264"/>
                    <a:pt x="2639" y="1292"/>
                  </a:cubicBezTo>
                  <a:cubicBezTo>
                    <a:pt x="2611" y="1320"/>
                    <a:pt x="2583" y="1349"/>
                    <a:pt x="2555" y="1349"/>
                  </a:cubicBezTo>
                  <a:lnTo>
                    <a:pt x="2555" y="1349"/>
                  </a:lnTo>
                  <a:cubicBezTo>
                    <a:pt x="2527" y="1405"/>
                    <a:pt x="2443" y="1377"/>
                    <a:pt x="2415" y="1433"/>
                  </a:cubicBezTo>
                  <a:lnTo>
                    <a:pt x="2415" y="1433"/>
                  </a:lnTo>
                  <a:cubicBezTo>
                    <a:pt x="2359" y="1461"/>
                    <a:pt x="2302" y="1433"/>
                    <a:pt x="2274" y="1489"/>
                  </a:cubicBezTo>
                  <a:lnTo>
                    <a:pt x="2274" y="1489"/>
                  </a:lnTo>
                  <a:cubicBezTo>
                    <a:pt x="2218" y="1517"/>
                    <a:pt x="2162" y="1489"/>
                    <a:pt x="2134" y="1545"/>
                  </a:cubicBezTo>
                  <a:lnTo>
                    <a:pt x="2134" y="1545"/>
                  </a:lnTo>
                  <a:cubicBezTo>
                    <a:pt x="2078" y="1573"/>
                    <a:pt x="2022" y="1573"/>
                    <a:pt x="1965" y="1601"/>
                  </a:cubicBezTo>
                  <a:lnTo>
                    <a:pt x="1965" y="1601"/>
                  </a:lnTo>
                  <a:cubicBezTo>
                    <a:pt x="1965" y="1629"/>
                    <a:pt x="1937" y="1657"/>
                    <a:pt x="1909" y="1657"/>
                  </a:cubicBezTo>
                  <a:lnTo>
                    <a:pt x="1909" y="1657"/>
                  </a:lnTo>
                  <a:cubicBezTo>
                    <a:pt x="1853" y="1713"/>
                    <a:pt x="1797" y="1685"/>
                    <a:pt x="1769" y="1713"/>
                  </a:cubicBezTo>
                  <a:lnTo>
                    <a:pt x="1769" y="1713"/>
                  </a:lnTo>
                  <a:cubicBezTo>
                    <a:pt x="1713" y="1770"/>
                    <a:pt x="1657" y="1742"/>
                    <a:pt x="1600" y="1798"/>
                  </a:cubicBezTo>
                  <a:lnTo>
                    <a:pt x="1600" y="1798"/>
                  </a:lnTo>
                  <a:cubicBezTo>
                    <a:pt x="1572" y="1826"/>
                    <a:pt x="1516" y="1798"/>
                    <a:pt x="1460" y="1854"/>
                  </a:cubicBezTo>
                  <a:lnTo>
                    <a:pt x="1320" y="1826"/>
                  </a:lnTo>
                  <a:cubicBezTo>
                    <a:pt x="1207" y="1910"/>
                    <a:pt x="1095" y="1798"/>
                    <a:pt x="983" y="1882"/>
                  </a:cubicBezTo>
                  <a:lnTo>
                    <a:pt x="983" y="1882"/>
                  </a:lnTo>
                  <a:cubicBezTo>
                    <a:pt x="927" y="1910"/>
                    <a:pt x="871" y="1910"/>
                    <a:pt x="814" y="1938"/>
                  </a:cubicBezTo>
                  <a:cubicBezTo>
                    <a:pt x="786" y="1938"/>
                    <a:pt x="730" y="1938"/>
                    <a:pt x="674" y="1938"/>
                  </a:cubicBezTo>
                  <a:cubicBezTo>
                    <a:pt x="646" y="1966"/>
                    <a:pt x="590" y="1938"/>
                    <a:pt x="534" y="1994"/>
                  </a:cubicBezTo>
                  <a:cubicBezTo>
                    <a:pt x="506" y="1994"/>
                    <a:pt x="506" y="1994"/>
                    <a:pt x="478" y="1994"/>
                  </a:cubicBezTo>
                  <a:cubicBezTo>
                    <a:pt x="421" y="2022"/>
                    <a:pt x="365" y="2022"/>
                    <a:pt x="337" y="1994"/>
                  </a:cubicBezTo>
                  <a:cubicBezTo>
                    <a:pt x="0" y="1966"/>
                    <a:pt x="0" y="1966"/>
                    <a:pt x="197" y="1601"/>
                  </a:cubicBezTo>
                  <a:cubicBezTo>
                    <a:pt x="197" y="1517"/>
                    <a:pt x="225" y="1433"/>
                    <a:pt x="281" y="1377"/>
                  </a:cubicBezTo>
                  <a:cubicBezTo>
                    <a:pt x="281" y="1349"/>
                    <a:pt x="309" y="1349"/>
                    <a:pt x="309" y="134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70"/>
            <p:cNvSpPr/>
            <p:nvPr/>
          </p:nvSpPr>
          <p:spPr>
            <a:xfrm>
              <a:off x="5014725" y="819950"/>
              <a:ext cx="94775" cy="40050"/>
            </a:xfrm>
            <a:custGeom>
              <a:avLst/>
              <a:gdLst/>
              <a:ahLst/>
              <a:cxnLst/>
              <a:rect l="l" t="t" r="r" b="b"/>
              <a:pathLst>
                <a:path w="3791" h="1602" extrusionOk="0">
                  <a:moveTo>
                    <a:pt x="57" y="703"/>
                  </a:moveTo>
                  <a:cubicBezTo>
                    <a:pt x="197" y="703"/>
                    <a:pt x="309" y="731"/>
                    <a:pt x="450" y="759"/>
                  </a:cubicBezTo>
                  <a:cubicBezTo>
                    <a:pt x="562" y="759"/>
                    <a:pt x="618" y="731"/>
                    <a:pt x="590" y="619"/>
                  </a:cubicBezTo>
                  <a:cubicBezTo>
                    <a:pt x="590" y="562"/>
                    <a:pt x="562" y="506"/>
                    <a:pt x="618" y="506"/>
                  </a:cubicBezTo>
                  <a:cubicBezTo>
                    <a:pt x="674" y="506"/>
                    <a:pt x="731" y="534"/>
                    <a:pt x="731" y="591"/>
                  </a:cubicBezTo>
                  <a:cubicBezTo>
                    <a:pt x="731" y="619"/>
                    <a:pt x="674" y="675"/>
                    <a:pt x="759" y="703"/>
                  </a:cubicBezTo>
                  <a:cubicBezTo>
                    <a:pt x="815" y="647"/>
                    <a:pt x="871" y="562"/>
                    <a:pt x="927" y="506"/>
                  </a:cubicBezTo>
                  <a:cubicBezTo>
                    <a:pt x="983" y="478"/>
                    <a:pt x="1039" y="422"/>
                    <a:pt x="1067" y="450"/>
                  </a:cubicBezTo>
                  <a:cubicBezTo>
                    <a:pt x="1180" y="619"/>
                    <a:pt x="1376" y="394"/>
                    <a:pt x="1517" y="534"/>
                  </a:cubicBezTo>
                  <a:cubicBezTo>
                    <a:pt x="1573" y="591"/>
                    <a:pt x="1657" y="562"/>
                    <a:pt x="1713" y="506"/>
                  </a:cubicBezTo>
                  <a:cubicBezTo>
                    <a:pt x="1797" y="450"/>
                    <a:pt x="1854" y="422"/>
                    <a:pt x="1966" y="478"/>
                  </a:cubicBezTo>
                  <a:cubicBezTo>
                    <a:pt x="2050" y="506"/>
                    <a:pt x="2190" y="506"/>
                    <a:pt x="2022" y="366"/>
                  </a:cubicBezTo>
                  <a:cubicBezTo>
                    <a:pt x="1966" y="338"/>
                    <a:pt x="2022" y="282"/>
                    <a:pt x="2050" y="254"/>
                  </a:cubicBezTo>
                  <a:cubicBezTo>
                    <a:pt x="2134" y="169"/>
                    <a:pt x="2219" y="85"/>
                    <a:pt x="2303" y="1"/>
                  </a:cubicBezTo>
                  <a:cubicBezTo>
                    <a:pt x="2387" y="57"/>
                    <a:pt x="2275" y="169"/>
                    <a:pt x="2387" y="226"/>
                  </a:cubicBezTo>
                  <a:cubicBezTo>
                    <a:pt x="2499" y="282"/>
                    <a:pt x="2443" y="338"/>
                    <a:pt x="2387" y="422"/>
                  </a:cubicBezTo>
                  <a:cubicBezTo>
                    <a:pt x="2303" y="591"/>
                    <a:pt x="2415" y="843"/>
                    <a:pt x="2584" y="899"/>
                  </a:cubicBezTo>
                  <a:cubicBezTo>
                    <a:pt x="2668" y="927"/>
                    <a:pt x="2724" y="899"/>
                    <a:pt x="2752" y="871"/>
                  </a:cubicBezTo>
                  <a:cubicBezTo>
                    <a:pt x="2836" y="787"/>
                    <a:pt x="2977" y="703"/>
                    <a:pt x="2948" y="562"/>
                  </a:cubicBezTo>
                  <a:cubicBezTo>
                    <a:pt x="2977" y="534"/>
                    <a:pt x="3005" y="534"/>
                    <a:pt x="3033" y="534"/>
                  </a:cubicBezTo>
                  <a:cubicBezTo>
                    <a:pt x="3145" y="703"/>
                    <a:pt x="3229" y="871"/>
                    <a:pt x="3510" y="871"/>
                  </a:cubicBezTo>
                  <a:cubicBezTo>
                    <a:pt x="3650" y="843"/>
                    <a:pt x="3707" y="1012"/>
                    <a:pt x="3735" y="1180"/>
                  </a:cubicBezTo>
                  <a:cubicBezTo>
                    <a:pt x="3763" y="1320"/>
                    <a:pt x="3791" y="1461"/>
                    <a:pt x="3594" y="1545"/>
                  </a:cubicBezTo>
                  <a:cubicBezTo>
                    <a:pt x="3482" y="1573"/>
                    <a:pt x="3398" y="1489"/>
                    <a:pt x="3285" y="1573"/>
                  </a:cubicBezTo>
                  <a:cubicBezTo>
                    <a:pt x="3229" y="1573"/>
                    <a:pt x="3173" y="1545"/>
                    <a:pt x="3089" y="1545"/>
                  </a:cubicBezTo>
                  <a:cubicBezTo>
                    <a:pt x="3005" y="1601"/>
                    <a:pt x="2892" y="1573"/>
                    <a:pt x="2808" y="1545"/>
                  </a:cubicBezTo>
                  <a:cubicBezTo>
                    <a:pt x="2752" y="1517"/>
                    <a:pt x="2668" y="1517"/>
                    <a:pt x="2612" y="1517"/>
                  </a:cubicBezTo>
                  <a:cubicBezTo>
                    <a:pt x="2584" y="1489"/>
                    <a:pt x="2584" y="1489"/>
                    <a:pt x="2584" y="1461"/>
                  </a:cubicBezTo>
                  <a:cubicBezTo>
                    <a:pt x="2584" y="1433"/>
                    <a:pt x="2584" y="1433"/>
                    <a:pt x="2612" y="1433"/>
                  </a:cubicBezTo>
                  <a:cubicBezTo>
                    <a:pt x="2696" y="1349"/>
                    <a:pt x="2920" y="1433"/>
                    <a:pt x="2948" y="1208"/>
                  </a:cubicBezTo>
                  <a:cubicBezTo>
                    <a:pt x="2836" y="1236"/>
                    <a:pt x="2752" y="1292"/>
                    <a:pt x="2668" y="1264"/>
                  </a:cubicBezTo>
                  <a:cubicBezTo>
                    <a:pt x="2415" y="1208"/>
                    <a:pt x="2527" y="1349"/>
                    <a:pt x="2555" y="1433"/>
                  </a:cubicBezTo>
                  <a:cubicBezTo>
                    <a:pt x="2527" y="1461"/>
                    <a:pt x="2499" y="1461"/>
                    <a:pt x="2471" y="1433"/>
                  </a:cubicBezTo>
                  <a:cubicBezTo>
                    <a:pt x="2415" y="1433"/>
                    <a:pt x="2387" y="1433"/>
                    <a:pt x="2331" y="1433"/>
                  </a:cubicBezTo>
                  <a:cubicBezTo>
                    <a:pt x="2247" y="1349"/>
                    <a:pt x="2134" y="1405"/>
                    <a:pt x="2050" y="1349"/>
                  </a:cubicBezTo>
                  <a:cubicBezTo>
                    <a:pt x="1826" y="1320"/>
                    <a:pt x="1601" y="1292"/>
                    <a:pt x="1348" y="1292"/>
                  </a:cubicBezTo>
                  <a:cubicBezTo>
                    <a:pt x="1096" y="1180"/>
                    <a:pt x="787" y="1264"/>
                    <a:pt x="506" y="1152"/>
                  </a:cubicBezTo>
                  <a:cubicBezTo>
                    <a:pt x="366" y="1152"/>
                    <a:pt x="197" y="1124"/>
                    <a:pt x="29" y="1124"/>
                  </a:cubicBezTo>
                  <a:cubicBezTo>
                    <a:pt x="29" y="1096"/>
                    <a:pt x="1" y="1068"/>
                    <a:pt x="1" y="1068"/>
                  </a:cubicBezTo>
                  <a:cubicBezTo>
                    <a:pt x="1" y="1040"/>
                    <a:pt x="29" y="1040"/>
                    <a:pt x="29" y="1040"/>
                  </a:cubicBezTo>
                  <a:cubicBezTo>
                    <a:pt x="169" y="927"/>
                    <a:pt x="29" y="815"/>
                    <a:pt x="57" y="7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70"/>
            <p:cNvSpPr/>
            <p:nvPr/>
          </p:nvSpPr>
          <p:spPr>
            <a:xfrm>
              <a:off x="5028775" y="582725"/>
              <a:ext cx="61775" cy="53375"/>
            </a:xfrm>
            <a:custGeom>
              <a:avLst/>
              <a:gdLst/>
              <a:ahLst/>
              <a:cxnLst/>
              <a:rect l="l" t="t" r="r" b="b"/>
              <a:pathLst>
                <a:path w="2471" h="2135" extrusionOk="0">
                  <a:moveTo>
                    <a:pt x="1151" y="57"/>
                  </a:moveTo>
                  <a:cubicBezTo>
                    <a:pt x="1207" y="169"/>
                    <a:pt x="1460" y="85"/>
                    <a:pt x="1376" y="310"/>
                  </a:cubicBezTo>
                  <a:cubicBezTo>
                    <a:pt x="1376" y="338"/>
                    <a:pt x="1404" y="366"/>
                    <a:pt x="1432" y="366"/>
                  </a:cubicBezTo>
                  <a:cubicBezTo>
                    <a:pt x="1516" y="422"/>
                    <a:pt x="1741" y="310"/>
                    <a:pt x="1713" y="478"/>
                  </a:cubicBezTo>
                  <a:cubicBezTo>
                    <a:pt x="1685" y="675"/>
                    <a:pt x="1853" y="646"/>
                    <a:pt x="1881" y="731"/>
                  </a:cubicBezTo>
                  <a:cubicBezTo>
                    <a:pt x="1909" y="899"/>
                    <a:pt x="2050" y="871"/>
                    <a:pt x="2162" y="899"/>
                  </a:cubicBezTo>
                  <a:cubicBezTo>
                    <a:pt x="2218" y="1011"/>
                    <a:pt x="1965" y="1039"/>
                    <a:pt x="2106" y="1180"/>
                  </a:cubicBezTo>
                  <a:cubicBezTo>
                    <a:pt x="2162" y="1096"/>
                    <a:pt x="2162" y="983"/>
                    <a:pt x="2162" y="899"/>
                  </a:cubicBezTo>
                  <a:cubicBezTo>
                    <a:pt x="2162" y="843"/>
                    <a:pt x="2218" y="787"/>
                    <a:pt x="2246" y="815"/>
                  </a:cubicBezTo>
                  <a:cubicBezTo>
                    <a:pt x="2330" y="899"/>
                    <a:pt x="2330" y="1039"/>
                    <a:pt x="2415" y="1124"/>
                  </a:cubicBezTo>
                  <a:cubicBezTo>
                    <a:pt x="2471" y="1208"/>
                    <a:pt x="2415" y="1264"/>
                    <a:pt x="2358" y="1320"/>
                  </a:cubicBezTo>
                  <a:cubicBezTo>
                    <a:pt x="2274" y="1461"/>
                    <a:pt x="2330" y="1573"/>
                    <a:pt x="2443" y="1685"/>
                  </a:cubicBezTo>
                  <a:cubicBezTo>
                    <a:pt x="2302" y="1854"/>
                    <a:pt x="2078" y="1657"/>
                    <a:pt x="1993" y="1713"/>
                  </a:cubicBezTo>
                  <a:cubicBezTo>
                    <a:pt x="1881" y="1826"/>
                    <a:pt x="1769" y="1966"/>
                    <a:pt x="1600" y="1994"/>
                  </a:cubicBezTo>
                  <a:cubicBezTo>
                    <a:pt x="1516" y="2022"/>
                    <a:pt x="1432" y="1994"/>
                    <a:pt x="1432" y="1910"/>
                  </a:cubicBezTo>
                  <a:cubicBezTo>
                    <a:pt x="1376" y="1657"/>
                    <a:pt x="1264" y="1713"/>
                    <a:pt x="1151" y="1854"/>
                  </a:cubicBezTo>
                  <a:cubicBezTo>
                    <a:pt x="1039" y="1938"/>
                    <a:pt x="870" y="1966"/>
                    <a:pt x="730" y="2050"/>
                  </a:cubicBezTo>
                  <a:cubicBezTo>
                    <a:pt x="646" y="2134"/>
                    <a:pt x="562" y="2050"/>
                    <a:pt x="534" y="1966"/>
                  </a:cubicBezTo>
                  <a:cubicBezTo>
                    <a:pt x="477" y="1910"/>
                    <a:pt x="421" y="1882"/>
                    <a:pt x="393" y="1826"/>
                  </a:cubicBezTo>
                  <a:cubicBezTo>
                    <a:pt x="393" y="1769"/>
                    <a:pt x="393" y="1713"/>
                    <a:pt x="393" y="1685"/>
                  </a:cubicBezTo>
                  <a:cubicBezTo>
                    <a:pt x="505" y="1517"/>
                    <a:pt x="449" y="1348"/>
                    <a:pt x="365" y="1180"/>
                  </a:cubicBezTo>
                  <a:cubicBezTo>
                    <a:pt x="562" y="1124"/>
                    <a:pt x="702" y="1152"/>
                    <a:pt x="758" y="1404"/>
                  </a:cubicBezTo>
                  <a:cubicBezTo>
                    <a:pt x="758" y="1489"/>
                    <a:pt x="702" y="1601"/>
                    <a:pt x="842" y="1601"/>
                  </a:cubicBezTo>
                  <a:cubicBezTo>
                    <a:pt x="983" y="1601"/>
                    <a:pt x="1095" y="1461"/>
                    <a:pt x="1095" y="1348"/>
                  </a:cubicBezTo>
                  <a:cubicBezTo>
                    <a:pt x="1095" y="1208"/>
                    <a:pt x="1095" y="1039"/>
                    <a:pt x="1011" y="871"/>
                  </a:cubicBezTo>
                  <a:cubicBezTo>
                    <a:pt x="983" y="787"/>
                    <a:pt x="899" y="646"/>
                    <a:pt x="758" y="618"/>
                  </a:cubicBezTo>
                  <a:cubicBezTo>
                    <a:pt x="618" y="618"/>
                    <a:pt x="590" y="759"/>
                    <a:pt x="534" y="843"/>
                  </a:cubicBezTo>
                  <a:cubicBezTo>
                    <a:pt x="477" y="955"/>
                    <a:pt x="393" y="1039"/>
                    <a:pt x="309" y="1096"/>
                  </a:cubicBezTo>
                  <a:cubicBezTo>
                    <a:pt x="253" y="1096"/>
                    <a:pt x="169" y="1068"/>
                    <a:pt x="141" y="1068"/>
                  </a:cubicBezTo>
                  <a:cubicBezTo>
                    <a:pt x="28" y="1124"/>
                    <a:pt x="0" y="1096"/>
                    <a:pt x="28" y="983"/>
                  </a:cubicBezTo>
                  <a:cubicBezTo>
                    <a:pt x="84" y="815"/>
                    <a:pt x="141" y="646"/>
                    <a:pt x="197" y="478"/>
                  </a:cubicBezTo>
                  <a:cubicBezTo>
                    <a:pt x="197" y="450"/>
                    <a:pt x="197" y="422"/>
                    <a:pt x="197" y="422"/>
                  </a:cubicBezTo>
                  <a:cubicBezTo>
                    <a:pt x="197" y="394"/>
                    <a:pt x="225" y="394"/>
                    <a:pt x="225" y="394"/>
                  </a:cubicBezTo>
                  <a:cubicBezTo>
                    <a:pt x="253" y="394"/>
                    <a:pt x="253" y="394"/>
                    <a:pt x="281" y="394"/>
                  </a:cubicBezTo>
                  <a:cubicBezTo>
                    <a:pt x="309" y="366"/>
                    <a:pt x="337" y="366"/>
                    <a:pt x="365" y="338"/>
                  </a:cubicBezTo>
                  <a:cubicBezTo>
                    <a:pt x="421" y="310"/>
                    <a:pt x="449" y="310"/>
                    <a:pt x="505" y="281"/>
                  </a:cubicBezTo>
                  <a:cubicBezTo>
                    <a:pt x="534" y="253"/>
                    <a:pt x="562" y="225"/>
                    <a:pt x="590" y="225"/>
                  </a:cubicBezTo>
                  <a:cubicBezTo>
                    <a:pt x="618" y="225"/>
                    <a:pt x="618" y="225"/>
                    <a:pt x="646" y="225"/>
                  </a:cubicBezTo>
                  <a:cubicBezTo>
                    <a:pt x="674" y="197"/>
                    <a:pt x="702" y="169"/>
                    <a:pt x="730" y="141"/>
                  </a:cubicBezTo>
                  <a:lnTo>
                    <a:pt x="730" y="141"/>
                  </a:lnTo>
                  <a:cubicBezTo>
                    <a:pt x="758" y="141"/>
                    <a:pt x="786" y="113"/>
                    <a:pt x="814" y="85"/>
                  </a:cubicBezTo>
                  <a:cubicBezTo>
                    <a:pt x="814" y="85"/>
                    <a:pt x="842" y="85"/>
                    <a:pt x="870" y="85"/>
                  </a:cubicBezTo>
                  <a:cubicBezTo>
                    <a:pt x="899" y="57"/>
                    <a:pt x="927" y="57"/>
                    <a:pt x="955" y="29"/>
                  </a:cubicBezTo>
                  <a:cubicBezTo>
                    <a:pt x="983" y="29"/>
                    <a:pt x="983" y="29"/>
                    <a:pt x="1011" y="29"/>
                  </a:cubicBezTo>
                  <a:cubicBezTo>
                    <a:pt x="1067" y="1"/>
                    <a:pt x="1123" y="1"/>
                    <a:pt x="1151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" name="Google Shape;2090;p70"/>
            <p:cNvSpPr/>
            <p:nvPr/>
          </p:nvSpPr>
          <p:spPr>
            <a:xfrm>
              <a:off x="4968400" y="809425"/>
              <a:ext cx="53375" cy="37925"/>
            </a:xfrm>
            <a:custGeom>
              <a:avLst/>
              <a:gdLst/>
              <a:ahLst/>
              <a:cxnLst/>
              <a:rect l="l" t="t" r="r" b="b"/>
              <a:pathLst>
                <a:path w="2135" h="1517" extrusionOk="0">
                  <a:moveTo>
                    <a:pt x="1910" y="1124"/>
                  </a:moveTo>
                  <a:cubicBezTo>
                    <a:pt x="1938" y="1152"/>
                    <a:pt x="1966" y="1180"/>
                    <a:pt x="1994" y="1208"/>
                  </a:cubicBezTo>
                  <a:cubicBezTo>
                    <a:pt x="2134" y="1377"/>
                    <a:pt x="2134" y="1377"/>
                    <a:pt x="1882" y="1461"/>
                  </a:cubicBezTo>
                  <a:cubicBezTo>
                    <a:pt x="1826" y="1517"/>
                    <a:pt x="1769" y="1489"/>
                    <a:pt x="1685" y="1489"/>
                  </a:cubicBezTo>
                  <a:cubicBezTo>
                    <a:pt x="1629" y="1433"/>
                    <a:pt x="1657" y="1348"/>
                    <a:pt x="1629" y="1264"/>
                  </a:cubicBezTo>
                  <a:cubicBezTo>
                    <a:pt x="1629" y="1320"/>
                    <a:pt x="1657" y="1377"/>
                    <a:pt x="1629" y="1433"/>
                  </a:cubicBezTo>
                  <a:cubicBezTo>
                    <a:pt x="1629" y="1461"/>
                    <a:pt x="1601" y="1461"/>
                    <a:pt x="1573" y="1461"/>
                  </a:cubicBezTo>
                  <a:cubicBezTo>
                    <a:pt x="1489" y="1433"/>
                    <a:pt x="1404" y="1348"/>
                    <a:pt x="1264" y="1377"/>
                  </a:cubicBezTo>
                  <a:cubicBezTo>
                    <a:pt x="1236" y="1377"/>
                    <a:pt x="1208" y="1377"/>
                    <a:pt x="1208" y="1348"/>
                  </a:cubicBezTo>
                  <a:cubicBezTo>
                    <a:pt x="1152" y="1348"/>
                    <a:pt x="1096" y="1348"/>
                    <a:pt x="1068" y="1348"/>
                  </a:cubicBezTo>
                  <a:cubicBezTo>
                    <a:pt x="1011" y="1264"/>
                    <a:pt x="899" y="1320"/>
                    <a:pt x="843" y="1264"/>
                  </a:cubicBezTo>
                  <a:cubicBezTo>
                    <a:pt x="759" y="1236"/>
                    <a:pt x="675" y="1236"/>
                    <a:pt x="562" y="1236"/>
                  </a:cubicBezTo>
                  <a:cubicBezTo>
                    <a:pt x="506" y="1264"/>
                    <a:pt x="422" y="1264"/>
                    <a:pt x="366" y="1208"/>
                  </a:cubicBezTo>
                  <a:cubicBezTo>
                    <a:pt x="141" y="1264"/>
                    <a:pt x="169" y="983"/>
                    <a:pt x="1" y="955"/>
                  </a:cubicBezTo>
                  <a:cubicBezTo>
                    <a:pt x="85" y="899"/>
                    <a:pt x="169" y="787"/>
                    <a:pt x="281" y="815"/>
                  </a:cubicBezTo>
                  <a:cubicBezTo>
                    <a:pt x="310" y="815"/>
                    <a:pt x="338" y="815"/>
                    <a:pt x="338" y="815"/>
                  </a:cubicBezTo>
                  <a:cubicBezTo>
                    <a:pt x="422" y="759"/>
                    <a:pt x="197" y="675"/>
                    <a:pt x="338" y="647"/>
                  </a:cubicBezTo>
                  <a:cubicBezTo>
                    <a:pt x="394" y="619"/>
                    <a:pt x="478" y="675"/>
                    <a:pt x="534" y="647"/>
                  </a:cubicBezTo>
                  <a:cubicBezTo>
                    <a:pt x="590" y="619"/>
                    <a:pt x="562" y="562"/>
                    <a:pt x="562" y="534"/>
                  </a:cubicBezTo>
                  <a:lnTo>
                    <a:pt x="562" y="534"/>
                  </a:lnTo>
                  <a:cubicBezTo>
                    <a:pt x="478" y="506"/>
                    <a:pt x="394" y="534"/>
                    <a:pt x="394" y="450"/>
                  </a:cubicBezTo>
                  <a:cubicBezTo>
                    <a:pt x="394" y="366"/>
                    <a:pt x="506" y="254"/>
                    <a:pt x="590" y="282"/>
                  </a:cubicBezTo>
                  <a:cubicBezTo>
                    <a:pt x="787" y="366"/>
                    <a:pt x="1011" y="197"/>
                    <a:pt x="1208" y="338"/>
                  </a:cubicBezTo>
                  <a:cubicBezTo>
                    <a:pt x="1236" y="197"/>
                    <a:pt x="1068" y="141"/>
                    <a:pt x="1152" y="29"/>
                  </a:cubicBezTo>
                  <a:cubicBezTo>
                    <a:pt x="1320" y="1"/>
                    <a:pt x="1404" y="310"/>
                    <a:pt x="1629" y="169"/>
                  </a:cubicBezTo>
                  <a:cubicBezTo>
                    <a:pt x="1798" y="169"/>
                    <a:pt x="1713" y="310"/>
                    <a:pt x="1769" y="366"/>
                  </a:cubicBezTo>
                  <a:cubicBezTo>
                    <a:pt x="1798" y="394"/>
                    <a:pt x="1854" y="422"/>
                    <a:pt x="1910" y="422"/>
                  </a:cubicBezTo>
                  <a:cubicBezTo>
                    <a:pt x="2022" y="366"/>
                    <a:pt x="2050" y="422"/>
                    <a:pt x="2050" y="506"/>
                  </a:cubicBezTo>
                  <a:cubicBezTo>
                    <a:pt x="2078" y="731"/>
                    <a:pt x="2022" y="927"/>
                    <a:pt x="1910" y="112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" name="Google Shape;2091;p70"/>
            <p:cNvSpPr/>
            <p:nvPr/>
          </p:nvSpPr>
          <p:spPr>
            <a:xfrm>
              <a:off x="5191600" y="812250"/>
              <a:ext cx="54075" cy="50550"/>
            </a:xfrm>
            <a:custGeom>
              <a:avLst/>
              <a:gdLst/>
              <a:ahLst/>
              <a:cxnLst/>
              <a:rect l="l" t="t" r="r" b="b"/>
              <a:pathLst>
                <a:path w="2163" h="2022" extrusionOk="0">
                  <a:moveTo>
                    <a:pt x="2078" y="1544"/>
                  </a:moveTo>
                  <a:cubicBezTo>
                    <a:pt x="2078" y="1685"/>
                    <a:pt x="1938" y="1713"/>
                    <a:pt x="1881" y="1825"/>
                  </a:cubicBezTo>
                  <a:cubicBezTo>
                    <a:pt x="1966" y="1909"/>
                    <a:pt x="2050" y="1881"/>
                    <a:pt x="2134" y="1881"/>
                  </a:cubicBezTo>
                  <a:cubicBezTo>
                    <a:pt x="2162" y="1909"/>
                    <a:pt x="2162" y="1937"/>
                    <a:pt x="2162" y="1937"/>
                  </a:cubicBezTo>
                  <a:cubicBezTo>
                    <a:pt x="2134" y="1937"/>
                    <a:pt x="2134" y="1965"/>
                    <a:pt x="2134" y="1965"/>
                  </a:cubicBezTo>
                  <a:cubicBezTo>
                    <a:pt x="2050" y="1965"/>
                    <a:pt x="1994" y="1937"/>
                    <a:pt x="1910" y="1937"/>
                  </a:cubicBezTo>
                  <a:cubicBezTo>
                    <a:pt x="1797" y="2022"/>
                    <a:pt x="1657" y="1909"/>
                    <a:pt x="1573" y="1993"/>
                  </a:cubicBezTo>
                  <a:cubicBezTo>
                    <a:pt x="1460" y="1965"/>
                    <a:pt x="1376" y="1965"/>
                    <a:pt x="1292" y="1965"/>
                  </a:cubicBezTo>
                  <a:cubicBezTo>
                    <a:pt x="1180" y="2022"/>
                    <a:pt x="1095" y="1993"/>
                    <a:pt x="1011" y="1937"/>
                  </a:cubicBezTo>
                  <a:lnTo>
                    <a:pt x="85" y="1881"/>
                  </a:lnTo>
                  <a:cubicBezTo>
                    <a:pt x="57" y="1909"/>
                    <a:pt x="29" y="1909"/>
                    <a:pt x="0" y="1881"/>
                  </a:cubicBezTo>
                  <a:cubicBezTo>
                    <a:pt x="0" y="1853"/>
                    <a:pt x="0" y="1825"/>
                    <a:pt x="29" y="1825"/>
                  </a:cubicBezTo>
                  <a:cubicBezTo>
                    <a:pt x="337" y="1769"/>
                    <a:pt x="534" y="1516"/>
                    <a:pt x="787" y="1348"/>
                  </a:cubicBezTo>
                  <a:cubicBezTo>
                    <a:pt x="815" y="1320"/>
                    <a:pt x="871" y="1320"/>
                    <a:pt x="899" y="1376"/>
                  </a:cubicBezTo>
                  <a:cubicBezTo>
                    <a:pt x="927" y="1404"/>
                    <a:pt x="955" y="1460"/>
                    <a:pt x="927" y="1516"/>
                  </a:cubicBezTo>
                  <a:cubicBezTo>
                    <a:pt x="843" y="1741"/>
                    <a:pt x="955" y="1769"/>
                    <a:pt x="1152" y="1713"/>
                  </a:cubicBezTo>
                  <a:cubicBezTo>
                    <a:pt x="1011" y="1657"/>
                    <a:pt x="1095" y="1432"/>
                    <a:pt x="927" y="1404"/>
                  </a:cubicBezTo>
                  <a:cubicBezTo>
                    <a:pt x="843" y="1264"/>
                    <a:pt x="758" y="1376"/>
                    <a:pt x="702" y="1404"/>
                  </a:cubicBezTo>
                  <a:cubicBezTo>
                    <a:pt x="506" y="1460"/>
                    <a:pt x="337" y="1376"/>
                    <a:pt x="253" y="1207"/>
                  </a:cubicBezTo>
                  <a:cubicBezTo>
                    <a:pt x="169" y="1067"/>
                    <a:pt x="169" y="899"/>
                    <a:pt x="309" y="758"/>
                  </a:cubicBezTo>
                  <a:lnTo>
                    <a:pt x="309" y="758"/>
                  </a:lnTo>
                  <a:cubicBezTo>
                    <a:pt x="422" y="702"/>
                    <a:pt x="422" y="590"/>
                    <a:pt x="478" y="506"/>
                  </a:cubicBezTo>
                  <a:cubicBezTo>
                    <a:pt x="534" y="393"/>
                    <a:pt x="618" y="281"/>
                    <a:pt x="730" y="365"/>
                  </a:cubicBezTo>
                  <a:cubicBezTo>
                    <a:pt x="983" y="534"/>
                    <a:pt x="1095" y="337"/>
                    <a:pt x="1208" y="197"/>
                  </a:cubicBezTo>
                  <a:cubicBezTo>
                    <a:pt x="1264" y="112"/>
                    <a:pt x="1292" y="0"/>
                    <a:pt x="1404" y="28"/>
                  </a:cubicBezTo>
                  <a:cubicBezTo>
                    <a:pt x="1545" y="56"/>
                    <a:pt x="1545" y="197"/>
                    <a:pt x="1545" y="281"/>
                  </a:cubicBezTo>
                  <a:cubicBezTo>
                    <a:pt x="1545" y="477"/>
                    <a:pt x="1516" y="646"/>
                    <a:pt x="1601" y="814"/>
                  </a:cubicBezTo>
                  <a:cubicBezTo>
                    <a:pt x="1601" y="870"/>
                    <a:pt x="1573" y="899"/>
                    <a:pt x="1573" y="927"/>
                  </a:cubicBezTo>
                  <a:cubicBezTo>
                    <a:pt x="1404" y="1235"/>
                    <a:pt x="1432" y="1292"/>
                    <a:pt x="1825" y="1348"/>
                  </a:cubicBezTo>
                  <a:cubicBezTo>
                    <a:pt x="1938" y="1348"/>
                    <a:pt x="2022" y="1432"/>
                    <a:pt x="2078" y="154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" name="Google Shape;2092;p70"/>
            <p:cNvSpPr/>
            <p:nvPr/>
          </p:nvSpPr>
          <p:spPr>
            <a:xfrm>
              <a:off x="4591500" y="707675"/>
              <a:ext cx="53375" cy="46325"/>
            </a:xfrm>
            <a:custGeom>
              <a:avLst/>
              <a:gdLst/>
              <a:ahLst/>
              <a:cxnLst/>
              <a:rect l="l" t="t" r="r" b="b"/>
              <a:pathLst>
                <a:path w="2135" h="1853" extrusionOk="0">
                  <a:moveTo>
                    <a:pt x="1039" y="140"/>
                  </a:moveTo>
                  <a:cubicBezTo>
                    <a:pt x="1124" y="197"/>
                    <a:pt x="1208" y="253"/>
                    <a:pt x="1264" y="337"/>
                  </a:cubicBezTo>
                  <a:cubicBezTo>
                    <a:pt x="1292" y="365"/>
                    <a:pt x="1348" y="365"/>
                    <a:pt x="1376" y="337"/>
                  </a:cubicBezTo>
                  <a:cubicBezTo>
                    <a:pt x="1432" y="309"/>
                    <a:pt x="1432" y="281"/>
                    <a:pt x="1432" y="225"/>
                  </a:cubicBezTo>
                  <a:cubicBezTo>
                    <a:pt x="1348" y="0"/>
                    <a:pt x="1489" y="28"/>
                    <a:pt x="1601" y="84"/>
                  </a:cubicBezTo>
                  <a:cubicBezTo>
                    <a:pt x="1741" y="168"/>
                    <a:pt x="1882" y="225"/>
                    <a:pt x="2134" y="253"/>
                  </a:cubicBezTo>
                  <a:cubicBezTo>
                    <a:pt x="1882" y="365"/>
                    <a:pt x="1713" y="421"/>
                    <a:pt x="1629" y="618"/>
                  </a:cubicBezTo>
                  <a:cubicBezTo>
                    <a:pt x="1629" y="674"/>
                    <a:pt x="1545" y="674"/>
                    <a:pt x="1489" y="618"/>
                  </a:cubicBezTo>
                  <a:cubicBezTo>
                    <a:pt x="1461" y="590"/>
                    <a:pt x="1461" y="449"/>
                    <a:pt x="1348" y="562"/>
                  </a:cubicBezTo>
                  <a:cubicBezTo>
                    <a:pt x="1292" y="618"/>
                    <a:pt x="1208" y="702"/>
                    <a:pt x="1292" y="786"/>
                  </a:cubicBezTo>
                  <a:cubicBezTo>
                    <a:pt x="1404" y="926"/>
                    <a:pt x="1376" y="983"/>
                    <a:pt x="1236" y="1095"/>
                  </a:cubicBezTo>
                  <a:cubicBezTo>
                    <a:pt x="1096" y="1179"/>
                    <a:pt x="1096" y="1263"/>
                    <a:pt x="1236" y="1348"/>
                  </a:cubicBezTo>
                  <a:cubicBezTo>
                    <a:pt x="1376" y="1432"/>
                    <a:pt x="1573" y="1488"/>
                    <a:pt x="1264" y="1600"/>
                  </a:cubicBezTo>
                  <a:cubicBezTo>
                    <a:pt x="1236" y="1628"/>
                    <a:pt x="1236" y="1656"/>
                    <a:pt x="1264" y="1713"/>
                  </a:cubicBezTo>
                  <a:cubicBezTo>
                    <a:pt x="1348" y="1825"/>
                    <a:pt x="1236" y="1825"/>
                    <a:pt x="1180" y="1853"/>
                  </a:cubicBezTo>
                  <a:cubicBezTo>
                    <a:pt x="1096" y="1853"/>
                    <a:pt x="1011" y="1825"/>
                    <a:pt x="927" y="1825"/>
                  </a:cubicBezTo>
                  <a:cubicBezTo>
                    <a:pt x="871" y="1797"/>
                    <a:pt x="927" y="1685"/>
                    <a:pt x="871" y="1685"/>
                  </a:cubicBezTo>
                  <a:cubicBezTo>
                    <a:pt x="562" y="1713"/>
                    <a:pt x="309" y="1488"/>
                    <a:pt x="29" y="1404"/>
                  </a:cubicBezTo>
                  <a:cubicBezTo>
                    <a:pt x="1" y="1376"/>
                    <a:pt x="1" y="1320"/>
                    <a:pt x="57" y="1263"/>
                  </a:cubicBezTo>
                  <a:cubicBezTo>
                    <a:pt x="57" y="1263"/>
                    <a:pt x="57" y="1235"/>
                    <a:pt x="57" y="1207"/>
                  </a:cubicBezTo>
                  <a:cubicBezTo>
                    <a:pt x="113" y="1179"/>
                    <a:pt x="85" y="1095"/>
                    <a:pt x="141" y="1067"/>
                  </a:cubicBezTo>
                  <a:lnTo>
                    <a:pt x="141" y="1067"/>
                  </a:lnTo>
                  <a:cubicBezTo>
                    <a:pt x="169" y="1039"/>
                    <a:pt x="169" y="983"/>
                    <a:pt x="225" y="926"/>
                  </a:cubicBezTo>
                  <a:lnTo>
                    <a:pt x="225" y="926"/>
                  </a:lnTo>
                  <a:cubicBezTo>
                    <a:pt x="253" y="898"/>
                    <a:pt x="253" y="842"/>
                    <a:pt x="309" y="814"/>
                  </a:cubicBezTo>
                  <a:lnTo>
                    <a:pt x="309" y="814"/>
                  </a:lnTo>
                  <a:cubicBezTo>
                    <a:pt x="309" y="786"/>
                    <a:pt x="338" y="758"/>
                    <a:pt x="366" y="730"/>
                  </a:cubicBezTo>
                  <a:lnTo>
                    <a:pt x="366" y="730"/>
                  </a:lnTo>
                  <a:cubicBezTo>
                    <a:pt x="394" y="702"/>
                    <a:pt x="422" y="702"/>
                    <a:pt x="450" y="674"/>
                  </a:cubicBezTo>
                  <a:lnTo>
                    <a:pt x="450" y="674"/>
                  </a:lnTo>
                  <a:cubicBezTo>
                    <a:pt x="506" y="646"/>
                    <a:pt x="478" y="562"/>
                    <a:pt x="534" y="533"/>
                  </a:cubicBezTo>
                  <a:lnTo>
                    <a:pt x="534" y="533"/>
                  </a:lnTo>
                  <a:cubicBezTo>
                    <a:pt x="562" y="505"/>
                    <a:pt x="590" y="505"/>
                    <a:pt x="590" y="477"/>
                  </a:cubicBezTo>
                  <a:lnTo>
                    <a:pt x="590" y="477"/>
                  </a:lnTo>
                  <a:cubicBezTo>
                    <a:pt x="618" y="449"/>
                    <a:pt x="646" y="421"/>
                    <a:pt x="674" y="421"/>
                  </a:cubicBezTo>
                  <a:lnTo>
                    <a:pt x="674" y="421"/>
                  </a:lnTo>
                  <a:cubicBezTo>
                    <a:pt x="703" y="393"/>
                    <a:pt x="731" y="365"/>
                    <a:pt x="759" y="337"/>
                  </a:cubicBezTo>
                  <a:lnTo>
                    <a:pt x="759" y="337"/>
                  </a:lnTo>
                  <a:cubicBezTo>
                    <a:pt x="787" y="309"/>
                    <a:pt x="815" y="309"/>
                    <a:pt x="815" y="281"/>
                  </a:cubicBezTo>
                  <a:lnTo>
                    <a:pt x="815" y="281"/>
                  </a:lnTo>
                  <a:cubicBezTo>
                    <a:pt x="843" y="253"/>
                    <a:pt x="871" y="225"/>
                    <a:pt x="899" y="225"/>
                  </a:cubicBezTo>
                  <a:lnTo>
                    <a:pt x="899" y="225"/>
                  </a:lnTo>
                  <a:cubicBezTo>
                    <a:pt x="927" y="197"/>
                    <a:pt x="955" y="168"/>
                    <a:pt x="983" y="140"/>
                  </a:cubicBezTo>
                  <a:lnTo>
                    <a:pt x="983" y="140"/>
                  </a:lnTo>
                  <a:cubicBezTo>
                    <a:pt x="1011" y="140"/>
                    <a:pt x="1039" y="140"/>
                    <a:pt x="1039" y="14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" name="Google Shape;2093;p70"/>
            <p:cNvSpPr/>
            <p:nvPr/>
          </p:nvSpPr>
          <p:spPr>
            <a:xfrm>
              <a:off x="5164925" y="817150"/>
              <a:ext cx="45650" cy="44250"/>
            </a:xfrm>
            <a:custGeom>
              <a:avLst/>
              <a:gdLst/>
              <a:ahLst/>
              <a:cxnLst/>
              <a:rect l="l" t="t" r="r" b="b"/>
              <a:pathLst>
                <a:path w="1826" h="1770" extrusionOk="0">
                  <a:moveTo>
                    <a:pt x="1376" y="562"/>
                  </a:moveTo>
                  <a:cubicBezTo>
                    <a:pt x="1292" y="1011"/>
                    <a:pt x="1376" y="1124"/>
                    <a:pt x="1825" y="1180"/>
                  </a:cubicBezTo>
                  <a:cubicBezTo>
                    <a:pt x="1797" y="1292"/>
                    <a:pt x="1629" y="1320"/>
                    <a:pt x="1629" y="1489"/>
                  </a:cubicBezTo>
                  <a:cubicBezTo>
                    <a:pt x="1657" y="1573"/>
                    <a:pt x="1545" y="1545"/>
                    <a:pt x="1489" y="1573"/>
                  </a:cubicBezTo>
                  <a:cubicBezTo>
                    <a:pt x="1376" y="1657"/>
                    <a:pt x="1208" y="1573"/>
                    <a:pt x="1096" y="1685"/>
                  </a:cubicBezTo>
                  <a:cubicBezTo>
                    <a:pt x="1039" y="1713"/>
                    <a:pt x="983" y="1685"/>
                    <a:pt x="955" y="1741"/>
                  </a:cubicBezTo>
                  <a:lnTo>
                    <a:pt x="815" y="1713"/>
                  </a:lnTo>
                  <a:cubicBezTo>
                    <a:pt x="646" y="1769"/>
                    <a:pt x="478" y="1769"/>
                    <a:pt x="309" y="1685"/>
                  </a:cubicBezTo>
                  <a:cubicBezTo>
                    <a:pt x="309" y="1629"/>
                    <a:pt x="141" y="1573"/>
                    <a:pt x="281" y="1461"/>
                  </a:cubicBezTo>
                  <a:cubicBezTo>
                    <a:pt x="394" y="1376"/>
                    <a:pt x="422" y="1292"/>
                    <a:pt x="394" y="1152"/>
                  </a:cubicBezTo>
                  <a:cubicBezTo>
                    <a:pt x="366" y="927"/>
                    <a:pt x="197" y="1011"/>
                    <a:pt x="113" y="955"/>
                  </a:cubicBezTo>
                  <a:cubicBezTo>
                    <a:pt x="85" y="955"/>
                    <a:pt x="85" y="927"/>
                    <a:pt x="1" y="871"/>
                  </a:cubicBezTo>
                  <a:cubicBezTo>
                    <a:pt x="281" y="955"/>
                    <a:pt x="253" y="703"/>
                    <a:pt x="422" y="674"/>
                  </a:cubicBezTo>
                  <a:cubicBezTo>
                    <a:pt x="478" y="646"/>
                    <a:pt x="450" y="562"/>
                    <a:pt x="422" y="506"/>
                  </a:cubicBezTo>
                  <a:cubicBezTo>
                    <a:pt x="366" y="450"/>
                    <a:pt x="338" y="394"/>
                    <a:pt x="422" y="338"/>
                  </a:cubicBezTo>
                  <a:cubicBezTo>
                    <a:pt x="450" y="310"/>
                    <a:pt x="506" y="310"/>
                    <a:pt x="534" y="338"/>
                  </a:cubicBezTo>
                  <a:cubicBezTo>
                    <a:pt x="618" y="366"/>
                    <a:pt x="674" y="394"/>
                    <a:pt x="590" y="478"/>
                  </a:cubicBezTo>
                  <a:cubicBezTo>
                    <a:pt x="562" y="506"/>
                    <a:pt x="562" y="562"/>
                    <a:pt x="618" y="562"/>
                  </a:cubicBezTo>
                  <a:cubicBezTo>
                    <a:pt x="646" y="590"/>
                    <a:pt x="702" y="590"/>
                    <a:pt x="731" y="534"/>
                  </a:cubicBezTo>
                  <a:cubicBezTo>
                    <a:pt x="871" y="394"/>
                    <a:pt x="787" y="197"/>
                    <a:pt x="787" y="1"/>
                  </a:cubicBezTo>
                  <a:cubicBezTo>
                    <a:pt x="927" y="85"/>
                    <a:pt x="1067" y="57"/>
                    <a:pt x="1039" y="310"/>
                  </a:cubicBezTo>
                  <a:cubicBezTo>
                    <a:pt x="1011" y="422"/>
                    <a:pt x="1180" y="590"/>
                    <a:pt x="1376" y="5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" name="Google Shape;2094;p70"/>
            <p:cNvSpPr/>
            <p:nvPr/>
          </p:nvSpPr>
          <p:spPr>
            <a:xfrm>
              <a:off x="4588700" y="746975"/>
              <a:ext cx="35825" cy="66700"/>
            </a:xfrm>
            <a:custGeom>
              <a:avLst/>
              <a:gdLst/>
              <a:ahLst/>
              <a:cxnLst/>
              <a:rect l="l" t="t" r="r" b="b"/>
              <a:pathLst>
                <a:path w="1433" h="2668" extrusionOk="0">
                  <a:moveTo>
                    <a:pt x="1376" y="2527"/>
                  </a:moveTo>
                  <a:cubicBezTo>
                    <a:pt x="1320" y="2611"/>
                    <a:pt x="1179" y="2583"/>
                    <a:pt x="1151" y="2667"/>
                  </a:cubicBezTo>
                  <a:cubicBezTo>
                    <a:pt x="1123" y="2667"/>
                    <a:pt x="1095" y="2667"/>
                    <a:pt x="1067" y="2639"/>
                  </a:cubicBezTo>
                  <a:cubicBezTo>
                    <a:pt x="1011" y="2583"/>
                    <a:pt x="955" y="2527"/>
                    <a:pt x="871" y="2527"/>
                  </a:cubicBezTo>
                  <a:cubicBezTo>
                    <a:pt x="843" y="2527"/>
                    <a:pt x="815" y="2527"/>
                    <a:pt x="815" y="2499"/>
                  </a:cubicBezTo>
                  <a:lnTo>
                    <a:pt x="815" y="2499"/>
                  </a:lnTo>
                  <a:cubicBezTo>
                    <a:pt x="786" y="2471"/>
                    <a:pt x="758" y="2443"/>
                    <a:pt x="730" y="2415"/>
                  </a:cubicBezTo>
                  <a:lnTo>
                    <a:pt x="730" y="2415"/>
                  </a:lnTo>
                  <a:cubicBezTo>
                    <a:pt x="730" y="2387"/>
                    <a:pt x="702" y="2358"/>
                    <a:pt x="674" y="2330"/>
                  </a:cubicBezTo>
                  <a:lnTo>
                    <a:pt x="674" y="2330"/>
                  </a:lnTo>
                  <a:cubicBezTo>
                    <a:pt x="646" y="2330"/>
                    <a:pt x="646" y="2302"/>
                    <a:pt x="618" y="2274"/>
                  </a:cubicBezTo>
                  <a:lnTo>
                    <a:pt x="618" y="2274"/>
                  </a:lnTo>
                  <a:cubicBezTo>
                    <a:pt x="590" y="2246"/>
                    <a:pt x="562" y="2218"/>
                    <a:pt x="534" y="2190"/>
                  </a:cubicBezTo>
                  <a:lnTo>
                    <a:pt x="534" y="2190"/>
                  </a:lnTo>
                  <a:cubicBezTo>
                    <a:pt x="534" y="2162"/>
                    <a:pt x="506" y="2134"/>
                    <a:pt x="478" y="2106"/>
                  </a:cubicBezTo>
                  <a:lnTo>
                    <a:pt x="478" y="2106"/>
                  </a:lnTo>
                  <a:cubicBezTo>
                    <a:pt x="450" y="2078"/>
                    <a:pt x="450" y="2078"/>
                    <a:pt x="421" y="2050"/>
                  </a:cubicBezTo>
                  <a:lnTo>
                    <a:pt x="421" y="2050"/>
                  </a:lnTo>
                  <a:cubicBezTo>
                    <a:pt x="365" y="1994"/>
                    <a:pt x="393" y="1937"/>
                    <a:pt x="365" y="1909"/>
                  </a:cubicBezTo>
                  <a:lnTo>
                    <a:pt x="365" y="1909"/>
                  </a:lnTo>
                  <a:cubicBezTo>
                    <a:pt x="309" y="1853"/>
                    <a:pt x="337" y="1797"/>
                    <a:pt x="309" y="1741"/>
                  </a:cubicBezTo>
                  <a:cubicBezTo>
                    <a:pt x="309" y="1741"/>
                    <a:pt x="309" y="1713"/>
                    <a:pt x="309" y="1685"/>
                  </a:cubicBezTo>
                  <a:cubicBezTo>
                    <a:pt x="281" y="1657"/>
                    <a:pt x="253" y="1629"/>
                    <a:pt x="225" y="1600"/>
                  </a:cubicBezTo>
                  <a:cubicBezTo>
                    <a:pt x="253" y="1572"/>
                    <a:pt x="253" y="1572"/>
                    <a:pt x="253" y="1544"/>
                  </a:cubicBezTo>
                  <a:cubicBezTo>
                    <a:pt x="225" y="1516"/>
                    <a:pt x="197" y="1488"/>
                    <a:pt x="169" y="1460"/>
                  </a:cubicBezTo>
                  <a:lnTo>
                    <a:pt x="169" y="1460"/>
                  </a:lnTo>
                  <a:cubicBezTo>
                    <a:pt x="141" y="1432"/>
                    <a:pt x="169" y="1348"/>
                    <a:pt x="113" y="1320"/>
                  </a:cubicBezTo>
                  <a:lnTo>
                    <a:pt x="113" y="1320"/>
                  </a:lnTo>
                  <a:cubicBezTo>
                    <a:pt x="56" y="1264"/>
                    <a:pt x="113" y="1151"/>
                    <a:pt x="56" y="1095"/>
                  </a:cubicBezTo>
                  <a:lnTo>
                    <a:pt x="56" y="1095"/>
                  </a:lnTo>
                  <a:cubicBezTo>
                    <a:pt x="0" y="1011"/>
                    <a:pt x="56" y="899"/>
                    <a:pt x="56" y="786"/>
                  </a:cubicBezTo>
                  <a:cubicBezTo>
                    <a:pt x="56" y="618"/>
                    <a:pt x="56" y="449"/>
                    <a:pt x="85" y="281"/>
                  </a:cubicBezTo>
                  <a:cubicBezTo>
                    <a:pt x="141" y="84"/>
                    <a:pt x="197" y="84"/>
                    <a:pt x="337" y="197"/>
                  </a:cubicBezTo>
                  <a:cubicBezTo>
                    <a:pt x="365" y="225"/>
                    <a:pt x="337" y="281"/>
                    <a:pt x="365" y="253"/>
                  </a:cubicBezTo>
                  <a:cubicBezTo>
                    <a:pt x="702" y="0"/>
                    <a:pt x="758" y="337"/>
                    <a:pt x="899" y="477"/>
                  </a:cubicBezTo>
                  <a:cubicBezTo>
                    <a:pt x="899" y="506"/>
                    <a:pt x="927" y="534"/>
                    <a:pt x="927" y="590"/>
                  </a:cubicBezTo>
                  <a:cubicBezTo>
                    <a:pt x="927" y="646"/>
                    <a:pt x="983" y="758"/>
                    <a:pt x="955" y="814"/>
                  </a:cubicBezTo>
                  <a:cubicBezTo>
                    <a:pt x="674" y="1264"/>
                    <a:pt x="1039" y="1600"/>
                    <a:pt x="1208" y="1937"/>
                  </a:cubicBezTo>
                  <a:cubicBezTo>
                    <a:pt x="1208" y="1965"/>
                    <a:pt x="1236" y="1994"/>
                    <a:pt x="1236" y="2022"/>
                  </a:cubicBezTo>
                  <a:cubicBezTo>
                    <a:pt x="1320" y="2106"/>
                    <a:pt x="1432" y="2162"/>
                    <a:pt x="1404" y="2330"/>
                  </a:cubicBezTo>
                  <a:cubicBezTo>
                    <a:pt x="1376" y="2387"/>
                    <a:pt x="1376" y="2471"/>
                    <a:pt x="1376" y="252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" name="Google Shape;2095;p70"/>
            <p:cNvSpPr/>
            <p:nvPr/>
          </p:nvSpPr>
          <p:spPr>
            <a:xfrm>
              <a:off x="4757150" y="815050"/>
              <a:ext cx="62475" cy="32300"/>
            </a:xfrm>
            <a:custGeom>
              <a:avLst/>
              <a:gdLst/>
              <a:ahLst/>
              <a:cxnLst/>
              <a:rect l="l" t="t" r="r" b="b"/>
              <a:pathLst>
                <a:path w="2499" h="1292" extrusionOk="0">
                  <a:moveTo>
                    <a:pt x="141" y="1208"/>
                  </a:moveTo>
                  <a:cubicBezTo>
                    <a:pt x="141" y="1152"/>
                    <a:pt x="141" y="1123"/>
                    <a:pt x="169" y="1095"/>
                  </a:cubicBezTo>
                  <a:cubicBezTo>
                    <a:pt x="253" y="983"/>
                    <a:pt x="337" y="899"/>
                    <a:pt x="141" y="787"/>
                  </a:cubicBezTo>
                  <a:cubicBezTo>
                    <a:pt x="84" y="758"/>
                    <a:pt x="0" y="646"/>
                    <a:pt x="113" y="562"/>
                  </a:cubicBezTo>
                  <a:cubicBezTo>
                    <a:pt x="197" y="478"/>
                    <a:pt x="309" y="478"/>
                    <a:pt x="421" y="506"/>
                  </a:cubicBezTo>
                  <a:cubicBezTo>
                    <a:pt x="702" y="590"/>
                    <a:pt x="927" y="478"/>
                    <a:pt x="1011" y="225"/>
                  </a:cubicBezTo>
                  <a:cubicBezTo>
                    <a:pt x="1095" y="0"/>
                    <a:pt x="1179" y="0"/>
                    <a:pt x="1292" y="169"/>
                  </a:cubicBezTo>
                  <a:cubicBezTo>
                    <a:pt x="1348" y="281"/>
                    <a:pt x="1432" y="337"/>
                    <a:pt x="1572" y="337"/>
                  </a:cubicBezTo>
                  <a:cubicBezTo>
                    <a:pt x="1685" y="337"/>
                    <a:pt x="1769" y="365"/>
                    <a:pt x="1825" y="478"/>
                  </a:cubicBezTo>
                  <a:cubicBezTo>
                    <a:pt x="1825" y="534"/>
                    <a:pt x="1825" y="590"/>
                    <a:pt x="1881" y="590"/>
                  </a:cubicBezTo>
                  <a:cubicBezTo>
                    <a:pt x="1965" y="618"/>
                    <a:pt x="2022" y="618"/>
                    <a:pt x="1994" y="758"/>
                  </a:cubicBezTo>
                  <a:cubicBezTo>
                    <a:pt x="1937" y="955"/>
                    <a:pt x="1965" y="983"/>
                    <a:pt x="2190" y="983"/>
                  </a:cubicBezTo>
                  <a:cubicBezTo>
                    <a:pt x="2330" y="983"/>
                    <a:pt x="2359" y="1123"/>
                    <a:pt x="2499" y="1095"/>
                  </a:cubicBezTo>
                  <a:cubicBezTo>
                    <a:pt x="2443" y="1236"/>
                    <a:pt x="2359" y="1208"/>
                    <a:pt x="2302" y="1208"/>
                  </a:cubicBezTo>
                  <a:cubicBezTo>
                    <a:pt x="2078" y="1208"/>
                    <a:pt x="1853" y="1180"/>
                    <a:pt x="1629" y="1180"/>
                  </a:cubicBezTo>
                  <a:cubicBezTo>
                    <a:pt x="1544" y="1152"/>
                    <a:pt x="1432" y="1123"/>
                    <a:pt x="1348" y="1208"/>
                  </a:cubicBezTo>
                  <a:cubicBezTo>
                    <a:pt x="1236" y="1292"/>
                    <a:pt x="1095" y="1180"/>
                    <a:pt x="983" y="1264"/>
                  </a:cubicBezTo>
                  <a:cubicBezTo>
                    <a:pt x="758" y="1236"/>
                    <a:pt x="506" y="1236"/>
                    <a:pt x="281" y="1208"/>
                  </a:cubicBezTo>
                  <a:cubicBezTo>
                    <a:pt x="225" y="1236"/>
                    <a:pt x="197" y="1236"/>
                    <a:pt x="141" y="120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" name="Google Shape;2096;p70"/>
            <p:cNvSpPr/>
            <p:nvPr/>
          </p:nvSpPr>
          <p:spPr>
            <a:xfrm>
              <a:off x="4910850" y="530800"/>
              <a:ext cx="48450" cy="25975"/>
            </a:xfrm>
            <a:custGeom>
              <a:avLst/>
              <a:gdLst/>
              <a:ahLst/>
              <a:cxnLst/>
              <a:rect l="l" t="t" r="r" b="b"/>
              <a:pathLst>
                <a:path w="1938" h="1039" extrusionOk="0">
                  <a:moveTo>
                    <a:pt x="1713" y="562"/>
                  </a:moveTo>
                  <a:cubicBezTo>
                    <a:pt x="1657" y="702"/>
                    <a:pt x="1460" y="730"/>
                    <a:pt x="1432" y="899"/>
                  </a:cubicBezTo>
                  <a:cubicBezTo>
                    <a:pt x="1404" y="983"/>
                    <a:pt x="1264" y="1039"/>
                    <a:pt x="1236" y="983"/>
                  </a:cubicBezTo>
                  <a:cubicBezTo>
                    <a:pt x="1096" y="842"/>
                    <a:pt x="871" y="1011"/>
                    <a:pt x="731" y="814"/>
                  </a:cubicBezTo>
                  <a:cubicBezTo>
                    <a:pt x="646" y="702"/>
                    <a:pt x="422" y="702"/>
                    <a:pt x="309" y="618"/>
                  </a:cubicBezTo>
                  <a:cubicBezTo>
                    <a:pt x="141" y="534"/>
                    <a:pt x="1" y="421"/>
                    <a:pt x="113" y="225"/>
                  </a:cubicBezTo>
                  <a:cubicBezTo>
                    <a:pt x="113" y="169"/>
                    <a:pt x="169" y="169"/>
                    <a:pt x="169" y="169"/>
                  </a:cubicBezTo>
                  <a:lnTo>
                    <a:pt x="169" y="169"/>
                  </a:lnTo>
                  <a:cubicBezTo>
                    <a:pt x="225" y="112"/>
                    <a:pt x="281" y="141"/>
                    <a:pt x="338" y="112"/>
                  </a:cubicBezTo>
                  <a:cubicBezTo>
                    <a:pt x="338" y="112"/>
                    <a:pt x="366" y="112"/>
                    <a:pt x="394" y="112"/>
                  </a:cubicBezTo>
                  <a:cubicBezTo>
                    <a:pt x="450" y="56"/>
                    <a:pt x="562" y="112"/>
                    <a:pt x="618" y="56"/>
                  </a:cubicBezTo>
                  <a:cubicBezTo>
                    <a:pt x="674" y="56"/>
                    <a:pt x="759" y="56"/>
                    <a:pt x="815" y="56"/>
                  </a:cubicBezTo>
                  <a:cubicBezTo>
                    <a:pt x="927" y="0"/>
                    <a:pt x="1067" y="84"/>
                    <a:pt x="1180" y="28"/>
                  </a:cubicBezTo>
                  <a:cubicBezTo>
                    <a:pt x="1236" y="28"/>
                    <a:pt x="1320" y="28"/>
                    <a:pt x="1376" y="28"/>
                  </a:cubicBezTo>
                  <a:cubicBezTo>
                    <a:pt x="1460" y="0"/>
                    <a:pt x="1517" y="0"/>
                    <a:pt x="1601" y="56"/>
                  </a:cubicBezTo>
                  <a:cubicBezTo>
                    <a:pt x="1657" y="56"/>
                    <a:pt x="1741" y="56"/>
                    <a:pt x="1797" y="56"/>
                  </a:cubicBezTo>
                  <a:cubicBezTo>
                    <a:pt x="1825" y="112"/>
                    <a:pt x="1910" y="84"/>
                    <a:pt x="1938" y="141"/>
                  </a:cubicBezTo>
                  <a:cubicBezTo>
                    <a:pt x="1854" y="281"/>
                    <a:pt x="1797" y="421"/>
                    <a:pt x="1713" y="5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" name="Google Shape;2097;p70"/>
            <p:cNvSpPr/>
            <p:nvPr/>
          </p:nvSpPr>
          <p:spPr>
            <a:xfrm>
              <a:off x="5248450" y="659225"/>
              <a:ext cx="34425" cy="34425"/>
            </a:xfrm>
            <a:custGeom>
              <a:avLst/>
              <a:gdLst/>
              <a:ahLst/>
              <a:cxnLst/>
              <a:rect l="l" t="t" r="r" b="b"/>
              <a:pathLst>
                <a:path w="1377" h="1377" extrusionOk="0">
                  <a:moveTo>
                    <a:pt x="618" y="1377"/>
                  </a:moveTo>
                  <a:cubicBezTo>
                    <a:pt x="534" y="1377"/>
                    <a:pt x="450" y="1320"/>
                    <a:pt x="394" y="1236"/>
                  </a:cubicBezTo>
                  <a:cubicBezTo>
                    <a:pt x="365" y="1208"/>
                    <a:pt x="337" y="1180"/>
                    <a:pt x="281" y="1180"/>
                  </a:cubicBezTo>
                  <a:cubicBezTo>
                    <a:pt x="57" y="1180"/>
                    <a:pt x="57" y="1180"/>
                    <a:pt x="1" y="955"/>
                  </a:cubicBezTo>
                  <a:cubicBezTo>
                    <a:pt x="113" y="927"/>
                    <a:pt x="197" y="899"/>
                    <a:pt x="309" y="871"/>
                  </a:cubicBezTo>
                  <a:cubicBezTo>
                    <a:pt x="506" y="871"/>
                    <a:pt x="562" y="703"/>
                    <a:pt x="646" y="590"/>
                  </a:cubicBezTo>
                  <a:cubicBezTo>
                    <a:pt x="674" y="534"/>
                    <a:pt x="590" y="506"/>
                    <a:pt x="562" y="478"/>
                  </a:cubicBezTo>
                  <a:cubicBezTo>
                    <a:pt x="478" y="310"/>
                    <a:pt x="534" y="169"/>
                    <a:pt x="646" y="57"/>
                  </a:cubicBezTo>
                  <a:cubicBezTo>
                    <a:pt x="702" y="1"/>
                    <a:pt x="759" y="29"/>
                    <a:pt x="787" y="57"/>
                  </a:cubicBezTo>
                  <a:lnTo>
                    <a:pt x="787" y="57"/>
                  </a:lnTo>
                  <a:cubicBezTo>
                    <a:pt x="815" y="85"/>
                    <a:pt x="843" y="113"/>
                    <a:pt x="843" y="141"/>
                  </a:cubicBezTo>
                  <a:lnTo>
                    <a:pt x="843" y="141"/>
                  </a:lnTo>
                  <a:cubicBezTo>
                    <a:pt x="871" y="169"/>
                    <a:pt x="899" y="197"/>
                    <a:pt x="927" y="197"/>
                  </a:cubicBezTo>
                  <a:lnTo>
                    <a:pt x="927" y="197"/>
                  </a:lnTo>
                  <a:cubicBezTo>
                    <a:pt x="1011" y="282"/>
                    <a:pt x="1067" y="338"/>
                    <a:pt x="1123" y="422"/>
                  </a:cubicBezTo>
                  <a:lnTo>
                    <a:pt x="1123" y="450"/>
                  </a:lnTo>
                  <a:cubicBezTo>
                    <a:pt x="1123" y="450"/>
                    <a:pt x="1152" y="478"/>
                    <a:pt x="1180" y="506"/>
                  </a:cubicBezTo>
                  <a:lnTo>
                    <a:pt x="1180" y="506"/>
                  </a:lnTo>
                  <a:cubicBezTo>
                    <a:pt x="1208" y="534"/>
                    <a:pt x="1236" y="562"/>
                    <a:pt x="1236" y="590"/>
                  </a:cubicBezTo>
                  <a:cubicBezTo>
                    <a:pt x="1236" y="619"/>
                    <a:pt x="1236" y="647"/>
                    <a:pt x="1236" y="647"/>
                  </a:cubicBezTo>
                  <a:cubicBezTo>
                    <a:pt x="1264" y="675"/>
                    <a:pt x="1292" y="703"/>
                    <a:pt x="1292" y="731"/>
                  </a:cubicBezTo>
                  <a:lnTo>
                    <a:pt x="1292" y="731"/>
                  </a:lnTo>
                  <a:cubicBezTo>
                    <a:pt x="1320" y="759"/>
                    <a:pt x="1348" y="787"/>
                    <a:pt x="1376" y="815"/>
                  </a:cubicBezTo>
                  <a:cubicBezTo>
                    <a:pt x="1376" y="843"/>
                    <a:pt x="1376" y="843"/>
                    <a:pt x="1376" y="871"/>
                  </a:cubicBezTo>
                  <a:cubicBezTo>
                    <a:pt x="1376" y="899"/>
                    <a:pt x="1376" y="899"/>
                    <a:pt x="1376" y="927"/>
                  </a:cubicBezTo>
                  <a:cubicBezTo>
                    <a:pt x="1376" y="927"/>
                    <a:pt x="1376" y="955"/>
                    <a:pt x="1348" y="955"/>
                  </a:cubicBezTo>
                  <a:cubicBezTo>
                    <a:pt x="1320" y="1012"/>
                    <a:pt x="1292" y="1096"/>
                    <a:pt x="1264" y="1180"/>
                  </a:cubicBezTo>
                  <a:cubicBezTo>
                    <a:pt x="1264" y="1236"/>
                    <a:pt x="1208" y="1292"/>
                    <a:pt x="1152" y="1264"/>
                  </a:cubicBezTo>
                  <a:cubicBezTo>
                    <a:pt x="955" y="1208"/>
                    <a:pt x="815" y="1348"/>
                    <a:pt x="618" y="137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" name="Google Shape;2098;p70"/>
            <p:cNvSpPr/>
            <p:nvPr/>
          </p:nvSpPr>
          <p:spPr>
            <a:xfrm>
              <a:off x="4875750" y="546225"/>
              <a:ext cx="22500" cy="24600"/>
            </a:xfrm>
            <a:custGeom>
              <a:avLst/>
              <a:gdLst/>
              <a:ahLst/>
              <a:cxnLst/>
              <a:rect l="l" t="t" r="r" b="b"/>
              <a:pathLst>
                <a:path w="900" h="984" extrusionOk="0">
                  <a:moveTo>
                    <a:pt x="703" y="29"/>
                  </a:moveTo>
                  <a:cubicBezTo>
                    <a:pt x="871" y="197"/>
                    <a:pt x="899" y="310"/>
                    <a:pt x="759" y="450"/>
                  </a:cubicBezTo>
                  <a:cubicBezTo>
                    <a:pt x="590" y="590"/>
                    <a:pt x="478" y="731"/>
                    <a:pt x="506" y="927"/>
                  </a:cubicBezTo>
                  <a:cubicBezTo>
                    <a:pt x="366" y="983"/>
                    <a:pt x="338" y="843"/>
                    <a:pt x="225" y="843"/>
                  </a:cubicBezTo>
                  <a:cubicBezTo>
                    <a:pt x="57" y="899"/>
                    <a:pt x="1" y="843"/>
                    <a:pt x="85" y="647"/>
                  </a:cubicBezTo>
                  <a:cubicBezTo>
                    <a:pt x="113" y="562"/>
                    <a:pt x="113" y="450"/>
                    <a:pt x="113" y="338"/>
                  </a:cubicBezTo>
                  <a:cubicBezTo>
                    <a:pt x="113" y="338"/>
                    <a:pt x="85" y="310"/>
                    <a:pt x="113" y="310"/>
                  </a:cubicBezTo>
                  <a:cubicBezTo>
                    <a:pt x="113" y="282"/>
                    <a:pt x="113" y="282"/>
                    <a:pt x="141" y="282"/>
                  </a:cubicBezTo>
                  <a:lnTo>
                    <a:pt x="113" y="282"/>
                  </a:lnTo>
                  <a:cubicBezTo>
                    <a:pt x="141" y="253"/>
                    <a:pt x="169" y="225"/>
                    <a:pt x="197" y="225"/>
                  </a:cubicBezTo>
                  <a:cubicBezTo>
                    <a:pt x="225" y="225"/>
                    <a:pt x="254" y="225"/>
                    <a:pt x="282" y="225"/>
                  </a:cubicBezTo>
                  <a:cubicBezTo>
                    <a:pt x="310" y="197"/>
                    <a:pt x="310" y="169"/>
                    <a:pt x="338" y="141"/>
                  </a:cubicBezTo>
                  <a:lnTo>
                    <a:pt x="338" y="141"/>
                  </a:lnTo>
                  <a:cubicBezTo>
                    <a:pt x="366" y="141"/>
                    <a:pt x="394" y="113"/>
                    <a:pt x="422" y="85"/>
                  </a:cubicBezTo>
                  <a:cubicBezTo>
                    <a:pt x="450" y="85"/>
                    <a:pt x="478" y="85"/>
                    <a:pt x="478" y="85"/>
                  </a:cubicBezTo>
                  <a:cubicBezTo>
                    <a:pt x="506" y="57"/>
                    <a:pt x="534" y="57"/>
                    <a:pt x="562" y="29"/>
                  </a:cubicBezTo>
                  <a:lnTo>
                    <a:pt x="562" y="29"/>
                  </a:lnTo>
                  <a:cubicBezTo>
                    <a:pt x="619" y="1"/>
                    <a:pt x="647" y="1"/>
                    <a:pt x="703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9" name="Google Shape;2099;p70"/>
            <p:cNvSpPr/>
            <p:nvPr/>
          </p:nvSpPr>
          <p:spPr>
            <a:xfrm>
              <a:off x="5092625" y="580625"/>
              <a:ext cx="29525" cy="18275"/>
            </a:xfrm>
            <a:custGeom>
              <a:avLst/>
              <a:gdLst/>
              <a:ahLst/>
              <a:cxnLst/>
              <a:rect l="l" t="t" r="r" b="b"/>
              <a:pathLst>
                <a:path w="1181" h="731" extrusionOk="0">
                  <a:moveTo>
                    <a:pt x="1180" y="309"/>
                  </a:moveTo>
                  <a:cubicBezTo>
                    <a:pt x="1180" y="365"/>
                    <a:pt x="1180" y="450"/>
                    <a:pt x="1152" y="478"/>
                  </a:cubicBezTo>
                  <a:cubicBezTo>
                    <a:pt x="1152" y="534"/>
                    <a:pt x="1096" y="562"/>
                    <a:pt x="1068" y="618"/>
                  </a:cubicBezTo>
                  <a:cubicBezTo>
                    <a:pt x="759" y="394"/>
                    <a:pt x="647" y="394"/>
                    <a:pt x="366" y="730"/>
                  </a:cubicBezTo>
                  <a:lnTo>
                    <a:pt x="226" y="534"/>
                  </a:lnTo>
                  <a:cubicBezTo>
                    <a:pt x="226" y="394"/>
                    <a:pt x="1" y="422"/>
                    <a:pt x="57" y="253"/>
                  </a:cubicBezTo>
                  <a:cubicBezTo>
                    <a:pt x="113" y="29"/>
                    <a:pt x="254" y="29"/>
                    <a:pt x="450" y="57"/>
                  </a:cubicBezTo>
                  <a:cubicBezTo>
                    <a:pt x="478" y="0"/>
                    <a:pt x="534" y="29"/>
                    <a:pt x="562" y="57"/>
                  </a:cubicBezTo>
                  <a:cubicBezTo>
                    <a:pt x="591" y="57"/>
                    <a:pt x="619" y="57"/>
                    <a:pt x="647" y="57"/>
                  </a:cubicBezTo>
                  <a:cubicBezTo>
                    <a:pt x="675" y="113"/>
                    <a:pt x="731" y="113"/>
                    <a:pt x="787" y="141"/>
                  </a:cubicBezTo>
                  <a:cubicBezTo>
                    <a:pt x="815" y="141"/>
                    <a:pt x="871" y="141"/>
                    <a:pt x="927" y="169"/>
                  </a:cubicBezTo>
                  <a:cubicBezTo>
                    <a:pt x="955" y="197"/>
                    <a:pt x="1012" y="197"/>
                    <a:pt x="1068" y="225"/>
                  </a:cubicBezTo>
                  <a:lnTo>
                    <a:pt x="1068" y="225"/>
                  </a:lnTo>
                  <a:cubicBezTo>
                    <a:pt x="1096" y="281"/>
                    <a:pt x="1152" y="281"/>
                    <a:pt x="1180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" name="Google Shape;2100;p70"/>
            <p:cNvSpPr/>
            <p:nvPr/>
          </p:nvSpPr>
          <p:spPr>
            <a:xfrm>
              <a:off x="4589400" y="742750"/>
              <a:ext cx="28100" cy="23900"/>
            </a:xfrm>
            <a:custGeom>
              <a:avLst/>
              <a:gdLst/>
              <a:ahLst/>
              <a:cxnLst/>
              <a:rect l="l" t="t" r="r" b="b"/>
              <a:pathLst>
                <a:path w="1124" h="956" extrusionOk="0">
                  <a:moveTo>
                    <a:pt x="843" y="703"/>
                  </a:moveTo>
                  <a:cubicBezTo>
                    <a:pt x="702" y="646"/>
                    <a:pt x="674" y="450"/>
                    <a:pt x="534" y="394"/>
                  </a:cubicBezTo>
                  <a:cubicBezTo>
                    <a:pt x="450" y="450"/>
                    <a:pt x="337" y="534"/>
                    <a:pt x="253" y="618"/>
                  </a:cubicBezTo>
                  <a:cubicBezTo>
                    <a:pt x="113" y="506"/>
                    <a:pt x="309" y="422"/>
                    <a:pt x="253" y="338"/>
                  </a:cubicBezTo>
                  <a:cubicBezTo>
                    <a:pt x="225" y="310"/>
                    <a:pt x="169" y="338"/>
                    <a:pt x="169" y="366"/>
                  </a:cubicBezTo>
                  <a:cubicBezTo>
                    <a:pt x="28" y="534"/>
                    <a:pt x="113" y="731"/>
                    <a:pt x="57" y="927"/>
                  </a:cubicBezTo>
                  <a:cubicBezTo>
                    <a:pt x="28" y="955"/>
                    <a:pt x="0" y="955"/>
                    <a:pt x="0" y="927"/>
                  </a:cubicBezTo>
                  <a:cubicBezTo>
                    <a:pt x="0" y="646"/>
                    <a:pt x="28" y="366"/>
                    <a:pt x="57" y="85"/>
                  </a:cubicBezTo>
                  <a:cubicBezTo>
                    <a:pt x="85" y="57"/>
                    <a:pt x="85" y="29"/>
                    <a:pt x="113" y="1"/>
                  </a:cubicBezTo>
                  <a:cubicBezTo>
                    <a:pt x="281" y="1"/>
                    <a:pt x="393" y="1"/>
                    <a:pt x="534" y="113"/>
                  </a:cubicBezTo>
                  <a:cubicBezTo>
                    <a:pt x="674" y="197"/>
                    <a:pt x="871" y="282"/>
                    <a:pt x="1067" y="141"/>
                  </a:cubicBezTo>
                  <a:cubicBezTo>
                    <a:pt x="1123" y="253"/>
                    <a:pt x="1011" y="338"/>
                    <a:pt x="1011" y="422"/>
                  </a:cubicBezTo>
                  <a:cubicBezTo>
                    <a:pt x="927" y="506"/>
                    <a:pt x="1011" y="675"/>
                    <a:pt x="843" y="7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" name="Google Shape;2101;p70"/>
            <p:cNvSpPr/>
            <p:nvPr/>
          </p:nvSpPr>
          <p:spPr>
            <a:xfrm>
              <a:off x="5322850" y="754700"/>
              <a:ext cx="16875" cy="39325"/>
            </a:xfrm>
            <a:custGeom>
              <a:avLst/>
              <a:gdLst/>
              <a:ahLst/>
              <a:cxnLst/>
              <a:rect l="l" t="t" r="r" b="b"/>
              <a:pathLst>
                <a:path w="675" h="1573" extrusionOk="0">
                  <a:moveTo>
                    <a:pt x="590" y="1572"/>
                  </a:moveTo>
                  <a:cubicBezTo>
                    <a:pt x="365" y="1432"/>
                    <a:pt x="281" y="1235"/>
                    <a:pt x="337" y="955"/>
                  </a:cubicBezTo>
                  <a:cubicBezTo>
                    <a:pt x="365" y="870"/>
                    <a:pt x="365" y="646"/>
                    <a:pt x="169" y="674"/>
                  </a:cubicBezTo>
                  <a:cubicBezTo>
                    <a:pt x="85" y="674"/>
                    <a:pt x="29" y="618"/>
                    <a:pt x="29" y="533"/>
                  </a:cubicBezTo>
                  <a:cubicBezTo>
                    <a:pt x="0" y="449"/>
                    <a:pt x="113" y="505"/>
                    <a:pt x="141" y="477"/>
                  </a:cubicBezTo>
                  <a:cubicBezTo>
                    <a:pt x="197" y="477"/>
                    <a:pt x="225" y="449"/>
                    <a:pt x="197" y="421"/>
                  </a:cubicBezTo>
                  <a:cubicBezTo>
                    <a:pt x="85" y="225"/>
                    <a:pt x="281" y="140"/>
                    <a:pt x="337" y="0"/>
                  </a:cubicBezTo>
                  <a:cubicBezTo>
                    <a:pt x="365" y="28"/>
                    <a:pt x="365" y="28"/>
                    <a:pt x="365" y="28"/>
                  </a:cubicBezTo>
                  <a:cubicBezTo>
                    <a:pt x="393" y="56"/>
                    <a:pt x="393" y="84"/>
                    <a:pt x="422" y="84"/>
                  </a:cubicBezTo>
                  <a:cubicBezTo>
                    <a:pt x="422" y="112"/>
                    <a:pt x="422" y="140"/>
                    <a:pt x="450" y="168"/>
                  </a:cubicBezTo>
                  <a:cubicBezTo>
                    <a:pt x="478" y="197"/>
                    <a:pt x="478" y="225"/>
                    <a:pt x="506" y="253"/>
                  </a:cubicBezTo>
                  <a:cubicBezTo>
                    <a:pt x="506" y="281"/>
                    <a:pt x="534" y="281"/>
                    <a:pt x="534" y="309"/>
                  </a:cubicBezTo>
                  <a:cubicBezTo>
                    <a:pt x="534" y="337"/>
                    <a:pt x="534" y="365"/>
                    <a:pt x="534" y="365"/>
                  </a:cubicBezTo>
                  <a:cubicBezTo>
                    <a:pt x="590" y="449"/>
                    <a:pt x="534" y="533"/>
                    <a:pt x="590" y="590"/>
                  </a:cubicBezTo>
                  <a:cubicBezTo>
                    <a:pt x="590" y="618"/>
                    <a:pt x="590" y="646"/>
                    <a:pt x="590" y="674"/>
                  </a:cubicBezTo>
                  <a:cubicBezTo>
                    <a:pt x="646" y="730"/>
                    <a:pt x="590" y="814"/>
                    <a:pt x="646" y="870"/>
                  </a:cubicBezTo>
                  <a:cubicBezTo>
                    <a:pt x="646" y="898"/>
                    <a:pt x="646" y="926"/>
                    <a:pt x="646" y="955"/>
                  </a:cubicBezTo>
                  <a:cubicBezTo>
                    <a:pt x="674" y="1151"/>
                    <a:pt x="646" y="1376"/>
                    <a:pt x="590" y="15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" name="Google Shape;2102;p70"/>
            <p:cNvSpPr/>
            <p:nvPr/>
          </p:nvSpPr>
          <p:spPr>
            <a:xfrm>
              <a:off x="4646950" y="825575"/>
              <a:ext cx="24600" cy="14075"/>
            </a:xfrm>
            <a:custGeom>
              <a:avLst/>
              <a:gdLst/>
              <a:ahLst/>
              <a:cxnLst/>
              <a:rect l="l" t="t" r="r" b="b"/>
              <a:pathLst>
                <a:path w="984" h="563" extrusionOk="0">
                  <a:moveTo>
                    <a:pt x="29" y="169"/>
                  </a:moveTo>
                  <a:cubicBezTo>
                    <a:pt x="57" y="169"/>
                    <a:pt x="113" y="169"/>
                    <a:pt x="141" y="169"/>
                  </a:cubicBezTo>
                  <a:cubicBezTo>
                    <a:pt x="534" y="1"/>
                    <a:pt x="787" y="225"/>
                    <a:pt x="983" y="506"/>
                  </a:cubicBezTo>
                  <a:cubicBezTo>
                    <a:pt x="899" y="562"/>
                    <a:pt x="787" y="562"/>
                    <a:pt x="702" y="506"/>
                  </a:cubicBezTo>
                  <a:cubicBezTo>
                    <a:pt x="674" y="506"/>
                    <a:pt x="618" y="478"/>
                    <a:pt x="562" y="478"/>
                  </a:cubicBezTo>
                  <a:cubicBezTo>
                    <a:pt x="534" y="450"/>
                    <a:pt x="478" y="450"/>
                    <a:pt x="422" y="422"/>
                  </a:cubicBezTo>
                  <a:cubicBezTo>
                    <a:pt x="422" y="394"/>
                    <a:pt x="394" y="394"/>
                    <a:pt x="366" y="394"/>
                  </a:cubicBezTo>
                  <a:cubicBezTo>
                    <a:pt x="337" y="366"/>
                    <a:pt x="309" y="366"/>
                    <a:pt x="309" y="337"/>
                  </a:cubicBezTo>
                  <a:cubicBezTo>
                    <a:pt x="281" y="337"/>
                    <a:pt x="253" y="337"/>
                    <a:pt x="225" y="309"/>
                  </a:cubicBezTo>
                  <a:cubicBezTo>
                    <a:pt x="197" y="281"/>
                    <a:pt x="141" y="281"/>
                    <a:pt x="85" y="253"/>
                  </a:cubicBezTo>
                  <a:cubicBezTo>
                    <a:pt x="85" y="253"/>
                    <a:pt x="57" y="225"/>
                    <a:pt x="29" y="225"/>
                  </a:cubicBezTo>
                  <a:cubicBezTo>
                    <a:pt x="1" y="225"/>
                    <a:pt x="1" y="197"/>
                    <a:pt x="1" y="197"/>
                  </a:cubicBezTo>
                  <a:cubicBezTo>
                    <a:pt x="29" y="169"/>
                    <a:pt x="29" y="169"/>
                    <a:pt x="29" y="1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" name="Google Shape;2103;p70"/>
            <p:cNvSpPr/>
            <p:nvPr/>
          </p:nvSpPr>
          <p:spPr>
            <a:xfrm>
              <a:off x="4846975" y="610800"/>
              <a:ext cx="5650" cy="9850"/>
            </a:xfrm>
            <a:custGeom>
              <a:avLst/>
              <a:gdLst/>
              <a:ahLst/>
              <a:cxnLst/>
              <a:rect l="l" t="t" r="r" b="b"/>
              <a:pathLst>
                <a:path w="226" h="394" extrusionOk="0">
                  <a:moveTo>
                    <a:pt x="113" y="1"/>
                  </a:moveTo>
                  <a:cubicBezTo>
                    <a:pt x="197" y="57"/>
                    <a:pt x="225" y="141"/>
                    <a:pt x="225" y="197"/>
                  </a:cubicBezTo>
                  <a:cubicBezTo>
                    <a:pt x="197" y="310"/>
                    <a:pt x="169" y="394"/>
                    <a:pt x="29" y="281"/>
                  </a:cubicBezTo>
                  <a:cubicBezTo>
                    <a:pt x="1" y="253"/>
                    <a:pt x="1" y="253"/>
                    <a:pt x="1" y="225"/>
                  </a:cubicBezTo>
                  <a:cubicBezTo>
                    <a:pt x="29" y="197"/>
                    <a:pt x="29" y="197"/>
                    <a:pt x="29" y="197"/>
                  </a:cubicBezTo>
                  <a:cubicBezTo>
                    <a:pt x="29" y="169"/>
                    <a:pt x="57" y="113"/>
                    <a:pt x="57" y="57"/>
                  </a:cubicBezTo>
                  <a:cubicBezTo>
                    <a:pt x="85" y="57"/>
                    <a:pt x="85" y="1"/>
                    <a:pt x="1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" name="Google Shape;2104;p70"/>
            <p:cNvSpPr/>
            <p:nvPr/>
          </p:nvSpPr>
          <p:spPr>
            <a:xfrm>
              <a:off x="5062450" y="579925"/>
              <a:ext cx="12675" cy="4925"/>
            </a:xfrm>
            <a:custGeom>
              <a:avLst/>
              <a:gdLst/>
              <a:ahLst/>
              <a:cxnLst/>
              <a:rect l="l" t="t" r="r" b="b"/>
              <a:pathLst>
                <a:path w="507" h="197" extrusionOk="0">
                  <a:moveTo>
                    <a:pt x="506" y="57"/>
                  </a:moveTo>
                  <a:cubicBezTo>
                    <a:pt x="478" y="141"/>
                    <a:pt x="450" y="197"/>
                    <a:pt x="366" y="141"/>
                  </a:cubicBezTo>
                  <a:cubicBezTo>
                    <a:pt x="253" y="113"/>
                    <a:pt x="141" y="113"/>
                    <a:pt x="29" y="113"/>
                  </a:cubicBezTo>
                  <a:cubicBezTo>
                    <a:pt x="1" y="85"/>
                    <a:pt x="1" y="57"/>
                    <a:pt x="1" y="57"/>
                  </a:cubicBezTo>
                  <a:cubicBezTo>
                    <a:pt x="1" y="28"/>
                    <a:pt x="29" y="28"/>
                    <a:pt x="29" y="28"/>
                  </a:cubicBezTo>
                  <a:cubicBezTo>
                    <a:pt x="113" y="28"/>
                    <a:pt x="169" y="28"/>
                    <a:pt x="253" y="57"/>
                  </a:cubicBezTo>
                  <a:cubicBezTo>
                    <a:pt x="338" y="0"/>
                    <a:pt x="422" y="0"/>
                    <a:pt x="506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" name="Google Shape;2105;p70"/>
            <p:cNvSpPr/>
            <p:nvPr/>
          </p:nvSpPr>
          <p:spPr>
            <a:xfrm>
              <a:off x="5134050" y="852950"/>
              <a:ext cx="9150" cy="7750"/>
            </a:xfrm>
            <a:custGeom>
              <a:avLst/>
              <a:gdLst/>
              <a:ahLst/>
              <a:cxnLst/>
              <a:rect l="l" t="t" r="r" b="b"/>
              <a:pathLst>
                <a:path w="366" h="310" extrusionOk="0">
                  <a:moveTo>
                    <a:pt x="365" y="253"/>
                  </a:moveTo>
                  <a:cubicBezTo>
                    <a:pt x="365" y="253"/>
                    <a:pt x="365" y="281"/>
                    <a:pt x="337" y="309"/>
                  </a:cubicBezTo>
                  <a:cubicBezTo>
                    <a:pt x="309" y="309"/>
                    <a:pt x="253" y="309"/>
                    <a:pt x="225" y="309"/>
                  </a:cubicBezTo>
                  <a:cubicBezTo>
                    <a:pt x="197" y="309"/>
                    <a:pt x="169" y="309"/>
                    <a:pt x="141" y="281"/>
                  </a:cubicBezTo>
                  <a:cubicBezTo>
                    <a:pt x="85" y="197"/>
                    <a:pt x="0" y="113"/>
                    <a:pt x="141" y="57"/>
                  </a:cubicBezTo>
                  <a:cubicBezTo>
                    <a:pt x="281" y="0"/>
                    <a:pt x="365" y="113"/>
                    <a:pt x="365" y="25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" name="Google Shape;2106;p70"/>
            <p:cNvSpPr/>
            <p:nvPr/>
          </p:nvSpPr>
          <p:spPr>
            <a:xfrm>
              <a:off x="4614675" y="812950"/>
              <a:ext cx="7725" cy="5625"/>
            </a:xfrm>
            <a:custGeom>
              <a:avLst/>
              <a:gdLst/>
              <a:ahLst/>
              <a:cxnLst/>
              <a:rect l="l" t="t" r="r" b="b"/>
              <a:pathLst>
                <a:path w="309" h="225" extrusionOk="0">
                  <a:moveTo>
                    <a:pt x="28" y="0"/>
                  </a:moveTo>
                  <a:cubicBezTo>
                    <a:pt x="56" y="0"/>
                    <a:pt x="84" y="28"/>
                    <a:pt x="112" y="28"/>
                  </a:cubicBezTo>
                  <a:cubicBezTo>
                    <a:pt x="197" y="28"/>
                    <a:pt x="281" y="84"/>
                    <a:pt x="309" y="169"/>
                  </a:cubicBezTo>
                  <a:cubicBezTo>
                    <a:pt x="253" y="225"/>
                    <a:pt x="197" y="197"/>
                    <a:pt x="169" y="169"/>
                  </a:cubicBezTo>
                  <a:lnTo>
                    <a:pt x="169" y="169"/>
                  </a:lnTo>
                  <a:cubicBezTo>
                    <a:pt x="140" y="141"/>
                    <a:pt x="112" y="113"/>
                    <a:pt x="112" y="84"/>
                  </a:cubicBezTo>
                  <a:cubicBezTo>
                    <a:pt x="84" y="84"/>
                    <a:pt x="56" y="84"/>
                    <a:pt x="28" y="84"/>
                  </a:cubicBezTo>
                  <a:cubicBezTo>
                    <a:pt x="28" y="84"/>
                    <a:pt x="0" y="56"/>
                    <a:pt x="0" y="56"/>
                  </a:cubicBezTo>
                  <a:cubicBezTo>
                    <a:pt x="28" y="28"/>
                    <a:pt x="28" y="28"/>
                    <a:pt x="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" name="Google Shape;2107;p70"/>
            <p:cNvSpPr/>
            <p:nvPr/>
          </p:nvSpPr>
          <p:spPr>
            <a:xfrm>
              <a:off x="5000000" y="840325"/>
              <a:ext cx="7025" cy="4925"/>
            </a:xfrm>
            <a:custGeom>
              <a:avLst/>
              <a:gdLst/>
              <a:ahLst/>
              <a:cxnLst/>
              <a:rect l="l" t="t" r="r" b="b"/>
              <a:pathLst>
                <a:path w="281" h="197" extrusionOk="0">
                  <a:moveTo>
                    <a:pt x="281" y="197"/>
                  </a:moveTo>
                  <a:cubicBezTo>
                    <a:pt x="253" y="197"/>
                    <a:pt x="225" y="197"/>
                    <a:pt x="197" y="197"/>
                  </a:cubicBezTo>
                  <a:cubicBezTo>
                    <a:pt x="169" y="197"/>
                    <a:pt x="112" y="197"/>
                    <a:pt x="56" y="197"/>
                  </a:cubicBezTo>
                  <a:cubicBezTo>
                    <a:pt x="56" y="169"/>
                    <a:pt x="0" y="169"/>
                    <a:pt x="0" y="112"/>
                  </a:cubicBezTo>
                  <a:cubicBezTo>
                    <a:pt x="140" y="0"/>
                    <a:pt x="197" y="141"/>
                    <a:pt x="281" y="1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" name="Google Shape;2108;p70"/>
            <p:cNvSpPr/>
            <p:nvPr/>
          </p:nvSpPr>
          <p:spPr>
            <a:xfrm>
              <a:off x="4609750" y="809425"/>
              <a:ext cx="5650" cy="4250"/>
            </a:xfrm>
            <a:custGeom>
              <a:avLst/>
              <a:gdLst/>
              <a:ahLst/>
              <a:cxnLst/>
              <a:rect l="l" t="t" r="r" b="b"/>
              <a:pathLst>
                <a:path w="226" h="170" extrusionOk="0">
                  <a:moveTo>
                    <a:pt x="29" y="1"/>
                  </a:moveTo>
                  <a:cubicBezTo>
                    <a:pt x="141" y="1"/>
                    <a:pt x="225" y="1"/>
                    <a:pt x="225" y="141"/>
                  </a:cubicBezTo>
                  <a:lnTo>
                    <a:pt x="225" y="169"/>
                  </a:lnTo>
                  <a:cubicBezTo>
                    <a:pt x="197" y="169"/>
                    <a:pt x="169" y="169"/>
                    <a:pt x="169" y="141"/>
                  </a:cubicBezTo>
                  <a:lnTo>
                    <a:pt x="169" y="141"/>
                  </a:lnTo>
                  <a:cubicBezTo>
                    <a:pt x="141" y="113"/>
                    <a:pt x="113" y="113"/>
                    <a:pt x="85" y="85"/>
                  </a:cubicBezTo>
                  <a:cubicBezTo>
                    <a:pt x="85" y="85"/>
                    <a:pt x="57" y="85"/>
                    <a:pt x="29" y="57"/>
                  </a:cubicBezTo>
                  <a:cubicBezTo>
                    <a:pt x="1" y="57"/>
                    <a:pt x="1" y="29"/>
                    <a:pt x="1" y="29"/>
                  </a:cubicBezTo>
                  <a:cubicBezTo>
                    <a:pt x="29" y="1"/>
                    <a:pt x="29" y="1"/>
                    <a:pt x="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" name="Google Shape;2109;p70"/>
            <p:cNvSpPr/>
            <p:nvPr/>
          </p:nvSpPr>
          <p:spPr>
            <a:xfrm>
              <a:off x="5057550" y="582025"/>
              <a:ext cx="3525" cy="2125"/>
            </a:xfrm>
            <a:custGeom>
              <a:avLst/>
              <a:gdLst/>
              <a:ahLst/>
              <a:cxnLst/>
              <a:rect l="l" t="t" r="r" b="b"/>
              <a:pathLst>
                <a:path w="141" h="85" extrusionOk="0">
                  <a:moveTo>
                    <a:pt x="0" y="85"/>
                  </a:moveTo>
                  <a:cubicBezTo>
                    <a:pt x="0" y="57"/>
                    <a:pt x="0" y="29"/>
                    <a:pt x="0" y="1"/>
                  </a:cubicBezTo>
                  <a:cubicBezTo>
                    <a:pt x="28" y="1"/>
                    <a:pt x="56" y="1"/>
                    <a:pt x="84" y="1"/>
                  </a:cubicBezTo>
                  <a:cubicBezTo>
                    <a:pt x="113" y="1"/>
                    <a:pt x="141" y="1"/>
                    <a:pt x="141" y="1"/>
                  </a:cubicBezTo>
                  <a:cubicBezTo>
                    <a:pt x="113" y="57"/>
                    <a:pt x="56" y="85"/>
                    <a:pt x="0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" name="Google Shape;2110;p70"/>
            <p:cNvSpPr/>
            <p:nvPr/>
          </p:nvSpPr>
          <p:spPr>
            <a:xfrm>
              <a:off x="5171250" y="650100"/>
              <a:ext cx="4925" cy="2150"/>
            </a:xfrm>
            <a:custGeom>
              <a:avLst/>
              <a:gdLst/>
              <a:ahLst/>
              <a:cxnLst/>
              <a:rect l="l" t="t" r="r" b="b"/>
              <a:pathLst>
                <a:path w="197" h="86" extrusionOk="0">
                  <a:moveTo>
                    <a:pt x="113" y="85"/>
                  </a:moveTo>
                  <a:cubicBezTo>
                    <a:pt x="85" y="85"/>
                    <a:pt x="56" y="85"/>
                    <a:pt x="28" y="85"/>
                  </a:cubicBezTo>
                  <a:cubicBezTo>
                    <a:pt x="28" y="57"/>
                    <a:pt x="0" y="29"/>
                    <a:pt x="28" y="29"/>
                  </a:cubicBezTo>
                  <a:cubicBezTo>
                    <a:pt x="28" y="1"/>
                    <a:pt x="28" y="1"/>
                    <a:pt x="56" y="1"/>
                  </a:cubicBezTo>
                  <a:cubicBezTo>
                    <a:pt x="85" y="1"/>
                    <a:pt x="141" y="1"/>
                    <a:pt x="197" y="29"/>
                  </a:cubicBezTo>
                  <a:cubicBezTo>
                    <a:pt x="169" y="29"/>
                    <a:pt x="141" y="57"/>
                    <a:pt x="113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" name="Google Shape;2111;p70"/>
            <p:cNvSpPr/>
            <p:nvPr/>
          </p:nvSpPr>
          <p:spPr>
            <a:xfrm>
              <a:off x="5300400" y="723800"/>
              <a:ext cx="3525" cy="2850"/>
            </a:xfrm>
            <a:custGeom>
              <a:avLst/>
              <a:gdLst/>
              <a:ahLst/>
              <a:cxnLst/>
              <a:rect l="l" t="t" r="r" b="b"/>
              <a:pathLst>
                <a:path w="141" h="114" extrusionOk="0">
                  <a:moveTo>
                    <a:pt x="140" y="113"/>
                  </a:moveTo>
                  <a:cubicBezTo>
                    <a:pt x="84" y="113"/>
                    <a:pt x="28" y="85"/>
                    <a:pt x="0" y="29"/>
                  </a:cubicBezTo>
                  <a:lnTo>
                    <a:pt x="0" y="29"/>
                  </a:lnTo>
                  <a:cubicBezTo>
                    <a:pt x="28" y="1"/>
                    <a:pt x="56" y="1"/>
                    <a:pt x="84" y="29"/>
                  </a:cubicBezTo>
                  <a:cubicBezTo>
                    <a:pt x="84" y="57"/>
                    <a:pt x="112" y="85"/>
                    <a:pt x="140" y="1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" name="Google Shape;2112;p70"/>
            <p:cNvSpPr/>
            <p:nvPr/>
          </p:nvSpPr>
          <p:spPr>
            <a:xfrm>
              <a:off x="5151600" y="618525"/>
              <a:ext cx="2125" cy="2825"/>
            </a:xfrm>
            <a:custGeom>
              <a:avLst/>
              <a:gdLst/>
              <a:ahLst/>
              <a:cxnLst/>
              <a:rect l="l" t="t" r="r" b="b"/>
              <a:pathLst>
                <a:path w="85" h="113" extrusionOk="0">
                  <a:moveTo>
                    <a:pt x="0" y="1"/>
                  </a:moveTo>
                  <a:cubicBezTo>
                    <a:pt x="28" y="1"/>
                    <a:pt x="56" y="29"/>
                    <a:pt x="84" y="29"/>
                  </a:cubicBezTo>
                  <a:cubicBezTo>
                    <a:pt x="84" y="29"/>
                    <a:pt x="84" y="57"/>
                    <a:pt x="84" y="85"/>
                  </a:cubicBezTo>
                  <a:lnTo>
                    <a:pt x="56" y="85"/>
                  </a:lnTo>
                  <a:cubicBezTo>
                    <a:pt x="0" y="113"/>
                    <a:pt x="0" y="57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" name="Google Shape;2113;p70"/>
            <p:cNvSpPr/>
            <p:nvPr/>
          </p:nvSpPr>
          <p:spPr>
            <a:xfrm>
              <a:off x="5303900" y="72662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0" y="84"/>
                  </a:moveTo>
                  <a:cubicBezTo>
                    <a:pt x="0" y="56"/>
                    <a:pt x="0" y="28"/>
                    <a:pt x="0" y="0"/>
                  </a:cubicBezTo>
                  <a:cubicBezTo>
                    <a:pt x="28" y="0"/>
                    <a:pt x="57" y="0"/>
                    <a:pt x="57" y="0"/>
                  </a:cubicBezTo>
                  <a:cubicBezTo>
                    <a:pt x="85" y="28"/>
                    <a:pt x="85" y="28"/>
                    <a:pt x="85" y="56"/>
                  </a:cubicBezTo>
                  <a:cubicBezTo>
                    <a:pt x="85" y="56"/>
                    <a:pt x="57" y="84"/>
                    <a:pt x="57" y="84"/>
                  </a:cubicBezTo>
                  <a:cubicBezTo>
                    <a:pt x="28" y="84"/>
                    <a:pt x="28" y="84"/>
                    <a:pt x="0" y="84"/>
                  </a:cubicBezTo>
                  <a:lnTo>
                    <a:pt x="0" y="8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" name="Google Shape;2114;p70"/>
            <p:cNvSpPr/>
            <p:nvPr/>
          </p:nvSpPr>
          <p:spPr>
            <a:xfrm>
              <a:off x="5074375" y="749075"/>
              <a:ext cx="141100" cy="89150"/>
            </a:xfrm>
            <a:custGeom>
              <a:avLst/>
              <a:gdLst/>
              <a:ahLst/>
              <a:cxnLst/>
              <a:rect l="l" t="t" r="r" b="b"/>
              <a:pathLst>
                <a:path w="5644" h="3566" extrusionOk="0">
                  <a:moveTo>
                    <a:pt x="647" y="3397"/>
                  </a:moveTo>
                  <a:cubicBezTo>
                    <a:pt x="619" y="3397"/>
                    <a:pt x="591" y="3397"/>
                    <a:pt x="562" y="3397"/>
                  </a:cubicBezTo>
                  <a:cubicBezTo>
                    <a:pt x="478" y="3257"/>
                    <a:pt x="506" y="3566"/>
                    <a:pt x="422" y="3426"/>
                  </a:cubicBezTo>
                  <a:cubicBezTo>
                    <a:pt x="394" y="3369"/>
                    <a:pt x="338" y="3285"/>
                    <a:pt x="450" y="3257"/>
                  </a:cubicBezTo>
                  <a:cubicBezTo>
                    <a:pt x="647" y="3229"/>
                    <a:pt x="562" y="3061"/>
                    <a:pt x="562" y="2948"/>
                  </a:cubicBezTo>
                  <a:cubicBezTo>
                    <a:pt x="562" y="2892"/>
                    <a:pt x="478" y="2836"/>
                    <a:pt x="562" y="2752"/>
                  </a:cubicBezTo>
                  <a:cubicBezTo>
                    <a:pt x="619" y="2724"/>
                    <a:pt x="619" y="2668"/>
                    <a:pt x="534" y="2668"/>
                  </a:cubicBezTo>
                  <a:cubicBezTo>
                    <a:pt x="394" y="2696"/>
                    <a:pt x="394" y="2639"/>
                    <a:pt x="366" y="2499"/>
                  </a:cubicBezTo>
                  <a:cubicBezTo>
                    <a:pt x="310" y="2303"/>
                    <a:pt x="141" y="2359"/>
                    <a:pt x="1" y="2443"/>
                  </a:cubicBezTo>
                  <a:cubicBezTo>
                    <a:pt x="1" y="2162"/>
                    <a:pt x="85" y="1910"/>
                    <a:pt x="57" y="1629"/>
                  </a:cubicBezTo>
                  <a:cubicBezTo>
                    <a:pt x="29" y="1432"/>
                    <a:pt x="198" y="1376"/>
                    <a:pt x="338" y="1376"/>
                  </a:cubicBezTo>
                  <a:cubicBezTo>
                    <a:pt x="562" y="1376"/>
                    <a:pt x="871" y="1376"/>
                    <a:pt x="1012" y="1545"/>
                  </a:cubicBezTo>
                  <a:cubicBezTo>
                    <a:pt x="1264" y="1825"/>
                    <a:pt x="1517" y="1769"/>
                    <a:pt x="1798" y="1769"/>
                  </a:cubicBezTo>
                  <a:cubicBezTo>
                    <a:pt x="1854" y="1769"/>
                    <a:pt x="1882" y="1769"/>
                    <a:pt x="1910" y="1769"/>
                  </a:cubicBezTo>
                  <a:cubicBezTo>
                    <a:pt x="2107" y="1910"/>
                    <a:pt x="2275" y="2078"/>
                    <a:pt x="2500" y="1825"/>
                  </a:cubicBezTo>
                  <a:cubicBezTo>
                    <a:pt x="2668" y="1825"/>
                    <a:pt x="2780" y="1769"/>
                    <a:pt x="2837" y="1601"/>
                  </a:cubicBezTo>
                  <a:cubicBezTo>
                    <a:pt x="2921" y="1292"/>
                    <a:pt x="3089" y="1011"/>
                    <a:pt x="3033" y="702"/>
                  </a:cubicBezTo>
                  <a:cubicBezTo>
                    <a:pt x="3005" y="646"/>
                    <a:pt x="3005" y="646"/>
                    <a:pt x="3005" y="674"/>
                  </a:cubicBezTo>
                  <a:cubicBezTo>
                    <a:pt x="2921" y="702"/>
                    <a:pt x="2837" y="730"/>
                    <a:pt x="2808" y="646"/>
                  </a:cubicBezTo>
                  <a:cubicBezTo>
                    <a:pt x="2780" y="562"/>
                    <a:pt x="2780" y="478"/>
                    <a:pt x="2696" y="618"/>
                  </a:cubicBezTo>
                  <a:cubicBezTo>
                    <a:pt x="2640" y="646"/>
                    <a:pt x="2584" y="702"/>
                    <a:pt x="2528" y="646"/>
                  </a:cubicBezTo>
                  <a:cubicBezTo>
                    <a:pt x="2443" y="562"/>
                    <a:pt x="2472" y="450"/>
                    <a:pt x="2528" y="365"/>
                  </a:cubicBezTo>
                  <a:cubicBezTo>
                    <a:pt x="2556" y="337"/>
                    <a:pt x="2556" y="309"/>
                    <a:pt x="2584" y="309"/>
                  </a:cubicBezTo>
                  <a:cubicBezTo>
                    <a:pt x="2668" y="253"/>
                    <a:pt x="2584" y="225"/>
                    <a:pt x="2584" y="197"/>
                  </a:cubicBezTo>
                  <a:cubicBezTo>
                    <a:pt x="2584" y="169"/>
                    <a:pt x="2612" y="113"/>
                    <a:pt x="2640" y="85"/>
                  </a:cubicBezTo>
                  <a:cubicBezTo>
                    <a:pt x="2696" y="57"/>
                    <a:pt x="2752" y="57"/>
                    <a:pt x="2780" y="113"/>
                  </a:cubicBezTo>
                  <a:cubicBezTo>
                    <a:pt x="3173" y="0"/>
                    <a:pt x="3173" y="0"/>
                    <a:pt x="3342" y="393"/>
                  </a:cubicBezTo>
                  <a:cubicBezTo>
                    <a:pt x="3398" y="450"/>
                    <a:pt x="3370" y="562"/>
                    <a:pt x="3454" y="590"/>
                  </a:cubicBezTo>
                  <a:cubicBezTo>
                    <a:pt x="3510" y="590"/>
                    <a:pt x="3510" y="562"/>
                    <a:pt x="3538" y="562"/>
                  </a:cubicBezTo>
                  <a:cubicBezTo>
                    <a:pt x="3651" y="450"/>
                    <a:pt x="3482" y="365"/>
                    <a:pt x="3538" y="309"/>
                  </a:cubicBezTo>
                  <a:cubicBezTo>
                    <a:pt x="3623" y="169"/>
                    <a:pt x="3679" y="365"/>
                    <a:pt x="3763" y="337"/>
                  </a:cubicBezTo>
                  <a:cubicBezTo>
                    <a:pt x="3819" y="337"/>
                    <a:pt x="3819" y="253"/>
                    <a:pt x="3819" y="197"/>
                  </a:cubicBezTo>
                  <a:cubicBezTo>
                    <a:pt x="3847" y="169"/>
                    <a:pt x="3875" y="113"/>
                    <a:pt x="3931" y="113"/>
                  </a:cubicBezTo>
                  <a:cubicBezTo>
                    <a:pt x="3960" y="337"/>
                    <a:pt x="4016" y="562"/>
                    <a:pt x="4212" y="730"/>
                  </a:cubicBezTo>
                  <a:cubicBezTo>
                    <a:pt x="4268" y="787"/>
                    <a:pt x="4296" y="843"/>
                    <a:pt x="4184" y="871"/>
                  </a:cubicBezTo>
                  <a:cubicBezTo>
                    <a:pt x="4100" y="927"/>
                    <a:pt x="4100" y="983"/>
                    <a:pt x="4128" y="1067"/>
                  </a:cubicBezTo>
                  <a:cubicBezTo>
                    <a:pt x="4156" y="1123"/>
                    <a:pt x="4240" y="1067"/>
                    <a:pt x="4268" y="1095"/>
                  </a:cubicBezTo>
                  <a:cubicBezTo>
                    <a:pt x="4465" y="1151"/>
                    <a:pt x="4577" y="1067"/>
                    <a:pt x="4689" y="983"/>
                  </a:cubicBezTo>
                  <a:cubicBezTo>
                    <a:pt x="4661" y="843"/>
                    <a:pt x="4549" y="927"/>
                    <a:pt x="4437" y="927"/>
                  </a:cubicBezTo>
                  <a:cubicBezTo>
                    <a:pt x="4521" y="815"/>
                    <a:pt x="4549" y="646"/>
                    <a:pt x="4718" y="758"/>
                  </a:cubicBezTo>
                  <a:cubicBezTo>
                    <a:pt x="4886" y="871"/>
                    <a:pt x="4886" y="927"/>
                    <a:pt x="4689" y="1236"/>
                  </a:cubicBezTo>
                  <a:cubicBezTo>
                    <a:pt x="4914" y="1292"/>
                    <a:pt x="5111" y="1348"/>
                    <a:pt x="5307" y="1123"/>
                  </a:cubicBezTo>
                  <a:cubicBezTo>
                    <a:pt x="5363" y="1067"/>
                    <a:pt x="5447" y="983"/>
                    <a:pt x="5560" y="1067"/>
                  </a:cubicBezTo>
                  <a:cubicBezTo>
                    <a:pt x="5616" y="1123"/>
                    <a:pt x="5644" y="1208"/>
                    <a:pt x="5616" y="1320"/>
                  </a:cubicBezTo>
                  <a:cubicBezTo>
                    <a:pt x="5588" y="1348"/>
                    <a:pt x="5616" y="1404"/>
                    <a:pt x="5644" y="1432"/>
                  </a:cubicBezTo>
                  <a:cubicBezTo>
                    <a:pt x="5560" y="1573"/>
                    <a:pt x="5504" y="1657"/>
                    <a:pt x="5335" y="1573"/>
                  </a:cubicBezTo>
                  <a:cubicBezTo>
                    <a:pt x="5307" y="1545"/>
                    <a:pt x="5223" y="1573"/>
                    <a:pt x="5195" y="1545"/>
                  </a:cubicBezTo>
                  <a:cubicBezTo>
                    <a:pt x="5083" y="1376"/>
                    <a:pt x="4914" y="1460"/>
                    <a:pt x="4886" y="1573"/>
                  </a:cubicBezTo>
                  <a:cubicBezTo>
                    <a:pt x="4830" y="1769"/>
                    <a:pt x="4577" y="1713"/>
                    <a:pt x="4549" y="1910"/>
                  </a:cubicBezTo>
                  <a:cubicBezTo>
                    <a:pt x="4549" y="1938"/>
                    <a:pt x="4437" y="1966"/>
                    <a:pt x="4437" y="1910"/>
                  </a:cubicBezTo>
                  <a:cubicBezTo>
                    <a:pt x="4437" y="1713"/>
                    <a:pt x="4212" y="1797"/>
                    <a:pt x="4184" y="1685"/>
                  </a:cubicBezTo>
                  <a:cubicBezTo>
                    <a:pt x="4128" y="1376"/>
                    <a:pt x="3791" y="1545"/>
                    <a:pt x="3623" y="1404"/>
                  </a:cubicBezTo>
                  <a:cubicBezTo>
                    <a:pt x="3566" y="1348"/>
                    <a:pt x="3482" y="1432"/>
                    <a:pt x="3454" y="1516"/>
                  </a:cubicBezTo>
                  <a:cubicBezTo>
                    <a:pt x="3426" y="1657"/>
                    <a:pt x="3482" y="1769"/>
                    <a:pt x="3651" y="1797"/>
                  </a:cubicBezTo>
                  <a:lnTo>
                    <a:pt x="3651" y="1797"/>
                  </a:lnTo>
                  <a:cubicBezTo>
                    <a:pt x="3679" y="1741"/>
                    <a:pt x="3735" y="1629"/>
                    <a:pt x="3763" y="1769"/>
                  </a:cubicBezTo>
                  <a:cubicBezTo>
                    <a:pt x="3791" y="1853"/>
                    <a:pt x="3847" y="1910"/>
                    <a:pt x="3875" y="1966"/>
                  </a:cubicBezTo>
                  <a:cubicBezTo>
                    <a:pt x="3819" y="2078"/>
                    <a:pt x="3566" y="1910"/>
                    <a:pt x="3651" y="2162"/>
                  </a:cubicBezTo>
                  <a:cubicBezTo>
                    <a:pt x="3538" y="2190"/>
                    <a:pt x="3426" y="2274"/>
                    <a:pt x="3370" y="2218"/>
                  </a:cubicBezTo>
                  <a:cubicBezTo>
                    <a:pt x="3202" y="2134"/>
                    <a:pt x="3230" y="2303"/>
                    <a:pt x="3173" y="2359"/>
                  </a:cubicBezTo>
                  <a:cubicBezTo>
                    <a:pt x="3089" y="2471"/>
                    <a:pt x="3230" y="2443"/>
                    <a:pt x="3286" y="2499"/>
                  </a:cubicBezTo>
                  <a:cubicBezTo>
                    <a:pt x="3314" y="2555"/>
                    <a:pt x="3342" y="2583"/>
                    <a:pt x="3398" y="2611"/>
                  </a:cubicBezTo>
                  <a:cubicBezTo>
                    <a:pt x="3651" y="2724"/>
                    <a:pt x="3651" y="2724"/>
                    <a:pt x="3538" y="3061"/>
                  </a:cubicBezTo>
                  <a:cubicBezTo>
                    <a:pt x="3342" y="2836"/>
                    <a:pt x="3117" y="2668"/>
                    <a:pt x="2977" y="2443"/>
                  </a:cubicBezTo>
                  <a:cubicBezTo>
                    <a:pt x="2837" y="2218"/>
                    <a:pt x="2556" y="2359"/>
                    <a:pt x="2443" y="2190"/>
                  </a:cubicBezTo>
                  <a:cubicBezTo>
                    <a:pt x="2443" y="2162"/>
                    <a:pt x="2387" y="2190"/>
                    <a:pt x="2387" y="2218"/>
                  </a:cubicBezTo>
                  <a:cubicBezTo>
                    <a:pt x="2247" y="2471"/>
                    <a:pt x="2050" y="2387"/>
                    <a:pt x="1826" y="2331"/>
                  </a:cubicBezTo>
                  <a:cubicBezTo>
                    <a:pt x="1770" y="2499"/>
                    <a:pt x="1770" y="2724"/>
                    <a:pt x="1629" y="2864"/>
                  </a:cubicBezTo>
                  <a:cubicBezTo>
                    <a:pt x="1545" y="2836"/>
                    <a:pt x="1517" y="2780"/>
                    <a:pt x="1545" y="2696"/>
                  </a:cubicBezTo>
                  <a:cubicBezTo>
                    <a:pt x="1545" y="2639"/>
                    <a:pt x="1685" y="2611"/>
                    <a:pt x="1601" y="2527"/>
                  </a:cubicBezTo>
                  <a:cubicBezTo>
                    <a:pt x="1545" y="2471"/>
                    <a:pt x="1489" y="2527"/>
                    <a:pt x="1433" y="2555"/>
                  </a:cubicBezTo>
                  <a:cubicBezTo>
                    <a:pt x="1377" y="2583"/>
                    <a:pt x="1349" y="2583"/>
                    <a:pt x="1264" y="2583"/>
                  </a:cubicBezTo>
                  <a:cubicBezTo>
                    <a:pt x="1321" y="2724"/>
                    <a:pt x="1489" y="2808"/>
                    <a:pt x="1433" y="2976"/>
                  </a:cubicBezTo>
                  <a:cubicBezTo>
                    <a:pt x="1405" y="3229"/>
                    <a:pt x="1208" y="3285"/>
                    <a:pt x="1012" y="3341"/>
                  </a:cubicBezTo>
                  <a:cubicBezTo>
                    <a:pt x="899" y="3369"/>
                    <a:pt x="759" y="3369"/>
                    <a:pt x="647" y="33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" name="Google Shape;2115;p70"/>
            <p:cNvSpPr/>
            <p:nvPr/>
          </p:nvSpPr>
          <p:spPr>
            <a:xfrm>
              <a:off x="5204925" y="721000"/>
              <a:ext cx="89175" cy="70900"/>
            </a:xfrm>
            <a:custGeom>
              <a:avLst/>
              <a:gdLst/>
              <a:ahLst/>
              <a:cxnLst/>
              <a:rect l="l" t="t" r="r" b="b"/>
              <a:pathLst>
                <a:path w="3567" h="2836" extrusionOk="0">
                  <a:moveTo>
                    <a:pt x="3342" y="815"/>
                  </a:moveTo>
                  <a:cubicBezTo>
                    <a:pt x="3454" y="843"/>
                    <a:pt x="3566" y="871"/>
                    <a:pt x="3482" y="1011"/>
                  </a:cubicBezTo>
                  <a:cubicBezTo>
                    <a:pt x="3454" y="1095"/>
                    <a:pt x="3426" y="1152"/>
                    <a:pt x="3426" y="1208"/>
                  </a:cubicBezTo>
                  <a:cubicBezTo>
                    <a:pt x="3398" y="1348"/>
                    <a:pt x="3342" y="1460"/>
                    <a:pt x="3201" y="1573"/>
                  </a:cubicBezTo>
                  <a:cubicBezTo>
                    <a:pt x="3061" y="1713"/>
                    <a:pt x="3089" y="1910"/>
                    <a:pt x="2977" y="2050"/>
                  </a:cubicBezTo>
                  <a:cubicBezTo>
                    <a:pt x="2949" y="2134"/>
                    <a:pt x="2752" y="1994"/>
                    <a:pt x="2808" y="2190"/>
                  </a:cubicBezTo>
                  <a:cubicBezTo>
                    <a:pt x="2836" y="2190"/>
                    <a:pt x="2864" y="2218"/>
                    <a:pt x="2864" y="2246"/>
                  </a:cubicBezTo>
                  <a:cubicBezTo>
                    <a:pt x="2893" y="2303"/>
                    <a:pt x="2921" y="2359"/>
                    <a:pt x="2949" y="2415"/>
                  </a:cubicBezTo>
                  <a:cubicBezTo>
                    <a:pt x="2949" y="2527"/>
                    <a:pt x="2921" y="2639"/>
                    <a:pt x="3033" y="2724"/>
                  </a:cubicBezTo>
                  <a:cubicBezTo>
                    <a:pt x="2949" y="2836"/>
                    <a:pt x="2836" y="2836"/>
                    <a:pt x="2752" y="2836"/>
                  </a:cubicBezTo>
                  <a:cubicBezTo>
                    <a:pt x="2696" y="2752"/>
                    <a:pt x="2780" y="2724"/>
                    <a:pt x="2780" y="2668"/>
                  </a:cubicBezTo>
                  <a:cubicBezTo>
                    <a:pt x="2808" y="2583"/>
                    <a:pt x="2780" y="2527"/>
                    <a:pt x="2668" y="2555"/>
                  </a:cubicBezTo>
                  <a:cubicBezTo>
                    <a:pt x="2612" y="2555"/>
                    <a:pt x="2528" y="2611"/>
                    <a:pt x="2584" y="2499"/>
                  </a:cubicBezTo>
                  <a:cubicBezTo>
                    <a:pt x="2612" y="2471"/>
                    <a:pt x="2640" y="2443"/>
                    <a:pt x="2612" y="2415"/>
                  </a:cubicBezTo>
                  <a:cubicBezTo>
                    <a:pt x="2584" y="2387"/>
                    <a:pt x="2528" y="2415"/>
                    <a:pt x="2528" y="2443"/>
                  </a:cubicBezTo>
                  <a:cubicBezTo>
                    <a:pt x="2443" y="2527"/>
                    <a:pt x="2415" y="2611"/>
                    <a:pt x="2500" y="2696"/>
                  </a:cubicBezTo>
                  <a:cubicBezTo>
                    <a:pt x="2528" y="2724"/>
                    <a:pt x="2612" y="2724"/>
                    <a:pt x="2556" y="2780"/>
                  </a:cubicBezTo>
                  <a:cubicBezTo>
                    <a:pt x="2528" y="2808"/>
                    <a:pt x="2471" y="2836"/>
                    <a:pt x="2443" y="2808"/>
                  </a:cubicBezTo>
                  <a:cubicBezTo>
                    <a:pt x="2359" y="2752"/>
                    <a:pt x="1882" y="2668"/>
                    <a:pt x="1742" y="2668"/>
                  </a:cubicBezTo>
                  <a:cubicBezTo>
                    <a:pt x="1601" y="2583"/>
                    <a:pt x="1517" y="2443"/>
                    <a:pt x="1545" y="2303"/>
                  </a:cubicBezTo>
                  <a:cubicBezTo>
                    <a:pt x="1573" y="2134"/>
                    <a:pt x="1742" y="2162"/>
                    <a:pt x="1854" y="2162"/>
                  </a:cubicBezTo>
                  <a:cubicBezTo>
                    <a:pt x="2135" y="2106"/>
                    <a:pt x="2191" y="1994"/>
                    <a:pt x="2078" y="1741"/>
                  </a:cubicBezTo>
                  <a:cubicBezTo>
                    <a:pt x="2022" y="1685"/>
                    <a:pt x="1966" y="1657"/>
                    <a:pt x="2022" y="1573"/>
                  </a:cubicBezTo>
                  <a:cubicBezTo>
                    <a:pt x="2022" y="1545"/>
                    <a:pt x="2078" y="1516"/>
                    <a:pt x="2078" y="1516"/>
                  </a:cubicBezTo>
                  <a:cubicBezTo>
                    <a:pt x="1854" y="1741"/>
                    <a:pt x="1629" y="1657"/>
                    <a:pt x="1433" y="1460"/>
                  </a:cubicBezTo>
                  <a:cubicBezTo>
                    <a:pt x="1461" y="1657"/>
                    <a:pt x="1489" y="1881"/>
                    <a:pt x="1152" y="1853"/>
                  </a:cubicBezTo>
                  <a:cubicBezTo>
                    <a:pt x="1124" y="1825"/>
                    <a:pt x="1096" y="1825"/>
                    <a:pt x="1068" y="1797"/>
                  </a:cubicBezTo>
                  <a:cubicBezTo>
                    <a:pt x="1040" y="1769"/>
                    <a:pt x="1068" y="1685"/>
                    <a:pt x="983" y="1713"/>
                  </a:cubicBezTo>
                  <a:cubicBezTo>
                    <a:pt x="899" y="1741"/>
                    <a:pt x="899" y="1797"/>
                    <a:pt x="927" y="1853"/>
                  </a:cubicBezTo>
                  <a:cubicBezTo>
                    <a:pt x="983" y="2022"/>
                    <a:pt x="983" y="2162"/>
                    <a:pt x="731" y="2162"/>
                  </a:cubicBezTo>
                  <a:cubicBezTo>
                    <a:pt x="675" y="2106"/>
                    <a:pt x="731" y="2078"/>
                    <a:pt x="731" y="2050"/>
                  </a:cubicBezTo>
                  <a:cubicBezTo>
                    <a:pt x="815" y="1910"/>
                    <a:pt x="759" y="1853"/>
                    <a:pt x="647" y="1910"/>
                  </a:cubicBezTo>
                  <a:cubicBezTo>
                    <a:pt x="478" y="2022"/>
                    <a:pt x="450" y="1910"/>
                    <a:pt x="478" y="1797"/>
                  </a:cubicBezTo>
                  <a:cubicBezTo>
                    <a:pt x="562" y="1601"/>
                    <a:pt x="478" y="1573"/>
                    <a:pt x="310" y="1573"/>
                  </a:cubicBezTo>
                  <a:cubicBezTo>
                    <a:pt x="1" y="1573"/>
                    <a:pt x="1" y="1573"/>
                    <a:pt x="1" y="1264"/>
                  </a:cubicBezTo>
                  <a:cubicBezTo>
                    <a:pt x="282" y="1573"/>
                    <a:pt x="310" y="1573"/>
                    <a:pt x="562" y="1292"/>
                  </a:cubicBezTo>
                  <a:cubicBezTo>
                    <a:pt x="394" y="1292"/>
                    <a:pt x="254" y="1320"/>
                    <a:pt x="141" y="1180"/>
                  </a:cubicBezTo>
                  <a:cubicBezTo>
                    <a:pt x="169" y="1095"/>
                    <a:pt x="338" y="1095"/>
                    <a:pt x="282" y="1011"/>
                  </a:cubicBezTo>
                  <a:cubicBezTo>
                    <a:pt x="169" y="787"/>
                    <a:pt x="338" y="787"/>
                    <a:pt x="450" y="815"/>
                  </a:cubicBezTo>
                  <a:cubicBezTo>
                    <a:pt x="590" y="871"/>
                    <a:pt x="787" y="758"/>
                    <a:pt x="843" y="871"/>
                  </a:cubicBezTo>
                  <a:cubicBezTo>
                    <a:pt x="983" y="1039"/>
                    <a:pt x="1068" y="871"/>
                    <a:pt x="1152" y="843"/>
                  </a:cubicBezTo>
                  <a:cubicBezTo>
                    <a:pt x="1208" y="815"/>
                    <a:pt x="1292" y="787"/>
                    <a:pt x="1348" y="758"/>
                  </a:cubicBezTo>
                  <a:cubicBezTo>
                    <a:pt x="1405" y="730"/>
                    <a:pt x="1433" y="702"/>
                    <a:pt x="1433" y="646"/>
                  </a:cubicBezTo>
                  <a:cubicBezTo>
                    <a:pt x="1320" y="393"/>
                    <a:pt x="1545" y="225"/>
                    <a:pt x="1545" y="0"/>
                  </a:cubicBezTo>
                  <a:cubicBezTo>
                    <a:pt x="1657" y="29"/>
                    <a:pt x="1685" y="85"/>
                    <a:pt x="1657" y="113"/>
                  </a:cubicBezTo>
                  <a:cubicBezTo>
                    <a:pt x="1601" y="337"/>
                    <a:pt x="1770" y="393"/>
                    <a:pt x="1910" y="422"/>
                  </a:cubicBezTo>
                  <a:cubicBezTo>
                    <a:pt x="2163" y="478"/>
                    <a:pt x="2303" y="590"/>
                    <a:pt x="2303" y="871"/>
                  </a:cubicBezTo>
                  <a:cubicBezTo>
                    <a:pt x="2275" y="983"/>
                    <a:pt x="2303" y="1095"/>
                    <a:pt x="2500" y="1039"/>
                  </a:cubicBezTo>
                  <a:cubicBezTo>
                    <a:pt x="2612" y="1011"/>
                    <a:pt x="2752" y="1208"/>
                    <a:pt x="2752" y="1292"/>
                  </a:cubicBezTo>
                  <a:cubicBezTo>
                    <a:pt x="2780" y="1460"/>
                    <a:pt x="2836" y="1460"/>
                    <a:pt x="2949" y="1432"/>
                  </a:cubicBezTo>
                  <a:cubicBezTo>
                    <a:pt x="3145" y="1376"/>
                    <a:pt x="2977" y="1320"/>
                    <a:pt x="2977" y="1264"/>
                  </a:cubicBezTo>
                  <a:cubicBezTo>
                    <a:pt x="2977" y="1152"/>
                    <a:pt x="2949" y="1039"/>
                    <a:pt x="3145" y="1095"/>
                  </a:cubicBezTo>
                  <a:cubicBezTo>
                    <a:pt x="3173" y="1095"/>
                    <a:pt x="3229" y="871"/>
                    <a:pt x="3342" y="81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" name="Google Shape;2116;p70"/>
            <p:cNvSpPr/>
            <p:nvPr/>
          </p:nvSpPr>
          <p:spPr>
            <a:xfrm>
              <a:off x="5198625" y="775750"/>
              <a:ext cx="70900" cy="71600"/>
            </a:xfrm>
            <a:custGeom>
              <a:avLst/>
              <a:gdLst/>
              <a:ahLst/>
              <a:cxnLst/>
              <a:rect l="l" t="t" r="r" b="b"/>
              <a:pathLst>
                <a:path w="2836" h="2864" extrusionOk="0">
                  <a:moveTo>
                    <a:pt x="365" y="506"/>
                  </a:moveTo>
                  <a:cubicBezTo>
                    <a:pt x="506" y="506"/>
                    <a:pt x="562" y="421"/>
                    <a:pt x="674" y="365"/>
                  </a:cubicBezTo>
                  <a:lnTo>
                    <a:pt x="674" y="365"/>
                  </a:lnTo>
                  <a:cubicBezTo>
                    <a:pt x="674" y="393"/>
                    <a:pt x="702" y="421"/>
                    <a:pt x="730" y="449"/>
                  </a:cubicBezTo>
                  <a:cubicBezTo>
                    <a:pt x="786" y="478"/>
                    <a:pt x="814" y="506"/>
                    <a:pt x="871" y="393"/>
                  </a:cubicBezTo>
                  <a:cubicBezTo>
                    <a:pt x="1011" y="197"/>
                    <a:pt x="1207" y="56"/>
                    <a:pt x="1460" y="0"/>
                  </a:cubicBezTo>
                  <a:cubicBezTo>
                    <a:pt x="1516" y="169"/>
                    <a:pt x="1432" y="197"/>
                    <a:pt x="1292" y="197"/>
                  </a:cubicBezTo>
                  <a:cubicBezTo>
                    <a:pt x="1404" y="225"/>
                    <a:pt x="1516" y="197"/>
                    <a:pt x="1544" y="337"/>
                  </a:cubicBezTo>
                  <a:cubicBezTo>
                    <a:pt x="1544" y="393"/>
                    <a:pt x="1516" y="421"/>
                    <a:pt x="1488" y="449"/>
                  </a:cubicBezTo>
                  <a:cubicBezTo>
                    <a:pt x="1320" y="449"/>
                    <a:pt x="1151" y="506"/>
                    <a:pt x="983" y="618"/>
                  </a:cubicBezTo>
                  <a:cubicBezTo>
                    <a:pt x="1123" y="899"/>
                    <a:pt x="1011" y="1095"/>
                    <a:pt x="618" y="1151"/>
                  </a:cubicBezTo>
                  <a:cubicBezTo>
                    <a:pt x="814" y="1179"/>
                    <a:pt x="842" y="1544"/>
                    <a:pt x="1123" y="1348"/>
                  </a:cubicBezTo>
                  <a:cubicBezTo>
                    <a:pt x="1264" y="1460"/>
                    <a:pt x="1460" y="1516"/>
                    <a:pt x="1544" y="1713"/>
                  </a:cubicBezTo>
                  <a:cubicBezTo>
                    <a:pt x="1572" y="1741"/>
                    <a:pt x="1572" y="1797"/>
                    <a:pt x="1657" y="1797"/>
                  </a:cubicBezTo>
                  <a:cubicBezTo>
                    <a:pt x="1741" y="1713"/>
                    <a:pt x="1657" y="1601"/>
                    <a:pt x="1741" y="1488"/>
                  </a:cubicBezTo>
                  <a:cubicBezTo>
                    <a:pt x="1825" y="1516"/>
                    <a:pt x="1937" y="1544"/>
                    <a:pt x="2050" y="1572"/>
                  </a:cubicBezTo>
                  <a:cubicBezTo>
                    <a:pt x="2162" y="1629"/>
                    <a:pt x="2274" y="1629"/>
                    <a:pt x="2358" y="1516"/>
                  </a:cubicBezTo>
                  <a:cubicBezTo>
                    <a:pt x="2443" y="1404"/>
                    <a:pt x="2555" y="1432"/>
                    <a:pt x="2639" y="1432"/>
                  </a:cubicBezTo>
                  <a:cubicBezTo>
                    <a:pt x="2695" y="1404"/>
                    <a:pt x="2780" y="1348"/>
                    <a:pt x="2808" y="1460"/>
                  </a:cubicBezTo>
                  <a:cubicBezTo>
                    <a:pt x="2836" y="1516"/>
                    <a:pt x="2808" y="1601"/>
                    <a:pt x="2752" y="1601"/>
                  </a:cubicBezTo>
                  <a:cubicBezTo>
                    <a:pt x="2555" y="1629"/>
                    <a:pt x="2667" y="1825"/>
                    <a:pt x="2611" y="1853"/>
                  </a:cubicBezTo>
                  <a:cubicBezTo>
                    <a:pt x="2443" y="1881"/>
                    <a:pt x="2443" y="2078"/>
                    <a:pt x="2302" y="2134"/>
                  </a:cubicBezTo>
                  <a:cubicBezTo>
                    <a:pt x="2218" y="2190"/>
                    <a:pt x="2190" y="2359"/>
                    <a:pt x="2022" y="2359"/>
                  </a:cubicBezTo>
                  <a:cubicBezTo>
                    <a:pt x="1937" y="2359"/>
                    <a:pt x="1881" y="2583"/>
                    <a:pt x="1825" y="2724"/>
                  </a:cubicBezTo>
                  <a:lnTo>
                    <a:pt x="1825" y="2724"/>
                  </a:lnTo>
                  <a:cubicBezTo>
                    <a:pt x="1741" y="2808"/>
                    <a:pt x="1657" y="2864"/>
                    <a:pt x="1600" y="2724"/>
                  </a:cubicBezTo>
                  <a:cubicBezTo>
                    <a:pt x="1516" y="2555"/>
                    <a:pt x="1376" y="2471"/>
                    <a:pt x="1292" y="2330"/>
                  </a:cubicBezTo>
                  <a:cubicBezTo>
                    <a:pt x="1179" y="2190"/>
                    <a:pt x="1039" y="2050"/>
                    <a:pt x="1207" y="1825"/>
                  </a:cubicBezTo>
                  <a:cubicBezTo>
                    <a:pt x="1264" y="1769"/>
                    <a:pt x="1123" y="1713"/>
                    <a:pt x="1151" y="1629"/>
                  </a:cubicBezTo>
                  <a:cubicBezTo>
                    <a:pt x="1179" y="1572"/>
                    <a:pt x="1123" y="1544"/>
                    <a:pt x="1067" y="1544"/>
                  </a:cubicBezTo>
                  <a:cubicBezTo>
                    <a:pt x="1039" y="1544"/>
                    <a:pt x="1011" y="1572"/>
                    <a:pt x="1011" y="1629"/>
                  </a:cubicBezTo>
                  <a:cubicBezTo>
                    <a:pt x="1039" y="1685"/>
                    <a:pt x="1067" y="1797"/>
                    <a:pt x="955" y="1825"/>
                  </a:cubicBezTo>
                  <a:cubicBezTo>
                    <a:pt x="814" y="1853"/>
                    <a:pt x="702" y="1994"/>
                    <a:pt x="562" y="2050"/>
                  </a:cubicBezTo>
                  <a:cubicBezTo>
                    <a:pt x="506" y="2050"/>
                    <a:pt x="449" y="2050"/>
                    <a:pt x="449" y="1994"/>
                  </a:cubicBezTo>
                  <a:cubicBezTo>
                    <a:pt x="449" y="1741"/>
                    <a:pt x="337" y="1853"/>
                    <a:pt x="281" y="1937"/>
                  </a:cubicBezTo>
                  <a:cubicBezTo>
                    <a:pt x="225" y="1994"/>
                    <a:pt x="197" y="2050"/>
                    <a:pt x="197" y="2134"/>
                  </a:cubicBezTo>
                  <a:cubicBezTo>
                    <a:pt x="225" y="2302"/>
                    <a:pt x="113" y="2218"/>
                    <a:pt x="28" y="2218"/>
                  </a:cubicBezTo>
                  <a:cubicBezTo>
                    <a:pt x="28" y="2190"/>
                    <a:pt x="56" y="2162"/>
                    <a:pt x="56" y="2134"/>
                  </a:cubicBezTo>
                  <a:cubicBezTo>
                    <a:pt x="84" y="1797"/>
                    <a:pt x="84" y="1797"/>
                    <a:pt x="421" y="1629"/>
                  </a:cubicBezTo>
                  <a:cubicBezTo>
                    <a:pt x="309" y="1488"/>
                    <a:pt x="0" y="1572"/>
                    <a:pt x="28" y="1320"/>
                  </a:cubicBezTo>
                  <a:cubicBezTo>
                    <a:pt x="141" y="1264"/>
                    <a:pt x="281" y="1179"/>
                    <a:pt x="337" y="1011"/>
                  </a:cubicBezTo>
                  <a:cubicBezTo>
                    <a:pt x="421" y="843"/>
                    <a:pt x="393" y="674"/>
                    <a:pt x="365" y="50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7" name="Google Shape;2117;p70"/>
            <p:cNvSpPr/>
            <p:nvPr/>
          </p:nvSpPr>
          <p:spPr>
            <a:xfrm>
              <a:off x="5230200" y="752575"/>
              <a:ext cx="33025" cy="38625"/>
            </a:xfrm>
            <a:custGeom>
              <a:avLst/>
              <a:gdLst/>
              <a:ahLst/>
              <a:cxnLst/>
              <a:rect l="l" t="t" r="r" b="b"/>
              <a:pathLst>
                <a:path w="1321" h="1545" extrusionOk="0">
                  <a:moveTo>
                    <a:pt x="225" y="1376"/>
                  </a:moveTo>
                  <a:cubicBezTo>
                    <a:pt x="253" y="1180"/>
                    <a:pt x="141" y="1180"/>
                    <a:pt x="1" y="1180"/>
                  </a:cubicBezTo>
                  <a:cubicBezTo>
                    <a:pt x="57" y="1068"/>
                    <a:pt x="197" y="1068"/>
                    <a:pt x="197" y="927"/>
                  </a:cubicBezTo>
                  <a:cubicBezTo>
                    <a:pt x="197" y="927"/>
                    <a:pt x="197" y="899"/>
                    <a:pt x="197" y="871"/>
                  </a:cubicBezTo>
                  <a:cubicBezTo>
                    <a:pt x="253" y="843"/>
                    <a:pt x="337" y="815"/>
                    <a:pt x="281" y="731"/>
                  </a:cubicBezTo>
                  <a:cubicBezTo>
                    <a:pt x="253" y="675"/>
                    <a:pt x="197" y="647"/>
                    <a:pt x="141" y="590"/>
                  </a:cubicBezTo>
                  <a:cubicBezTo>
                    <a:pt x="337" y="506"/>
                    <a:pt x="394" y="366"/>
                    <a:pt x="366" y="197"/>
                  </a:cubicBezTo>
                  <a:cubicBezTo>
                    <a:pt x="366" y="113"/>
                    <a:pt x="281" y="29"/>
                    <a:pt x="422" y="29"/>
                  </a:cubicBezTo>
                  <a:cubicBezTo>
                    <a:pt x="562" y="1"/>
                    <a:pt x="506" y="85"/>
                    <a:pt x="506" y="169"/>
                  </a:cubicBezTo>
                  <a:cubicBezTo>
                    <a:pt x="478" y="225"/>
                    <a:pt x="534" y="253"/>
                    <a:pt x="590" y="225"/>
                  </a:cubicBezTo>
                  <a:cubicBezTo>
                    <a:pt x="618" y="197"/>
                    <a:pt x="674" y="141"/>
                    <a:pt x="702" y="169"/>
                  </a:cubicBezTo>
                  <a:cubicBezTo>
                    <a:pt x="787" y="562"/>
                    <a:pt x="899" y="225"/>
                    <a:pt x="983" y="197"/>
                  </a:cubicBezTo>
                  <a:cubicBezTo>
                    <a:pt x="1067" y="169"/>
                    <a:pt x="1152" y="197"/>
                    <a:pt x="1264" y="169"/>
                  </a:cubicBezTo>
                  <a:cubicBezTo>
                    <a:pt x="1208" y="282"/>
                    <a:pt x="1095" y="282"/>
                    <a:pt x="1039" y="338"/>
                  </a:cubicBezTo>
                  <a:cubicBezTo>
                    <a:pt x="1039" y="450"/>
                    <a:pt x="1124" y="422"/>
                    <a:pt x="1152" y="422"/>
                  </a:cubicBezTo>
                  <a:cubicBezTo>
                    <a:pt x="1264" y="422"/>
                    <a:pt x="1320" y="562"/>
                    <a:pt x="1264" y="590"/>
                  </a:cubicBezTo>
                  <a:cubicBezTo>
                    <a:pt x="1095" y="703"/>
                    <a:pt x="1180" y="843"/>
                    <a:pt x="1236" y="955"/>
                  </a:cubicBezTo>
                  <a:cubicBezTo>
                    <a:pt x="1011" y="927"/>
                    <a:pt x="815" y="1011"/>
                    <a:pt x="618" y="983"/>
                  </a:cubicBezTo>
                  <a:cubicBezTo>
                    <a:pt x="534" y="1180"/>
                    <a:pt x="731" y="1264"/>
                    <a:pt x="731" y="1405"/>
                  </a:cubicBezTo>
                  <a:lnTo>
                    <a:pt x="731" y="1405"/>
                  </a:lnTo>
                  <a:cubicBezTo>
                    <a:pt x="674" y="1461"/>
                    <a:pt x="646" y="1489"/>
                    <a:pt x="590" y="1545"/>
                  </a:cubicBezTo>
                  <a:cubicBezTo>
                    <a:pt x="562" y="1517"/>
                    <a:pt x="534" y="1517"/>
                    <a:pt x="506" y="1517"/>
                  </a:cubicBezTo>
                  <a:cubicBezTo>
                    <a:pt x="422" y="1489"/>
                    <a:pt x="337" y="1405"/>
                    <a:pt x="225" y="137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8" name="Google Shape;2118;p70"/>
            <p:cNvSpPr/>
            <p:nvPr/>
          </p:nvSpPr>
          <p:spPr>
            <a:xfrm>
              <a:off x="5186675" y="714675"/>
              <a:ext cx="21100" cy="30200"/>
            </a:xfrm>
            <a:custGeom>
              <a:avLst/>
              <a:gdLst/>
              <a:ahLst/>
              <a:cxnLst/>
              <a:rect l="l" t="t" r="r" b="b"/>
              <a:pathLst>
                <a:path w="844" h="1208" extrusionOk="0">
                  <a:moveTo>
                    <a:pt x="703" y="422"/>
                  </a:moveTo>
                  <a:cubicBezTo>
                    <a:pt x="675" y="506"/>
                    <a:pt x="534" y="478"/>
                    <a:pt x="506" y="618"/>
                  </a:cubicBezTo>
                  <a:cubicBezTo>
                    <a:pt x="703" y="562"/>
                    <a:pt x="675" y="815"/>
                    <a:pt x="815" y="871"/>
                  </a:cubicBezTo>
                  <a:cubicBezTo>
                    <a:pt x="843" y="871"/>
                    <a:pt x="843" y="927"/>
                    <a:pt x="815" y="927"/>
                  </a:cubicBezTo>
                  <a:cubicBezTo>
                    <a:pt x="815" y="955"/>
                    <a:pt x="787" y="983"/>
                    <a:pt x="759" y="983"/>
                  </a:cubicBezTo>
                  <a:cubicBezTo>
                    <a:pt x="647" y="731"/>
                    <a:pt x="534" y="1208"/>
                    <a:pt x="422" y="983"/>
                  </a:cubicBezTo>
                  <a:cubicBezTo>
                    <a:pt x="338" y="787"/>
                    <a:pt x="282" y="590"/>
                    <a:pt x="85" y="450"/>
                  </a:cubicBezTo>
                  <a:cubicBezTo>
                    <a:pt x="1" y="394"/>
                    <a:pt x="57" y="169"/>
                    <a:pt x="169" y="85"/>
                  </a:cubicBezTo>
                  <a:cubicBezTo>
                    <a:pt x="282" y="1"/>
                    <a:pt x="366" y="85"/>
                    <a:pt x="422" y="169"/>
                  </a:cubicBezTo>
                  <a:cubicBezTo>
                    <a:pt x="478" y="197"/>
                    <a:pt x="506" y="282"/>
                    <a:pt x="562" y="310"/>
                  </a:cubicBezTo>
                  <a:cubicBezTo>
                    <a:pt x="619" y="338"/>
                    <a:pt x="675" y="338"/>
                    <a:pt x="703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9" name="Google Shape;2119;p70"/>
            <p:cNvSpPr/>
            <p:nvPr/>
          </p:nvSpPr>
          <p:spPr>
            <a:xfrm>
              <a:off x="5122125" y="676075"/>
              <a:ext cx="14050" cy="18975"/>
            </a:xfrm>
            <a:custGeom>
              <a:avLst/>
              <a:gdLst/>
              <a:ahLst/>
              <a:cxnLst/>
              <a:rect l="l" t="t" r="r" b="b"/>
              <a:pathLst>
                <a:path w="562" h="759" extrusionOk="0">
                  <a:moveTo>
                    <a:pt x="505" y="394"/>
                  </a:moveTo>
                  <a:cubicBezTo>
                    <a:pt x="505" y="422"/>
                    <a:pt x="505" y="450"/>
                    <a:pt x="505" y="478"/>
                  </a:cubicBezTo>
                  <a:cubicBezTo>
                    <a:pt x="393" y="534"/>
                    <a:pt x="309" y="506"/>
                    <a:pt x="197" y="478"/>
                  </a:cubicBezTo>
                  <a:cubicBezTo>
                    <a:pt x="140" y="562"/>
                    <a:pt x="197" y="674"/>
                    <a:pt x="140" y="759"/>
                  </a:cubicBezTo>
                  <a:cubicBezTo>
                    <a:pt x="0" y="422"/>
                    <a:pt x="0" y="338"/>
                    <a:pt x="84" y="1"/>
                  </a:cubicBezTo>
                  <a:cubicBezTo>
                    <a:pt x="140" y="225"/>
                    <a:pt x="281" y="281"/>
                    <a:pt x="449" y="253"/>
                  </a:cubicBezTo>
                  <a:cubicBezTo>
                    <a:pt x="562" y="253"/>
                    <a:pt x="477" y="366"/>
                    <a:pt x="505" y="39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0" name="Google Shape;2120;p70"/>
            <p:cNvSpPr/>
            <p:nvPr/>
          </p:nvSpPr>
          <p:spPr>
            <a:xfrm>
              <a:off x="5129825" y="744850"/>
              <a:ext cx="14075" cy="11975"/>
            </a:xfrm>
            <a:custGeom>
              <a:avLst/>
              <a:gdLst/>
              <a:ahLst/>
              <a:cxnLst/>
              <a:rect l="l" t="t" r="r" b="b"/>
              <a:pathLst>
                <a:path w="563" h="479" extrusionOk="0">
                  <a:moveTo>
                    <a:pt x="562" y="282"/>
                  </a:moveTo>
                  <a:cubicBezTo>
                    <a:pt x="506" y="282"/>
                    <a:pt x="478" y="282"/>
                    <a:pt x="422" y="282"/>
                  </a:cubicBezTo>
                  <a:cubicBezTo>
                    <a:pt x="310" y="282"/>
                    <a:pt x="394" y="422"/>
                    <a:pt x="310" y="450"/>
                  </a:cubicBezTo>
                  <a:cubicBezTo>
                    <a:pt x="225" y="478"/>
                    <a:pt x="113" y="478"/>
                    <a:pt x="29" y="422"/>
                  </a:cubicBezTo>
                  <a:cubicBezTo>
                    <a:pt x="1" y="394"/>
                    <a:pt x="1" y="394"/>
                    <a:pt x="1" y="366"/>
                  </a:cubicBezTo>
                  <a:cubicBezTo>
                    <a:pt x="57" y="85"/>
                    <a:pt x="254" y="1"/>
                    <a:pt x="506" y="1"/>
                  </a:cubicBezTo>
                  <a:cubicBezTo>
                    <a:pt x="478" y="85"/>
                    <a:pt x="506" y="198"/>
                    <a:pt x="562" y="2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1" name="Google Shape;2121;p70"/>
            <p:cNvSpPr/>
            <p:nvPr/>
          </p:nvSpPr>
          <p:spPr>
            <a:xfrm>
              <a:off x="5233000" y="770825"/>
              <a:ext cx="9150" cy="5650"/>
            </a:xfrm>
            <a:custGeom>
              <a:avLst/>
              <a:gdLst/>
              <a:ahLst/>
              <a:cxnLst/>
              <a:rect l="l" t="t" r="r" b="b"/>
              <a:pathLst>
                <a:path w="366" h="226" extrusionOk="0">
                  <a:moveTo>
                    <a:pt x="169" y="1"/>
                  </a:moveTo>
                  <a:cubicBezTo>
                    <a:pt x="197" y="29"/>
                    <a:pt x="225" y="29"/>
                    <a:pt x="225" y="29"/>
                  </a:cubicBezTo>
                  <a:cubicBezTo>
                    <a:pt x="282" y="85"/>
                    <a:pt x="366" y="29"/>
                    <a:pt x="338" y="113"/>
                  </a:cubicBezTo>
                  <a:cubicBezTo>
                    <a:pt x="338" y="169"/>
                    <a:pt x="282" y="225"/>
                    <a:pt x="225" y="197"/>
                  </a:cubicBezTo>
                  <a:cubicBezTo>
                    <a:pt x="169" y="197"/>
                    <a:pt x="141" y="169"/>
                    <a:pt x="85" y="141"/>
                  </a:cubicBezTo>
                  <a:cubicBezTo>
                    <a:pt x="1" y="29"/>
                    <a:pt x="85" y="1"/>
                    <a:pt x="1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2" name="Google Shape;2122;p70"/>
            <p:cNvSpPr/>
            <p:nvPr/>
          </p:nvSpPr>
          <p:spPr>
            <a:xfrm>
              <a:off x="5190900" y="739950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41" y="85"/>
                  </a:moveTo>
                  <a:cubicBezTo>
                    <a:pt x="113" y="141"/>
                    <a:pt x="85" y="141"/>
                    <a:pt x="28" y="113"/>
                  </a:cubicBezTo>
                  <a:cubicBezTo>
                    <a:pt x="0" y="113"/>
                    <a:pt x="0" y="85"/>
                    <a:pt x="28" y="57"/>
                  </a:cubicBezTo>
                  <a:cubicBezTo>
                    <a:pt x="57" y="29"/>
                    <a:pt x="85" y="0"/>
                    <a:pt x="113" y="29"/>
                  </a:cubicBezTo>
                  <a:cubicBezTo>
                    <a:pt x="141" y="57"/>
                    <a:pt x="141" y="85"/>
                    <a:pt x="141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3" name="Google Shape;2123;p70"/>
            <p:cNvSpPr/>
            <p:nvPr/>
          </p:nvSpPr>
          <p:spPr>
            <a:xfrm>
              <a:off x="5262500" y="699950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8" y="56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0" y="28"/>
                    <a:pt x="0" y="28"/>
                  </a:cubicBezTo>
                  <a:cubicBezTo>
                    <a:pt x="0" y="28"/>
                    <a:pt x="0" y="0"/>
                    <a:pt x="28" y="28"/>
                  </a:cubicBezTo>
                  <a:cubicBezTo>
                    <a:pt x="28" y="28"/>
                    <a:pt x="28" y="28"/>
                    <a:pt x="28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4" name="Google Shape;2124;p70"/>
            <p:cNvSpPr/>
            <p:nvPr/>
          </p:nvSpPr>
          <p:spPr>
            <a:xfrm>
              <a:off x="5204225" y="7518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29"/>
                  </a:moveTo>
                  <a:lnTo>
                    <a:pt x="1" y="29"/>
                  </a:lnTo>
                  <a:lnTo>
                    <a:pt x="2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5" name="Google Shape;2125;p70"/>
            <p:cNvSpPr/>
            <p:nvPr/>
          </p:nvSpPr>
          <p:spPr>
            <a:xfrm>
              <a:off x="5215475" y="78487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56" y="84"/>
                  </a:moveTo>
                  <a:cubicBezTo>
                    <a:pt x="28" y="56"/>
                    <a:pt x="0" y="28"/>
                    <a:pt x="0" y="0"/>
                  </a:cubicBezTo>
                  <a:cubicBezTo>
                    <a:pt x="0" y="28"/>
                    <a:pt x="28" y="56"/>
                    <a:pt x="56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6" name="Google Shape;2126;p70"/>
            <p:cNvSpPr/>
            <p:nvPr/>
          </p:nvSpPr>
          <p:spPr>
            <a:xfrm>
              <a:off x="4933300" y="675375"/>
              <a:ext cx="200775" cy="134775"/>
            </a:xfrm>
            <a:custGeom>
              <a:avLst/>
              <a:gdLst/>
              <a:ahLst/>
              <a:cxnLst/>
              <a:rect l="l" t="t" r="r" b="b"/>
              <a:pathLst>
                <a:path w="8031" h="5391" extrusionOk="0">
                  <a:moveTo>
                    <a:pt x="7525" y="4745"/>
                  </a:moveTo>
                  <a:cubicBezTo>
                    <a:pt x="7357" y="4829"/>
                    <a:pt x="7188" y="4773"/>
                    <a:pt x="7020" y="4829"/>
                  </a:cubicBezTo>
                  <a:cubicBezTo>
                    <a:pt x="6907" y="4886"/>
                    <a:pt x="6823" y="4801"/>
                    <a:pt x="6767" y="4717"/>
                  </a:cubicBezTo>
                  <a:cubicBezTo>
                    <a:pt x="6599" y="4493"/>
                    <a:pt x="6121" y="4352"/>
                    <a:pt x="5897" y="4408"/>
                  </a:cubicBezTo>
                  <a:cubicBezTo>
                    <a:pt x="5784" y="4436"/>
                    <a:pt x="5728" y="4493"/>
                    <a:pt x="5756" y="4605"/>
                  </a:cubicBezTo>
                  <a:cubicBezTo>
                    <a:pt x="5784" y="4661"/>
                    <a:pt x="5756" y="4717"/>
                    <a:pt x="5784" y="4773"/>
                  </a:cubicBezTo>
                  <a:cubicBezTo>
                    <a:pt x="5812" y="4998"/>
                    <a:pt x="5784" y="5194"/>
                    <a:pt x="5644" y="5391"/>
                  </a:cubicBezTo>
                  <a:cubicBezTo>
                    <a:pt x="5504" y="5391"/>
                    <a:pt x="5363" y="5279"/>
                    <a:pt x="5251" y="5222"/>
                  </a:cubicBezTo>
                  <a:cubicBezTo>
                    <a:pt x="5223" y="5194"/>
                    <a:pt x="5195" y="5166"/>
                    <a:pt x="5167" y="5138"/>
                  </a:cubicBezTo>
                  <a:cubicBezTo>
                    <a:pt x="5195" y="5082"/>
                    <a:pt x="5223" y="4998"/>
                    <a:pt x="5251" y="4914"/>
                  </a:cubicBezTo>
                  <a:cubicBezTo>
                    <a:pt x="5026" y="4942"/>
                    <a:pt x="4942" y="4745"/>
                    <a:pt x="4746" y="4689"/>
                  </a:cubicBezTo>
                  <a:cubicBezTo>
                    <a:pt x="4718" y="4689"/>
                    <a:pt x="4661" y="4633"/>
                    <a:pt x="4661" y="4605"/>
                  </a:cubicBezTo>
                  <a:cubicBezTo>
                    <a:pt x="4718" y="4408"/>
                    <a:pt x="4521" y="4380"/>
                    <a:pt x="4465" y="4268"/>
                  </a:cubicBezTo>
                  <a:cubicBezTo>
                    <a:pt x="4381" y="4156"/>
                    <a:pt x="4324" y="4128"/>
                    <a:pt x="4212" y="4156"/>
                  </a:cubicBezTo>
                  <a:cubicBezTo>
                    <a:pt x="4016" y="4156"/>
                    <a:pt x="3960" y="4071"/>
                    <a:pt x="4072" y="3819"/>
                  </a:cubicBezTo>
                  <a:cubicBezTo>
                    <a:pt x="3903" y="3931"/>
                    <a:pt x="3763" y="3959"/>
                    <a:pt x="3651" y="3959"/>
                  </a:cubicBezTo>
                  <a:cubicBezTo>
                    <a:pt x="3538" y="3959"/>
                    <a:pt x="3454" y="4043"/>
                    <a:pt x="3342" y="4071"/>
                  </a:cubicBezTo>
                  <a:cubicBezTo>
                    <a:pt x="3286" y="3987"/>
                    <a:pt x="3314" y="3931"/>
                    <a:pt x="3370" y="3875"/>
                  </a:cubicBezTo>
                  <a:cubicBezTo>
                    <a:pt x="3566" y="3735"/>
                    <a:pt x="3651" y="3482"/>
                    <a:pt x="3931" y="3454"/>
                  </a:cubicBezTo>
                  <a:cubicBezTo>
                    <a:pt x="4016" y="3454"/>
                    <a:pt x="4016" y="3089"/>
                    <a:pt x="3931" y="3061"/>
                  </a:cubicBezTo>
                  <a:cubicBezTo>
                    <a:pt x="3875" y="3005"/>
                    <a:pt x="3819" y="3061"/>
                    <a:pt x="3819" y="3117"/>
                  </a:cubicBezTo>
                  <a:cubicBezTo>
                    <a:pt x="3819" y="3201"/>
                    <a:pt x="3763" y="3285"/>
                    <a:pt x="3707" y="3370"/>
                  </a:cubicBezTo>
                  <a:cubicBezTo>
                    <a:pt x="3651" y="3426"/>
                    <a:pt x="3510" y="3257"/>
                    <a:pt x="3482" y="3454"/>
                  </a:cubicBezTo>
                  <a:cubicBezTo>
                    <a:pt x="3454" y="3566"/>
                    <a:pt x="3342" y="3622"/>
                    <a:pt x="3342" y="3763"/>
                  </a:cubicBezTo>
                  <a:cubicBezTo>
                    <a:pt x="3342" y="3763"/>
                    <a:pt x="3314" y="3791"/>
                    <a:pt x="3286" y="3791"/>
                  </a:cubicBezTo>
                  <a:cubicBezTo>
                    <a:pt x="3061" y="3763"/>
                    <a:pt x="2837" y="3903"/>
                    <a:pt x="2640" y="3819"/>
                  </a:cubicBezTo>
                  <a:cubicBezTo>
                    <a:pt x="2472" y="3735"/>
                    <a:pt x="2387" y="3763"/>
                    <a:pt x="2275" y="3847"/>
                  </a:cubicBezTo>
                  <a:cubicBezTo>
                    <a:pt x="2163" y="3931"/>
                    <a:pt x="2050" y="3903"/>
                    <a:pt x="2050" y="3791"/>
                  </a:cubicBezTo>
                  <a:cubicBezTo>
                    <a:pt x="2050" y="3566"/>
                    <a:pt x="1910" y="3482"/>
                    <a:pt x="1770" y="3398"/>
                  </a:cubicBezTo>
                  <a:cubicBezTo>
                    <a:pt x="1770" y="3285"/>
                    <a:pt x="1882" y="3285"/>
                    <a:pt x="1910" y="3145"/>
                  </a:cubicBezTo>
                  <a:cubicBezTo>
                    <a:pt x="1601" y="3229"/>
                    <a:pt x="1377" y="3426"/>
                    <a:pt x="1180" y="3594"/>
                  </a:cubicBezTo>
                  <a:cubicBezTo>
                    <a:pt x="1012" y="3791"/>
                    <a:pt x="731" y="3903"/>
                    <a:pt x="619" y="4212"/>
                  </a:cubicBezTo>
                  <a:cubicBezTo>
                    <a:pt x="759" y="4268"/>
                    <a:pt x="899" y="4324"/>
                    <a:pt x="843" y="4493"/>
                  </a:cubicBezTo>
                  <a:cubicBezTo>
                    <a:pt x="843" y="4577"/>
                    <a:pt x="619" y="4661"/>
                    <a:pt x="478" y="4661"/>
                  </a:cubicBezTo>
                  <a:cubicBezTo>
                    <a:pt x="310" y="4605"/>
                    <a:pt x="394" y="4464"/>
                    <a:pt x="366" y="4380"/>
                  </a:cubicBezTo>
                  <a:lnTo>
                    <a:pt x="394" y="4380"/>
                  </a:lnTo>
                  <a:lnTo>
                    <a:pt x="394" y="4352"/>
                  </a:lnTo>
                  <a:lnTo>
                    <a:pt x="366" y="4380"/>
                  </a:lnTo>
                  <a:cubicBezTo>
                    <a:pt x="254" y="4464"/>
                    <a:pt x="310" y="4633"/>
                    <a:pt x="254" y="4745"/>
                  </a:cubicBezTo>
                  <a:cubicBezTo>
                    <a:pt x="226" y="4801"/>
                    <a:pt x="198" y="4829"/>
                    <a:pt x="141" y="4829"/>
                  </a:cubicBezTo>
                  <a:cubicBezTo>
                    <a:pt x="57" y="4801"/>
                    <a:pt x="29" y="4745"/>
                    <a:pt x="29" y="4661"/>
                  </a:cubicBezTo>
                  <a:cubicBezTo>
                    <a:pt x="57" y="4577"/>
                    <a:pt x="57" y="4521"/>
                    <a:pt x="29" y="4436"/>
                  </a:cubicBezTo>
                  <a:cubicBezTo>
                    <a:pt x="29" y="4380"/>
                    <a:pt x="57" y="4296"/>
                    <a:pt x="85" y="4268"/>
                  </a:cubicBezTo>
                  <a:cubicBezTo>
                    <a:pt x="226" y="4128"/>
                    <a:pt x="338" y="4015"/>
                    <a:pt x="141" y="3847"/>
                  </a:cubicBezTo>
                  <a:cubicBezTo>
                    <a:pt x="113" y="3819"/>
                    <a:pt x="141" y="3875"/>
                    <a:pt x="113" y="3847"/>
                  </a:cubicBezTo>
                  <a:cubicBezTo>
                    <a:pt x="57" y="3763"/>
                    <a:pt x="57" y="3678"/>
                    <a:pt x="113" y="3650"/>
                  </a:cubicBezTo>
                  <a:cubicBezTo>
                    <a:pt x="450" y="3622"/>
                    <a:pt x="1" y="2977"/>
                    <a:pt x="562" y="3117"/>
                  </a:cubicBezTo>
                  <a:cubicBezTo>
                    <a:pt x="647" y="3145"/>
                    <a:pt x="703" y="3089"/>
                    <a:pt x="787" y="3061"/>
                  </a:cubicBezTo>
                  <a:cubicBezTo>
                    <a:pt x="1040" y="2892"/>
                    <a:pt x="1236" y="2948"/>
                    <a:pt x="1433" y="3145"/>
                  </a:cubicBezTo>
                  <a:cubicBezTo>
                    <a:pt x="1517" y="3033"/>
                    <a:pt x="1405" y="2920"/>
                    <a:pt x="1377" y="2808"/>
                  </a:cubicBezTo>
                  <a:cubicBezTo>
                    <a:pt x="1377" y="2640"/>
                    <a:pt x="1461" y="2527"/>
                    <a:pt x="1601" y="2471"/>
                  </a:cubicBezTo>
                  <a:cubicBezTo>
                    <a:pt x="1657" y="2443"/>
                    <a:pt x="1714" y="2415"/>
                    <a:pt x="1685" y="2331"/>
                  </a:cubicBezTo>
                  <a:cubicBezTo>
                    <a:pt x="1657" y="2275"/>
                    <a:pt x="1601" y="2275"/>
                    <a:pt x="1545" y="2303"/>
                  </a:cubicBezTo>
                  <a:cubicBezTo>
                    <a:pt x="1461" y="2331"/>
                    <a:pt x="1377" y="2415"/>
                    <a:pt x="1292" y="2443"/>
                  </a:cubicBezTo>
                  <a:cubicBezTo>
                    <a:pt x="1208" y="2471"/>
                    <a:pt x="1124" y="2527"/>
                    <a:pt x="1040" y="2443"/>
                  </a:cubicBezTo>
                  <a:cubicBezTo>
                    <a:pt x="956" y="2387"/>
                    <a:pt x="1012" y="2303"/>
                    <a:pt x="1040" y="2218"/>
                  </a:cubicBezTo>
                  <a:cubicBezTo>
                    <a:pt x="1124" y="2022"/>
                    <a:pt x="1012" y="1713"/>
                    <a:pt x="1461" y="1713"/>
                  </a:cubicBezTo>
                  <a:cubicBezTo>
                    <a:pt x="1180" y="1545"/>
                    <a:pt x="1180" y="1320"/>
                    <a:pt x="1349" y="1180"/>
                  </a:cubicBezTo>
                  <a:cubicBezTo>
                    <a:pt x="1517" y="1011"/>
                    <a:pt x="1433" y="927"/>
                    <a:pt x="1349" y="787"/>
                  </a:cubicBezTo>
                  <a:cubicBezTo>
                    <a:pt x="1292" y="702"/>
                    <a:pt x="1236" y="590"/>
                    <a:pt x="1321" y="506"/>
                  </a:cubicBezTo>
                  <a:cubicBezTo>
                    <a:pt x="1433" y="394"/>
                    <a:pt x="1517" y="478"/>
                    <a:pt x="1601" y="590"/>
                  </a:cubicBezTo>
                  <a:cubicBezTo>
                    <a:pt x="1657" y="646"/>
                    <a:pt x="1714" y="674"/>
                    <a:pt x="1798" y="646"/>
                  </a:cubicBezTo>
                  <a:cubicBezTo>
                    <a:pt x="1994" y="590"/>
                    <a:pt x="1994" y="759"/>
                    <a:pt x="2050" y="871"/>
                  </a:cubicBezTo>
                  <a:cubicBezTo>
                    <a:pt x="2079" y="871"/>
                    <a:pt x="2050" y="871"/>
                    <a:pt x="2050" y="871"/>
                  </a:cubicBezTo>
                  <a:cubicBezTo>
                    <a:pt x="2022" y="787"/>
                    <a:pt x="2079" y="731"/>
                    <a:pt x="2050" y="702"/>
                  </a:cubicBezTo>
                  <a:cubicBezTo>
                    <a:pt x="1854" y="394"/>
                    <a:pt x="1966" y="253"/>
                    <a:pt x="2275" y="113"/>
                  </a:cubicBezTo>
                  <a:cubicBezTo>
                    <a:pt x="2584" y="1"/>
                    <a:pt x="2780" y="57"/>
                    <a:pt x="2780" y="422"/>
                  </a:cubicBezTo>
                  <a:cubicBezTo>
                    <a:pt x="2808" y="702"/>
                    <a:pt x="2808" y="955"/>
                    <a:pt x="3117" y="1095"/>
                  </a:cubicBezTo>
                  <a:cubicBezTo>
                    <a:pt x="3202" y="1124"/>
                    <a:pt x="3173" y="1208"/>
                    <a:pt x="3117" y="1292"/>
                  </a:cubicBezTo>
                  <a:cubicBezTo>
                    <a:pt x="2977" y="1489"/>
                    <a:pt x="2808" y="1685"/>
                    <a:pt x="2921" y="1966"/>
                  </a:cubicBezTo>
                  <a:cubicBezTo>
                    <a:pt x="2949" y="2050"/>
                    <a:pt x="2865" y="2134"/>
                    <a:pt x="2780" y="2162"/>
                  </a:cubicBezTo>
                  <a:cubicBezTo>
                    <a:pt x="2696" y="2190"/>
                    <a:pt x="2640" y="2162"/>
                    <a:pt x="2584" y="2078"/>
                  </a:cubicBezTo>
                  <a:cubicBezTo>
                    <a:pt x="2472" y="1966"/>
                    <a:pt x="2472" y="1769"/>
                    <a:pt x="2415" y="1629"/>
                  </a:cubicBezTo>
                  <a:cubicBezTo>
                    <a:pt x="2135" y="1685"/>
                    <a:pt x="2163" y="1910"/>
                    <a:pt x="2135" y="2078"/>
                  </a:cubicBezTo>
                  <a:cubicBezTo>
                    <a:pt x="2135" y="2162"/>
                    <a:pt x="2500" y="2359"/>
                    <a:pt x="2556" y="2303"/>
                  </a:cubicBezTo>
                  <a:cubicBezTo>
                    <a:pt x="2696" y="2218"/>
                    <a:pt x="2808" y="2078"/>
                    <a:pt x="2893" y="2331"/>
                  </a:cubicBezTo>
                  <a:cubicBezTo>
                    <a:pt x="3061" y="2275"/>
                    <a:pt x="3230" y="2359"/>
                    <a:pt x="3370" y="2218"/>
                  </a:cubicBezTo>
                  <a:cubicBezTo>
                    <a:pt x="3510" y="2078"/>
                    <a:pt x="3651" y="2106"/>
                    <a:pt x="3819" y="2218"/>
                  </a:cubicBezTo>
                  <a:cubicBezTo>
                    <a:pt x="4044" y="2359"/>
                    <a:pt x="4212" y="2162"/>
                    <a:pt x="4381" y="2078"/>
                  </a:cubicBezTo>
                  <a:cubicBezTo>
                    <a:pt x="4521" y="1994"/>
                    <a:pt x="4549" y="1825"/>
                    <a:pt x="4437" y="1685"/>
                  </a:cubicBezTo>
                  <a:cubicBezTo>
                    <a:pt x="4409" y="1573"/>
                    <a:pt x="4437" y="1489"/>
                    <a:pt x="4437" y="1376"/>
                  </a:cubicBezTo>
                  <a:cubicBezTo>
                    <a:pt x="4437" y="1348"/>
                    <a:pt x="4353" y="1376"/>
                    <a:pt x="4409" y="1376"/>
                  </a:cubicBezTo>
                  <a:cubicBezTo>
                    <a:pt x="4437" y="1404"/>
                    <a:pt x="4437" y="1432"/>
                    <a:pt x="4409" y="1432"/>
                  </a:cubicBezTo>
                  <a:cubicBezTo>
                    <a:pt x="4409" y="1489"/>
                    <a:pt x="4381" y="1517"/>
                    <a:pt x="4324" y="1545"/>
                  </a:cubicBezTo>
                  <a:cubicBezTo>
                    <a:pt x="4296" y="1545"/>
                    <a:pt x="4268" y="1545"/>
                    <a:pt x="4240" y="1517"/>
                  </a:cubicBezTo>
                  <a:cubicBezTo>
                    <a:pt x="4128" y="1489"/>
                    <a:pt x="4100" y="1376"/>
                    <a:pt x="4072" y="1292"/>
                  </a:cubicBezTo>
                  <a:cubicBezTo>
                    <a:pt x="4072" y="1264"/>
                    <a:pt x="4072" y="1236"/>
                    <a:pt x="4072" y="1180"/>
                  </a:cubicBezTo>
                  <a:cubicBezTo>
                    <a:pt x="4044" y="1067"/>
                    <a:pt x="4156" y="955"/>
                    <a:pt x="4184" y="843"/>
                  </a:cubicBezTo>
                  <a:cubicBezTo>
                    <a:pt x="4184" y="815"/>
                    <a:pt x="4184" y="787"/>
                    <a:pt x="4184" y="759"/>
                  </a:cubicBezTo>
                  <a:cubicBezTo>
                    <a:pt x="4156" y="702"/>
                    <a:pt x="4100" y="759"/>
                    <a:pt x="4072" y="731"/>
                  </a:cubicBezTo>
                  <a:cubicBezTo>
                    <a:pt x="3988" y="702"/>
                    <a:pt x="3960" y="618"/>
                    <a:pt x="4044" y="562"/>
                  </a:cubicBezTo>
                  <a:cubicBezTo>
                    <a:pt x="4156" y="590"/>
                    <a:pt x="4212" y="534"/>
                    <a:pt x="4296" y="450"/>
                  </a:cubicBezTo>
                  <a:cubicBezTo>
                    <a:pt x="4409" y="309"/>
                    <a:pt x="4521" y="225"/>
                    <a:pt x="4633" y="113"/>
                  </a:cubicBezTo>
                  <a:cubicBezTo>
                    <a:pt x="4689" y="57"/>
                    <a:pt x="4746" y="85"/>
                    <a:pt x="4774" y="141"/>
                  </a:cubicBezTo>
                  <a:cubicBezTo>
                    <a:pt x="4830" y="197"/>
                    <a:pt x="4774" y="225"/>
                    <a:pt x="4718" y="253"/>
                  </a:cubicBezTo>
                  <a:cubicBezTo>
                    <a:pt x="4577" y="422"/>
                    <a:pt x="4521" y="618"/>
                    <a:pt x="4465" y="815"/>
                  </a:cubicBezTo>
                  <a:cubicBezTo>
                    <a:pt x="4465" y="871"/>
                    <a:pt x="4521" y="927"/>
                    <a:pt x="4549" y="927"/>
                  </a:cubicBezTo>
                  <a:cubicBezTo>
                    <a:pt x="4605" y="927"/>
                    <a:pt x="4661" y="899"/>
                    <a:pt x="4661" y="871"/>
                  </a:cubicBezTo>
                  <a:cubicBezTo>
                    <a:pt x="4689" y="590"/>
                    <a:pt x="4914" y="478"/>
                    <a:pt x="5054" y="281"/>
                  </a:cubicBezTo>
                  <a:cubicBezTo>
                    <a:pt x="5139" y="169"/>
                    <a:pt x="5251" y="169"/>
                    <a:pt x="5391" y="197"/>
                  </a:cubicBezTo>
                  <a:cubicBezTo>
                    <a:pt x="5476" y="225"/>
                    <a:pt x="5504" y="281"/>
                    <a:pt x="5476" y="366"/>
                  </a:cubicBezTo>
                  <a:cubicBezTo>
                    <a:pt x="5476" y="422"/>
                    <a:pt x="5391" y="422"/>
                    <a:pt x="5335" y="394"/>
                  </a:cubicBezTo>
                  <a:cubicBezTo>
                    <a:pt x="5307" y="366"/>
                    <a:pt x="5279" y="394"/>
                    <a:pt x="5223" y="366"/>
                  </a:cubicBezTo>
                  <a:cubicBezTo>
                    <a:pt x="5251" y="731"/>
                    <a:pt x="5504" y="927"/>
                    <a:pt x="5728" y="1124"/>
                  </a:cubicBezTo>
                  <a:cubicBezTo>
                    <a:pt x="5756" y="1124"/>
                    <a:pt x="5784" y="1124"/>
                    <a:pt x="5784" y="1095"/>
                  </a:cubicBezTo>
                  <a:cubicBezTo>
                    <a:pt x="5812" y="983"/>
                    <a:pt x="5841" y="871"/>
                    <a:pt x="5953" y="843"/>
                  </a:cubicBezTo>
                  <a:cubicBezTo>
                    <a:pt x="6009" y="843"/>
                    <a:pt x="6093" y="1152"/>
                    <a:pt x="6065" y="1236"/>
                  </a:cubicBezTo>
                  <a:cubicBezTo>
                    <a:pt x="6009" y="1348"/>
                    <a:pt x="5897" y="1320"/>
                    <a:pt x="5784" y="1320"/>
                  </a:cubicBezTo>
                  <a:cubicBezTo>
                    <a:pt x="5672" y="1320"/>
                    <a:pt x="5560" y="1236"/>
                    <a:pt x="5447" y="1348"/>
                  </a:cubicBezTo>
                  <a:cubicBezTo>
                    <a:pt x="5419" y="1404"/>
                    <a:pt x="5391" y="1432"/>
                    <a:pt x="5447" y="1460"/>
                  </a:cubicBezTo>
                  <a:cubicBezTo>
                    <a:pt x="5447" y="1489"/>
                    <a:pt x="5616" y="1460"/>
                    <a:pt x="5504" y="1573"/>
                  </a:cubicBezTo>
                  <a:cubicBezTo>
                    <a:pt x="5419" y="1629"/>
                    <a:pt x="5335" y="1601"/>
                    <a:pt x="5307" y="1489"/>
                  </a:cubicBezTo>
                  <a:cubicBezTo>
                    <a:pt x="5279" y="1404"/>
                    <a:pt x="5363" y="1320"/>
                    <a:pt x="5279" y="1236"/>
                  </a:cubicBezTo>
                  <a:cubicBezTo>
                    <a:pt x="5223" y="1236"/>
                    <a:pt x="5223" y="1292"/>
                    <a:pt x="5223" y="1292"/>
                  </a:cubicBezTo>
                  <a:cubicBezTo>
                    <a:pt x="5139" y="1376"/>
                    <a:pt x="4998" y="1629"/>
                    <a:pt x="4970" y="1741"/>
                  </a:cubicBezTo>
                  <a:cubicBezTo>
                    <a:pt x="4942" y="1938"/>
                    <a:pt x="4970" y="1966"/>
                    <a:pt x="5195" y="1882"/>
                  </a:cubicBezTo>
                  <a:cubicBezTo>
                    <a:pt x="5223" y="1882"/>
                    <a:pt x="5251" y="1882"/>
                    <a:pt x="5307" y="1854"/>
                  </a:cubicBezTo>
                  <a:cubicBezTo>
                    <a:pt x="5167" y="2162"/>
                    <a:pt x="5139" y="2443"/>
                    <a:pt x="5195" y="2724"/>
                  </a:cubicBezTo>
                  <a:cubicBezTo>
                    <a:pt x="5223" y="2892"/>
                    <a:pt x="5195" y="2977"/>
                    <a:pt x="5363" y="3005"/>
                  </a:cubicBezTo>
                  <a:cubicBezTo>
                    <a:pt x="5391" y="3005"/>
                    <a:pt x="5447" y="3061"/>
                    <a:pt x="5419" y="3117"/>
                  </a:cubicBezTo>
                  <a:cubicBezTo>
                    <a:pt x="5391" y="3145"/>
                    <a:pt x="5335" y="3173"/>
                    <a:pt x="5307" y="3173"/>
                  </a:cubicBezTo>
                  <a:cubicBezTo>
                    <a:pt x="5223" y="3145"/>
                    <a:pt x="5139" y="3061"/>
                    <a:pt x="5139" y="3173"/>
                  </a:cubicBezTo>
                  <a:cubicBezTo>
                    <a:pt x="5139" y="3285"/>
                    <a:pt x="5054" y="3398"/>
                    <a:pt x="5111" y="3482"/>
                  </a:cubicBezTo>
                  <a:cubicBezTo>
                    <a:pt x="5139" y="3510"/>
                    <a:pt x="5167" y="3510"/>
                    <a:pt x="5195" y="3510"/>
                  </a:cubicBezTo>
                  <a:cubicBezTo>
                    <a:pt x="5391" y="3285"/>
                    <a:pt x="5644" y="3566"/>
                    <a:pt x="5841" y="3426"/>
                  </a:cubicBezTo>
                  <a:cubicBezTo>
                    <a:pt x="5897" y="3398"/>
                    <a:pt x="6009" y="3398"/>
                    <a:pt x="6065" y="3398"/>
                  </a:cubicBezTo>
                  <a:cubicBezTo>
                    <a:pt x="6177" y="3398"/>
                    <a:pt x="6205" y="3398"/>
                    <a:pt x="6205" y="3257"/>
                  </a:cubicBezTo>
                  <a:cubicBezTo>
                    <a:pt x="6177" y="3033"/>
                    <a:pt x="6318" y="2836"/>
                    <a:pt x="6570" y="2808"/>
                  </a:cubicBezTo>
                  <a:cubicBezTo>
                    <a:pt x="6542" y="2752"/>
                    <a:pt x="6514" y="2696"/>
                    <a:pt x="6458" y="2724"/>
                  </a:cubicBezTo>
                  <a:cubicBezTo>
                    <a:pt x="6234" y="2808"/>
                    <a:pt x="6234" y="2612"/>
                    <a:pt x="6262" y="2527"/>
                  </a:cubicBezTo>
                  <a:cubicBezTo>
                    <a:pt x="6318" y="2359"/>
                    <a:pt x="6318" y="2331"/>
                    <a:pt x="6149" y="2387"/>
                  </a:cubicBezTo>
                  <a:cubicBezTo>
                    <a:pt x="6121" y="2387"/>
                    <a:pt x="6093" y="2331"/>
                    <a:pt x="6093" y="2275"/>
                  </a:cubicBezTo>
                  <a:cubicBezTo>
                    <a:pt x="6121" y="2050"/>
                    <a:pt x="6374" y="1825"/>
                    <a:pt x="6570" y="1769"/>
                  </a:cubicBezTo>
                  <a:cubicBezTo>
                    <a:pt x="6627" y="1769"/>
                    <a:pt x="6683" y="1769"/>
                    <a:pt x="6711" y="1825"/>
                  </a:cubicBezTo>
                  <a:cubicBezTo>
                    <a:pt x="6711" y="1854"/>
                    <a:pt x="6711" y="1882"/>
                    <a:pt x="6683" y="1910"/>
                  </a:cubicBezTo>
                  <a:cubicBezTo>
                    <a:pt x="6683" y="1938"/>
                    <a:pt x="6655" y="1966"/>
                    <a:pt x="6627" y="1994"/>
                  </a:cubicBezTo>
                  <a:cubicBezTo>
                    <a:pt x="6542" y="2050"/>
                    <a:pt x="6402" y="2190"/>
                    <a:pt x="6486" y="2218"/>
                  </a:cubicBezTo>
                  <a:cubicBezTo>
                    <a:pt x="6599" y="2303"/>
                    <a:pt x="6627" y="2555"/>
                    <a:pt x="6851" y="2415"/>
                  </a:cubicBezTo>
                  <a:cubicBezTo>
                    <a:pt x="7076" y="2303"/>
                    <a:pt x="7188" y="2527"/>
                    <a:pt x="7328" y="2668"/>
                  </a:cubicBezTo>
                  <a:cubicBezTo>
                    <a:pt x="7357" y="2696"/>
                    <a:pt x="7357" y="2724"/>
                    <a:pt x="7385" y="2752"/>
                  </a:cubicBezTo>
                  <a:cubicBezTo>
                    <a:pt x="7497" y="2696"/>
                    <a:pt x="7357" y="2583"/>
                    <a:pt x="7497" y="2527"/>
                  </a:cubicBezTo>
                  <a:cubicBezTo>
                    <a:pt x="7497" y="2752"/>
                    <a:pt x="7778" y="2864"/>
                    <a:pt x="7750" y="3117"/>
                  </a:cubicBezTo>
                  <a:cubicBezTo>
                    <a:pt x="7750" y="3117"/>
                    <a:pt x="7806" y="3145"/>
                    <a:pt x="7862" y="3145"/>
                  </a:cubicBezTo>
                  <a:cubicBezTo>
                    <a:pt x="7778" y="3341"/>
                    <a:pt x="7750" y="3482"/>
                    <a:pt x="7918" y="3678"/>
                  </a:cubicBezTo>
                  <a:cubicBezTo>
                    <a:pt x="8002" y="3791"/>
                    <a:pt x="7918" y="3987"/>
                    <a:pt x="7946" y="4128"/>
                  </a:cubicBezTo>
                  <a:cubicBezTo>
                    <a:pt x="8030" y="4380"/>
                    <a:pt x="7862" y="4408"/>
                    <a:pt x="7750" y="4493"/>
                  </a:cubicBezTo>
                  <a:cubicBezTo>
                    <a:pt x="7665" y="4577"/>
                    <a:pt x="7637" y="4689"/>
                    <a:pt x="7525" y="474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" name="Google Shape;2127;p70"/>
            <p:cNvSpPr/>
            <p:nvPr/>
          </p:nvSpPr>
          <p:spPr>
            <a:xfrm>
              <a:off x="4780300" y="745575"/>
              <a:ext cx="157250" cy="87750"/>
            </a:xfrm>
            <a:custGeom>
              <a:avLst/>
              <a:gdLst/>
              <a:ahLst/>
              <a:cxnLst/>
              <a:rect l="l" t="t" r="r" b="b"/>
              <a:pathLst>
                <a:path w="6290" h="3510" extrusionOk="0">
                  <a:moveTo>
                    <a:pt x="6205" y="1825"/>
                  </a:moveTo>
                  <a:cubicBezTo>
                    <a:pt x="6177" y="1909"/>
                    <a:pt x="6233" y="1965"/>
                    <a:pt x="6261" y="2021"/>
                  </a:cubicBezTo>
                  <a:cubicBezTo>
                    <a:pt x="6261" y="2106"/>
                    <a:pt x="6261" y="2162"/>
                    <a:pt x="6289" y="2302"/>
                  </a:cubicBezTo>
                  <a:cubicBezTo>
                    <a:pt x="6177" y="2218"/>
                    <a:pt x="6065" y="2246"/>
                    <a:pt x="6093" y="2078"/>
                  </a:cubicBezTo>
                  <a:cubicBezTo>
                    <a:pt x="6093" y="1993"/>
                    <a:pt x="6065" y="1937"/>
                    <a:pt x="6065" y="1881"/>
                  </a:cubicBezTo>
                  <a:lnTo>
                    <a:pt x="6065" y="1881"/>
                  </a:lnTo>
                  <a:cubicBezTo>
                    <a:pt x="5924" y="1909"/>
                    <a:pt x="5868" y="1713"/>
                    <a:pt x="5756" y="1741"/>
                  </a:cubicBezTo>
                  <a:cubicBezTo>
                    <a:pt x="5644" y="1853"/>
                    <a:pt x="5812" y="1993"/>
                    <a:pt x="5728" y="2078"/>
                  </a:cubicBezTo>
                  <a:cubicBezTo>
                    <a:pt x="5700" y="2078"/>
                    <a:pt x="5672" y="2050"/>
                    <a:pt x="5644" y="2050"/>
                  </a:cubicBezTo>
                  <a:cubicBezTo>
                    <a:pt x="5531" y="1993"/>
                    <a:pt x="5700" y="1825"/>
                    <a:pt x="5531" y="1769"/>
                  </a:cubicBezTo>
                  <a:cubicBezTo>
                    <a:pt x="5447" y="1769"/>
                    <a:pt x="5363" y="1881"/>
                    <a:pt x="5279" y="1881"/>
                  </a:cubicBezTo>
                  <a:cubicBezTo>
                    <a:pt x="5082" y="1881"/>
                    <a:pt x="4998" y="2078"/>
                    <a:pt x="4801" y="2050"/>
                  </a:cubicBezTo>
                  <a:cubicBezTo>
                    <a:pt x="4914" y="2190"/>
                    <a:pt x="4773" y="2414"/>
                    <a:pt x="4970" y="2555"/>
                  </a:cubicBezTo>
                  <a:cubicBezTo>
                    <a:pt x="5082" y="2611"/>
                    <a:pt x="4858" y="2611"/>
                    <a:pt x="4858" y="2695"/>
                  </a:cubicBezTo>
                  <a:cubicBezTo>
                    <a:pt x="4858" y="2751"/>
                    <a:pt x="4942" y="2779"/>
                    <a:pt x="4970" y="2779"/>
                  </a:cubicBezTo>
                  <a:cubicBezTo>
                    <a:pt x="5110" y="2836"/>
                    <a:pt x="5138" y="2920"/>
                    <a:pt x="5054" y="3004"/>
                  </a:cubicBezTo>
                  <a:cubicBezTo>
                    <a:pt x="4998" y="3088"/>
                    <a:pt x="5054" y="3397"/>
                    <a:pt x="4773" y="3229"/>
                  </a:cubicBezTo>
                  <a:cubicBezTo>
                    <a:pt x="4745" y="3229"/>
                    <a:pt x="4717" y="3285"/>
                    <a:pt x="4689" y="3341"/>
                  </a:cubicBezTo>
                  <a:cubicBezTo>
                    <a:pt x="4661" y="3369"/>
                    <a:pt x="4633" y="3453"/>
                    <a:pt x="4605" y="3425"/>
                  </a:cubicBezTo>
                  <a:cubicBezTo>
                    <a:pt x="4408" y="3313"/>
                    <a:pt x="4212" y="3453"/>
                    <a:pt x="4015" y="3481"/>
                  </a:cubicBezTo>
                  <a:cubicBezTo>
                    <a:pt x="3847" y="3509"/>
                    <a:pt x="3707" y="3369"/>
                    <a:pt x="3566" y="3229"/>
                  </a:cubicBezTo>
                  <a:cubicBezTo>
                    <a:pt x="3650" y="3088"/>
                    <a:pt x="3791" y="2948"/>
                    <a:pt x="3707" y="2723"/>
                  </a:cubicBezTo>
                  <a:cubicBezTo>
                    <a:pt x="3678" y="2723"/>
                    <a:pt x="3707" y="2667"/>
                    <a:pt x="3707" y="2667"/>
                  </a:cubicBezTo>
                  <a:cubicBezTo>
                    <a:pt x="3875" y="2555"/>
                    <a:pt x="4043" y="2471"/>
                    <a:pt x="4212" y="2386"/>
                  </a:cubicBezTo>
                  <a:cubicBezTo>
                    <a:pt x="4240" y="2358"/>
                    <a:pt x="4324" y="2414"/>
                    <a:pt x="4324" y="2330"/>
                  </a:cubicBezTo>
                  <a:cubicBezTo>
                    <a:pt x="4352" y="2246"/>
                    <a:pt x="4352" y="2162"/>
                    <a:pt x="4240" y="2134"/>
                  </a:cubicBezTo>
                  <a:cubicBezTo>
                    <a:pt x="4015" y="2106"/>
                    <a:pt x="3791" y="1937"/>
                    <a:pt x="3594" y="2162"/>
                  </a:cubicBezTo>
                  <a:cubicBezTo>
                    <a:pt x="3510" y="2246"/>
                    <a:pt x="3426" y="2246"/>
                    <a:pt x="3342" y="2246"/>
                  </a:cubicBezTo>
                  <a:cubicBezTo>
                    <a:pt x="3257" y="2246"/>
                    <a:pt x="3201" y="2302"/>
                    <a:pt x="3285" y="2358"/>
                  </a:cubicBezTo>
                  <a:cubicBezTo>
                    <a:pt x="3426" y="2443"/>
                    <a:pt x="3314" y="2471"/>
                    <a:pt x="3257" y="2499"/>
                  </a:cubicBezTo>
                  <a:cubicBezTo>
                    <a:pt x="3033" y="2527"/>
                    <a:pt x="2836" y="2443"/>
                    <a:pt x="2640" y="2414"/>
                  </a:cubicBezTo>
                  <a:lnTo>
                    <a:pt x="2612" y="2386"/>
                  </a:lnTo>
                  <a:cubicBezTo>
                    <a:pt x="2612" y="2386"/>
                    <a:pt x="2612" y="2358"/>
                    <a:pt x="2612" y="2358"/>
                  </a:cubicBezTo>
                  <a:lnTo>
                    <a:pt x="2612" y="2386"/>
                  </a:lnTo>
                  <a:lnTo>
                    <a:pt x="2584" y="2386"/>
                  </a:lnTo>
                  <a:cubicBezTo>
                    <a:pt x="2415" y="2386"/>
                    <a:pt x="2331" y="2555"/>
                    <a:pt x="2162" y="2527"/>
                  </a:cubicBezTo>
                  <a:cubicBezTo>
                    <a:pt x="2219" y="2358"/>
                    <a:pt x="2134" y="2246"/>
                    <a:pt x="1966" y="2218"/>
                  </a:cubicBezTo>
                  <a:cubicBezTo>
                    <a:pt x="1741" y="2274"/>
                    <a:pt x="1461" y="2134"/>
                    <a:pt x="1348" y="2443"/>
                  </a:cubicBezTo>
                  <a:cubicBezTo>
                    <a:pt x="1320" y="2499"/>
                    <a:pt x="1180" y="2499"/>
                    <a:pt x="1124" y="2414"/>
                  </a:cubicBezTo>
                  <a:cubicBezTo>
                    <a:pt x="1068" y="2106"/>
                    <a:pt x="955" y="2021"/>
                    <a:pt x="478" y="1993"/>
                  </a:cubicBezTo>
                  <a:cubicBezTo>
                    <a:pt x="253" y="1965"/>
                    <a:pt x="1" y="1993"/>
                    <a:pt x="29" y="1656"/>
                  </a:cubicBezTo>
                  <a:cubicBezTo>
                    <a:pt x="113" y="1348"/>
                    <a:pt x="338" y="1544"/>
                    <a:pt x="506" y="1516"/>
                  </a:cubicBezTo>
                  <a:cubicBezTo>
                    <a:pt x="646" y="1460"/>
                    <a:pt x="815" y="1404"/>
                    <a:pt x="871" y="1235"/>
                  </a:cubicBezTo>
                  <a:cubicBezTo>
                    <a:pt x="955" y="1151"/>
                    <a:pt x="1039" y="1123"/>
                    <a:pt x="1152" y="1095"/>
                  </a:cubicBezTo>
                  <a:cubicBezTo>
                    <a:pt x="1320" y="1039"/>
                    <a:pt x="1461" y="983"/>
                    <a:pt x="1517" y="786"/>
                  </a:cubicBezTo>
                  <a:cubicBezTo>
                    <a:pt x="1545" y="730"/>
                    <a:pt x="1573" y="674"/>
                    <a:pt x="1657" y="702"/>
                  </a:cubicBezTo>
                  <a:cubicBezTo>
                    <a:pt x="1713" y="702"/>
                    <a:pt x="1741" y="758"/>
                    <a:pt x="1769" y="814"/>
                  </a:cubicBezTo>
                  <a:cubicBezTo>
                    <a:pt x="1797" y="898"/>
                    <a:pt x="1685" y="1039"/>
                    <a:pt x="1882" y="1039"/>
                  </a:cubicBezTo>
                  <a:cubicBezTo>
                    <a:pt x="2050" y="1011"/>
                    <a:pt x="2050" y="870"/>
                    <a:pt x="2078" y="786"/>
                  </a:cubicBezTo>
                  <a:cubicBezTo>
                    <a:pt x="2106" y="702"/>
                    <a:pt x="2106" y="646"/>
                    <a:pt x="2106" y="562"/>
                  </a:cubicBezTo>
                  <a:cubicBezTo>
                    <a:pt x="2134" y="533"/>
                    <a:pt x="2134" y="505"/>
                    <a:pt x="2162" y="477"/>
                  </a:cubicBezTo>
                  <a:cubicBezTo>
                    <a:pt x="2415" y="337"/>
                    <a:pt x="2527" y="533"/>
                    <a:pt x="2668" y="674"/>
                  </a:cubicBezTo>
                  <a:cubicBezTo>
                    <a:pt x="2724" y="730"/>
                    <a:pt x="2724" y="842"/>
                    <a:pt x="2780" y="842"/>
                  </a:cubicBezTo>
                  <a:cubicBezTo>
                    <a:pt x="3173" y="983"/>
                    <a:pt x="3229" y="1263"/>
                    <a:pt x="3173" y="1628"/>
                  </a:cubicBezTo>
                  <a:cubicBezTo>
                    <a:pt x="3257" y="1320"/>
                    <a:pt x="3454" y="1432"/>
                    <a:pt x="3622" y="1488"/>
                  </a:cubicBezTo>
                  <a:cubicBezTo>
                    <a:pt x="3650" y="1488"/>
                    <a:pt x="3678" y="1488"/>
                    <a:pt x="3678" y="1460"/>
                  </a:cubicBezTo>
                  <a:cubicBezTo>
                    <a:pt x="3622" y="1235"/>
                    <a:pt x="3735" y="1011"/>
                    <a:pt x="3650" y="786"/>
                  </a:cubicBezTo>
                  <a:cubicBezTo>
                    <a:pt x="3622" y="674"/>
                    <a:pt x="3678" y="618"/>
                    <a:pt x="3791" y="618"/>
                  </a:cubicBezTo>
                  <a:cubicBezTo>
                    <a:pt x="3931" y="646"/>
                    <a:pt x="4072" y="562"/>
                    <a:pt x="4212" y="477"/>
                  </a:cubicBezTo>
                  <a:cubicBezTo>
                    <a:pt x="4296" y="449"/>
                    <a:pt x="4380" y="421"/>
                    <a:pt x="4324" y="309"/>
                  </a:cubicBezTo>
                  <a:cubicBezTo>
                    <a:pt x="4296" y="197"/>
                    <a:pt x="4268" y="84"/>
                    <a:pt x="4408" y="56"/>
                  </a:cubicBezTo>
                  <a:cubicBezTo>
                    <a:pt x="4577" y="0"/>
                    <a:pt x="4689" y="169"/>
                    <a:pt x="4830" y="253"/>
                  </a:cubicBezTo>
                  <a:cubicBezTo>
                    <a:pt x="4914" y="309"/>
                    <a:pt x="4830" y="393"/>
                    <a:pt x="4773" y="477"/>
                  </a:cubicBezTo>
                  <a:cubicBezTo>
                    <a:pt x="4745" y="505"/>
                    <a:pt x="4717" y="533"/>
                    <a:pt x="4745" y="590"/>
                  </a:cubicBezTo>
                  <a:cubicBezTo>
                    <a:pt x="4858" y="590"/>
                    <a:pt x="5026" y="449"/>
                    <a:pt x="5082" y="674"/>
                  </a:cubicBezTo>
                  <a:cubicBezTo>
                    <a:pt x="5138" y="870"/>
                    <a:pt x="5335" y="1039"/>
                    <a:pt x="5110" y="1235"/>
                  </a:cubicBezTo>
                  <a:cubicBezTo>
                    <a:pt x="5054" y="1263"/>
                    <a:pt x="5026" y="1291"/>
                    <a:pt x="4998" y="1320"/>
                  </a:cubicBezTo>
                  <a:cubicBezTo>
                    <a:pt x="4942" y="1404"/>
                    <a:pt x="4914" y="1488"/>
                    <a:pt x="4942" y="1544"/>
                  </a:cubicBezTo>
                  <a:cubicBezTo>
                    <a:pt x="4998" y="1656"/>
                    <a:pt x="5110" y="1600"/>
                    <a:pt x="5166" y="1572"/>
                  </a:cubicBezTo>
                  <a:cubicBezTo>
                    <a:pt x="5419" y="1320"/>
                    <a:pt x="5812" y="1572"/>
                    <a:pt x="6065" y="1291"/>
                  </a:cubicBezTo>
                  <a:cubicBezTo>
                    <a:pt x="6121" y="1235"/>
                    <a:pt x="6261" y="1320"/>
                    <a:pt x="6233" y="1460"/>
                  </a:cubicBezTo>
                  <a:cubicBezTo>
                    <a:pt x="6233" y="1544"/>
                    <a:pt x="6205" y="1600"/>
                    <a:pt x="6205" y="1685"/>
                  </a:cubicBezTo>
                  <a:cubicBezTo>
                    <a:pt x="6233" y="1741"/>
                    <a:pt x="6233" y="1769"/>
                    <a:pt x="6205" y="182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" name="Google Shape;2128;p70"/>
            <p:cNvSpPr/>
            <p:nvPr/>
          </p:nvSpPr>
          <p:spPr>
            <a:xfrm>
              <a:off x="4688350" y="721700"/>
              <a:ext cx="140400" cy="112325"/>
            </a:xfrm>
            <a:custGeom>
              <a:avLst/>
              <a:gdLst/>
              <a:ahLst/>
              <a:cxnLst/>
              <a:rect l="l" t="t" r="r" b="b"/>
              <a:pathLst>
                <a:path w="5616" h="4493" extrusionOk="0">
                  <a:moveTo>
                    <a:pt x="4830" y="3398"/>
                  </a:moveTo>
                  <a:cubicBezTo>
                    <a:pt x="4886" y="3341"/>
                    <a:pt x="5111" y="3426"/>
                    <a:pt x="5026" y="3201"/>
                  </a:cubicBezTo>
                  <a:cubicBezTo>
                    <a:pt x="4970" y="3117"/>
                    <a:pt x="4998" y="2920"/>
                    <a:pt x="5167" y="3117"/>
                  </a:cubicBezTo>
                  <a:cubicBezTo>
                    <a:pt x="5195" y="3145"/>
                    <a:pt x="5223" y="3173"/>
                    <a:pt x="5251" y="3145"/>
                  </a:cubicBezTo>
                  <a:cubicBezTo>
                    <a:pt x="5391" y="2948"/>
                    <a:pt x="5504" y="3173"/>
                    <a:pt x="5616" y="3173"/>
                  </a:cubicBezTo>
                  <a:cubicBezTo>
                    <a:pt x="5419" y="3369"/>
                    <a:pt x="5363" y="3706"/>
                    <a:pt x="5167" y="3931"/>
                  </a:cubicBezTo>
                  <a:cubicBezTo>
                    <a:pt x="4942" y="3763"/>
                    <a:pt x="4689" y="3819"/>
                    <a:pt x="4381" y="3791"/>
                  </a:cubicBezTo>
                  <a:cubicBezTo>
                    <a:pt x="4465" y="3959"/>
                    <a:pt x="4661" y="3959"/>
                    <a:pt x="4717" y="4099"/>
                  </a:cubicBezTo>
                  <a:cubicBezTo>
                    <a:pt x="4774" y="4296"/>
                    <a:pt x="4633" y="4184"/>
                    <a:pt x="4577" y="4212"/>
                  </a:cubicBezTo>
                  <a:cubicBezTo>
                    <a:pt x="4465" y="4156"/>
                    <a:pt x="4381" y="4099"/>
                    <a:pt x="4268" y="4128"/>
                  </a:cubicBezTo>
                  <a:cubicBezTo>
                    <a:pt x="4100" y="4212"/>
                    <a:pt x="4016" y="4156"/>
                    <a:pt x="3988" y="3959"/>
                  </a:cubicBezTo>
                  <a:cubicBezTo>
                    <a:pt x="3988" y="3931"/>
                    <a:pt x="3959" y="3847"/>
                    <a:pt x="3875" y="3847"/>
                  </a:cubicBezTo>
                  <a:cubicBezTo>
                    <a:pt x="3847" y="4184"/>
                    <a:pt x="3847" y="4184"/>
                    <a:pt x="3510" y="4324"/>
                  </a:cubicBezTo>
                  <a:cubicBezTo>
                    <a:pt x="3370" y="4380"/>
                    <a:pt x="3258" y="4492"/>
                    <a:pt x="3145" y="4324"/>
                  </a:cubicBezTo>
                  <a:cubicBezTo>
                    <a:pt x="3089" y="4240"/>
                    <a:pt x="2977" y="4324"/>
                    <a:pt x="2865" y="4296"/>
                  </a:cubicBezTo>
                  <a:cubicBezTo>
                    <a:pt x="2865" y="4268"/>
                    <a:pt x="2865" y="4240"/>
                    <a:pt x="2893" y="4240"/>
                  </a:cubicBezTo>
                  <a:cubicBezTo>
                    <a:pt x="2893" y="4043"/>
                    <a:pt x="2780" y="3931"/>
                    <a:pt x="2612" y="3847"/>
                  </a:cubicBezTo>
                  <a:cubicBezTo>
                    <a:pt x="2584" y="3819"/>
                    <a:pt x="2528" y="3791"/>
                    <a:pt x="2528" y="3734"/>
                  </a:cubicBezTo>
                  <a:cubicBezTo>
                    <a:pt x="2528" y="3398"/>
                    <a:pt x="2472" y="3875"/>
                    <a:pt x="2472" y="3706"/>
                  </a:cubicBezTo>
                  <a:cubicBezTo>
                    <a:pt x="2387" y="3763"/>
                    <a:pt x="2247" y="3763"/>
                    <a:pt x="2163" y="3734"/>
                  </a:cubicBezTo>
                  <a:cubicBezTo>
                    <a:pt x="1994" y="3594"/>
                    <a:pt x="2135" y="3819"/>
                    <a:pt x="2078" y="3819"/>
                  </a:cubicBezTo>
                  <a:lnTo>
                    <a:pt x="2078" y="3819"/>
                  </a:lnTo>
                  <a:cubicBezTo>
                    <a:pt x="2050" y="3847"/>
                    <a:pt x="2022" y="3875"/>
                    <a:pt x="1994" y="3875"/>
                  </a:cubicBezTo>
                  <a:cubicBezTo>
                    <a:pt x="1966" y="3931"/>
                    <a:pt x="1938" y="3959"/>
                    <a:pt x="1910" y="3987"/>
                  </a:cubicBezTo>
                  <a:cubicBezTo>
                    <a:pt x="1713" y="4240"/>
                    <a:pt x="1713" y="4240"/>
                    <a:pt x="1461" y="4099"/>
                  </a:cubicBezTo>
                  <a:cubicBezTo>
                    <a:pt x="1377" y="4156"/>
                    <a:pt x="1517" y="4268"/>
                    <a:pt x="1405" y="4296"/>
                  </a:cubicBezTo>
                  <a:cubicBezTo>
                    <a:pt x="1264" y="4268"/>
                    <a:pt x="1180" y="4128"/>
                    <a:pt x="1068" y="4015"/>
                  </a:cubicBezTo>
                  <a:cubicBezTo>
                    <a:pt x="1012" y="3931"/>
                    <a:pt x="1236" y="3819"/>
                    <a:pt x="1068" y="3706"/>
                  </a:cubicBezTo>
                  <a:cubicBezTo>
                    <a:pt x="1040" y="3706"/>
                    <a:pt x="1012" y="3678"/>
                    <a:pt x="984" y="3650"/>
                  </a:cubicBezTo>
                  <a:cubicBezTo>
                    <a:pt x="731" y="3313"/>
                    <a:pt x="787" y="3173"/>
                    <a:pt x="1208" y="3117"/>
                  </a:cubicBezTo>
                  <a:cubicBezTo>
                    <a:pt x="1377" y="3117"/>
                    <a:pt x="1545" y="2948"/>
                    <a:pt x="1742" y="3061"/>
                  </a:cubicBezTo>
                  <a:cubicBezTo>
                    <a:pt x="1798" y="3089"/>
                    <a:pt x="1713" y="3201"/>
                    <a:pt x="1826" y="3145"/>
                  </a:cubicBezTo>
                  <a:cubicBezTo>
                    <a:pt x="1910" y="3173"/>
                    <a:pt x="1994" y="3201"/>
                    <a:pt x="1966" y="3089"/>
                  </a:cubicBezTo>
                  <a:cubicBezTo>
                    <a:pt x="1938" y="2836"/>
                    <a:pt x="1910" y="2583"/>
                    <a:pt x="1573" y="2583"/>
                  </a:cubicBezTo>
                  <a:cubicBezTo>
                    <a:pt x="1489" y="2583"/>
                    <a:pt x="1405" y="2555"/>
                    <a:pt x="1349" y="2499"/>
                  </a:cubicBezTo>
                  <a:cubicBezTo>
                    <a:pt x="1096" y="2387"/>
                    <a:pt x="1068" y="2246"/>
                    <a:pt x="1264" y="2078"/>
                  </a:cubicBezTo>
                  <a:cubicBezTo>
                    <a:pt x="1320" y="2022"/>
                    <a:pt x="1377" y="1994"/>
                    <a:pt x="1433" y="1938"/>
                  </a:cubicBezTo>
                  <a:cubicBezTo>
                    <a:pt x="1489" y="1910"/>
                    <a:pt x="1517" y="1853"/>
                    <a:pt x="1517" y="1797"/>
                  </a:cubicBezTo>
                  <a:cubicBezTo>
                    <a:pt x="1489" y="1853"/>
                    <a:pt x="1489" y="1910"/>
                    <a:pt x="1433" y="1938"/>
                  </a:cubicBezTo>
                  <a:cubicBezTo>
                    <a:pt x="1264" y="1966"/>
                    <a:pt x="1208" y="1825"/>
                    <a:pt x="1152" y="1741"/>
                  </a:cubicBezTo>
                  <a:cubicBezTo>
                    <a:pt x="1096" y="1657"/>
                    <a:pt x="1068" y="1741"/>
                    <a:pt x="1012" y="1741"/>
                  </a:cubicBezTo>
                  <a:cubicBezTo>
                    <a:pt x="927" y="1741"/>
                    <a:pt x="984" y="1797"/>
                    <a:pt x="984" y="1825"/>
                  </a:cubicBezTo>
                  <a:cubicBezTo>
                    <a:pt x="984" y="1853"/>
                    <a:pt x="984" y="1882"/>
                    <a:pt x="984" y="1882"/>
                  </a:cubicBezTo>
                  <a:lnTo>
                    <a:pt x="787" y="2696"/>
                  </a:lnTo>
                  <a:cubicBezTo>
                    <a:pt x="731" y="2780"/>
                    <a:pt x="647" y="2780"/>
                    <a:pt x="562" y="2752"/>
                  </a:cubicBezTo>
                  <a:cubicBezTo>
                    <a:pt x="478" y="2724"/>
                    <a:pt x="394" y="2640"/>
                    <a:pt x="422" y="2555"/>
                  </a:cubicBezTo>
                  <a:cubicBezTo>
                    <a:pt x="562" y="2246"/>
                    <a:pt x="394" y="2190"/>
                    <a:pt x="169" y="2134"/>
                  </a:cubicBezTo>
                  <a:cubicBezTo>
                    <a:pt x="85" y="2106"/>
                    <a:pt x="1" y="2050"/>
                    <a:pt x="1" y="1938"/>
                  </a:cubicBezTo>
                  <a:cubicBezTo>
                    <a:pt x="141" y="1825"/>
                    <a:pt x="338" y="1769"/>
                    <a:pt x="310" y="1545"/>
                  </a:cubicBezTo>
                  <a:cubicBezTo>
                    <a:pt x="310" y="1432"/>
                    <a:pt x="871" y="1152"/>
                    <a:pt x="1040" y="1180"/>
                  </a:cubicBezTo>
                  <a:cubicBezTo>
                    <a:pt x="1096" y="1208"/>
                    <a:pt x="1152" y="1292"/>
                    <a:pt x="1180" y="1152"/>
                  </a:cubicBezTo>
                  <a:cubicBezTo>
                    <a:pt x="1264" y="927"/>
                    <a:pt x="1433" y="843"/>
                    <a:pt x="1685" y="871"/>
                  </a:cubicBezTo>
                  <a:cubicBezTo>
                    <a:pt x="1713" y="562"/>
                    <a:pt x="1657" y="394"/>
                    <a:pt x="1320" y="450"/>
                  </a:cubicBezTo>
                  <a:cubicBezTo>
                    <a:pt x="1377" y="365"/>
                    <a:pt x="1433" y="281"/>
                    <a:pt x="1433" y="197"/>
                  </a:cubicBezTo>
                  <a:cubicBezTo>
                    <a:pt x="1545" y="197"/>
                    <a:pt x="1685" y="169"/>
                    <a:pt x="1770" y="85"/>
                  </a:cubicBezTo>
                  <a:cubicBezTo>
                    <a:pt x="1854" y="1"/>
                    <a:pt x="1910" y="1"/>
                    <a:pt x="1994" y="57"/>
                  </a:cubicBezTo>
                  <a:cubicBezTo>
                    <a:pt x="2078" y="113"/>
                    <a:pt x="2078" y="169"/>
                    <a:pt x="2050" y="253"/>
                  </a:cubicBezTo>
                  <a:cubicBezTo>
                    <a:pt x="2022" y="365"/>
                    <a:pt x="1994" y="478"/>
                    <a:pt x="2078" y="590"/>
                  </a:cubicBezTo>
                  <a:cubicBezTo>
                    <a:pt x="2107" y="590"/>
                    <a:pt x="2135" y="590"/>
                    <a:pt x="2135" y="590"/>
                  </a:cubicBezTo>
                  <a:cubicBezTo>
                    <a:pt x="2247" y="646"/>
                    <a:pt x="2247" y="702"/>
                    <a:pt x="2163" y="815"/>
                  </a:cubicBezTo>
                  <a:cubicBezTo>
                    <a:pt x="1966" y="1095"/>
                    <a:pt x="2050" y="1460"/>
                    <a:pt x="1742" y="1741"/>
                  </a:cubicBezTo>
                  <a:cubicBezTo>
                    <a:pt x="1994" y="1797"/>
                    <a:pt x="2107" y="1685"/>
                    <a:pt x="2247" y="1769"/>
                  </a:cubicBezTo>
                  <a:cubicBezTo>
                    <a:pt x="2275" y="1769"/>
                    <a:pt x="2303" y="1797"/>
                    <a:pt x="2303" y="1825"/>
                  </a:cubicBezTo>
                  <a:cubicBezTo>
                    <a:pt x="2303" y="1938"/>
                    <a:pt x="2191" y="1994"/>
                    <a:pt x="2191" y="2134"/>
                  </a:cubicBezTo>
                  <a:cubicBezTo>
                    <a:pt x="2303" y="1910"/>
                    <a:pt x="2472" y="1853"/>
                    <a:pt x="2668" y="1938"/>
                  </a:cubicBezTo>
                  <a:cubicBezTo>
                    <a:pt x="2752" y="1966"/>
                    <a:pt x="2780" y="1994"/>
                    <a:pt x="2865" y="1910"/>
                  </a:cubicBezTo>
                  <a:cubicBezTo>
                    <a:pt x="2949" y="1825"/>
                    <a:pt x="3089" y="1882"/>
                    <a:pt x="3089" y="2022"/>
                  </a:cubicBezTo>
                  <a:cubicBezTo>
                    <a:pt x="3145" y="2415"/>
                    <a:pt x="3230" y="2836"/>
                    <a:pt x="3061" y="3229"/>
                  </a:cubicBezTo>
                  <a:cubicBezTo>
                    <a:pt x="2949" y="3482"/>
                    <a:pt x="3230" y="3482"/>
                    <a:pt x="3286" y="3622"/>
                  </a:cubicBezTo>
                  <a:cubicBezTo>
                    <a:pt x="3342" y="3763"/>
                    <a:pt x="3454" y="3734"/>
                    <a:pt x="3566" y="3650"/>
                  </a:cubicBezTo>
                  <a:cubicBezTo>
                    <a:pt x="3679" y="3594"/>
                    <a:pt x="3819" y="3594"/>
                    <a:pt x="3931" y="3594"/>
                  </a:cubicBezTo>
                  <a:cubicBezTo>
                    <a:pt x="4128" y="3622"/>
                    <a:pt x="4296" y="3566"/>
                    <a:pt x="4381" y="3454"/>
                  </a:cubicBezTo>
                  <a:cubicBezTo>
                    <a:pt x="4549" y="3257"/>
                    <a:pt x="4661" y="3285"/>
                    <a:pt x="4830" y="339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9" name="Google Shape;2129;p70"/>
            <p:cNvSpPr/>
            <p:nvPr/>
          </p:nvSpPr>
          <p:spPr>
            <a:xfrm>
              <a:off x="4837150" y="819250"/>
              <a:ext cx="28100" cy="18975"/>
            </a:xfrm>
            <a:custGeom>
              <a:avLst/>
              <a:gdLst/>
              <a:ahLst/>
              <a:cxnLst/>
              <a:rect l="l" t="t" r="r" b="b"/>
              <a:pathLst>
                <a:path w="1124" h="759" extrusionOk="0">
                  <a:moveTo>
                    <a:pt x="1124" y="310"/>
                  </a:moveTo>
                  <a:cubicBezTo>
                    <a:pt x="983" y="394"/>
                    <a:pt x="955" y="478"/>
                    <a:pt x="871" y="534"/>
                  </a:cubicBezTo>
                  <a:cubicBezTo>
                    <a:pt x="675" y="759"/>
                    <a:pt x="338" y="731"/>
                    <a:pt x="141" y="506"/>
                  </a:cubicBezTo>
                  <a:cubicBezTo>
                    <a:pt x="85" y="422"/>
                    <a:pt x="1" y="338"/>
                    <a:pt x="85" y="254"/>
                  </a:cubicBezTo>
                  <a:cubicBezTo>
                    <a:pt x="141" y="197"/>
                    <a:pt x="282" y="85"/>
                    <a:pt x="366" y="169"/>
                  </a:cubicBezTo>
                  <a:cubicBezTo>
                    <a:pt x="478" y="226"/>
                    <a:pt x="562" y="197"/>
                    <a:pt x="618" y="141"/>
                  </a:cubicBezTo>
                  <a:cubicBezTo>
                    <a:pt x="787" y="1"/>
                    <a:pt x="899" y="1"/>
                    <a:pt x="983" y="226"/>
                  </a:cubicBezTo>
                  <a:cubicBezTo>
                    <a:pt x="983" y="254"/>
                    <a:pt x="1040" y="282"/>
                    <a:pt x="1124" y="31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0" name="Google Shape;2130;p70"/>
            <p:cNvSpPr/>
            <p:nvPr/>
          </p:nvSpPr>
          <p:spPr>
            <a:xfrm>
              <a:off x="4842075" y="805225"/>
              <a:ext cx="4225" cy="4925"/>
            </a:xfrm>
            <a:custGeom>
              <a:avLst/>
              <a:gdLst/>
              <a:ahLst/>
              <a:cxnLst/>
              <a:rect l="l" t="t" r="r" b="b"/>
              <a:pathLst>
                <a:path w="169" h="197" extrusionOk="0">
                  <a:moveTo>
                    <a:pt x="169" y="28"/>
                  </a:moveTo>
                  <a:cubicBezTo>
                    <a:pt x="169" y="28"/>
                    <a:pt x="169" y="28"/>
                    <a:pt x="169" y="57"/>
                  </a:cubicBezTo>
                  <a:cubicBezTo>
                    <a:pt x="141" y="85"/>
                    <a:pt x="169" y="197"/>
                    <a:pt x="113" y="169"/>
                  </a:cubicBezTo>
                  <a:cubicBezTo>
                    <a:pt x="0" y="141"/>
                    <a:pt x="85" y="57"/>
                    <a:pt x="113" y="0"/>
                  </a:cubicBezTo>
                  <a:cubicBezTo>
                    <a:pt x="113" y="0"/>
                    <a:pt x="141" y="0"/>
                    <a:pt x="169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1" name="Google Shape;2131;p70"/>
            <p:cNvSpPr/>
            <p:nvPr/>
          </p:nvSpPr>
          <p:spPr>
            <a:xfrm>
              <a:off x="4943850" y="830500"/>
              <a:ext cx="4225" cy="3525"/>
            </a:xfrm>
            <a:custGeom>
              <a:avLst/>
              <a:gdLst/>
              <a:ahLst/>
              <a:cxnLst/>
              <a:rect l="l" t="t" r="r" b="b"/>
              <a:pathLst>
                <a:path w="169" h="141" extrusionOk="0">
                  <a:moveTo>
                    <a:pt x="169" y="140"/>
                  </a:moveTo>
                  <a:cubicBezTo>
                    <a:pt x="112" y="112"/>
                    <a:pt x="56" y="84"/>
                    <a:pt x="0" y="28"/>
                  </a:cubicBezTo>
                  <a:cubicBezTo>
                    <a:pt x="140" y="0"/>
                    <a:pt x="169" y="56"/>
                    <a:pt x="169" y="14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2" name="Google Shape;2132;p70"/>
            <p:cNvSpPr/>
            <p:nvPr/>
          </p:nvSpPr>
          <p:spPr>
            <a:xfrm>
              <a:off x="4945250" y="821375"/>
              <a:ext cx="1425" cy="2825"/>
            </a:xfrm>
            <a:custGeom>
              <a:avLst/>
              <a:gdLst/>
              <a:ahLst/>
              <a:cxnLst/>
              <a:rect l="l" t="t" r="r" b="b"/>
              <a:pathLst>
                <a:path w="57" h="113" extrusionOk="0">
                  <a:moveTo>
                    <a:pt x="56" y="56"/>
                  </a:moveTo>
                  <a:cubicBezTo>
                    <a:pt x="56" y="56"/>
                    <a:pt x="28" y="84"/>
                    <a:pt x="28" y="112"/>
                  </a:cubicBezTo>
                  <a:cubicBezTo>
                    <a:pt x="28" y="84"/>
                    <a:pt x="0" y="56"/>
                    <a:pt x="0" y="56"/>
                  </a:cubicBezTo>
                  <a:cubicBezTo>
                    <a:pt x="0" y="28"/>
                    <a:pt x="28" y="0"/>
                    <a:pt x="28" y="0"/>
                  </a:cubicBezTo>
                  <a:cubicBezTo>
                    <a:pt x="56" y="28"/>
                    <a:pt x="56" y="28"/>
                    <a:pt x="56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3" name="Google Shape;2133;p70"/>
            <p:cNvSpPr/>
            <p:nvPr/>
          </p:nvSpPr>
          <p:spPr>
            <a:xfrm>
              <a:off x="4934725" y="820675"/>
              <a:ext cx="1425" cy="4225"/>
            </a:xfrm>
            <a:custGeom>
              <a:avLst/>
              <a:gdLst/>
              <a:ahLst/>
              <a:cxnLst/>
              <a:rect l="l" t="t" r="r" b="b"/>
              <a:pathLst>
                <a:path w="57" h="169" extrusionOk="0">
                  <a:moveTo>
                    <a:pt x="56" y="112"/>
                  </a:moveTo>
                  <a:cubicBezTo>
                    <a:pt x="56" y="140"/>
                    <a:pt x="28" y="140"/>
                    <a:pt x="28" y="169"/>
                  </a:cubicBezTo>
                  <a:cubicBezTo>
                    <a:pt x="28" y="140"/>
                    <a:pt x="0" y="112"/>
                    <a:pt x="0" y="84"/>
                  </a:cubicBezTo>
                  <a:cubicBezTo>
                    <a:pt x="0" y="56"/>
                    <a:pt x="0" y="28"/>
                    <a:pt x="0" y="0"/>
                  </a:cubicBezTo>
                  <a:cubicBezTo>
                    <a:pt x="56" y="28"/>
                    <a:pt x="56" y="56"/>
                    <a:pt x="56" y="11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" name="Google Shape;2134;p70"/>
            <p:cNvSpPr/>
            <p:nvPr/>
          </p:nvSpPr>
          <p:spPr>
            <a:xfrm>
              <a:off x="4867325" y="826275"/>
              <a:ext cx="2150" cy="4250"/>
            </a:xfrm>
            <a:custGeom>
              <a:avLst/>
              <a:gdLst/>
              <a:ahLst/>
              <a:cxnLst/>
              <a:rect l="l" t="t" r="r" b="b"/>
              <a:pathLst>
                <a:path w="86" h="170" extrusionOk="0">
                  <a:moveTo>
                    <a:pt x="85" y="85"/>
                  </a:moveTo>
                  <a:cubicBezTo>
                    <a:pt x="57" y="113"/>
                    <a:pt x="57" y="141"/>
                    <a:pt x="57" y="169"/>
                  </a:cubicBezTo>
                  <a:cubicBezTo>
                    <a:pt x="29" y="141"/>
                    <a:pt x="1" y="141"/>
                    <a:pt x="1" y="113"/>
                  </a:cubicBezTo>
                  <a:cubicBezTo>
                    <a:pt x="1" y="57"/>
                    <a:pt x="29" y="29"/>
                    <a:pt x="85" y="1"/>
                  </a:cubicBezTo>
                  <a:cubicBezTo>
                    <a:pt x="85" y="29"/>
                    <a:pt x="85" y="57"/>
                    <a:pt x="85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" name="Google Shape;2135;p70"/>
            <p:cNvSpPr/>
            <p:nvPr/>
          </p:nvSpPr>
          <p:spPr>
            <a:xfrm>
              <a:off x="5000000" y="789775"/>
              <a:ext cx="1425" cy="2850"/>
            </a:xfrm>
            <a:custGeom>
              <a:avLst/>
              <a:gdLst/>
              <a:ahLst/>
              <a:cxnLst/>
              <a:rect l="l" t="t" r="r" b="b"/>
              <a:pathLst>
                <a:path w="57" h="114" extrusionOk="0">
                  <a:moveTo>
                    <a:pt x="28" y="1"/>
                  </a:moveTo>
                  <a:cubicBezTo>
                    <a:pt x="56" y="29"/>
                    <a:pt x="56" y="29"/>
                    <a:pt x="56" y="29"/>
                  </a:cubicBezTo>
                  <a:cubicBezTo>
                    <a:pt x="56" y="57"/>
                    <a:pt x="56" y="85"/>
                    <a:pt x="28" y="85"/>
                  </a:cubicBezTo>
                  <a:cubicBezTo>
                    <a:pt x="0" y="113"/>
                    <a:pt x="0" y="113"/>
                    <a:pt x="0" y="57"/>
                  </a:cubicBezTo>
                  <a:cubicBezTo>
                    <a:pt x="28" y="57"/>
                    <a:pt x="28" y="29"/>
                    <a:pt x="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6" name="Google Shape;2136;p70"/>
            <p:cNvSpPr/>
            <p:nvPr/>
          </p:nvSpPr>
          <p:spPr>
            <a:xfrm>
              <a:off x="4941025" y="8178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29"/>
                  </a:moveTo>
                  <a:cubicBezTo>
                    <a:pt x="57" y="57"/>
                    <a:pt x="57" y="57"/>
                    <a:pt x="29" y="57"/>
                  </a:cubicBezTo>
                  <a:cubicBezTo>
                    <a:pt x="29" y="57"/>
                    <a:pt x="29" y="29"/>
                    <a:pt x="1" y="29"/>
                  </a:cubicBezTo>
                  <a:cubicBezTo>
                    <a:pt x="29" y="1"/>
                    <a:pt x="57" y="29"/>
                    <a:pt x="57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7" name="Google Shape;2137;p70"/>
            <p:cNvSpPr/>
            <p:nvPr/>
          </p:nvSpPr>
          <p:spPr>
            <a:xfrm>
              <a:off x="4940325" y="824175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9" y="0"/>
                  </a:moveTo>
                  <a:cubicBezTo>
                    <a:pt x="29" y="0"/>
                    <a:pt x="29" y="29"/>
                    <a:pt x="29" y="29"/>
                  </a:cubicBezTo>
                  <a:cubicBezTo>
                    <a:pt x="29" y="29"/>
                    <a:pt x="29" y="57"/>
                    <a:pt x="1" y="57"/>
                  </a:cubicBezTo>
                  <a:cubicBezTo>
                    <a:pt x="1" y="29"/>
                    <a:pt x="1" y="0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" name="Google Shape;2138;p70"/>
            <p:cNvSpPr/>
            <p:nvPr/>
          </p:nvSpPr>
          <p:spPr>
            <a:xfrm>
              <a:off x="4734675" y="603075"/>
              <a:ext cx="315175" cy="186725"/>
            </a:xfrm>
            <a:custGeom>
              <a:avLst/>
              <a:gdLst/>
              <a:ahLst/>
              <a:cxnLst/>
              <a:rect l="l" t="t" r="r" b="b"/>
              <a:pathLst>
                <a:path w="12607" h="7469" extrusionOk="0">
                  <a:moveTo>
                    <a:pt x="5503" y="7272"/>
                  </a:moveTo>
                  <a:cubicBezTo>
                    <a:pt x="5447" y="7328"/>
                    <a:pt x="5391" y="7300"/>
                    <a:pt x="5335" y="7244"/>
                  </a:cubicBezTo>
                  <a:cubicBezTo>
                    <a:pt x="5139" y="7132"/>
                    <a:pt x="5139" y="7132"/>
                    <a:pt x="5110" y="7385"/>
                  </a:cubicBezTo>
                  <a:cubicBezTo>
                    <a:pt x="5110" y="7413"/>
                    <a:pt x="5110" y="7441"/>
                    <a:pt x="5054" y="7469"/>
                  </a:cubicBezTo>
                  <a:cubicBezTo>
                    <a:pt x="4914" y="7385"/>
                    <a:pt x="4970" y="7160"/>
                    <a:pt x="4802" y="7104"/>
                  </a:cubicBezTo>
                  <a:cubicBezTo>
                    <a:pt x="4745" y="7076"/>
                    <a:pt x="4802" y="7020"/>
                    <a:pt x="4802" y="6963"/>
                  </a:cubicBezTo>
                  <a:cubicBezTo>
                    <a:pt x="4830" y="6879"/>
                    <a:pt x="4942" y="6907"/>
                    <a:pt x="4998" y="6823"/>
                  </a:cubicBezTo>
                  <a:cubicBezTo>
                    <a:pt x="4886" y="6767"/>
                    <a:pt x="4717" y="6823"/>
                    <a:pt x="4633" y="6711"/>
                  </a:cubicBezTo>
                  <a:cubicBezTo>
                    <a:pt x="4577" y="6627"/>
                    <a:pt x="4409" y="6683"/>
                    <a:pt x="4465" y="6486"/>
                  </a:cubicBezTo>
                  <a:cubicBezTo>
                    <a:pt x="4493" y="6402"/>
                    <a:pt x="4324" y="6318"/>
                    <a:pt x="4240" y="6233"/>
                  </a:cubicBezTo>
                  <a:cubicBezTo>
                    <a:pt x="4156" y="6149"/>
                    <a:pt x="4044" y="6205"/>
                    <a:pt x="3959" y="6233"/>
                  </a:cubicBezTo>
                  <a:cubicBezTo>
                    <a:pt x="3875" y="6177"/>
                    <a:pt x="3931" y="5981"/>
                    <a:pt x="3763" y="6009"/>
                  </a:cubicBezTo>
                  <a:cubicBezTo>
                    <a:pt x="3679" y="6009"/>
                    <a:pt x="3651" y="6093"/>
                    <a:pt x="3679" y="6177"/>
                  </a:cubicBezTo>
                  <a:cubicBezTo>
                    <a:pt x="3679" y="6233"/>
                    <a:pt x="3707" y="6262"/>
                    <a:pt x="3791" y="6233"/>
                  </a:cubicBezTo>
                  <a:cubicBezTo>
                    <a:pt x="3847" y="6205"/>
                    <a:pt x="3903" y="6177"/>
                    <a:pt x="3959" y="6233"/>
                  </a:cubicBezTo>
                  <a:cubicBezTo>
                    <a:pt x="3987" y="6290"/>
                    <a:pt x="4100" y="6346"/>
                    <a:pt x="4044" y="6402"/>
                  </a:cubicBezTo>
                  <a:cubicBezTo>
                    <a:pt x="3903" y="6514"/>
                    <a:pt x="3987" y="6655"/>
                    <a:pt x="3959" y="6767"/>
                  </a:cubicBezTo>
                  <a:cubicBezTo>
                    <a:pt x="3903" y="6795"/>
                    <a:pt x="3847" y="6795"/>
                    <a:pt x="3791" y="6795"/>
                  </a:cubicBezTo>
                  <a:cubicBezTo>
                    <a:pt x="3482" y="6851"/>
                    <a:pt x="3482" y="6851"/>
                    <a:pt x="3510" y="6542"/>
                  </a:cubicBezTo>
                  <a:cubicBezTo>
                    <a:pt x="3510" y="6514"/>
                    <a:pt x="3510" y="6486"/>
                    <a:pt x="3510" y="6486"/>
                  </a:cubicBezTo>
                  <a:cubicBezTo>
                    <a:pt x="3510" y="6458"/>
                    <a:pt x="3482" y="6458"/>
                    <a:pt x="3482" y="6458"/>
                  </a:cubicBezTo>
                  <a:cubicBezTo>
                    <a:pt x="3370" y="6430"/>
                    <a:pt x="3426" y="6514"/>
                    <a:pt x="3426" y="6570"/>
                  </a:cubicBezTo>
                  <a:cubicBezTo>
                    <a:pt x="3398" y="6711"/>
                    <a:pt x="3314" y="6795"/>
                    <a:pt x="3173" y="6823"/>
                  </a:cubicBezTo>
                  <a:cubicBezTo>
                    <a:pt x="3005" y="6851"/>
                    <a:pt x="2864" y="6907"/>
                    <a:pt x="2724" y="6991"/>
                  </a:cubicBezTo>
                  <a:cubicBezTo>
                    <a:pt x="2556" y="7020"/>
                    <a:pt x="2443" y="7104"/>
                    <a:pt x="2359" y="7244"/>
                  </a:cubicBezTo>
                  <a:cubicBezTo>
                    <a:pt x="2359" y="7300"/>
                    <a:pt x="2359" y="7356"/>
                    <a:pt x="2359" y="7441"/>
                  </a:cubicBezTo>
                  <a:cubicBezTo>
                    <a:pt x="2247" y="7385"/>
                    <a:pt x="2219" y="7216"/>
                    <a:pt x="2078" y="7244"/>
                  </a:cubicBezTo>
                  <a:cubicBezTo>
                    <a:pt x="1994" y="7244"/>
                    <a:pt x="1966" y="7300"/>
                    <a:pt x="1910" y="7356"/>
                  </a:cubicBezTo>
                  <a:cubicBezTo>
                    <a:pt x="1882" y="7413"/>
                    <a:pt x="1826" y="7469"/>
                    <a:pt x="1741" y="7441"/>
                  </a:cubicBezTo>
                  <a:cubicBezTo>
                    <a:pt x="1685" y="7413"/>
                    <a:pt x="1685" y="7356"/>
                    <a:pt x="1713" y="7328"/>
                  </a:cubicBezTo>
                  <a:cubicBezTo>
                    <a:pt x="1938" y="7076"/>
                    <a:pt x="1798" y="6823"/>
                    <a:pt x="1770" y="6570"/>
                  </a:cubicBezTo>
                  <a:cubicBezTo>
                    <a:pt x="1798" y="6542"/>
                    <a:pt x="1826" y="6542"/>
                    <a:pt x="1882" y="6514"/>
                  </a:cubicBezTo>
                  <a:cubicBezTo>
                    <a:pt x="1966" y="6458"/>
                    <a:pt x="1994" y="6346"/>
                    <a:pt x="1966" y="6233"/>
                  </a:cubicBezTo>
                  <a:cubicBezTo>
                    <a:pt x="1966" y="6205"/>
                    <a:pt x="1910" y="6205"/>
                    <a:pt x="1882" y="6205"/>
                  </a:cubicBezTo>
                  <a:cubicBezTo>
                    <a:pt x="1770" y="6262"/>
                    <a:pt x="1854" y="6374"/>
                    <a:pt x="1854" y="6458"/>
                  </a:cubicBezTo>
                  <a:cubicBezTo>
                    <a:pt x="1854" y="6514"/>
                    <a:pt x="1798" y="6542"/>
                    <a:pt x="1770" y="6570"/>
                  </a:cubicBezTo>
                  <a:cubicBezTo>
                    <a:pt x="1601" y="6711"/>
                    <a:pt x="1433" y="6795"/>
                    <a:pt x="1264" y="6907"/>
                  </a:cubicBezTo>
                  <a:cubicBezTo>
                    <a:pt x="1208" y="6739"/>
                    <a:pt x="1180" y="6570"/>
                    <a:pt x="1320" y="6430"/>
                  </a:cubicBezTo>
                  <a:cubicBezTo>
                    <a:pt x="1348" y="6402"/>
                    <a:pt x="1377" y="6346"/>
                    <a:pt x="1348" y="6290"/>
                  </a:cubicBezTo>
                  <a:cubicBezTo>
                    <a:pt x="1292" y="6233"/>
                    <a:pt x="1236" y="6233"/>
                    <a:pt x="1180" y="6262"/>
                  </a:cubicBezTo>
                  <a:cubicBezTo>
                    <a:pt x="1040" y="6318"/>
                    <a:pt x="843" y="6262"/>
                    <a:pt x="759" y="6486"/>
                  </a:cubicBezTo>
                  <a:cubicBezTo>
                    <a:pt x="731" y="6598"/>
                    <a:pt x="562" y="6627"/>
                    <a:pt x="422" y="6542"/>
                  </a:cubicBezTo>
                  <a:cubicBezTo>
                    <a:pt x="422" y="6346"/>
                    <a:pt x="590" y="6121"/>
                    <a:pt x="338" y="5953"/>
                  </a:cubicBezTo>
                  <a:cubicBezTo>
                    <a:pt x="254" y="5897"/>
                    <a:pt x="113" y="5756"/>
                    <a:pt x="254" y="5644"/>
                  </a:cubicBezTo>
                  <a:cubicBezTo>
                    <a:pt x="394" y="5504"/>
                    <a:pt x="478" y="5644"/>
                    <a:pt x="590" y="5728"/>
                  </a:cubicBezTo>
                  <a:cubicBezTo>
                    <a:pt x="647" y="5588"/>
                    <a:pt x="590" y="5391"/>
                    <a:pt x="619" y="5307"/>
                  </a:cubicBezTo>
                  <a:cubicBezTo>
                    <a:pt x="647" y="5195"/>
                    <a:pt x="590" y="5223"/>
                    <a:pt x="619" y="5251"/>
                  </a:cubicBezTo>
                  <a:cubicBezTo>
                    <a:pt x="647" y="5251"/>
                    <a:pt x="647" y="5279"/>
                    <a:pt x="619" y="5307"/>
                  </a:cubicBezTo>
                  <a:cubicBezTo>
                    <a:pt x="534" y="5672"/>
                    <a:pt x="366" y="5307"/>
                    <a:pt x="254" y="5335"/>
                  </a:cubicBezTo>
                  <a:cubicBezTo>
                    <a:pt x="254" y="5279"/>
                    <a:pt x="282" y="5223"/>
                    <a:pt x="338" y="5195"/>
                  </a:cubicBezTo>
                  <a:cubicBezTo>
                    <a:pt x="534" y="5054"/>
                    <a:pt x="562" y="4858"/>
                    <a:pt x="338" y="4774"/>
                  </a:cubicBezTo>
                  <a:cubicBezTo>
                    <a:pt x="169" y="4717"/>
                    <a:pt x="197" y="4549"/>
                    <a:pt x="57" y="4493"/>
                  </a:cubicBezTo>
                  <a:cubicBezTo>
                    <a:pt x="1" y="4493"/>
                    <a:pt x="29" y="4381"/>
                    <a:pt x="85" y="4324"/>
                  </a:cubicBezTo>
                  <a:cubicBezTo>
                    <a:pt x="141" y="4296"/>
                    <a:pt x="197" y="4324"/>
                    <a:pt x="225" y="4381"/>
                  </a:cubicBezTo>
                  <a:cubicBezTo>
                    <a:pt x="254" y="4409"/>
                    <a:pt x="282" y="4437"/>
                    <a:pt x="282" y="4465"/>
                  </a:cubicBezTo>
                  <a:cubicBezTo>
                    <a:pt x="338" y="4605"/>
                    <a:pt x="394" y="4689"/>
                    <a:pt x="506" y="4493"/>
                  </a:cubicBezTo>
                  <a:cubicBezTo>
                    <a:pt x="787" y="4605"/>
                    <a:pt x="815" y="4381"/>
                    <a:pt x="871" y="4156"/>
                  </a:cubicBezTo>
                  <a:cubicBezTo>
                    <a:pt x="787" y="4128"/>
                    <a:pt x="590" y="4296"/>
                    <a:pt x="562" y="4044"/>
                  </a:cubicBezTo>
                  <a:cubicBezTo>
                    <a:pt x="562" y="3987"/>
                    <a:pt x="450" y="4016"/>
                    <a:pt x="366" y="4044"/>
                  </a:cubicBezTo>
                  <a:cubicBezTo>
                    <a:pt x="338" y="4072"/>
                    <a:pt x="282" y="4128"/>
                    <a:pt x="254" y="4044"/>
                  </a:cubicBezTo>
                  <a:cubicBezTo>
                    <a:pt x="225" y="4044"/>
                    <a:pt x="254" y="3987"/>
                    <a:pt x="254" y="3959"/>
                  </a:cubicBezTo>
                  <a:cubicBezTo>
                    <a:pt x="282" y="3903"/>
                    <a:pt x="338" y="3875"/>
                    <a:pt x="394" y="3903"/>
                  </a:cubicBezTo>
                  <a:cubicBezTo>
                    <a:pt x="478" y="3931"/>
                    <a:pt x="562" y="3959"/>
                    <a:pt x="647" y="3959"/>
                  </a:cubicBezTo>
                  <a:cubicBezTo>
                    <a:pt x="815" y="4016"/>
                    <a:pt x="983" y="3959"/>
                    <a:pt x="1068" y="3763"/>
                  </a:cubicBezTo>
                  <a:cubicBezTo>
                    <a:pt x="1152" y="3735"/>
                    <a:pt x="1208" y="3679"/>
                    <a:pt x="1152" y="3594"/>
                  </a:cubicBezTo>
                  <a:cubicBezTo>
                    <a:pt x="1096" y="3482"/>
                    <a:pt x="1040" y="3370"/>
                    <a:pt x="1012" y="3258"/>
                  </a:cubicBezTo>
                  <a:cubicBezTo>
                    <a:pt x="1068" y="3201"/>
                    <a:pt x="1152" y="3314"/>
                    <a:pt x="1208" y="3229"/>
                  </a:cubicBezTo>
                  <a:cubicBezTo>
                    <a:pt x="1124" y="3117"/>
                    <a:pt x="1040" y="3033"/>
                    <a:pt x="899" y="3117"/>
                  </a:cubicBezTo>
                  <a:cubicBezTo>
                    <a:pt x="731" y="3229"/>
                    <a:pt x="534" y="3258"/>
                    <a:pt x="310" y="3286"/>
                  </a:cubicBezTo>
                  <a:cubicBezTo>
                    <a:pt x="338" y="3229"/>
                    <a:pt x="366" y="3173"/>
                    <a:pt x="450" y="3145"/>
                  </a:cubicBezTo>
                  <a:cubicBezTo>
                    <a:pt x="506" y="3117"/>
                    <a:pt x="590" y="3117"/>
                    <a:pt x="619" y="3033"/>
                  </a:cubicBezTo>
                  <a:cubicBezTo>
                    <a:pt x="675" y="2836"/>
                    <a:pt x="843" y="2808"/>
                    <a:pt x="1012" y="2780"/>
                  </a:cubicBezTo>
                  <a:cubicBezTo>
                    <a:pt x="1040" y="2752"/>
                    <a:pt x="1040" y="2724"/>
                    <a:pt x="1068" y="2724"/>
                  </a:cubicBezTo>
                  <a:cubicBezTo>
                    <a:pt x="1068" y="2471"/>
                    <a:pt x="1012" y="2191"/>
                    <a:pt x="1180" y="1938"/>
                  </a:cubicBezTo>
                  <a:cubicBezTo>
                    <a:pt x="1236" y="1826"/>
                    <a:pt x="1152" y="1742"/>
                    <a:pt x="1068" y="1657"/>
                  </a:cubicBezTo>
                  <a:cubicBezTo>
                    <a:pt x="983" y="1573"/>
                    <a:pt x="899" y="1489"/>
                    <a:pt x="871" y="1377"/>
                  </a:cubicBezTo>
                  <a:cubicBezTo>
                    <a:pt x="815" y="1236"/>
                    <a:pt x="843" y="1096"/>
                    <a:pt x="1040" y="1180"/>
                  </a:cubicBezTo>
                  <a:cubicBezTo>
                    <a:pt x="1264" y="1236"/>
                    <a:pt x="1433" y="1180"/>
                    <a:pt x="1629" y="1096"/>
                  </a:cubicBezTo>
                  <a:cubicBezTo>
                    <a:pt x="1798" y="1012"/>
                    <a:pt x="1938" y="1180"/>
                    <a:pt x="1938" y="1461"/>
                  </a:cubicBezTo>
                  <a:cubicBezTo>
                    <a:pt x="1910" y="1489"/>
                    <a:pt x="1798" y="1517"/>
                    <a:pt x="1854" y="1573"/>
                  </a:cubicBezTo>
                  <a:cubicBezTo>
                    <a:pt x="1938" y="1601"/>
                    <a:pt x="2022" y="1685"/>
                    <a:pt x="2106" y="1629"/>
                  </a:cubicBezTo>
                  <a:cubicBezTo>
                    <a:pt x="2303" y="1489"/>
                    <a:pt x="2668" y="1713"/>
                    <a:pt x="2724" y="1348"/>
                  </a:cubicBezTo>
                  <a:cubicBezTo>
                    <a:pt x="2752" y="1208"/>
                    <a:pt x="2864" y="1208"/>
                    <a:pt x="2893" y="1292"/>
                  </a:cubicBezTo>
                  <a:cubicBezTo>
                    <a:pt x="2949" y="1489"/>
                    <a:pt x="3117" y="1629"/>
                    <a:pt x="3145" y="1826"/>
                  </a:cubicBezTo>
                  <a:cubicBezTo>
                    <a:pt x="2977" y="1882"/>
                    <a:pt x="2977" y="1713"/>
                    <a:pt x="2864" y="1713"/>
                  </a:cubicBezTo>
                  <a:cubicBezTo>
                    <a:pt x="2808" y="1770"/>
                    <a:pt x="2780" y="1854"/>
                    <a:pt x="2696" y="1910"/>
                  </a:cubicBezTo>
                  <a:cubicBezTo>
                    <a:pt x="2584" y="1994"/>
                    <a:pt x="2584" y="2163"/>
                    <a:pt x="2640" y="2219"/>
                  </a:cubicBezTo>
                  <a:cubicBezTo>
                    <a:pt x="2864" y="2415"/>
                    <a:pt x="2864" y="2724"/>
                    <a:pt x="3033" y="2949"/>
                  </a:cubicBezTo>
                  <a:cubicBezTo>
                    <a:pt x="3145" y="2865"/>
                    <a:pt x="3229" y="2752"/>
                    <a:pt x="3173" y="2612"/>
                  </a:cubicBezTo>
                  <a:cubicBezTo>
                    <a:pt x="3454" y="2556"/>
                    <a:pt x="3622" y="2808"/>
                    <a:pt x="3875" y="2836"/>
                  </a:cubicBezTo>
                  <a:cubicBezTo>
                    <a:pt x="3931" y="2808"/>
                    <a:pt x="3903" y="2752"/>
                    <a:pt x="3903" y="2696"/>
                  </a:cubicBezTo>
                  <a:cubicBezTo>
                    <a:pt x="3903" y="2612"/>
                    <a:pt x="3847" y="2415"/>
                    <a:pt x="3791" y="2359"/>
                  </a:cubicBezTo>
                  <a:cubicBezTo>
                    <a:pt x="3735" y="2303"/>
                    <a:pt x="3707" y="2247"/>
                    <a:pt x="3707" y="2163"/>
                  </a:cubicBezTo>
                  <a:cubicBezTo>
                    <a:pt x="3763" y="2050"/>
                    <a:pt x="3819" y="2106"/>
                    <a:pt x="3875" y="2135"/>
                  </a:cubicBezTo>
                  <a:cubicBezTo>
                    <a:pt x="3959" y="2135"/>
                    <a:pt x="3987" y="2106"/>
                    <a:pt x="4044" y="2078"/>
                  </a:cubicBezTo>
                  <a:cubicBezTo>
                    <a:pt x="4072" y="2022"/>
                    <a:pt x="4100" y="1994"/>
                    <a:pt x="4156" y="1994"/>
                  </a:cubicBezTo>
                  <a:cubicBezTo>
                    <a:pt x="4633" y="2078"/>
                    <a:pt x="4830" y="1713"/>
                    <a:pt x="5110" y="1433"/>
                  </a:cubicBezTo>
                  <a:cubicBezTo>
                    <a:pt x="5195" y="1320"/>
                    <a:pt x="5251" y="1236"/>
                    <a:pt x="5082" y="1124"/>
                  </a:cubicBezTo>
                  <a:cubicBezTo>
                    <a:pt x="5026" y="1124"/>
                    <a:pt x="5054" y="1040"/>
                    <a:pt x="5082" y="955"/>
                  </a:cubicBezTo>
                  <a:cubicBezTo>
                    <a:pt x="5223" y="1040"/>
                    <a:pt x="5363" y="1096"/>
                    <a:pt x="5475" y="1180"/>
                  </a:cubicBezTo>
                  <a:cubicBezTo>
                    <a:pt x="5363" y="955"/>
                    <a:pt x="5644" y="899"/>
                    <a:pt x="5644" y="703"/>
                  </a:cubicBezTo>
                  <a:cubicBezTo>
                    <a:pt x="5644" y="619"/>
                    <a:pt x="6009" y="731"/>
                    <a:pt x="6009" y="871"/>
                  </a:cubicBezTo>
                  <a:cubicBezTo>
                    <a:pt x="6037" y="1068"/>
                    <a:pt x="6093" y="1096"/>
                    <a:pt x="6233" y="1012"/>
                  </a:cubicBezTo>
                  <a:cubicBezTo>
                    <a:pt x="6290" y="983"/>
                    <a:pt x="6318" y="955"/>
                    <a:pt x="6346" y="1012"/>
                  </a:cubicBezTo>
                  <a:cubicBezTo>
                    <a:pt x="6374" y="1068"/>
                    <a:pt x="6374" y="1124"/>
                    <a:pt x="6318" y="1152"/>
                  </a:cubicBezTo>
                  <a:cubicBezTo>
                    <a:pt x="6205" y="1208"/>
                    <a:pt x="6121" y="1320"/>
                    <a:pt x="6149" y="1489"/>
                  </a:cubicBezTo>
                  <a:cubicBezTo>
                    <a:pt x="5981" y="1377"/>
                    <a:pt x="5840" y="1236"/>
                    <a:pt x="5644" y="1377"/>
                  </a:cubicBezTo>
                  <a:cubicBezTo>
                    <a:pt x="5672" y="1461"/>
                    <a:pt x="5728" y="1433"/>
                    <a:pt x="5784" y="1461"/>
                  </a:cubicBezTo>
                  <a:cubicBezTo>
                    <a:pt x="5840" y="1461"/>
                    <a:pt x="5925" y="1461"/>
                    <a:pt x="5897" y="1545"/>
                  </a:cubicBezTo>
                  <a:cubicBezTo>
                    <a:pt x="5868" y="1657"/>
                    <a:pt x="5812" y="1601"/>
                    <a:pt x="5728" y="1573"/>
                  </a:cubicBezTo>
                  <a:cubicBezTo>
                    <a:pt x="5560" y="1517"/>
                    <a:pt x="5475" y="1657"/>
                    <a:pt x="5363" y="1742"/>
                  </a:cubicBezTo>
                  <a:cubicBezTo>
                    <a:pt x="5195" y="1938"/>
                    <a:pt x="5167" y="2163"/>
                    <a:pt x="5139" y="2415"/>
                  </a:cubicBezTo>
                  <a:cubicBezTo>
                    <a:pt x="5110" y="2528"/>
                    <a:pt x="5139" y="2584"/>
                    <a:pt x="4998" y="2556"/>
                  </a:cubicBezTo>
                  <a:cubicBezTo>
                    <a:pt x="4858" y="2556"/>
                    <a:pt x="4858" y="2696"/>
                    <a:pt x="4886" y="2808"/>
                  </a:cubicBezTo>
                  <a:cubicBezTo>
                    <a:pt x="4970" y="2977"/>
                    <a:pt x="4998" y="3117"/>
                    <a:pt x="4745" y="3201"/>
                  </a:cubicBezTo>
                  <a:cubicBezTo>
                    <a:pt x="4886" y="3258"/>
                    <a:pt x="4998" y="3454"/>
                    <a:pt x="5082" y="3201"/>
                  </a:cubicBezTo>
                  <a:cubicBezTo>
                    <a:pt x="5110" y="3145"/>
                    <a:pt x="5279" y="3145"/>
                    <a:pt x="5363" y="3173"/>
                  </a:cubicBezTo>
                  <a:cubicBezTo>
                    <a:pt x="5391" y="3342"/>
                    <a:pt x="5139" y="3258"/>
                    <a:pt x="5195" y="3454"/>
                  </a:cubicBezTo>
                  <a:cubicBezTo>
                    <a:pt x="5307" y="3370"/>
                    <a:pt x="5503" y="3454"/>
                    <a:pt x="5532" y="3173"/>
                  </a:cubicBezTo>
                  <a:cubicBezTo>
                    <a:pt x="5532" y="3117"/>
                    <a:pt x="5700" y="3061"/>
                    <a:pt x="5812" y="3117"/>
                  </a:cubicBezTo>
                  <a:cubicBezTo>
                    <a:pt x="5925" y="3201"/>
                    <a:pt x="5981" y="3173"/>
                    <a:pt x="6037" y="3033"/>
                  </a:cubicBezTo>
                  <a:cubicBezTo>
                    <a:pt x="6065" y="2977"/>
                    <a:pt x="6093" y="2949"/>
                    <a:pt x="6177" y="2949"/>
                  </a:cubicBezTo>
                  <a:cubicBezTo>
                    <a:pt x="6205" y="2949"/>
                    <a:pt x="6290" y="2949"/>
                    <a:pt x="6233" y="3033"/>
                  </a:cubicBezTo>
                  <a:cubicBezTo>
                    <a:pt x="6177" y="3117"/>
                    <a:pt x="6177" y="3173"/>
                    <a:pt x="6290" y="3145"/>
                  </a:cubicBezTo>
                  <a:cubicBezTo>
                    <a:pt x="6402" y="3145"/>
                    <a:pt x="6486" y="3089"/>
                    <a:pt x="6486" y="2977"/>
                  </a:cubicBezTo>
                  <a:cubicBezTo>
                    <a:pt x="6458" y="2893"/>
                    <a:pt x="6430" y="2752"/>
                    <a:pt x="6318" y="2808"/>
                  </a:cubicBezTo>
                  <a:cubicBezTo>
                    <a:pt x="6205" y="2836"/>
                    <a:pt x="6093" y="2893"/>
                    <a:pt x="5981" y="2808"/>
                  </a:cubicBezTo>
                  <a:cubicBezTo>
                    <a:pt x="6037" y="2724"/>
                    <a:pt x="5784" y="2640"/>
                    <a:pt x="6009" y="2556"/>
                  </a:cubicBezTo>
                  <a:cubicBezTo>
                    <a:pt x="6065" y="2528"/>
                    <a:pt x="6009" y="2443"/>
                    <a:pt x="5981" y="2415"/>
                  </a:cubicBezTo>
                  <a:cubicBezTo>
                    <a:pt x="5897" y="2331"/>
                    <a:pt x="5812" y="2275"/>
                    <a:pt x="5812" y="2163"/>
                  </a:cubicBezTo>
                  <a:cubicBezTo>
                    <a:pt x="5784" y="2163"/>
                    <a:pt x="5700" y="2191"/>
                    <a:pt x="5700" y="2163"/>
                  </a:cubicBezTo>
                  <a:cubicBezTo>
                    <a:pt x="5644" y="2050"/>
                    <a:pt x="5475" y="2135"/>
                    <a:pt x="5503" y="2022"/>
                  </a:cubicBezTo>
                  <a:cubicBezTo>
                    <a:pt x="5532" y="1854"/>
                    <a:pt x="5644" y="1994"/>
                    <a:pt x="5700" y="1994"/>
                  </a:cubicBezTo>
                  <a:cubicBezTo>
                    <a:pt x="5784" y="1994"/>
                    <a:pt x="5925" y="1966"/>
                    <a:pt x="5925" y="1910"/>
                  </a:cubicBezTo>
                  <a:cubicBezTo>
                    <a:pt x="5925" y="1629"/>
                    <a:pt x="6233" y="1713"/>
                    <a:pt x="6318" y="1573"/>
                  </a:cubicBezTo>
                  <a:cubicBezTo>
                    <a:pt x="6402" y="1629"/>
                    <a:pt x="6346" y="1657"/>
                    <a:pt x="6346" y="1685"/>
                  </a:cubicBezTo>
                  <a:cubicBezTo>
                    <a:pt x="6233" y="1938"/>
                    <a:pt x="6402" y="2022"/>
                    <a:pt x="6598" y="1994"/>
                  </a:cubicBezTo>
                  <a:cubicBezTo>
                    <a:pt x="6655" y="1966"/>
                    <a:pt x="6739" y="1938"/>
                    <a:pt x="6795" y="1910"/>
                  </a:cubicBezTo>
                  <a:cubicBezTo>
                    <a:pt x="6851" y="1882"/>
                    <a:pt x="6907" y="1826"/>
                    <a:pt x="6991" y="1854"/>
                  </a:cubicBezTo>
                  <a:cubicBezTo>
                    <a:pt x="7048" y="1910"/>
                    <a:pt x="7048" y="1994"/>
                    <a:pt x="6991" y="2050"/>
                  </a:cubicBezTo>
                  <a:cubicBezTo>
                    <a:pt x="6935" y="2163"/>
                    <a:pt x="7020" y="2247"/>
                    <a:pt x="7076" y="2331"/>
                  </a:cubicBezTo>
                  <a:cubicBezTo>
                    <a:pt x="7132" y="2415"/>
                    <a:pt x="7244" y="2415"/>
                    <a:pt x="7272" y="2303"/>
                  </a:cubicBezTo>
                  <a:cubicBezTo>
                    <a:pt x="7356" y="1966"/>
                    <a:pt x="7609" y="1966"/>
                    <a:pt x="7890" y="1938"/>
                  </a:cubicBezTo>
                  <a:cubicBezTo>
                    <a:pt x="7890" y="1770"/>
                    <a:pt x="7749" y="1742"/>
                    <a:pt x="7637" y="1685"/>
                  </a:cubicBezTo>
                  <a:cubicBezTo>
                    <a:pt x="7890" y="1601"/>
                    <a:pt x="8002" y="1657"/>
                    <a:pt x="8058" y="1854"/>
                  </a:cubicBezTo>
                  <a:cubicBezTo>
                    <a:pt x="8086" y="1910"/>
                    <a:pt x="8058" y="1966"/>
                    <a:pt x="8086" y="2050"/>
                  </a:cubicBezTo>
                  <a:cubicBezTo>
                    <a:pt x="8086" y="2219"/>
                    <a:pt x="8227" y="2247"/>
                    <a:pt x="8339" y="2275"/>
                  </a:cubicBezTo>
                  <a:cubicBezTo>
                    <a:pt x="8507" y="2275"/>
                    <a:pt x="8423" y="2106"/>
                    <a:pt x="8479" y="2078"/>
                  </a:cubicBezTo>
                  <a:lnTo>
                    <a:pt x="8507" y="2078"/>
                  </a:lnTo>
                  <a:cubicBezTo>
                    <a:pt x="8648" y="1966"/>
                    <a:pt x="8760" y="1994"/>
                    <a:pt x="8872" y="2163"/>
                  </a:cubicBezTo>
                  <a:cubicBezTo>
                    <a:pt x="8872" y="2191"/>
                    <a:pt x="8872" y="2219"/>
                    <a:pt x="8901" y="2247"/>
                  </a:cubicBezTo>
                  <a:cubicBezTo>
                    <a:pt x="9013" y="2387"/>
                    <a:pt x="9181" y="2443"/>
                    <a:pt x="9294" y="2387"/>
                  </a:cubicBezTo>
                  <a:cubicBezTo>
                    <a:pt x="9434" y="2303"/>
                    <a:pt x="9406" y="2135"/>
                    <a:pt x="9350" y="1994"/>
                  </a:cubicBezTo>
                  <a:cubicBezTo>
                    <a:pt x="9322" y="1882"/>
                    <a:pt x="9097" y="1798"/>
                    <a:pt x="9237" y="1629"/>
                  </a:cubicBezTo>
                  <a:cubicBezTo>
                    <a:pt x="9237" y="1601"/>
                    <a:pt x="9237" y="1573"/>
                    <a:pt x="9237" y="1573"/>
                  </a:cubicBezTo>
                  <a:cubicBezTo>
                    <a:pt x="9350" y="1489"/>
                    <a:pt x="9462" y="1433"/>
                    <a:pt x="9574" y="1405"/>
                  </a:cubicBezTo>
                  <a:cubicBezTo>
                    <a:pt x="9659" y="1405"/>
                    <a:pt x="9687" y="1461"/>
                    <a:pt x="9715" y="1489"/>
                  </a:cubicBezTo>
                  <a:cubicBezTo>
                    <a:pt x="9799" y="1573"/>
                    <a:pt x="9715" y="1573"/>
                    <a:pt x="9659" y="1601"/>
                  </a:cubicBezTo>
                  <a:cubicBezTo>
                    <a:pt x="9574" y="1657"/>
                    <a:pt x="9630" y="1713"/>
                    <a:pt x="9659" y="1742"/>
                  </a:cubicBezTo>
                  <a:cubicBezTo>
                    <a:pt x="9715" y="1798"/>
                    <a:pt x="9771" y="1770"/>
                    <a:pt x="9827" y="1742"/>
                  </a:cubicBezTo>
                  <a:cubicBezTo>
                    <a:pt x="9967" y="1573"/>
                    <a:pt x="9967" y="1573"/>
                    <a:pt x="10108" y="1770"/>
                  </a:cubicBezTo>
                  <a:cubicBezTo>
                    <a:pt x="10445" y="1657"/>
                    <a:pt x="10613" y="1348"/>
                    <a:pt x="10922" y="1180"/>
                  </a:cubicBezTo>
                  <a:cubicBezTo>
                    <a:pt x="10950" y="1152"/>
                    <a:pt x="11006" y="1068"/>
                    <a:pt x="11006" y="983"/>
                  </a:cubicBezTo>
                  <a:cubicBezTo>
                    <a:pt x="11034" y="871"/>
                    <a:pt x="10866" y="843"/>
                    <a:pt x="10838" y="731"/>
                  </a:cubicBezTo>
                  <a:cubicBezTo>
                    <a:pt x="10978" y="703"/>
                    <a:pt x="10978" y="590"/>
                    <a:pt x="10922" y="478"/>
                  </a:cubicBezTo>
                  <a:lnTo>
                    <a:pt x="10922" y="478"/>
                  </a:lnTo>
                  <a:cubicBezTo>
                    <a:pt x="11090" y="450"/>
                    <a:pt x="11006" y="310"/>
                    <a:pt x="11006" y="225"/>
                  </a:cubicBezTo>
                  <a:cubicBezTo>
                    <a:pt x="11034" y="197"/>
                    <a:pt x="11062" y="169"/>
                    <a:pt x="11090" y="141"/>
                  </a:cubicBezTo>
                  <a:lnTo>
                    <a:pt x="11175" y="141"/>
                  </a:lnTo>
                  <a:cubicBezTo>
                    <a:pt x="11175" y="113"/>
                    <a:pt x="11203" y="113"/>
                    <a:pt x="11231" y="85"/>
                  </a:cubicBezTo>
                  <a:lnTo>
                    <a:pt x="11231" y="85"/>
                  </a:lnTo>
                  <a:cubicBezTo>
                    <a:pt x="11343" y="113"/>
                    <a:pt x="11455" y="1"/>
                    <a:pt x="11540" y="169"/>
                  </a:cubicBezTo>
                  <a:cubicBezTo>
                    <a:pt x="11399" y="338"/>
                    <a:pt x="11399" y="534"/>
                    <a:pt x="11427" y="787"/>
                  </a:cubicBezTo>
                  <a:cubicBezTo>
                    <a:pt x="11540" y="787"/>
                    <a:pt x="11680" y="815"/>
                    <a:pt x="11736" y="675"/>
                  </a:cubicBezTo>
                  <a:cubicBezTo>
                    <a:pt x="11764" y="562"/>
                    <a:pt x="11792" y="506"/>
                    <a:pt x="11905" y="562"/>
                  </a:cubicBezTo>
                  <a:cubicBezTo>
                    <a:pt x="12017" y="647"/>
                    <a:pt x="12045" y="759"/>
                    <a:pt x="11961" y="843"/>
                  </a:cubicBezTo>
                  <a:cubicBezTo>
                    <a:pt x="11905" y="899"/>
                    <a:pt x="11905" y="1012"/>
                    <a:pt x="11820" y="983"/>
                  </a:cubicBezTo>
                  <a:cubicBezTo>
                    <a:pt x="11680" y="983"/>
                    <a:pt x="11680" y="1040"/>
                    <a:pt x="11680" y="1124"/>
                  </a:cubicBezTo>
                  <a:cubicBezTo>
                    <a:pt x="11680" y="1152"/>
                    <a:pt x="11652" y="1180"/>
                    <a:pt x="11652" y="1180"/>
                  </a:cubicBezTo>
                  <a:cubicBezTo>
                    <a:pt x="11540" y="1180"/>
                    <a:pt x="11427" y="1124"/>
                    <a:pt x="11343" y="1264"/>
                  </a:cubicBezTo>
                  <a:cubicBezTo>
                    <a:pt x="11287" y="1348"/>
                    <a:pt x="11147" y="1348"/>
                    <a:pt x="11034" y="1320"/>
                  </a:cubicBezTo>
                  <a:cubicBezTo>
                    <a:pt x="11034" y="1405"/>
                    <a:pt x="11090" y="1433"/>
                    <a:pt x="11118" y="1489"/>
                  </a:cubicBezTo>
                  <a:cubicBezTo>
                    <a:pt x="11147" y="1545"/>
                    <a:pt x="11259" y="1545"/>
                    <a:pt x="11175" y="1629"/>
                  </a:cubicBezTo>
                  <a:cubicBezTo>
                    <a:pt x="11147" y="1685"/>
                    <a:pt x="11090" y="1770"/>
                    <a:pt x="11006" y="1713"/>
                  </a:cubicBezTo>
                  <a:cubicBezTo>
                    <a:pt x="10894" y="1601"/>
                    <a:pt x="10838" y="1657"/>
                    <a:pt x="10838" y="1770"/>
                  </a:cubicBezTo>
                  <a:cubicBezTo>
                    <a:pt x="10810" y="1882"/>
                    <a:pt x="10810" y="1966"/>
                    <a:pt x="10782" y="2050"/>
                  </a:cubicBezTo>
                  <a:cubicBezTo>
                    <a:pt x="10753" y="2219"/>
                    <a:pt x="10978" y="2163"/>
                    <a:pt x="10950" y="2219"/>
                  </a:cubicBezTo>
                  <a:cubicBezTo>
                    <a:pt x="10866" y="2331"/>
                    <a:pt x="10922" y="2387"/>
                    <a:pt x="11006" y="2443"/>
                  </a:cubicBezTo>
                  <a:cubicBezTo>
                    <a:pt x="11062" y="2500"/>
                    <a:pt x="11090" y="2612"/>
                    <a:pt x="11203" y="2584"/>
                  </a:cubicBezTo>
                  <a:cubicBezTo>
                    <a:pt x="11231" y="2584"/>
                    <a:pt x="11259" y="2556"/>
                    <a:pt x="11259" y="2556"/>
                  </a:cubicBezTo>
                  <a:cubicBezTo>
                    <a:pt x="11371" y="2612"/>
                    <a:pt x="11287" y="2724"/>
                    <a:pt x="11371" y="2780"/>
                  </a:cubicBezTo>
                  <a:cubicBezTo>
                    <a:pt x="11427" y="2780"/>
                    <a:pt x="11427" y="2724"/>
                    <a:pt x="11455" y="2696"/>
                  </a:cubicBezTo>
                  <a:cubicBezTo>
                    <a:pt x="11455" y="2640"/>
                    <a:pt x="11540" y="2640"/>
                    <a:pt x="11540" y="2668"/>
                  </a:cubicBezTo>
                  <a:cubicBezTo>
                    <a:pt x="11511" y="2836"/>
                    <a:pt x="11708" y="2780"/>
                    <a:pt x="11736" y="2836"/>
                  </a:cubicBezTo>
                  <a:cubicBezTo>
                    <a:pt x="11764" y="3005"/>
                    <a:pt x="11905" y="2977"/>
                    <a:pt x="11989" y="3033"/>
                  </a:cubicBezTo>
                  <a:cubicBezTo>
                    <a:pt x="12045" y="3061"/>
                    <a:pt x="12073" y="3145"/>
                    <a:pt x="12045" y="3201"/>
                  </a:cubicBezTo>
                  <a:cubicBezTo>
                    <a:pt x="12017" y="3286"/>
                    <a:pt x="11989" y="3370"/>
                    <a:pt x="11989" y="3454"/>
                  </a:cubicBezTo>
                  <a:cubicBezTo>
                    <a:pt x="11961" y="3538"/>
                    <a:pt x="12017" y="3594"/>
                    <a:pt x="12101" y="3594"/>
                  </a:cubicBezTo>
                  <a:cubicBezTo>
                    <a:pt x="12129" y="3566"/>
                    <a:pt x="12157" y="3594"/>
                    <a:pt x="12185" y="3594"/>
                  </a:cubicBezTo>
                  <a:cubicBezTo>
                    <a:pt x="12185" y="3623"/>
                    <a:pt x="12185" y="3651"/>
                    <a:pt x="12185" y="3679"/>
                  </a:cubicBezTo>
                  <a:cubicBezTo>
                    <a:pt x="12213" y="3735"/>
                    <a:pt x="12213" y="3791"/>
                    <a:pt x="12129" y="3847"/>
                  </a:cubicBezTo>
                  <a:cubicBezTo>
                    <a:pt x="12017" y="3903"/>
                    <a:pt x="12045" y="3987"/>
                    <a:pt x="12073" y="4100"/>
                  </a:cubicBezTo>
                  <a:cubicBezTo>
                    <a:pt x="12073" y="4100"/>
                    <a:pt x="12073" y="4128"/>
                    <a:pt x="12073" y="4156"/>
                  </a:cubicBezTo>
                  <a:cubicBezTo>
                    <a:pt x="11989" y="4437"/>
                    <a:pt x="11652" y="4605"/>
                    <a:pt x="11483" y="4437"/>
                  </a:cubicBezTo>
                  <a:cubicBezTo>
                    <a:pt x="11455" y="4521"/>
                    <a:pt x="11511" y="4577"/>
                    <a:pt x="11540" y="4689"/>
                  </a:cubicBezTo>
                  <a:cubicBezTo>
                    <a:pt x="11764" y="4549"/>
                    <a:pt x="11876" y="4240"/>
                    <a:pt x="12185" y="4381"/>
                  </a:cubicBezTo>
                  <a:cubicBezTo>
                    <a:pt x="12213" y="4381"/>
                    <a:pt x="12241" y="4381"/>
                    <a:pt x="12269" y="4381"/>
                  </a:cubicBezTo>
                  <a:cubicBezTo>
                    <a:pt x="12326" y="4437"/>
                    <a:pt x="12382" y="4493"/>
                    <a:pt x="12466" y="4549"/>
                  </a:cubicBezTo>
                  <a:cubicBezTo>
                    <a:pt x="12438" y="4661"/>
                    <a:pt x="12550" y="4689"/>
                    <a:pt x="12606" y="4717"/>
                  </a:cubicBezTo>
                  <a:cubicBezTo>
                    <a:pt x="12550" y="4830"/>
                    <a:pt x="12438" y="4886"/>
                    <a:pt x="12438" y="4998"/>
                  </a:cubicBezTo>
                  <a:cubicBezTo>
                    <a:pt x="12410" y="5139"/>
                    <a:pt x="12354" y="5195"/>
                    <a:pt x="12213" y="5139"/>
                  </a:cubicBezTo>
                  <a:cubicBezTo>
                    <a:pt x="12157" y="5110"/>
                    <a:pt x="12101" y="5139"/>
                    <a:pt x="12101" y="5167"/>
                  </a:cubicBezTo>
                  <a:cubicBezTo>
                    <a:pt x="12017" y="5419"/>
                    <a:pt x="11905" y="5307"/>
                    <a:pt x="11792" y="5223"/>
                  </a:cubicBezTo>
                  <a:cubicBezTo>
                    <a:pt x="11736" y="5167"/>
                    <a:pt x="11680" y="5139"/>
                    <a:pt x="11624" y="5110"/>
                  </a:cubicBezTo>
                  <a:cubicBezTo>
                    <a:pt x="11540" y="5054"/>
                    <a:pt x="11483" y="5026"/>
                    <a:pt x="11427" y="5139"/>
                  </a:cubicBezTo>
                  <a:cubicBezTo>
                    <a:pt x="11343" y="5279"/>
                    <a:pt x="11231" y="5307"/>
                    <a:pt x="11090" y="5279"/>
                  </a:cubicBezTo>
                  <a:cubicBezTo>
                    <a:pt x="10950" y="5251"/>
                    <a:pt x="10838" y="5307"/>
                    <a:pt x="10725" y="5391"/>
                  </a:cubicBezTo>
                  <a:cubicBezTo>
                    <a:pt x="10669" y="5335"/>
                    <a:pt x="10725" y="5307"/>
                    <a:pt x="10725" y="5279"/>
                  </a:cubicBezTo>
                  <a:cubicBezTo>
                    <a:pt x="10753" y="5223"/>
                    <a:pt x="10782" y="5195"/>
                    <a:pt x="10753" y="5139"/>
                  </a:cubicBezTo>
                  <a:cubicBezTo>
                    <a:pt x="10725" y="5139"/>
                    <a:pt x="10669" y="5139"/>
                    <a:pt x="10641" y="5167"/>
                  </a:cubicBezTo>
                  <a:cubicBezTo>
                    <a:pt x="10585" y="5251"/>
                    <a:pt x="10529" y="5307"/>
                    <a:pt x="10473" y="5391"/>
                  </a:cubicBezTo>
                  <a:cubicBezTo>
                    <a:pt x="10388" y="5419"/>
                    <a:pt x="10388" y="5335"/>
                    <a:pt x="10360" y="5279"/>
                  </a:cubicBezTo>
                  <a:cubicBezTo>
                    <a:pt x="10304" y="5167"/>
                    <a:pt x="10248" y="5110"/>
                    <a:pt x="10080" y="5195"/>
                  </a:cubicBezTo>
                  <a:cubicBezTo>
                    <a:pt x="9995" y="5251"/>
                    <a:pt x="9939" y="5167"/>
                    <a:pt x="9939" y="5054"/>
                  </a:cubicBezTo>
                  <a:cubicBezTo>
                    <a:pt x="9939" y="5026"/>
                    <a:pt x="10024" y="4970"/>
                    <a:pt x="10024" y="4942"/>
                  </a:cubicBezTo>
                  <a:cubicBezTo>
                    <a:pt x="9911" y="4605"/>
                    <a:pt x="10220" y="4493"/>
                    <a:pt x="10417" y="4296"/>
                  </a:cubicBezTo>
                  <a:cubicBezTo>
                    <a:pt x="10501" y="4521"/>
                    <a:pt x="10445" y="4746"/>
                    <a:pt x="10585" y="4914"/>
                  </a:cubicBezTo>
                  <a:cubicBezTo>
                    <a:pt x="10613" y="4970"/>
                    <a:pt x="10641" y="5054"/>
                    <a:pt x="10725" y="4998"/>
                  </a:cubicBezTo>
                  <a:cubicBezTo>
                    <a:pt x="10810" y="4970"/>
                    <a:pt x="10810" y="4886"/>
                    <a:pt x="10782" y="4830"/>
                  </a:cubicBezTo>
                  <a:cubicBezTo>
                    <a:pt x="10753" y="4717"/>
                    <a:pt x="10669" y="4633"/>
                    <a:pt x="10613" y="4521"/>
                  </a:cubicBezTo>
                  <a:cubicBezTo>
                    <a:pt x="10669" y="4437"/>
                    <a:pt x="10753" y="4493"/>
                    <a:pt x="10810" y="4493"/>
                  </a:cubicBezTo>
                  <a:cubicBezTo>
                    <a:pt x="10838" y="4465"/>
                    <a:pt x="10866" y="4465"/>
                    <a:pt x="10894" y="4437"/>
                  </a:cubicBezTo>
                  <a:cubicBezTo>
                    <a:pt x="10922" y="4296"/>
                    <a:pt x="11006" y="4128"/>
                    <a:pt x="11062" y="4100"/>
                  </a:cubicBezTo>
                  <a:cubicBezTo>
                    <a:pt x="11062" y="4016"/>
                    <a:pt x="10978" y="4016"/>
                    <a:pt x="10922" y="4016"/>
                  </a:cubicBezTo>
                  <a:cubicBezTo>
                    <a:pt x="10810" y="3987"/>
                    <a:pt x="10753" y="3903"/>
                    <a:pt x="10725" y="3763"/>
                  </a:cubicBezTo>
                  <a:cubicBezTo>
                    <a:pt x="10697" y="3594"/>
                    <a:pt x="10641" y="3482"/>
                    <a:pt x="10669" y="3314"/>
                  </a:cubicBezTo>
                  <a:cubicBezTo>
                    <a:pt x="10669" y="3173"/>
                    <a:pt x="10529" y="3089"/>
                    <a:pt x="10473" y="2921"/>
                  </a:cubicBezTo>
                  <a:cubicBezTo>
                    <a:pt x="10360" y="3033"/>
                    <a:pt x="10304" y="3173"/>
                    <a:pt x="10108" y="3173"/>
                  </a:cubicBezTo>
                  <a:cubicBezTo>
                    <a:pt x="9995" y="3145"/>
                    <a:pt x="9911" y="3314"/>
                    <a:pt x="9967" y="3398"/>
                  </a:cubicBezTo>
                  <a:cubicBezTo>
                    <a:pt x="10024" y="3482"/>
                    <a:pt x="10136" y="3510"/>
                    <a:pt x="10164" y="3594"/>
                  </a:cubicBezTo>
                  <a:cubicBezTo>
                    <a:pt x="10164" y="3679"/>
                    <a:pt x="9967" y="3651"/>
                    <a:pt x="10052" y="3791"/>
                  </a:cubicBezTo>
                  <a:cubicBezTo>
                    <a:pt x="9883" y="3819"/>
                    <a:pt x="9883" y="3819"/>
                    <a:pt x="9883" y="3594"/>
                  </a:cubicBezTo>
                  <a:cubicBezTo>
                    <a:pt x="9771" y="3566"/>
                    <a:pt x="9687" y="3679"/>
                    <a:pt x="9574" y="3679"/>
                  </a:cubicBezTo>
                  <a:cubicBezTo>
                    <a:pt x="9518" y="3566"/>
                    <a:pt x="9490" y="3398"/>
                    <a:pt x="9322" y="3398"/>
                  </a:cubicBezTo>
                  <a:cubicBezTo>
                    <a:pt x="9266" y="3707"/>
                    <a:pt x="9546" y="3791"/>
                    <a:pt x="9659" y="3987"/>
                  </a:cubicBezTo>
                  <a:cubicBezTo>
                    <a:pt x="9574" y="4072"/>
                    <a:pt x="9518" y="4016"/>
                    <a:pt x="9462" y="4016"/>
                  </a:cubicBezTo>
                  <a:cubicBezTo>
                    <a:pt x="9406" y="3987"/>
                    <a:pt x="9322" y="3987"/>
                    <a:pt x="9350" y="4072"/>
                  </a:cubicBezTo>
                  <a:cubicBezTo>
                    <a:pt x="9434" y="4212"/>
                    <a:pt x="9237" y="4240"/>
                    <a:pt x="9209" y="4324"/>
                  </a:cubicBezTo>
                  <a:cubicBezTo>
                    <a:pt x="9294" y="4437"/>
                    <a:pt x="9490" y="4465"/>
                    <a:pt x="9518" y="4605"/>
                  </a:cubicBezTo>
                  <a:cubicBezTo>
                    <a:pt x="9518" y="4661"/>
                    <a:pt x="9490" y="4661"/>
                    <a:pt x="9434" y="4661"/>
                  </a:cubicBezTo>
                  <a:cubicBezTo>
                    <a:pt x="9153" y="4717"/>
                    <a:pt x="9125" y="4717"/>
                    <a:pt x="9097" y="4998"/>
                  </a:cubicBezTo>
                  <a:cubicBezTo>
                    <a:pt x="9097" y="5110"/>
                    <a:pt x="9013" y="5195"/>
                    <a:pt x="8985" y="5307"/>
                  </a:cubicBezTo>
                  <a:cubicBezTo>
                    <a:pt x="9153" y="5307"/>
                    <a:pt x="9237" y="5251"/>
                    <a:pt x="9322" y="5195"/>
                  </a:cubicBezTo>
                  <a:cubicBezTo>
                    <a:pt x="9378" y="5139"/>
                    <a:pt x="9434" y="5110"/>
                    <a:pt x="9518" y="5082"/>
                  </a:cubicBezTo>
                  <a:cubicBezTo>
                    <a:pt x="9630" y="5026"/>
                    <a:pt x="9743" y="5054"/>
                    <a:pt x="9771" y="5167"/>
                  </a:cubicBezTo>
                  <a:cubicBezTo>
                    <a:pt x="9799" y="5251"/>
                    <a:pt x="9771" y="5391"/>
                    <a:pt x="9630" y="5419"/>
                  </a:cubicBezTo>
                  <a:cubicBezTo>
                    <a:pt x="9490" y="5419"/>
                    <a:pt x="9434" y="5504"/>
                    <a:pt x="9406" y="5616"/>
                  </a:cubicBezTo>
                  <a:cubicBezTo>
                    <a:pt x="9378" y="5700"/>
                    <a:pt x="9378" y="5812"/>
                    <a:pt x="9462" y="5840"/>
                  </a:cubicBezTo>
                  <a:cubicBezTo>
                    <a:pt x="9630" y="5925"/>
                    <a:pt x="9546" y="5953"/>
                    <a:pt x="9462" y="6037"/>
                  </a:cubicBezTo>
                  <a:cubicBezTo>
                    <a:pt x="9406" y="6065"/>
                    <a:pt x="9490" y="6177"/>
                    <a:pt x="9378" y="6205"/>
                  </a:cubicBezTo>
                  <a:cubicBezTo>
                    <a:pt x="9237" y="6205"/>
                    <a:pt x="9322" y="6093"/>
                    <a:pt x="9294" y="6037"/>
                  </a:cubicBezTo>
                  <a:cubicBezTo>
                    <a:pt x="9181" y="5897"/>
                    <a:pt x="8929" y="5897"/>
                    <a:pt x="8788" y="6009"/>
                  </a:cubicBezTo>
                  <a:cubicBezTo>
                    <a:pt x="8648" y="6121"/>
                    <a:pt x="8536" y="6205"/>
                    <a:pt x="8395" y="6065"/>
                  </a:cubicBezTo>
                  <a:cubicBezTo>
                    <a:pt x="8339" y="5981"/>
                    <a:pt x="8283" y="6065"/>
                    <a:pt x="8283" y="6121"/>
                  </a:cubicBezTo>
                  <a:cubicBezTo>
                    <a:pt x="8255" y="6149"/>
                    <a:pt x="8255" y="6149"/>
                    <a:pt x="8255" y="6177"/>
                  </a:cubicBezTo>
                  <a:cubicBezTo>
                    <a:pt x="8255" y="6486"/>
                    <a:pt x="8255" y="6486"/>
                    <a:pt x="8058" y="6627"/>
                  </a:cubicBezTo>
                  <a:cubicBezTo>
                    <a:pt x="8171" y="6739"/>
                    <a:pt x="8367" y="6767"/>
                    <a:pt x="8311" y="6935"/>
                  </a:cubicBezTo>
                  <a:cubicBezTo>
                    <a:pt x="8283" y="7076"/>
                    <a:pt x="8199" y="7188"/>
                    <a:pt x="8058" y="7160"/>
                  </a:cubicBezTo>
                  <a:cubicBezTo>
                    <a:pt x="8002" y="7076"/>
                    <a:pt x="7974" y="6963"/>
                    <a:pt x="7834" y="7132"/>
                  </a:cubicBezTo>
                  <a:cubicBezTo>
                    <a:pt x="7721" y="7244"/>
                    <a:pt x="7609" y="7413"/>
                    <a:pt x="7413" y="7188"/>
                  </a:cubicBezTo>
                  <a:cubicBezTo>
                    <a:pt x="7356" y="7132"/>
                    <a:pt x="7328" y="7216"/>
                    <a:pt x="7272" y="7244"/>
                  </a:cubicBezTo>
                  <a:cubicBezTo>
                    <a:pt x="7132" y="7300"/>
                    <a:pt x="6991" y="7328"/>
                    <a:pt x="6851" y="7413"/>
                  </a:cubicBezTo>
                  <a:cubicBezTo>
                    <a:pt x="6767" y="7469"/>
                    <a:pt x="6739" y="7441"/>
                    <a:pt x="6683" y="7385"/>
                  </a:cubicBezTo>
                  <a:cubicBezTo>
                    <a:pt x="6598" y="7216"/>
                    <a:pt x="6655" y="7020"/>
                    <a:pt x="6823" y="6935"/>
                  </a:cubicBezTo>
                  <a:cubicBezTo>
                    <a:pt x="6935" y="6851"/>
                    <a:pt x="7048" y="6767"/>
                    <a:pt x="6879" y="6598"/>
                  </a:cubicBezTo>
                  <a:cubicBezTo>
                    <a:pt x="6795" y="6514"/>
                    <a:pt x="6879" y="6374"/>
                    <a:pt x="6795" y="6290"/>
                  </a:cubicBezTo>
                  <a:cubicBezTo>
                    <a:pt x="6655" y="6290"/>
                    <a:pt x="6795" y="6514"/>
                    <a:pt x="6626" y="6458"/>
                  </a:cubicBezTo>
                  <a:cubicBezTo>
                    <a:pt x="6514" y="6430"/>
                    <a:pt x="6486" y="6318"/>
                    <a:pt x="6402" y="6233"/>
                  </a:cubicBezTo>
                  <a:cubicBezTo>
                    <a:pt x="6430" y="6121"/>
                    <a:pt x="6570" y="6121"/>
                    <a:pt x="6626" y="6037"/>
                  </a:cubicBezTo>
                  <a:cubicBezTo>
                    <a:pt x="6626" y="5981"/>
                    <a:pt x="6598" y="5953"/>
                    <a:pt x="6570" y="5953"/>
                  </a:cubicBezTo>
                  <a:cubicBezTo>
                    <a:pt x="6486" y="5981"/>
                    <a:pt x="6402" y="6009"/>
                    <a:pt x="6374" y="5869"/>
                  </a:cubicBezTo>
                  <a:cubicBezTo>
                    <a:pt x="6374" y="5784"/>
                    <a:pt x="6290" y="5756"/>
                    <a:pt x="6233" y="5812"/>
                  </a:cubicBezTo>
                  <a:cubicBezTo>
                    <a:pt x="6149" y="5869"/>
                    <a:pt x="6177" y="5925"/>
                    <a:pt x="6233" y="5981"/>
                  </a:cubicBezTo>
                  <a:cubicBezTo>
                    <a:pt x="6262" y="6037"/>
                    <a:pt x="6318" y="6037"/>
                    <a:pt x="6318" y="6121"/>
                  </a:cubicBezTo>
                  <a:cubicBezTo>
                    <a:pt x="5812" y="6430"/>
                    <a:pt x="5812" y="6430"/>
                    <a:pt x="5532" y="6402"/>
                  </a:cubicBezTo>
                  <a:cubicBezTo>
                    <a:pt x="5532" y="6570"/>
                    <a:pt x="5700" y="6711"/>
                    <a:pt x="5560" y="6879"/>
                  </a:cubicBezTo>
                  <a:cubicBezTo>
                    <a:pt x="5503" y="6935"/>
                    <a:pt x="5588" y="7020"/>
                    <a:pt x="5616" y="7104"/>
                  </a:cubicBezTo>
                  <a:cubicBezTo>
                    <a:pt x="5756" y="7272"/>
                    <a:pt x="5616" y="7244"/>
                    <a:pt x="5503" y="72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" name="Google Shape;2139;p70"/>
            <p:cNvSpPr/>
            <p:nvPr/>
          </p:nvSpPr>
          <p:spPr>
            <a:xfrm>
              <a:off x="5041400" y="621325"/>
              <a:ext cx="89150" cy="72325"/>
            </a:xfrm>
            <a:custGeom>
              <a:avLst/>
              <a:gdLst/>
              <a:ahLst/>
              <a:cxnLst/>
              <a:rect l="l" t="t" r="r" b="b"/>
              <a:pathLst>
                <a:path w="3566" h="2893" extrusionOk="0">
                  <a:moveTo>
                    <a:pt x="29" y="422"/>
                  </a:moveTo>
                  <a:cubicBezTo>
                    <a:pt x="57" y="450"/>
                    <a:pt x="85" y="478"/>
                    <a:pt x="113" y="478"/>
                  </a:cubicBezTo>
                  <a:cubicBezTo>
                    <a:pt x="253" y="366"/>
                    <a:pt x="478" y="366"/>
                    <a:pt x="590" y="225"/>
                  </a:cubicBezTo>
                  <a:cubicBezTo>
                    <a:pt x="674" y="85"/>
                    <a:pt x="759" y="29"/>
                    <a:pt x="927" y="85"/>
                  </a:cubicBezTo>
                  <a:cubicBezTo>
                    <a:pt x="1095" y="141"/>
                    <a:pt x="955" y="310"/>
                    <a:pt x="1011" y="394"/>
                  </a:cubicBezTo>
                  <a:cubicBezTo>
                    <a:pt x="1236" y="366"/>
                    <a:pt x="1376" y="225"/>
                    <a:pt x="1488" y="1"/>
                  </a:cubicBezTo>
                  <a:cubicBezTo>
                    <a:pt x="1601" y="169"/>
                    <a:pt x="1769" y="197"/>
                    <a:pt x="1938" y="141"/>
                  </a:cubicBezTo>
                  <a:cubicBezTo>
                    <a:pt x="1994" y="225"/>
                    <a:pt x="2106" y="197"/>
                    <a:pt x="2106" y="197"/>
                  </a:cubicBezTo>
                  <a:cubicBezTo>
                    <a:pt x="2359" y="85"/>
                    <a:pt x="2527" y="113"/>
                    <a:pt x="2724" y="282"/>
                  </a:cubicBezTo>
                  <a:cubicBezTo>
                    <a:pt x="2780" y="366"/>
                    <a:pt x="2836" y="282"/>
                    <a:pt x="2836" y="197"/>
                  </a:cubicBezTo>
                  <a:cubicBezTo>
                    <a:pt x="2836" y="169"/>
                    <a:pt x="2808" y="113"/>
                    <a:pt x="2864" y="85"/>
                  </a:cubicBezTo>
                  <a:cubicBezTo>
                    <a:pt x="2948" y="113"/>
                    <a:pt x="3004" y="141"/>
                    <a:pt x="3061" y="225"/>
                  </a:cubicBezTo>
                  <a:cubicBezTo>
                    <a:pt x="3089" y="394"/>
                    <a:pt x="3145" y="534"/>
                    <a:pt x="2976" y="703"/>
                  </a:cubicBezTo>
                  <a:cubicBezTo>
                    <a:pt x="2892" y="759"/>
                    <a:pt x="2920" y="899"/>
                    <a:pt x="3061" y="927"/>
                  </a:cubicBezTo>
                  <a:cubicBezTo>
                    <a:pt x="3201" y="955"/>
                    <a:pt x="3201" y="1040"/>
                    <a:pt x="3201" y="1124"/>
                  </a:cubicBezTo>
                  <a:cubicBezTo>
                    <a:pt x="3173" y="1208"/>
                    <a:pt x="3117" y="1264"/>
                    <a:pt x="3201" y="1320"/>
                  </a:cubicBezTo>
                  <a:cubicBezTo>
                    <a:pt x="3285" y="1376"/>
                    <a:pt x="3341" y="1320"/>
                    <a:pt x="3398" y="1264"/>
                  </a:cubicBezTo>
                  <a:cubicBezTo>
                    <a:pt x="3426" y="1236"/>
                    <a:pt x="3454" y="1208"/>
                    <a:pt x="3510" y="1236"/>
                  </a:cubicBezTo>
                  <a:cubicBezTo>
                    <a:pt x="3566" y="1292"/>
                    <a:pt x="3510" y="1320"/>
                    <a:pt x="3482" y="1376"/>
                  </a:cubicBezTo>
                  <a:cubicBezTo>
                    <a:pt x="3341" y="1489"/>
                    <a:pt x="3145" y="1601"/>
                    <a:pt x="3117" y="1826"/>
                  </a:cubicBezTo>
                  <a:cubicBezTo>
                    <a:pt x="3117" y="1854"/>
                    <a:pt x="3089" y="1882"/>
                    <a:pt x="3061" y="1854"/>
                  </a:cubicBezTo>
                  <a:cubicBezTo>
                    <a:pt x="2976" y="1826"/>
                    <a:pt x="2948" y="1938"/>
                    <a:pt x="2892" y="1938"/>
                  </a:cubicBezTo>
                  <a:cubicBezTo>
                    <a:pt x="2752" y="1994"/>
                    <a:pt x="2864" y="2247"/>
                    <a:pt x="2696" y="2219"/>
                  </a:cubicBezTo>
                  <a:cubicBezTo>
                    <a:pt x="2583" y="2191"/>
                    <a:pt x="2696" y="1994"/>
                    <a:pt x="2555" y="1938"/>
                  </a:cubicBezTo>
                  <a:cubicBezTo>
                    <a:pt x="2471" y="2191"/>
                    <a:pt x="2359" y="2247"/>
                    <a:pt x="2022" y="2219"/>
                  </a:cubicBezTo>
                  <a:cubicBezTo>
                    <a:pt x="1853" y="2191"/>
                    <a:pt x="1881" y="2331"/>
                    <a:pt x="1910" y="2471"/>
                  </a:cubicBezTo>
                  <a:cubicBezTo>
                    <a:pt x="1910" y="2556"/>
                    <a:pt x="1825" y="2612"/>
                    <a:pt x="1769" y="2696"/>
                  </a:cubicBezTo>
                  <a:cubicBezTo>
                    <a:pt x="1713" y="2752"/>
                    <a:pt x="1657" y="2808"/>
                    <a:pt x="1601" y="2893"/>
                  </a:cubicBezTo>
                  <a:cubicBezTo>
                    <a:pt x="1517" y="2752"/>
                    <a:pt x="1488" y="2612"/>
                    <a:pt x="1657" y="2499"/>
                  </a:cubicBezTo>
                  <a:cubicBezTo>
                    <a:pt x="1685" y="2471"/>
                    <a:pt x="1741" y="2443"/>
                    <a:pt x="1713" y="2359"/>
                  </a:cubicBezTo>
                  <a:cubicBezTo>
                    <a:pt x="1685" y="2303"/>
                    <a:pt x="1601" y="2219"/>
                    <a:pt x="1517" y="2247"/>
                  </a:cubicBezTo>
                  <a:cubicBezTo>
                    <a:pt x="1292" y="2359"/>
                    <a:pt x="1067" y="2106"/>
                    <a:pt x="843" y="2219"/>
                  </a:cubicBezTo>
                  <a:cubicBezTo>
                    <a:pt x="843" y="2247"/>
                    <a:pt x="787" y="2219"/>
                    <a:pt x="787" y="2191"/>
                  </a:cubicBezTo>
                  <a:cubicBezTo>
                    <a:pt x="787" y="1910"/>
                    <a:pt x="534" y="1994"/>
                    <a:pt x="394" y="1910"/>
                  </a:cubicBezTo>
                  <a:cubicBezTo>
                    <a:pt x="365" y="1826"/>
                    <a:pt x="450" y="1798"/>
                    <a:pt x="478" y="1798"/>
                  </a:cubicBezTo>
                  <a:cubicBezTo>
                    <a:pt x="730" y="1713"/>
                    <a:pt x="787" y="1601"/>
                    <a:pt x="674" y="1376"/>
                  </a:cubicBezTo>
                  <a:cubicBezTo>
                    <a:pt x="646" y="1264"/>
                    <a:pt x="590" y="1152"/>
                    <a:pt x="759" y="1096"/>
                  </a:cubicBezTo>
                  <a:cubicBezTo>
                    <a:pt x="871" y="1068"/>
                    <a:pt x="955" y="1096"/>
                    <a:pt x="899" y="1236"/>
                  </a:cubicBezTo>
                  <a:cubicBezTo>
                    <a:pt x="899" y="1264"/>
                    <a:pt x="843" y="1292"/>
                    <a:pt x="871" y="1320"/>
                  </a:cubicBezTo>
                  <a:cubicBezTo>
                    <a:pt x="899" y="1320"/>
                    <a:pt x="955" y="1320"/>
                    <a:pt x="983" y="1320"/>
                  </a:cubicBezTo>
                  <a:cubicBezTo>
                    <a:pt x="1123" y="1236"/>
                    <a:pt x="1067" y="1068"/>
                    <a:pt x="1208" y="983"/>
                  </a:cubicBezTo>
                  <a:cubicBezTo>
                    <a:pt x="1123" y="899"/>
                    <a:pt x="1067" y="1012"/>
                    <a:pt x="1011" y="1012"/>
                  </a:cubicBezTo>
                  <a:cubicBezTo>
                    <a:pt x="955" y="927"/>
                    <a:pt x="1039" y="899"/>
                    <a:pt x="1067" y="843"/>
                  </a:cubicBezTo>
                  <a:cubicBezTo>
                    <a:pt x="1095" y="815"/>
                    <a:pt x="1095" y="787"/>
                    <a:pt x="1067" y="731"/>
                  </a:cubicBezTo>
                  <a:cubicBezTo>
                    <a:pt x="1011" y="618"/>
                    <a:pt x="787" y="927"/>
                    <a:pt x="759" y="647"/>
                  </a:cubicBezTo>
                  <a:cubicBezTo>
                    <a:pt x="759" y="618"/>
                    <a:pt x="450" y="675"/>
                    <a:pt x="450" y="759"/>
                  </a:cubicBezTo>
                  <a:cubicBezTo>
                    <a:pt x="422" y="927"/>
                    <a:pt x="309" y="871"/>
                    <a:pt x="225" y="843"/>
                  </a:cubicBezTo>
                  <a:cubicBezTo>
                    <a:pt x="141" y="843"/>
                    <a:pt x="29" y="787"/>
                    <a:pt x="0" y="675"/>
                  </a:cubicBezTo>
                  <a:cubicBezTo>
                    <a:pt x="0" y="590"/>
                    <a:pt x="29" y="506"/>
                    <a:pt x="29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" name="Google Shape;2140;p70"/>
            <p:cNvSpPr/>
            <p:nvPr/>
          </p:nvSpPr>
          <p:spPr>
            <a:xfrm>
              <a:off x="5036475" y="593250"/>
              <a:ext cx="27400" cy="33725"/>
            </a:xfrm>
            <a:custGeom>
              <a:avLst/>
              <a:gdLst/>
              <a:ahLst/>
              <a:cxnLst/>
              <a:rect l="l" t="t" r="r" b="b"/>
              <a:pathLst>
                <a:path w="1096" h="1349" extrusionOk="0">
                  <a:moveTo>
                    <a:pt x="1" y="675"/>
                  </a:moveTo>
                  <a:cubicBezTo>
                    <a:pt x="29" y="450"/>
                    <a:pt x="197" y="310"/>
                    <a:pt x="310" y="113"/>
                  </a:cubicBezTo>
                  <a:cubicBezTo>
                    <a:pt x="394" y="1"/>
                    <a:pt x="534" y="29"/>
                    <a:pt x="562" y="141"/>
                  </a:cubicBezTo>
                  <a:cubicBezTo>
                    <a:pt x="647" y="310"/>
                    <a:pt x="956" y="394"/>
                    <a:pt x="815" y="675"/>
                  </a:cubicBezTo>
                  <a:cubicBezTo>
                    <a:pt x="787" y="675"/>
                    <a:pt x="787" y="703"/>
                    <a:pt x="815" y="703"/>
                  </a:cubicBezTo>
                  <a:cubicBezTo>
                    <a:pt x="1096" y="983"/>
                    <a:pt x="759" y="1096"/>
                    <a:pt x="647" y="1264"/>
                  </a:cubicBezTo>
                  <a:cubicBezTo>
                    <a:pt x="619" y="1348"/>
                    <a:pt x="562" y="1348"/>
                    <a:pt x="478" y="1320"/>
                  </a:cubicBezTo>
                  <a:cubicBezTo>
                    <a:pt x="422" y="1264"/>
                    <a:pt x="338" y="1264"/>
                    <a:pt x="310" y="1152"/>
                  </a:cubicBezTo>
                  <a:cubicBezTo>
                    <a:pt x="310" y="1124"/>
                    <a:pt x="310" y="1096"/>
                    <a:pt x="338" y="1068"/>
                  </a:cubicBezTo>
                  <a:cubicBezTo>
                    <a:pt x="450" y="871"/>
                    <a:pt x="310" y="815"/>
                    <a:pt x="169" y="815"/>
                  </a:cubicBezTo>
                  <a:cubicBezTo>
                    <a:pt x="113" y="787"/>
                    <a:pt x="85" y="787"/>
                    <a:pt x="57" y="759"/>
                  </a:cubicBezTo>
                  <a:cubicBezTo>
                    <a:pt x="29" y="731"/>
                    <a:pt x="29" y="703"/>
                    <a:pt x="1" y="67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1" name="Google Shape;2141;p70"/>
            <p:cNvSpPr/>
            <p:nvPr/>
          </p:nvSpPr>
          <p:spPr>
            <a:xfrm>
              <a:off x="5136150" y="715375"/>
              <a:ext cx="11950" cy="13375"/>
            </a:xfrm>
            <a:custGeom>
              <a:avLst/>
              <a:gdLst/>
              <a:ahLst/>
              <a:cxnLst/>
              <a:rect l="l" t="t" r="r" b="b"/>
              <a:pathLst>
                <a:path w="478" h="535" extrusionOk="0">
                  <a:moveTo>
                    <a:pt x="422" y="366"/>
                  </a:moveTo>
                  <a:cubicBezTo>
                    <a:pt x="422" y="422"/>
                    <a:pt x="422" y="506"/>
                    <a:pt x="337" y="506"/>
                  </a:cubicBezTo>
                  <a:cubicBezTo>
                    <a:pt x="281" y="534"/>
                    <a:pt x="253" y="478"/>
                    <a:pt x="225" y="422"/>
                  </a:cubicBezTo>
                  <a:cubicBezTo>
                    <a:pt x="197" y="310"/>
                    <a:pt x="57" y="282"/>
                    <a:pt x="29" y="169"/>
                  </a:cubicBezTo>
                  <a:cubicBezTo>
                    <a:pt x="1" y="113"/>
                    <a:pt x="1" y="57"/>
                    <a:pt x="29" y="29"/>
                  </a:cubicBezTo>
                  <a:cubicBezTo>
                    <a:pt x="85" y="1"/>
                    <a:pt x="113" y="29"/>
                    <a:pt x="141" y="85"/>
                  </a:cubicBezTo>
                  <a:cubicBezTo>
                    <a:pt x="141" y="169"/>
                    <a:pt x="225" y="141"/>
                    <a:pt x="281" y="169"/>
                  </a:cubicBezTo>
                  <a:cubicBezTo>
                    <a:pt x="394" y="169"/>
                    <a:pt x="478" y="225"/>
                    <a:pt x="422" y="3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2" name="Google Shape;2142;p70"/>
            <p:cNvSpPr/>
            <p:nvPr/>
          </p:nvSpPr>
          <p:spPr>
            <a:xfrm>
              <a:off x="5160025" y="718900"/>
              <a:ext cx="6325" cy="6325"/>
            </a:xfrm>
            <a:custGeom>
              <a:avLst/>
              <a:gdLst/>
              <a:ahLst/>
              <a:cxnLst/>
              <a:rect l="l" t="t" r="r" b="b"/>
              <a:pathLst>
                <a:path w="253" h="253" extrusionOk="0">
                  <a:moveTo>
                    <a:pt x="253" y="169"/>
                  </a:moveTo>
                  <a:cubicBezTo>
                    <a:pt x="225" y="253"/>
                    <a:pt x="140" y="225"/>
                    <a:pt x="84" y="225"/>
                  </a:cubicBezTo>
                  <a:cubicBezTo>
                    <a:pt x="28" y="225"/>
                    <a:pt x="0" y="169"/>
                    <a:pt x="28" y="141"/>
                  </a:cubicBezTo>
                  <a:cubicBezTo>
                    <a:pt x="56" y="84"/>
                    <a:pt x="56" y="0"/>
                    <a:pt x="140" y="28"/>
                  </a:cubicBezTo>
                  <a:cubicBezTo>
                    <a:pt x="197" y="28"/>
                    <a:pt x="253" y="113"/>
                    <a:pt x="253" y="1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3" name="Google Shape;2143;p70"/>
            <p:cNvSpPr/>
            <p:nvPr/>
          </p:nvSpPr>
          <p:spPr>
            <a:xfrm>
              <a:off x="5135450" y="706250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254" h="254" extrusionOk="0">
                  <a:moveTo>
                    <a:pt x="0" y="169"/>
                  </a:moveTo>
                  <a:cubicBezTo>
                    <a:pt x="29" y="141"/>
                    <a:pt x="29" y="113"/>
                    <a:pt x="57" y="113"/>
                  </a:cubicBezTo>
                  <a:cubicBezTo>
                    <a:pt x="113" y="85"/>
                    <a:pt x="141" y="1"/>
                    <a:pt x="225" y="57"/>
                  </a:cubicBezTo>
                  <a:cubicBezTo>
                    <a:pt x="253" y="57"/>
                    <a:pt x="253" y="113"/>
                    <a:pt x="225" y="141"/>
                  </a:cubicBezTo>
                  <a:cubicBezTo>
                    <a:pt x="169" y="254"/>
                    <a:pt x="85" y="225"/>
                    <a:pt x="0" y="1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4" name="Google Shape;2144;p70"/>
            <p:cNvSpPr/>
            <p:nvPr/>
          </p:nvSpPr>
          <p:spPr>
            <a:xfrm>
              <a:off x="5035775" y="628350"/>
              <a:ext cx="6350" cy="4950"/>
            </a:xfrm>
            <a:custGeom>
              <a:avLst/>
              <a:gdLst/>
              <a:ahLst/>
              <a:cxnLst/>
              <a:rect l="l" t="t" r="r" b="b"/>
              <a:pathLst>
                <a:path w="254" h="198" extrusionOk="0">
                  <a:moveTo>
                    <a:pt x="113" y="1"/>
                  </a:moveTo>
                  <a:cubicBezTo>
                    <a:pt x="169" y="29"/>
                    <a:pt x="225" y="85"/>
                    <a:pt x="254" y="141"/>
                  </a:cubicBezTo>
                  <a:cubicBezTo>
                    <a:pt x="169" y="113"/>
                    <a:pt x="85" y="197"/>
                    <a:pt x="1" y="169"/>
                  </a:cubicBezTo>
                  <a:cubicBezTo>
                    <a:pt x="1" y="85"/>
                    <a:pt x="85" y="57"/>
                    <a:pt x="1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5" name="Google Shape;2145;p70"/>
            <p:cNvSpPr/>
            <p:nvPr/>
          </p:nvSpPr>
          <p:spPr>
            <a:xfrm>
              <a:off x="5125625" y="740650"/>
              <a:ext cx="4225" cy="3525"/>
            </a:xfrm>
            <a:custGeom>
              <a:avLst/>
              <a:gdLst/>
              <a:ahLst/>
              <a:cxnLst/>
              <a:rect l="l" t="t" r="r" b="b"/>
              <a:pathLst>
                <a:path w="169" h="141" extrusionOk="0">
                  <a:moveTo>
                    <a:pt x="113" y="1"/>
                  </a:moveTo>
                  <a:cubicBezTo>
                    <a:pt x="113" y="29"/>
                    <a:pt x="169" y="29"/>
                    <a:pt x="169" y="29"/>
                  </a:cubicBezTo>
                  <a:cubicBezTo>
                    <a:pt x="169" y="113"/>
                    <a:pt x="113" y="113"/>
                    <a:pt x="57" y="141"/>
                  </a:cubicBezTo>
                  <a:cubicBezTo>
                    <a:pt x="29" y="141"/>
                    <a:pt x="0" y="113"/>
                    <a:pt x="0" y="113"/>
                  </a:cubicBezTo>
                  <a:cubicBezTo>
                    <a:pt x="0" y="57"/>
                    <a:pt x="57" y="29"/>
                    <a:pt x="1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" name="Google Shape;2146;p70"/>
            <p:cNvSpPr/>
            <p:nvPr/>
          </p:nvSpPr>
          <p:spPr>
            <a:xfrm>
              <a:off x="5148075" y="709075"/>
              <a:ext cx="3550" cy="2825"/>
            </a:xfrm>
            <a:custGeom>
              <a:avLst/>
              <a:gdLst/>
              <a:ahLst/>
              <a:cxnLst/>
              <a:rect l="l" t="t" r="r" b="b"/>
              <a:pathLst>
                <a:path w="142" h="113" extrusionOk="0">
                  <a:moveTo>
                    <a:pt x="85" y="0"/>
                  </a:moveTo>
                  <a:cubicBezTo>
                    <a:pt x="113" y="28"/>
                    <a:pt x="113" y="56"/>
                    <a:pt x="141" y="56"/>
                  </a:cubicBezTo>
                  <a:cubicBezTo>
                    <a:pt x="113" y="84"/>
                    <a:pt x="85" y="84"/>
                    <a:pt x="57" y="112"/>
                  </a:cubicBezTo>
                  <a:cubicBezTo>
                    <a:pt x="1" y="112"/>
                    <a:pt x="1" y="112"/>
                    <a:pt x="29" y="84"/>
                  </a:cubicBezTo>
                  <a:cubicBezTo>
                    <a:pt x="57" y="56"/>
                    <a:pt x="57" y="28"/>
                    <a:pt x="8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7" name="Google Shape;2147;p70"/>
            <p:cNvSpPr/>
            <p:nvPr/>
          </p:nvSpPr>
          <p:spPr>
            <a:xfrm>
              <a:off x="5145975" y="704150"/>
              <a:ext cx="3525" cy="2825"/>
            </a:xfrm>
            <a:custGeom>
              <a:avLst/>
              <a:gdLst/>
              <a:ahLst/>
              <a:cxnLst/>
              <a:rect l="l" t="t" r="r" b="b"/>
              <a:pathLst>
                <a:path w="141" h="113" extrusionOk="0">
                  <a:moveTo>
                    <a:pt x="85" y="85"/>
                  </a:moveTo>
                  <a:cubicBezTo>
                    <a:pt x="85" y="85"/>
                    <a:pt x="57" y="85"/>
                    <a:pt x="29" y="113"/>
                  </a:cubicBezTo>
                  <a:cubicBezTo>
                    <a:pt x="29" y="85"/>
                    <a:pt x="1" y="85"/>
                    <a:pt x="1" y="57"/>
                  </a:cubicBezTo>
                  <a:cubicBezTo>
                    <a:pt x="29" y="57"/>
                    <a:pt x="57" y="29"/>
                    <a:pt x="85" y="29"/>
                  </a:cubicBezTo>
                  <a:cubicBezTo>
                    <a:pt x="113" y="1"/>
                    <a:pt x="141" y="29"/>
                    <a:pt x="85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8" name="Google Shape;2148;p70"/>
            <p:cNvSpPr/>
            <p:nvPr/>
          </p:nvSpPr>
          <p:spPr>
            <a:xfrm>
              <a:off x="5067375" y="74415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9"/>
                  </a:moveTo>
                  <a:cubicBezTo>
                    <a:pt x="28" y="29"/>
                    <a:pt x="0" y="29"/>
                    <a:pt x="0" y="29"/>
                  </a:cubicBezTo>
                  <a:cubicBezTo>
                    <a:pt x="0" y="29"/>
                    <a:pt x="0" y="1"/>
                    <a:pt x="0" y="1"/>
                  </a:cubicBezTo>
                  <a:cubicBezTo>
                    <a:pt x="0" y="1"/>
                    <a:pt x="28" y="1"/>
                    <a:pt x="28" y="1"/>
                  </a:cubicBezTo>
                  <a:cubicBezTo>
                    <a:pt x="28" y="1"/>
                    <a:pt x="28" y="29"/>
                    <a:pt x="28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" name="Google Shape;2149;p70"/>
            <p:cNvSpPr/>
            <p:nvPr/>
          </p:nvSpPr>
          <p:spPr>
            <a:xfrm>
              <a:off x="5015425" y="66625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29"/>
                  </a:moveTo>
                  <a:lnTo>
                    <a:pt x="1" y="1"/>
                  </a:lnTo>
                  <a:lnTo>
                    <a:pt x="2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0" name="Google Shape;2150;p70"/>
            <p:cNvSpPr/>
            <p:nvPr/>
          </p:nvSpPr>
          <p:spPr>
            <a:xfrm>
              <a:off x="5104575" y="683800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0" y="85"/>
                  </a:moveTo>
                  <a:cubicBezTo>
                    <a:pt x="28" y="57"/>
                    <a:pt x="56" y="29"/>
                    <a:pt x="84" y="0"/>
                  </a:cubicBezTo>
                  <a:cubicBezTo>
                    <a:pt x="56" y="29"/>
                    <a:pt x="28" y="57"/>
                    <a:pt x="0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" name="Google Shape;2151;p70"/>
            <p:cNvSpPr/>
            <p:nvPr/>
          </p:nvSpPr>
          <p:spPr>
            <a:xfrm>
              <a:off x="5147375" y="71187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7" y="0"/>
                  </a:moveTo>
                  <a:lnTo>
                    <a:pt x="29" y="2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" name="Google Shape;2152;p70"/>
            <p:cNvSpPr/>
            <p:nvPr/>
          </p:nvSpPr>
          <p:spPr>
            <a:xfrm>
              <a:off x="5152300" y="7238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9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" name="Google Shape;2153;p70"/>
            <p:cNvSpPr/>
            <p:nvPr/>
          </p:nvSpPr>
          <p:spPr>
            <a:xfrm>
              <a:off x="4719950" y="582025"/>
              <a:ext cx="77925" cy="89175"/>
            </a:xfrm>
            <a:custGeom>
              <a:avLst/>
              <a:gdLst/>
              <a:ahLst/>
              <a:cxnLst/>
              <a:rect l="l" t="t" r="r" b="b"/>
              <a:pathLst>
                <a:path w="3117" h="3567" extrusionOk="0">
                  <a:moveTo>
                    <a:pt x="2527" y="2303"/>
                  </a:moveTo>
                  <a:cubicBezTo>
                    <a:pt x="2527" y="2134"/>
                    <a:pt x="2359" y="2078"/>
                    <a:pt x="2330" y="1938"/>
                  </a:cubicBezTo>
                  <a:cubicBezTo>
                    <a:pt x="2246" y="2022"/>
                    <a:pt x="2106" y="2050"/>
                    <a:pt x="1994" y="2078"/>
                  </a:cubicBezTo>
                  <a:cubicBezTo>
                    <a:pt x="1825" y="2106"/>
                    <a:pt x="1685" y="2134"/>
                    <a:pt x="1488" y="2022"/>
                  </a:cubicBezTo>
                  <a:cubicBezTo>
                    <a:pt x="1460" y="2275"/>
                    <a:pt x="1657" y="2387"/>
                    <a:pt x="1769" y="2471"/>
                  </a:cubicBezTo>
                  <a:cubicBezTo>
                    <a:pt x="1966" y="2584"/>
                    <a:pt x="1937" y="2696"/>
                    <a:pt x="1853" y="2836"/>
                  </a:cubicBezTo>
                  <a:cubicBezTo>
                    <a:pt x="1741" y="2948"/>
                    <a:pt x="1713" y="3061"/>
                    <a:pt x="1741" y="3229"/>
                  </a:cubicBezTo>
                  <a:cubicBezTo>
                    <a:pt x="1769" y="3342"/>
                    <a:pt x="1713" y="3454"/>
                    <a:pt x="1657" y="3566"/>
                  </a:cubicBezTo>
                  <a:cubicBezTo>
                    <a:pt x="1460" y="3566"/>
                    <a:pt x="1348" y="3398"/>
                    <a:pt x="1179" y="3370"/>
                  </a:cubicBezTo>
                  <a:cubicBezTo>
                    <a:pt x="1095" y="3342"/>
                    <a:pt x="1123" y="3229"/>
                    <a:pt x="1123" y="3145"/>
                  </a:cubicBezTo>
                  <a:cubicBezTo>
                    <a:pt x="1123" y="3033"/>
                    <a:pt x="1179" y="2920"/>
                    <a:pt x="1011" y="2892"/>
                  </a:cubicBezTo>
                  <a:cubicBezTo>
                    <a:pt x="758" y="2864"/>
                    <a:pt x="674" y="2724"/>
                    <a:pt x="674" y="2499"/>
                  </a:cubicBezTo>
                  <a:cubicBezTo>
                    <a:pt x="674" y="2443"/>
                    <a:pt x="674" y="2387"/>
                    <a:pt x="702" y="2331"/>
                  </a:cubicBezTo>
                  <a:cubicBezTo>
                    <a:pt x="758" y="2275"/>
                    <a:pt x="786" y="2134"/>
                    <a:pt x="871" y="2162"/>
                  </a:cubicBezTo>
                  <a:cubicBezTo>
                    <a:pt x="1011" y="2190"/>
                    <a:pt x="955" y="2303"/>
                    <a:pt x="955" y="2415"/>
                  </a:cubicBezTo>
                  <a:cubicBezTo>
                    <a:pt x="927" y="2527"/>
                    <a:pt x="1095" y="2640"/>
                    <a:pt x="1179" y="2584"/>
                  </a:cubicBezTo>
                  <a:cubicBezTo>
                    <a:pt x="1236" y="2555"/>
                    <a:pt x="1236" y="2499"/>
                    <a:pt x="1208" y="2471"/>
                  </a:cubicBezTo>
                  <a:cubicBezTo>
                    <a:pt x="1151" y="2387"/>
                    <a:pt x="1095" y="2303"/>
                    <a:pt x="1123" y="2190"/>
                  </a:cubicBezTo>
                  <a:cubicBezTo>
                    <a:pt x="1179" y="2190"/>
                    <a:pt x="1292" y="2162"/>
                    <a:pt x="1236" y="2078"/>
                  </a:cubicBezTo>
                  <a:cubicBezTo>
                    <a:pt x="1067" y="1882"/>
                    <a:pt x="1208" y="1685"/>
                    <a:pt x="1179" y="1489"/>
                  </a:cubicBezTo>
                  <a:cubicBezTo>
                    <a:pt x="1179" y="1432"/>
                    <a:pt x="1236" y="1376"/>
                    <a:pt x="1320" y="1376"/>
                  </a:cubicBezTo>
                  <a:cubicBezTo>
                    <a:pt x="1404" y="1432"/>
                    <a:pt x="1348" y="1489"/>
                    <a:pt x="1320" y="1545"/>
                  </a:cubicBezTo>
                  <a:cubicBezTo>
                    <a:pt x="1320" y="1573"/>
                    <a:pt x="1348" y="1601"/>
                    <a:pt x="1348" y="1629"/>
                  </a:cubicBezTo>
                  <a:cubicBezTo>
                    <a:pt x="1629" y="1573"/>
                    <a:pt x="1629" y="1825"/>
                    <a:pt x="1741" y="1966"/>
                  </a:cubicBezTo>
                  <a:cubicBezTo>
                    <a:pt x="1769" y="1994"/>
                    <a:pt x="1853" y="2022"/>
                    <a:pt x="1881" y="1966"/>
                  </a:cubicBezTo>
                  <a:cubicBezTo>
                    <a:pt x="1937" y="1825"/>
                    <a:pt x="2106" y="1769"/>
                    <a:pt x="2190" y="1601"/>
                  </a:cubicBezTo>
                  <a:cubicBezTo>
                    <a:pt x="1881" y="1573"/>
                    <a:pt x="1685" y="1404"/>
                    <a:pt x="1713" y="1067"/>
                  </a:cubicBezTo>
                  <a:cubicBezTo>
                    <a:pt x="1516" y="1124"/>
                    <a:pt x="1572" y="1264"/>
                    <a:pt x="1572" y="1404"/>
                  </a:cubicBezTo>
                  <a:cubicBezTo>
                    <a:pt x="1460" y="1376"/>
                    <a:pt x="1488" y="1236"/>
                    <a:pt x="1376" y="1208"/>
                  </a:cubicBezTo>
                  <a:cubicBezTo>
                    <a:pt x="1208" y="1292"/>
                    <a:pt x="983" y="1320"/>
                    <a:pt x="1067" y="1629"/>
                  </a:cubicBezTo>
                  <a:cubicBezTo>
                    <a:pt x="843" y="1517"/>
                    <a:pt x="899" y="1320"/>
                    <a:pt x="786" y="1208"/>
                  </a:cubicBezTo>
                  <a:cubicBezTo>
                    <a:pt x="730" y="1152"/>
                    <a:pt x="730" y="1067"/>
                    <a:pt x="702" y="1011"/>
                  </a:cubicBezTo>
                  <a:cubicBezTo>
                    <a:pt x="618" y="843"/>
                    <a:pt x="562" y="843"/>
                    <a:pt x="449" y="1039"/>
                  </a:cubicBezTo>
                  <a:cubicBezTo>
                    <a:pt x="449" y="1067"/>
                    <a:pt x="393" y="1067"/>
                    <a:pt x="365" y="1067"/>
                  </a:cubicBezTo>
                  <a:lnTo>
                    <a:pt x="365" y="1067"/>
                  </a:lnTo>
                  <a:cubicBezTo>
                    <a:pt x="309" y="1180"/>
                    <a:pt x="506" y="1236"/>
                    <a:pt x="365" y="1376"/>
                  </a:cubicBezTo>
                  <a:cubicBezTo>
                    <a:pt x="169" y="1545"/>
                    <a:pt x="197" y="1573"/>
                    <a:pt x="393" y="1713"/>
                  </a:cubicBezTo>
                  <a:cubicBezTo>
                    <a:pt x="169" y="1741"/>
                    <a:pt x="56" y="1685"/>
                    <a:pt x="0" y="1517"/>
                  </a:cubicBezTo>
                  <a:cubicBezTo>
                    <a:pt x="0" y="1461"/>
                    <a:pt x="0" y="1404"/>
                    <a:pt x="0" y="1376"/>
                  </a:cubicBezTo>
                  <a:cubicBezTo>
                    <a:pt x="309" y="1236"/>
                    <a:pt x="197" y="955"/>
                    <a:pt x="253" y="703"/>
                  </a:cubicBezTo>
                  <a:cubicBezTo>
                    <a:pt x="281" y="731"/>
                    <a:pt x="281" y="731"/>
                    <a:pt x="309" y="731"/>
                  </a:cubicBezTo>
                  <a:cubicBezTo>
                    <a:pt x="590" y="815"/>
                    <a:pt x="590" y="815"/>
                    <a:pt x="702" y="562"/>
                  </a:cubicBezTo>
                  <a:cubicBezTo>
                    <a:pt x="955" y="703"/>
                    <a:pt x="955" y="703"/>
                    <a:pt x="927" y="983"/>
                  </a:cubicBezTo>
                  <a:cubicBezTo>
                    <a:pt x="983" y="1011"/>
                    <a:pt x="1011" y="955"/>
                    <a:pt x="1039" y="955"/>
                  </a:cubicBezTo>
                  <a:cubicBezTo>
                    <a:pt x="1348" y="899"/>
                    <a:pt x="1348" y="899"/>
                    <a:pt x="1348" y="590"/>
                  </a:cubicBezTo>
                  <a:cubicBezTo>
                    <a:pt x="1320" y="450"/>
                    <a:pt x="1320" y="309"/>
                    <a:pt x="1376" y="169"/>
                  </a:cubicBezTo>
                  <a:cubicBezTo>
                    <a:pt x="1404" y="113"/>
                    <a:pt x="1432" y="1"/>
                    <a:pt x="1544" y="1"/>
                  </a:cubicBezTo>
                  <a:cubicBezTo>
                    <a:pt x="1601" y="29"/>
                    <a:pt x="1657" y="85"/>
                    <a:pt x="1657" y="169"/>
                  </a:cubicBezTo>
                  <a:cubicBezTo>
                    <a:pt x="1657" y="253"/>
                    <a:pt x="1685" y="281"/>
                    <a:pt x="1769" y="253"/>
                  </a:cubicBezTo>
                  <a:cubicBezTo>
                    <a:pt x="1937" y="197"/>
                    <a:pt x="2022" y="225"/>
                    <a:pt x="1881" y="422"/>
                  </a:cubicBezTo>
                  <a:cubicBezTo>
                    <a:pt x="1853" y="478"/>
                    <a:pt x="1909" y="478"/>
                    <a:pt x="1937" y="478"/>
                  </a:cubicBezTo>
                  <a:cubicBezTo>
                    <a:pt x="2134" y="422"/>
                    <a:pt x="2106" y="646"/>
                    <a:pt x="2218" y="703"/>
                  </a:cubicBezTo>
                  <a:cubicBezTo>
                    <a:pt x="2302" y="759"/>
                    <a:pt x="2050" y="843"/>
                    <a:pt x="2190" y="927"/>
                  </a:cubicBezTo>
                  <a:cubicBezTo>
                    <a:pt x="2190" y="983"/>
                    <a:pt x="2162" y="1039"/>
                    <a:pt x="2162" y="1096"/>
                  </a:cubicBezTo>
                  <a:cubicBezTo>
                    <a:pt x="2162" y="1180"/>
                    <a:pt x="2218" y="1236"/>
                    <a:pt x="2302" y="1180"/>
                  </a:cubicBezTo>
                  <a:cubicBezTo>
                    <a:pt x="2387" y="1124"/>
                    <a:pt x="2471" y="1039"/>
                    <a:pt x="2527" y="955"/>
                  </a:cubicBezTo>
                  <a:cubicBezTo>
                    <a:pt x="2583" y="899"/>
                    <a:pt x="2527" y="815"/>
                    <a:pt x="2499" y="731"/>
                  </a:cubicBezTo>
                  <a:lnTo>
                    <a:pt x="2499" y="731"/>
                  </a:lnTo>
                  <a:cubicBezTo>
                    <a:pt x="2583" y="731"/>
                    <a:pt x="2639" y="787"/>
                    <a:pt x="2695" y="815"/>
                  </a:cubicBezTo>
                  <a:cubicBezTo>
                    <a:pt x="2695" y="899"/>
                    <a:pt x="2724" y="1011"/>
                    <a:pt x="2780" y="1039"/>
                  </a:cubicBezTo>
                  <a:cubicBezTo>
                    <a:pt x="2976" y="1152"/>
                    <a:pt x="2920" y="1404"/>
                    <a:pt x="3089" y="1545"/>
                  </a:cubicBezTo>
                  <a:cubicBezTo>
                    <a:pt x="3117" y="1545"/>
                    <a:pt x="3117" y="1601"/>
                    <a:pt x="3117" y="1629"/>
                  </a:cubicBezTo>
                  <a:cubicBezTo>
                    <a:pt x="2892" y="1797"/>
                    <a:pt x="2808" y="2106"/>
                    <a:pt x="2555" y="2275"/>
                  </a:cubicBezTo>
                  <a:cubicBezTo>
                    <a:pt x="2555" y="2303"/>
                    <a:pt x="2527" y="2275"/>
                    <a:pt x="2527" y="23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4" name="Google Shape;2154;p70"/>
            <p:cNvSpPr/>
            <p:nvPr/>
          </p:nvSpPr>
          <p:spPr>
            <a:xfrm>
              <a:off x="4842775" y="648700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85" y="57"/>
                  </a:moveTo>
                  <a:cubicBezTo>
                    <a:pt x="57" y="57"/>
                    <a:pt x="57" y="85"/>
                    <a:pt x="28" y="113"/>
                  </a:cubicBezTo>
                  <a:cubicBezTo>
                    <a:pt x="0" y="85"/>
                    <a:pt x="0" y="85"/>
                    <a:pt x="0" y="57"/>
                  </a:cubicBezTo>
                  <a:cubicBezTo>
                    <a:pt x="28" y="57"/>
                    <a:pt x="57" y="29"/>
                    <a:pt x="85" y="29"/>
                  </a:cubicBezTo>
                  <a:cubicBezTo>
                    <a:pt x="113" y="1"/>
                    <a:pt x="113" y="29"/>
                    <a:pt x="85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5" name="Google Shape;2155;p70"/>
            <p:cNvSpPr/>
            <p:nvPr/>
          </p:nvSpPr>
          <p:spPr>
            <a:xfrm>
              <a:off x="4859625" y="608700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8" y="57"/>
                  </a:moveTo>
                  <a:lnTo>
                    <a:pt x="0" y="29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6" name="Google Shape;2156;p70"/>
            <p:cNvSpPr/>
            <p:nvPr/>
          </p:nvSpPr>
          <p:spPr>
            <a:xfrm>
              <a:off x="4845575" y="6487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9"/>
                  </a:moveTo>
                  <a:lnTo>
                    <a:pt x="29" y="1"/>
                  </a:lnTo>
                  <a:lnTo>
                    <a:pt x="2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7" name="Google Shape;2157;p70"/>
            <p:cNvSpPr/>
            <p:nvPr/>
          </p:nvSpPr>
          <p:spPr>
            <a:xfrm>
              <a:off x="4883475" y="6732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0"/>
                  </a:moveTo>
                  <a:lnTo>
                    <a:pt x="1" y="2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" name="Google Shape;2158;p70"/>
            <p:cNvSpPr/>
            <p:nvPr/>
          </p:nvSpPr>
          <p:spPr>
            <a:xfrm>
              <a:off x="4692575" y="636775"/>
              <a:ext cx="54775" cy="75825"/>
            </a:xfrm>
            <a:custGeom>
              <a:avLst/>
              <a:gdLst/>
              <a:ahLst/>
              <a:cxnLst/>
              <a:rect l="l" t="t" r="r" b="b"/>
              <a:pathLst>
                <a:path w="2191" h="3033" extrusionOk="0">
                  <a:moveTo>
                    <a:pt x="1769" y="309"/>
                  </a:moveTo>
                  <a:cubicBezTo>
                    <a:pt x="1853" y="478"/>
                    <a:pt x="1966" y="590"/>
                    <a:pt x="2106" y="702"/>
                  </a:cubicBezTo>
                  <a:cubicBezTo>
                    <a:pt x="2050" y="843"/>
                    <a:pt x="1909" y="927"/>
                    <a:pt x="1881" y="1067"/>
                  </a:cubicBezTo>
                  <a:cubicBezTo>
                    <a:pt x="1853" y="1152"/>
                    <a:pt x="1797" y="1264"/>
                    <a:pt x="1966" y="1264"/>
                  </a:cubicBezTo>
                  <a:cubicBezTo>
                    <a:pt x="2022" y="1264"/>
                    <a:pt x="2078" y="1348"/>
                    <a:pt x="2134" y="1376"/>
                  </a:cubicBezTo>
                  <a:cubicBezTo>
                    <a:pt x="2162" y="1404"/>
                    <a:pt x="2190" y="1432"/>
                    <a:pt x="2162" y="1460"/>
                  </a:cubicBezTo>
                  <a:cubicBezTo>
                    <a:pt x="2162" y="1488"/>
                    <a:pt x="2106" y="1517"/>
                    <a:pt x="2078" y="1517"/>
                  </a:cubicBezTo>
                  <a:cubicBezTo>
                    <a:pt x="1881" y="1320"/>
                    <a:pt x="1685" y="1657"/>
                    <a:pt x="1460" y="1517"/>
                  </a:cubicBezTo>
                  <a:cubicBezTo>
                    <a:pt x="1404" y="1460"/>
                    <a:pt x="1236" y="1769"/>
                    <a:pt x="1320" y="1797"/>
                  </a:cubicBezTo>
                  <a:cubicBezTo>
                    <a:pt x="1432" y="1881"/>
                    <a:pt x="1404" y="1910"/>
                    <a:pt x="1320" y="1966"/>
                  </a:cubicBezTo>
                  <a:cubicBezTo>
                    <a:pt x="1292" y="1966"/>
                    <a:pt x="1292" y="1966"/>
                    <a:pt x="1264" y="1994"/>
                  </a:cubicBezTo>
                  <a:cubicBezTo>
                    <a:pt x="1180" y="2078"/>
                    <a:pt x="1067" y="2190"/>
                    <a:pt x="983" y="2275"/>
                  </a:cubicBezTo>
                  <a:cubicBezTo>
                    <a:pt x="871" y="2387"/>
                    <a:pt x="1011" y="2527"/>
                    <a:pt x="871" y="2639"/>
                  </a:cubicBezTo>
                  <a:cubicBezTo>
                    <a:pt x="1011" y="2639"/>
                    <a:pt x="1208" y="2527"/>
                    <a:pt x="1180" y="2780"/>
                  </a:cubicBezTo>
                  <a:cubicBezTo>
                    <a:pt x="1180" y="2864"/>
                    <a:pt x="1236" y="2920"/>
                    <a:pt x="1180" y="2976"/>
                  </a:cubicBezTo>
                  <a:cubicBezTo>
                    <a:pt x="1067" y="3033"/>
                    <a:pt x="1039" y="2948"/>
                    <a:pt x="983" y="2892"/>
                  </a:cubicBezTo>
                  <a:cubicBezTo>
                    <a:pt x="955" y="2836"/>
                    <a:pt x="927" y="2808"/>
                    <a:pt x="871" y="2836"/>
                  </a:cubicBezTo>
                  <a:cubicBezTo>
                    <a:pt x="730" y="2864"/>
                    <a:pt x="674" y="2808"/>
                    <a:pt x="674" y="2668"/>
                  </a:cubicBezTo>
                  <a:cubicBezTo>
                    <a:pt x="674" y="2471"/>
                    <a:pt x="590" y="2387"/>
                    <a:pt x="365" y="2443"/>
                  </a:cubicBezTo>
                  <a:cubicBezTo>
                    <a:pt x="393" y="2246"/>
                    <a:pt x="562" y="2190"/>
                    <a:pt x="674" y="2162"/>
                  </a:cubicBezTo>
                  <a:cubicBezTo>
                    <a:pt x="899" y="2134"/>
                    <a:pt x="927" y="1994"/>
                    <a:pt x="899" y="1825"/>
                  </a:cubicBezTo>
                  <a:cubicBezTo>
                    <a:pt x="871" y="1797"/>
                    <a:pt x="871" y="1769"/>
                    <a:pt x="871" y="1713"/>
                  </a:cubicBezTo>
                  <a:cubicBezTo>
                    <a:pt x="758" y="1741"/>
                    <a:pt x="758" y="1853"/>
                    <a:pt x="702" y="1910"/>
                  </a:cubicBezTo>
                  <a:cubicBezTo>
                    <a:pt x="646" y="1966"/>
                    <a:pt x="590" y="2050"/>
                    <a:pt x="478" y="1994"/>
                  </a:cubicBezTo>
                  <a:cubicBezTo>
                    <a:pt x="534" y="1881"/>
                    <a:pt x="618" y="1825"/>
                    <a:pt x="646" y="1713"/>
                  </a:cubicBezTo>
                  <a:cubicBezTo>
                    <a:pt x="646" y="1629"/>
                    <a:pt x="618" y="1573"/>
                    <a:pt x="534" y="1545"/>
                  </a:cubicBezTo>
                  <a:cubicBezTo>
                    <a:pt x="478" y="1517"/>
                    <a:pt x="506" y="1629"/>
                    <a:pt x="422" y="1629"/>
                  </a:cubicBezTo>
                  <a:cubicBezTo>
                    <a:pt x="365" y="1292"/>
                    <a:pt x="28" y="1067"/>
                    <a:pt x="0" y="702"/>
                  </a:cubicBezTo>
                  <a:cubicBezTo>
                    <a:pt x="309" y="815"/>
                    <a:pt x="309" y="787"/>
                    <a:pt x="365" y="478"/>
                  </a:cubicBezTo>
                  <a:cubicBezTo>
                    <a:pt x="365" y="450"/>
                    <a:pt x="365" y="394"/>
                    <a:pt x="365" y="337"/>
                  </a:cubicBezTo>
                  <a:cubicBezTo>
                    <a:pt x="393" y="225"/>
                    <a:pt x="478" y="197"/>
                    <a:pt x="562" y="281"/>
                  </a:cubicBezTo>
                  <a:cubicBezTo>
                    <a:pt x="618" y="309"/>
                    <a:pt x="674" y="365"/>
                    <a:pt x="674" y="394"/>
                  </a:cubicBezTo>
                  <a:cubicBezTo>
                    <a:pt x="786" y="590"/>
                    <a:pt x="843" y="422"/>
                    <a:pt x="927" y="394"/>
                  </a:cubicBezTo>
                  <a:lnTo>
                    <a:pt x="927" y="394"/>
                  </a:lnTo>
                  <a:cubicBezTo>
                    <a:pt x="815" y="169"/>
                    <a:pt x="1039" y="113"/>
                    <a:pt x="1151" y="0"/>
                  </a:cubicBezTo>
                  <a:cubicBezTo>
                    <a:pt x="1292" y="281"/>
                    <a:pt x="1432" y="365"/>
                    <a:pt x="1769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9" name="Google Shape;2159;p70"/>
            <p:cNvSpPr/>
            <p:nvPr/>
          </p:nvSpPr>
          <p:spPr>
            <a:xfrm>
              <a:off x="4719250" y="716075"/>
              <a:ext cx="9150" cy="8450"/>
            </a:xfrm>
            <a:custGeom>
              <a:avLst/>
              <a:gdLst/>
              <a:ahLst/>
              <a:cxnLst/>
              <a:rect l="l" t="t" r="r" b="b"/>
              <a:pathLst>
                <a:path w="366" h="338" extrusionOk="0">
                  <a:moveTo>
                    <a:pt x="197" y="338"/>
                  </a:moveTo>
                  <a:cubicBezTo>
                    <a:pt x="169" y="310"/>
                    <a:pt x="141" y="282"/>
                    <a:pt x="141" y="254"/>
                  </a:cubicBezTo>
                  <a:cubicBezTo>
                    <a:pt x="197" y="113"/>
                    <a:pt x="84" y="113"/>
                    <a:pt x="0" y="113"/>
                  </a:cubicBezTo>
                  <a:cubicBezTo>
                    <a:pt x="113" y="1"/>
                    <a:pt x="225" y="29"/>
                    <a:pt x="309" y="169"/>
                  </a:cubicBezTo>
                  <a:cubicBezTo>
                    <a:pt x="365" y="254"/>
                    <a:pt x="253" y="310"/>
                    <a:pt x="197" y="33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0" name="Google Shape;2160;p70"/>
            <p:cNvSpPr/>
            <p:nvPr/>
          </p:nvSpPr>
          <p:spPr>
            <a:xfrm>
              <a:off x="4741000" y="685200"/>
              <a:ext cx="2825" cy="2825"/>
            </a:xfrm>
            <a:custGeom>
              <a:avLst/>
              <a:gdLst/>
              <a:ahLst/>
              <a:cxnLst/>
              <a:rect l="l" t="t" r="r" b="b"/>
              <a:pathLst>
                <a:path w="113" h="113" extrusionOk="0">
                  <a:moveTo>
                    <a:pt x="57" y="57"/>
                  </a:moveTo>
                  <a:cubicBezTo>
                    <a:pt x="57" y="57"/>
                    <a:pt x="57" y="113"/>
                    <a:pt x="29" y="113"/>
                  </a:cubicBezTo>
                  <a:cubicBezTo>
                    <a:pt x="1" y="113"/>
                    <a:pt x="1" y="85"/>
                    <a:pt x="29" y="57"/>
                  </a:cubicBezTo>
                  <a:cubicBezTo>
                    <a:pt x="29" y="29"/>
                    <a:pt x="57" y="1"/>
                    <a:pt x="57" y="29"/>
                  </a:cubicBezTo>
                  <a:cubicBezTo>
                    <a:pt x="113" y="29"/>
                    <a:pt x="57" y="1"/>
                    <a:pt x="57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1" name="Google Shape;2161;p70"/>
            <p:cNvSpPr/>
            <p:nvPr/>
          </p:nvSpPr>
          <p:spPr>
            <a:xfrm>
              <a:off x="4747325" y="6360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2" name="Google Shape;2162;p70"/>
            <p:cNvSpPr/>
            <p:nvPr/>
          </p:nvSpPr>
          <p:spPr>
            <a:xfrm>
              <a:off x="4760650" y="6964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29"/>
                  </a:moveTo>
                  <a:lnTo>
                    <a:pt x="1" y="2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3" name="Google Shape;2163;p70"/>
            <p:cNvSpPr/>
            <p:nvPr/>
          </p:nvSpPr>
          <p:spPr>
            <a:xfrm>
              <a:off x="4906650" y="588350"/>
              <a:ext cx="33700" cy="28800"/>
            </a:xfrm>
            <a:custGeom>
              <a:avLst/>
              <a:gdLst/>
              <a:ahLst/>
              <a:cxnLst/>
              <a:rect l="l" t="t" r="r" b="b"/>
              <a:pathLst>
                <a:path w="1348" h="1152" extrusionOk="0">
                  <a:moveTo>
                    <a:pt x="899" y="0"/>
                  </a:moveTo>
                  <a:cubicBezTo>
                    <a:pt x="870" y="85"/>
                    <a:pt x="1067" y="225"/>
                    <a:pt x="814" y="281"/>
                  </a:cubicBezTo>
                  <a:cubicBezTo>
                    <a:pt x="1039" y="253"/>
                    <a:pt x="1179" y="365"/>
                    <a:pt x="1348" y="534"/>
                  </a:cubicBezTo>
                  <a:cubicBezTo>
                    <a:pt x="1207" y="618"/>
                    <a:pt x="1039" y="618"/>
                    <a:pt x="899" y="590"/>
                  </a:cubicBezTo>
                  <a:cubicBezTo>
                    <a:pt x="730" y="562"/>
                    <a:pt x="618" y="590"/>
                    <a:pt x="590" y="786"/>
                  </a:cubicBezTo>
                  <a:cubicBezTo>
                    <a:pt x="562" y="899"/>
                    <a:pt x="449" y="983"/>
                    <a:pt x="506" y="1151"/>
                  </a:cubicBezTo>
                  <a:cubicBezTo>
                    <a:pt x="365" y="983"/>
                    <a:pt x="141" y="1095"/>
                    <a:pt x="56" y="927"/>
                  </a:cubicBezTo>
                  <a:cubicBezTo>
                    <a:pt x="28" y="899"/>
                    <a:pt x="28" y="899"/>
                    <a:pt x="28" y="871"/>
                  </a:cubicBezTo>
                  <a:cubicBezTo>
                    <a:pt x="56" y="871"/>
                    <a:pt x="56" y="843"/>
                    <a:pt x="56" y="871"/>
                  </a:cubicBezTo>
                  <a:cubicBezTo>
                    <a:pt x="28" y="814"/>
                    <a:pt x="28" y="758"/>
                    <a:pt x="0" y="702"/>
                  </a:cubicBezTo>
                  <a:cubicBezTo>
                    <a:pt x="56" y="646"/>
                    <a:pt x="169" y="590"/>
                    <a:pt x="197" y="478"/>
                  </a:cubicBezTo>
                  <a:cubicBezTo>
                    <a:pt x="253" y="393"/>
                    <a:pt x="225" y="169"/>
                    <a:pt x="449" y="337"/>
                  </a:cubicBezTo>
                  <a:cubicBezTo>
                    <a:pt x="506" y="393"/>
                    <a:pt x="534" y="169"/>
                    <a:pt x="674" y="197"/>
                  </a:cubicBezTo>
                  <a:cubicBezTo>
                    <a:pt x="730" y="141"/>
                    <a:pt x="730" y="28"/>
                    <a:pt x="814" y="0"/>
                  </a:cubicBezTo>
                  <a:cubicBezTo>
                    <a:pt x="842" y="0"/>
                    <a:pt x="870" y="0"/>
                    <a:pt x="8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4" name="Google Shape;2164;p70"/>
            <p:cNvSpPr/>
            <p:nvPr/>
          </p:nvSpPr>
          <p:spPr>
            <a:xfrm>
              <a:off x="4861025" y="583425"/>
              <a:ext cx="3525" cy="2850"/>
            </a:xfrm>
            <a:custGeom>
              <a:avLst/>
              <a:gdLst/>
              <a:ahLst/>
              <a:cxnLst/>
              <a:rect l="l" t="t" r="r" b="b"/>
              <a:pathLst>
                <a:path w="141" h="114" extrusionOk="0">
                  <a:moveTo>
                    <a:pt x="113" y="57"/>
                  </a:moveTo>
                  <a:cubicBezTo>
                    <a:pt x="113" y="57"/>
                    <a:pt x="85" y="113"/>
                    <a:pt x="85" y="113"/>
                  </a:cubicBezTo>
                  <a:cubicBezTo>
                    <a:pt x="28" y="113"/>
                    <a:pt x="0" y="85"/>
                    <a:pt x="28" y="57"/>
                  </a:cubicBezTo>
                  <a:cubicBezTo>
                    <a:pt x="28" y="29"/>
                    <a:pt x="85" y="29"/>
                    <a:pt x="113" y="1"/>
                  </a:cubicBezTo>
                  <a:cubicBezTo>
                    <a:pt x="141" y="1"/>
                    <a:pt x="141" y="1"/>
                    <a:pt x="113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5" name="Google Shape;2165;p70"/>
            <p:cNvSpPr/>
            <p:nvPr/>
          </p:nvSpPr>
          <p:spPr>
            <a:xfrm>
              <a:off x="4923475" y="588350"/>
              <a:ext cx="3550" cy="4925"/>
            </a:xfrm>
            <a:custGeom>
              <a:avLst/>
              <a:gdLst/>
              <a:ahLst/>
              <a:cxnLst/>
              <a:rect l="l" t="t" r="r" b="b"/>
              <a:pathLst>
                <a:path w="142" h="197" extrusionOk="0">
                  <a:moveTo>
                    <a:pt x="141" y="0"/>
                  </a:moveTo>
                  <a:cubicBezTo>
                    <a:pt x="113" y="56"/>
                    <a:pt x="85" y="169"/>
                    <a:pt x="1" y="197"/>
                  </a:cubicBezTo>
                  <a:cubicBezTo>
                    <a:pt x="1" y="85"/>
                    <a:pt x="1" y="0"/>
                    <a:pt x="1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70"/>
            <p:cNvSpPr/>
            <p:nvPr/>
          </p:nvSpPr>
          <p:spPr>
            <a:xfrm>
              <a:off x="4883475" y="59817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5" y="57"/>
                  </a:moveTo>
                  <a:cubicBezTo>
                    <a:pt x="57" y="85"/>
                    <a:pt x="29" y="85"/>
                    <a:pt x="29" y="85"/>
                  </a:cubicBezTo>
                  <a:cubicBezTo>
                    <a:pt x="1" y="85"/>
                    <a:pt x="1" y="57"/>
                    <a:pt x="1" y="28"/>
                  </a:cubicBezTo>
                  <a:cubicBezTo>
                    <a:pt x="29" y="28"/>
                    <a:pt x="29" y="0"/>
                    <a:pt x="57" y="0"/>
                  </a:cubicBezTo>
                  <a:cubicBezTo>
                    <a:pt x="57" y="28"/>
                    <a:pt x="57" y="57"/>
                    <a:pt x="85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7" name="Google Shape;2167;p70"/>
            <p:cNvSpPr/>
            <p:nvPr/>
          </p:nvSpPr>
          <p:spPr>
            <a:xfrm>
              <a:off x="4864525" y="58202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1"/>
                  </a:moveTo>
                  <a:cubicBezTo>
                    <a:pt x="57" y="29"/>
                    <a:pt x="29" y="57"/>
                    <a:pt x="1" y="57"/>
                  </a:cubicBezTo>
                  <a:cubicBezTo>
                    <a:pt x="29" y="57"/>
                    <a:pt x="57" y="29"/>
                    <a:pt x="5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8" name="Google Shape;2168;p70"/>
            <p:cNvSpPr/>
            <p:nvPr/>
          </p:nvSpPr>
          <p:spPr>
            <a:xfrm>
              <a:off x="5235825" y="784875"/>
              <a:ext cx="7025" cy="9850"/>
            </a:xfrm>
            <a:custGeom>
              <a:avLst/>
              <a:gdLst/>
              <a:ahLst/>
              <a:cxnLst/>
              <a:rect l="l" t="t" r="r" b="b"/>
              <a:pathLst>
                <a:path w="281" h="394" extrusionOk="0">
                  <a:moveTo>
                    <a:pt x="0" y="84"/>
                  </a:moveTo>
                  <a:cubicBezTo>
                    <a:pt x="169" y="0"/>
                    <a:pt x="225" y="113"/>
                    <a:pt x="281" y="225"/>
                  </a:cubicBezTo>
                  <a:cubicBezTo>
                    <a:pt x="197" y="253"/>
                    <a:pt x="281" y="393"/>
                    <a:pt x="197" y="393"/>
                  </a:cubicBezTo>
                  <a:cubicBezTo>
                    <a:pt x="84" y="393"/>
                    <a:pt x="28" y="337"/>
                    <a:pt x="28" y="253"/>
                  </a:cubicBezTo>
                  <a:cubicBezTo>
                    <a:pt x="28" y="197"/>
                    <a:pt x="28" y="141"/>
                    <a:pt x="0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9" name="Google Shape;2169;p70"/>
            <p:cNvSpPr/>
            <p:nvPr/>
          </p:nvSpPr>
          <p:spPr>
            <a:xfrm>
              <a:off x="5243525" y="805225"/>
              <a:ext cx="7750" cy="4925"/>
            </a:xfrm>
            <a:custGeom>
              <a:avLst/>
              <a:gdLst/>
              <a:ahLst/>
              <a:cxnLst/>
              <a:rect l="l" t="t" r="r" b="b"/>
              <a:pathLst>
                <a:path w="310" h="197" extrusionOk="0">
                  <a:moveTo>
                    <a:pt x="1" y="0"/>
                  </a:moveTo>
                  <a:cubicBezTo>
                    <a:pt x="169" y="28"/>
                    <a:pt x="254" y="57"/>
                    <a:pt x="310" y="197"/>
                  </a:cubicBezTo>
                  <a:cubicBezTo>
                    <a:pt x="169" y="169"/>
                    <a:pt x="85" y="141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0" name="Google Shape;2170;p70"/>
            <p:cNvSpPr/>
            <p:nvPr/>
          </p:nvSpPr>
          <p:spPr>
            <a:xfrm>
              <a:off x="5249150" y="847325"/>
              <a:ext cx="3525" cy="4950"/>
            </a:xfrm>
            <a:custGeom>
              <a:avLst/>
              <a:gdLst/>
              <a:ahLst/>
              <a:cxnLst/>
              <a:rect l="l" t="t" r="r" b="b"/>
              <a:pathLst>
                <a:path w="141" h="198" extrusionOk="0">
                  <a:moveTo>
                    <a:pt x="141" y="1"/>
                  </a:moveTo>
                  <a:cubicBezTo>
                    <a:pt x="141" y="57"/>
                    <a:pt x="141" y="85"/>
                    <a:pt x="141" y="113"/>
                  </a:cubicBezTo>
                  <a:cubicBezTo>
                    <a:pt x="113" y="141"/>
                    <a:pt x="113" y="169"/>
                    <a:pt x="85" y="169"/>
                  </a:cubicBezTo>
                  <a:cubicBezTo>
                    <a:pt x="29" y="197"/>
                    <a:pt x="1" y="141"/>
                    <a:pt x="1" y="113"/>
                  </a:cubicBezTo>
                  <a:cubicBezTo>
                    <a:pt x="1" y="57"/>
                    <a:pt x="1" y="29"/>
                    <a:pt x="1" y="1"/>
                  </a:cubicBezTo>
                  <a:cubicBezTo>
                    <a:pt x="57" y="1"/>
                    <a:pt x="85" y="1"/>
                    <a:pt x="14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" name="Google Shape;2171;p70"/>
            <p:cNvSpPr/>
            <p:nvPr/>
          </p:nvSpPr>
          <p:spPr>
            <a:xfrm>
              <a:off x="5244950" y="78767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0" y="141"/>
                  </a:moveTo>
                  <a:cubicBezTo>
                    <a:pt x="28" y="57"/>
                    <a:pt x="56" y="29"/>
                    <a:pt x="141" y="1"/>
                  </a:cubicBezTo>
                  <a:cubicBezTo>
                    <a:pt x="141" y="85"/>
                    <a:pt x="84" y="141"/>
                    <a:pt x="0" y="14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70"/>
            <p:cNvSpPr/>
            <p:nvPr/>
          </p:nvSpPr>
          <p:spPr>
            <a:xfrm>
              <a:off x="4630800" y="750475"/>
              <a:ext cx="110925" cy="75825"/>
            </a:xfrm>
            <a:custGeom>
              <a:avLst/>
              <a:gdLst/>
              <a:ahLst/>
              <a:cxnLst/>
              <a:rect l="l" t="t" r="r" b="b"/>
              <a:pathLst>
                <a:path w="4437" h="3033" extrusionOk="0">
                  <a:moveTo>
                    <a:pt x="4072" y="2022"/>
                  </a:moveTo>
                  <a:cubicBezTo>
                    <a:pt x="4015" y="1910"/>
                    <a:pt x="3931" y="1938"/>
                    <a:pt x="3847" y="1966"/>
                  </a:cubicBezTo>
                  <a:cubicBezTo>
                    <a:pt x="3707" y="1994"/>
                    <a:pt x="3566" y="2078"/>
                    <a:pt x="3398" y="2050"/>
                  </a:cubicBezTo>
                  <a:cubicBezTo>
                    <a:pt x="3229" y="2022"/>
                    <a:pt x="3145" y="2218"/>
                    <a:pt x="3257" y="2359"/>
                  </a:cubicBezTo>
                  <a:cubicBezTo>
                    <a:pt x="3314" y="2415"/>
                    <a:pt x="3370" y="2443"/>
                    <a:pt x="3398" y="2527"/>
                  </a:cubicBezTo>
                  <a:lnTo>
                    <a:pt x="3398" y="2527"/>
                  </a:lnTo>
                  <a:cubicBezTo>
                    <a:pt x="3510" y="2555"/>
                    <a:pt x="3566" y="2612"/>
                    <a:pt x="3482" y="2724"/>
                  </a:cubicBezTo>
                  <a:cubicBezTo>
                    <a:pt x="3454" y="2780"/>
                    <a:pt x="3398" y="2836"/>
                    <a:pt x="3370" y="2864"/>
                  </a:cubicBezTo>
                  <a:cubicBezTo>
                    <a:pt x="3342" y="2696"/>
                    <a:pt x="3229" y="2583"/>
                    <a:pt x="3089" y="2471"/>
                  </a:cubicBezTo>
                  <a:cubicBezTo>
                    <a:pt x="2949" y="2668"/>
                    <a:pt x="2949" y="2696"/>
                    <a:pt x="2724" y="2583"/>
                  </a:cubicBezTo>
                  <a:cubicBezTo>
                    <a:pt x="2556" y="2499"/>
                    <a:pt x="2415" y="2555"/>
                    <a:pt x="2275" y="2583"/>
                  </a:cubicBezTo>
                  <a:cubicBezTo>
                    <a:pt x="2219" y="2612"/>
                    <a:pt x="2191" y="2668"/>
                    <a:pt x="2247" y="2696"/>
                  </a:cubicBezTo>
                  <a:cubicBezTo>
                    <a:pt x="2359" y="2836"/>
                    <a:pt x="2050" y="2864"/>
                    <a:pt x="2191" y="3005"/>
                  </a:cubicBezTo>
                  <a:cubicBezTo>
                    <a:pt x="2134" y="3033"/>
                    <a:pt x="2078" y="3033"/>
                    <a:pt x="2078" y="2977"/>
                  </a:cubicBezTo>
                  <a:cubicBezTo>
                    <a:pt x="2022" y="2864"/>
                    <a:pt x="1994" y="2752"/>
                    <a:pt x="1854" y="2696"/>
                  </a:cubicBezTo>
                  <a:cubicBezTo>
                    <a:pt x="1798" y="2668"/>
                    <a:pt x="1798" y="2612"/>
                    <a:pt x="1826" y="2555"/>
                  </a:cubicBezTo>
                  <a:cubicBezTo>
                    <a:pt x="1854" y="2443"/>
                    <a:pt x="1798" y="2415"/>
                    <a:pt x="1713" y="2443"/>
                  </a:cubicBezTo>
                  <a:cubicBezTo>
                    <a:pt x="1629" y="2443"/>
                    <a:pt x="1573" y="2499"/>
                    <a:pt x="1601" y="2583"/>
                  </a:cubicBezTo>
                  <a:cubicBezTo>
                    <a:pt x="1601" y="2612"/>
                    <a:pt x="1601" y="2668"/>
                    <a:pt x="1573" y="2640"/>
                  </a:cubicBezTo>
                  <a:cubicBezTo>
                    <a:pt x="1461" y="2640"/>
                    <a:pt x="1348" y="2752"/>
                    <a:pt x="1292" y="2612"/>
                  </a:cubicBezTo>
                  <a:cubicBezTo>
                    <a:pt x="1236" y="2555"/>
                    <a:pt x="1208" y="2471"/>
                    <a:pt x="1124" y="2471"/>
                  </a:cubicBezTo>
                  <a:cubicBezTo>
                    <a:pt x="983" y="2471"/>
                    <a:pt x="871" y="2527"/>
                    <a:pt x="731" y="2555"/>
                  </a:cubicBezTo>
                  <a:cubicBezTo>
                    <a:pt x="703" y="2555"/>
                    <a:pt x="675" y="2583"/>
                    <a:pt x="703" y="2640"/>
                  </a:cubicBezTo>
                  <a:cubicBezTo>
                    <a:pt x="731" y="2808"/>
                    <a:pt x="590" y="2836"/>
                    <a:pt x="506" y="2920"/>
                  </a:cubicBezTo>
                  <a:cubicBezTo>
                    <a:pt x="394" y="2864"/>
                    <a:pt x="394" y="2780"/>
                    <a:pt x="394" y="2696"/>
                  </a:cubicBezTo>
                  <a:cubicBezTo>
                    <a:pt x="366" y="2527"/>
                    <a:pt x="366" y="2331"/>
                    <a:pt x="141" y="2247"/>
                  </a:cubicBezTo>
                  <a:cubicBezTo>
                    <a:pt x="85" y="2218"/>
                    <a:pt x="113" y="2134"/>
                    <a:pt x="113" y="2078"/>
                  </a:cubicBezTo>
                  <a:cubicBezTo>
                    <a:pt x="85" y="2022"/>
                    <a:pt x="1" y="1994"/>
                    <a:pt x="57" y="1910"/>
                  </a:cubicBezTo>
                  <a:cubicBezTo>
                    <a:pt x="141" y="1769"/>
                    <a:pt x="225" y="1910"/>
                    <a:pt x="310" y="1910"/>
                  </a:cubicBezTo>
                  <a:cubicBezTo>
                    <a:pt x="366" y="1938"/>
                    <a:pt x="338" y="1825"/>
                    <a:pt x="338" y="1882"/>
                  </a:cubicBezTo>
                  <a:cubicBezTo>
                    <a:pt x="310" y="1882"/>
                    <a:pt x="310" y="1882"/>
                    <a:pt x="310" y="1882"/>
                  </a:cubicBezTo>
                  <a:cubicBezTo>
                    <a:pt x="57" y="1629"/>
                    <a:pt x="85" y="1236"/>
                    <a:pt x="422" y="983"/>
                  </a:cubicBezTo>
                  <a:cubicBezTo>
                    <a:pt x="478" y="927"/>
                    <a:pt x="506" y="871"/>
                    <a:pt x="478" y="787"/>
                  </a:cubicBezTo>
                  <a:cubicBezTo>
                    <a:pt x="338" y="534"/>
                    <a:pt x="422" y="281"/>
                    <a:pt x="534" y="1"/>
                  </a:cubicBezTo>
                  <a:cubicBezTo>
                    <a:pt x="675" y="85"/>
                    <a:pt x="815" y="141"/>
                    <a:pt x="703" y="366"/>
                  </a:cubicBezTo>
                  <a:cubicBezTo>
                    <a:pt x="675" y="422"/>
                    <a:pt x="815" y="534"/>
                    <a:pt x="787" y="646"/>
                  </a:cubicBezTo>
                  <a:cubicBezTo>
                    <a:pt x="759" y="674"/>
                    <a:pt x="731" y="674"/>
                    <a:pt x="675" y="674"/>
                  </a:cubicBezTo>
                  <a:cubicBezTo>
                    <a:pt x="731" y="702"/>
                    <a:pt x="759" y="674"/>
                    <a:pt x="787" y="646"/>
                  </a:cubicBezTo>
                  <a:cubicBezTo>
                    <a:pt x="955" y="787"/>
                    <a:pt x="1124" y="927"/>
                    <a:pt x="1096" y="1208"/>
                  </a:cubicBezTo>
                  <a:cubicBezTo>
                    <a:pt x="1068" y="1320"/>
                    <a:pt x="1236" y="1348"/>
                    <a:pt x="1320" y="1264"/>
                  </a:cubicBezTo>
                  <a:cubicBezTo>
                    <a:pt x="1348" y="1208"/>
                    <a:pt x="1405" y="1208"/>
                    <a:pt x="1461" y="1180"/>
                  </a:cubicBezTo>
                  <a:cubicBezTo>
                    <a:pt x="1517" y="1152"/>
                    <a:pt x="1517" y="1095"/>
                    <a:pt x="1461" y="1067"/>
                  </a:cubicBezTo>
                  <a:cubicBezTo>
                    <a:pt x="1264" y="983"/>
                    <a:pt x="1489" y="927"/>
                    <a:pt x="1489" y="843"/>
                  </a:cubicBezTo>
                  <a:cubicBezTo>
                    <a:pt x="1657" y="702"/>
                    <a:pt x="1826" y="618"/>
                    <a:pt x="2050" y="731"/>
                  </a:cubicBezTo>
                  <a:cubicBezTo>
                    <a:pt x="2134" y="759"/>
                    <a:pt x="2219" y="702"/>
                    <a:pt x="2303" y="731"/>
                  </a:cubicBezTo>
                  <a:cubicBezTo>
                    <a:pt x="2303" y="731"/>
                    <a:pt x="2331" y="759"/>
                    <a:pt x="2331" y="759"/>
                  </a:cubicBezTo>
                  <a:cubicBezTo>
                    <a:pt x="2359" y="871"/>
                    <a:pt x="2443" y="899"/>
                    <a:pt x="2528" y="927"/>
                  </a:cubicBezTo>
                  <a:cubicBezTo>
                    <a:pt x="2668" y="955"/>
                    <a:pt x="2808" y="1011"/>
                    <a:pt x="2949" y="1067"/>
                  </a:cubicBezTo>
                  <a:cubicBezTo>
                    <a:pt x="2977" y="1208"/>
                    <a:pt x="2864" y="1236"/>
                    <a:pt x="2808" y="1292"/>
                  </a:cubicBezTo>
                  <a:cubicBezTo>
                    <a:pt x="2752" y="1404"/>
                    <a:pt x="2780" y="1517"/>
                    <a:pt x="2893" y="1545"/>
                  </a:cubicBezTo>
                  <a:cubicBezTo>
                    <a:pt x="2949" y="1573"/>
                    <a:pt x="3061" y="1545"/>
                    <a:pt x="3033" y="1489"/>
                  </a:cubicBezTo>
                  <a:cubicBezTo>
                    <a:pt x="2921" y="1264"/>
                    <a:pt x="3089" y="1348"/>
                    <a:pt x="3201" y="1292"/>
                  </a:cubicBezTo>
                  <a:cubicBezTo>
                    <a:pt x="3257" y="1292"/>
                    <a:pt x="3454" y="1208"/>
                    <a:pt x="3229" y="1095"/>
                  </a:cubicBezTo>
                  <a:cubicBezTo>
                    <a:pt x="3145" y="1067"/>
                    <a:pt x="3173" y="983"/>
                    <a:pt x="3173" y="927"/>
                  </a:cubicBezTo>
                  <a:cubicBezTo>
                    <a:pt x="3201" y="843"/>
                    <a:pt x="3229" y="759"/>
                    <a:pt x="3229" y="674"/>
                  </a:cubicBezTo>
                  <a:cubicBezTo>
                    <a:pt x="3229" y="618"/>
                    <a:pt x="3061" y="534"/>
                    <a:pt x="3201" y="450"/>
                  </a:cubicBezTo>
                  <a:cubicBezTo>
                    <a:pt x="3286" y="562"/>
                    <a:pt x="3454" y="422"/>
                    <a:pt x="3510" y="562"/>
                  </a:cubicBezTo>
                  <a:cubicBezTo>
                    <a:pt x="3566" y="646"/>
                    <a:pt x="3651" y="731"/>
                    <a:pt x="3735" y="787"/>
                  </a:cubicBezTo>
                  <a:lnTo>
                    <a:pt x="3735" y="787"/>
                  </a:lnTo>
                  <a:cubicBezTo>
                    <a:pt x="3791" y="899"/>
                    <a:pt x="3791" y="983"/>
                    <a:pt x="3622" y="1011"/>
                  </a:cubicBezTo>
                  <a:cubicBezTo>
                    <a:pt x="3538" y="1011"/>
                    <a:pt x="3510" y="1067"/>
                    <a:pt x="3510" y="1124"/>
                  </a:cubicBezTo>
                  <a:cubicBezTo>
                    <a:pt x="3510" y="1236"/>
                    <a:pt x="3566" y="1236"/>
                    <a:pt x="3622" y="1264"/>
                  </a:cubicBezTo>
                  <a:cubicBezTo>
                    <a:pt x="3735" y="1320"/>
                    <a:pt x="3847" y="1376"/>
                    <a:pt x="3987" y="1348"/>
                  </a:cubicBezTo>
                  <a:cubicBezTo>
                    <a:pt x="4100" y="1320"/>
                    <a:pt x="4296" y="1545"/>
                    <a:pt x="4296" y="1685"/>
                  </a:cubicBezTo>
                  <a:cubicBezTo>
                    <a:pt x="4296" y="1769"/>
                    <a:pt x="4352" y="1825"/>
                    <a:pt x="4380" y="1910"/>
                  </a:cubicBezTo>
                  <a:cubicBezTo>
                    <a:pt x="4437" y="1994"/>
                    <a:pt x="4437" y="2078"/>
                    <a:pt x="4352" y="2134"/>
                  </a:cubicBezTo>
                  <a:cubicBezTo>
                    <a:pt x="4240" y="2190"/>
                    <a:pt x="4156" y="2162"/>
                    <a:pt x="4128" y="2050"/>
                  </a:cubicBezTo>
                  <a:cubicBezTo>
                    <a:pt x="4100" y="2050"/>
                    <a:pt x="4072" y="2022"/>
                    <a:pt x="4072" y="20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" name="Google Shape;2173;p70"/>
            <p:cNvSpPr/>
            <p:nvPr/>
          </p:nvSpPr>
          <p:spPr>
            <a:xfrm>
              <a:off x="4656075" y="726625"/>
              <a:ext cx="78625" cy="46325"/>
            </a:xfrm>
            <a:custGeom>
              <a:avLst/>
              <a:gdLst/>
              <a:ahLst/>
              <a:cxnLst/>
              <a:rect l="l" t="t" r="r" b="b"/>
              <a:pathLst>
                <a:path w="3145" h="1853" extrusionOk="0">
                  <a:moveTo>
                    <a:pt x="2611" y="253"/>
                  </a:moveTo>
                  <a:cubicBezTo>
                    <a:pt x="2752" y="309"/>
                    <a:pt x="2752" y="28"/>
                    <a:pt x="2920" y="112"/>
                  </a:cubicBezTo>
                  <a:cubicBezTo>
                    <a:pt x="2948" y="140"/>
                    <a:pt x="3033" y="112"/>
                    <a:pt x="3033" y="168"/>
                  </a:cubicBezTo>
                  <a:cubicBezTo>
                    <a:pt x="3061" y="253"/>
                    <a:pt x="3089" y="309"/>
                    <a:pt x="3033" y="393"/>
                  </a:cubicBezTo>
                  <a:cubicBezTo>
                    <a:pt x="2976" y="449"/>
                    <a:pt x="3061" y="505"/>
                    <a:pt x="3089" y="562"/>
                  </a:cubicBezTo>
                  <a:cubicBezTo>
                    <a:pt x="3145" y="646"/>
                    <a:pt x="3061" y="702"/>
                    <a:pt x="3089" y="842"/>
                  </a:cubicBezTo>
                  <a:cubicBezTo>
                    <a:pt x="2892" y="758"/>
                    <a:pt x="2752" y="674"/>
                    <a:pt x="2611" y="842"/>
                  </a:cubicBezTo>
                  <a:cubicBezTo>
                    <a:pt x="2499" y="983"/>
                    <a:pt x="2527" y="1067"/>
                    <a:pt x="2611" y="1179"/>
                  </a:cubicBezTo>
                  <a:cubicBezTo>
                    <a:pt x="2555" y="1235"/>
                    <a:pt x="2499" y="1235"/>
                    <a:pt x="2471" y="1179"/>
                  </a:cubicBezTo>
                  <a:cubicBezTo>
                    <a:pt x="2331" y="1011"/>
                    <a:pt x="2190" y="1011"/>
                    <a:pt x="2050" y="1179"/>
                  </a:cubicBezTo>
                  <a:cubicBezTo>
                    <a:pt x="1966" y="1320"/>
                    <a:pt x="1769" y="1151"/>
                    <a:pt x="1685" y="1291"/>
                  </a:cubicBezTo>
                  <a:cubicBezTo>
                    <a:pt x="1601" y="1432"/>
                    <a:pt x="1741" y="1544"/>
                    <a:pt x="1629" y="1656"/>
                  </a:cubicBezTo>
                  <a:cubicBezTo>
                    <a:pt x="1573" y="1713"/>
                    <a:pt x="1573" y="1853"/>
                    <a:pt x="1460" y="1685"/>
                  </a:cubicBezTo>
                  <a:cubicBezTo>
                    <a:pt x="1432" y="1628"/>
                    <a:pt x="1376" y="1713"/>
                    <a:pt x="1320" y="1713"/>
                  </a:cubicBezTo>
                  <a:lnTo>
                    <a:pt x="1320" y="1713"/>
                  </a:lnTo>
                  <a:cubicBezTo>
                    <a:pt x="1320" y="1348"/>
                    <a:pt x="1208" y="1123"/>
                    <a:pt x="759" y="1320"/>
                  </a:cubicBezTo>
                  <a:cubicBezTo>
                    <a:pt x="702" y="1348"/>
                    <a:pt x="618" y="1207"/>
                    <a:pt x="506" y="1235"/>
                  </a:cubicBezTo>
                  <a:cubicBezTo>
                    <a:pt x="562" y="1572"/>
                    <a:pt x="562" y="1572"/>
                    <a:pt x="281" y="1572"/>
                  </a:cubicBezTo>
                  <a:cubicBezTo>
                    <a:pt x="225" y="1460"/>
                    <a:pt x="113" y="1488"/>
                    <a:pt x="1" y="1404"/>
                  </a:cubicBezTo>
                  <a:cubicBezTo>
                    <a:pt x="225" y="1348"/>
                    <a:pt x="309" y="1207"/>
                    <a:pt x="337" y="1011"/>
                  </a:cubicBezTo>
                  <a:cubicBezTo>
                    <a:pt x="365" y="842"/>
                    <a:pt x="422" y="646"/>
                    <a:pt x="674" y="618"/>
                  </a:cubicBezTo>
                  <a:cubicBezTo>
                    <a:pt x="562" y="590"/>
                    <a:pt x="422" y="590"/>
                    <a:pt x="281" y="590"/>
                  </a:cubicBezTo>
                  <a:cubicBezTo>
                    <a:pt x="253" y="533"/>
                    <a:pt x="225" y="477"/>
                    <a:pt x="225" y="421"/>
                  </a:cubicBezTo>
                  <a:cubicBezTo>
                    <a:pt x="225" y="309"/>
                    <a:pt x="253" y="197"/>
                    <a:pt x="394" y="253"/>
                  </a:cubicBezTo>
                  <a:cubicBezTo>
                    <a:pt x="478" y="281"/>
                    <a:pt x="534" y="253"/>
                    <a:pt x="590" y="197"/>
                  </a:cubicBezTo>
                  <a:lnTo>
                    <a:pt x="590" y="197"/>
                  </a:lnTo>
                  <a:cubicBezTo>
                    <a:pt x="646" y="168"/>
                    <a:pt x="674" y="140"/>
                    <a:pt x="730" y="84"/>
                  </a:cubicBezTo>
                  <a:cubicBezTo>
                    <a:pt x="871" y="28"/>
                    <a:pt x="983" y="0"/>
                    <a:pt x="1039" y="168"/>
                  </a:cubicBezTo>
                  <a:cubicBezTo>
                    <a:pt x="1123" y="337"/>
                    <a:pt x="1348" y="309"/>
                    <a:pt x="1432" y="421"/>
                  </a:cubicBezTo>
                  <a:cubicBezTo>
                    <a:pt x="1545" y="590"/>
                    <a:pt x="1685" y="533"/>
                    <a:pt x="1853" y="533"/>
                  </a:cubicBezTo>
                  <a:cubicBezTo>
                    <a:pt x="1994" y="505"/>
                    <a:pt x="2162" y="533"/>
                    <a:pt x="2331" y="533"/>
                  </a:cubicBezTo>
                  <a:cubicBezTo>
                    <a:pt x="2443" y="505"/>
                    <a:pt x="2527" y="421"/>
                    <a:pt x="2611" y="337"/>
                  </a:cubicBezTo>
                  <a:cubicBezTo>
                    <a:pt x="2611" y="309"/>
                    <a:pt x="2611" y="281"/>
                    <a:pt x="2611" y="25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" name="Google Shape;2174;p70"/>
            <p:cNvSpPr/>
            <p:nvPr/>
          </p:nvSpPr>
          <p:spPr>
            <a:xfrm>
              <a:off x="4610450" y="753275"/>
              <a:ext cx="33025" cy="49875"/>
            </a:xfrm>
            <a:custGeom>
              <a:avLst/>
              <a:gdLst/>
              <a:ahLst/>
              <a:cxnLst/>
              <a:rect l="l" t="t" r="r" b="b"/>
              <a:pathLst>
                <a:path w="1321" h="1995" extrusionOk="0">
                  <a:moveTo>
                    <a:pt x="1236" y="871"/>
                  </a:moveTo>
                  <a:cubicBezTo>
                    <a:pt x="1208" y="927"/>
                    <a:pt x="1180" y="1012"/>
                    <a:pt x="1124" y="1068"/>
                  </a:cubicBezTo>
                  <a:cubicBezTo>
                    <a:pt x="1039" y="1180"/>
                    <a:pt x="983" y="1264"/>
                    <a:pt x="1096" y="1405"/>
                  </a:cubicBezTo>
                  <a:cubicBezTo>
                    <a:pt x="1152" y="1461"/>
                    <a:pt x="1039" y="1545"/>
                    <a:pt x="1067" y="1629"/>
                  </a:cubicBezTo>
                  <a:cubicBezTo>
                    <a:pt x="1067" y="1685"/>
                    <a:pt x="1096" y="1770"/>
                    <a:pt x="1152" y="1685"/>
                  </a:cubicBezTo>
                  <a:cubicBezTo>
                    <a:pt x="1208" y="1629"/>
                    <a:pt x="1208" y="1573"/>
                    <a:pt x="1264" y="1657"/>
                  </a:cubicBezTo>
                  <a:cubicBezTo>
                    <a:pt x="1320" y="1713"/>
                    <a:pt x="1292" y="1798"/>
                    <a:pt x="1236" y="1826"/>
                  </a:cubicBezTo>
                  <a:cubicBezTo>
                    <a:pt x="1152" y="1854"/>
                    <a:pt x="1067" y="1826"/>
                    <a:pt x="983" y="1798"/>
                  </a:cubicBezTo>
                  <a:cubicBezTo>
                    <a:pt x="899" y="1798"/>
                    <a:pt x="899" y="1798"/>
                    <a:pt x="927" y="1966"/>
                  </a:cubicBezTo>
                  <a:cubicBezTo>
                    <a:pt x="899" y="1966"/>
                    <a:pt x="843" y="1966"/>
                    <a:pt x="787" y="1966"/>
                  </a:cubicBezTo>
                  <a:cubicBezTo>
                    <a:pt x="759" y="1966"/>
                    <a:pt x="731" y="1994"/>
                    <a:pt x="703" y="1994"/>
                  </a:cubicBezTo>
                  <a:cubicBezTo>
                    <a:pt x="646" y="1994"/>
                    <a:pt x="534" y="1938"/>
                    <a:pt x="618" y="1882"/>
                  </a:cubicBezTo>
                  <a:cubicBezTo>
                    <a:pt x="731" y="1742"/>
                    <a:pt x="646" y="1601"/>
                    <a:pt x="646" y="1489"/>
                  </a:cubicBezTo>
                  <a:cubicBezTo>
                    <a:pt x="646" y="1433"/>
                    <a:pt x="674" y="1377"/>
                    <a:pt x="674" y="1348"/>
                  </a:cubicBezTo>
                  <a:cubicBezTo>
                    <a:pt x="731" y="1208"/>
                    <a:pt x="843" y="1068"/>
                    <a:pt x="590" y="1068"/>
                  </a:cubicBezTo>
                  <a:cubicBezTo>
                    <a:pt x="506" y="1012"/>
                    <a:pt x="422" y="955"/>
                    <a:pt x="366" y="871"/>
                  </a:cubicBezTo>
                  <a:cubicBezTo>
                    <a:pt x="366" y="843"/>
                    <a:pt x="338" y="787"/>
                    <a:pt x="366" y="759"/>
                  </a:cubicBezTo>
                  <a:cubicBezTo>
                    <a:pt x="366" y="703"/>
                    <a:pt x="422" y="647"/>
                    <a:pt x="366" y="619"/>
                  </a:cubicBezTo>
                  <a:cubicBezTo>
                    <a:pt x="169" y="619"/>
                    <a:pt x="85" y="478"/>
                    <a:pt x="1" y="338"/>
                  </a:cubicBezTo>
                  <a:cubicBezTo>
                    <a:pt x="1" y="338"/>
                    <a:pt x="1" y="310"/>
                    <a:pt x="1" y="282"/>
                  </a:cubicBezTo>
                  <a:cubicBezTo>
                    <a:pt x="85" y="197"/>
                    <a:pt x="57" y="57"/>
                    <a:pt x="169" y="1"/>
                  </a:cubicBezTo>
                  <a:cubicBezTo>
                    <a:pt x="169" y="85"/>
                    <a:pt x="197" y="113"/>
                    <a:pt x="281" y="113"/>
                  </a:cubicBezTo>
                  <a:cubicBezTo>
                    <a:pt x="366" y="85"/>
                    <a:pt x="450" y="85"/>
                    <a:pt x="534" y="141"/>
                  </a:cubicBezTo>
                  <a:cubicBezTo>
                    <a:pt x="618" y="197"/>
                    <a:pt x="759" y="254"/>
                    <a:pt x="618" y="394"/>
                  </a:cubicBezTo>
                  <a:cubicBezTo>
                    <a:pt x="534" y="506"/>
                    <a:pt x="759" y="534"/>
                    <a:pt x="731" y="619"/>
                  </a:cubicBezTo>
                  <a:cubicBezTo>
                    <a:pt x="703" y="675"/>
                    <a:pt x="562" y="675"/>
                    <a:pt x="562" y="759"/>
                  </a:cubicBezTo>
                  <a:cubicBezTo>
                    <a:pt x="562" y="815"/>
                    <a:pt x="618" y="871"/>
                    <a:pt x="646" y="843"/>
                  </a:cubicBezTo>
                  <a:cubicBezTo>
                    <a:pt x="731" y="815"/>
                    <a:pt x="815" y="731"/>
                    <a:pt x="899" y="703"/>
                  </a:cubicBezTo>
                  <a:cubicBezTo>
                    <a:pt x="1011" y="703"/>
                    <a:pt x="1096" y="759"/>
                    <a:pt x="1152" y="843"/>
                  </a:cubicBezTo>
                  <a:cubicBezTo>
                    <a:pt x="1180" y="843"/>
                    <a:pt x="1208" y="871"/>
                    <a:pt x="1236" y="8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" name="Google Shape;2175;p70"/>
            <p:cNvSpPr/>
            <p:nvPr/>
          </p:nvSpPr>
          <p:spPr>
            <a:xfrm>
              <a:off x="4663100" y="751875"/>
              <a:ext cx="28100" cy="22500"/>
            </a:xfrm>
            <a:custGeom>
              <a:avLst/>
              <a:gdLst/>
              <a:ahLst/>
              <a:cxnLst/>
              <a:rect l="l" t="t" r="r" b="b"/>
              <a:pathLst>
                <a:path w="1124" h="900" extrusionOk="0">
                  <a:moveTo>
                    <a:pt x="0" y="562"/>
                  </a:moveTo>
                  <a:cubicBezTo>
                    <a:pt x="84" y="562"/>
                    <a:pt x="141" y="534"/>
                    <a:pt x="253" y="450"/>
                  </a:cubicBezTo>
                  <a:cubicBezTo>
                    <a:pt x="84" y="422"/>
                    <a:pt x="56" y="310"/>
                    <a:pt x="113" y="169"/>
                  </a:cubicBezTo>
                  <a:cubicBezTo>
                    <a:pt x="141" y="29"/>
                    <a:pt x="281" y="1"/>
                    <a:pt x="365" y="141"/>
                  </a:cubicBezTo>
                  <a:cubicBezTo>
                    <a:pt x="449" y="281"/>
                    <a:pt x="590" y="281"/>
                    <a:pt x="646" y="197"/>
                  </a:cubicBezTo>
                  <a:cubicBezTo>
                    <a:pt x="786" y="29"/>
                    <a:pt x="899" y="57"/>
                    <a:pt x="1011" y="197"/>
                  </a:cubicBezTo>
                  <a:cubicBezTo>
                    <a:pt x="1039" y="197"/>
                    <a:pt x="1095" y="169"/>
                    <a:pt x="1123" y="253"/>
                  </a:cubicBezTo>
                  <a:cubicBezTo>
                    <a:pt x="1067" y="394"/>
                    <a:pt x="1039" y="534"/>
                    <a:pt x="1039" y="703"/>
                  </a:cubicBezTo>
                  <a:cubicBezTo>
                    <a:pt x="955" y="703"/>
                    <a:pt x="927" y="731"/>
                    <a:pt x="871" y="787"/>
                  </a:cubicBezTo>
                  <a:cubicBezTo>
                    <a:pt x="786" y="899"/>
                    <a:pt x="730" y="871"/>
                    <a:pt x="702" y="759"/>
                  </a:cubicBezTo>
                  <a:cubicBezTo>
                    <a:pt x="674" y="618"/>
                    <a:pt x="646" y="646"/>
                    <a:pt x="534" y="731"/>
                  </a:cubicBezTo>
                  <a:cubicBezTo>
                    <a:pt x="449" y="787"/>
                    <a:pt x="281" y="703"/>
                    <a:pt x="197" y="787"/>
                  </a:cubicBezTo>
                  <a:lnTo>
                    <a:pt x="197" y="787"/>
                  </a:lnTo>
                  <a:cubicBezTo>
                    <a:pt x="169" y="759"/>
                    <a:pt x="169" y="759"/>
                    <a:pt x="169" y="731"/>
                  </a:cubicBezTo>
                  <a:cubicBezTo>
                    <a:pt x="169" y="731"/>
                    <a:pt x="197" y="703"/>
                    <a:pt x="197" y="703"/>
                  </a:cubicBezTo>
                  <a:cubicBezTo>
                    <a:pt x="169" y="646"/>
                    <a:pt x="113" y="646"/>
                    <a:pt x="56" y="618"/>
                  </a:cubicBezTo>
                  <a:cubicBezTo>
                    <a:pt x="28" y="646"/>
                    <a:pt x="0" y="646"/>
                    <a:pt x="0" y="618"/>
                  </a:cubicBezTo>
                  <a:cubicBezTo>
                    <a:pt x="0" y="618"/>
                    <a:pt x="0" y="590"/>
                    <a:pt x="0" y="5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6" name="Google Shape;2176;p70"/>
            <p:cNvSpPr/>
            <p:nvPr/>
          </p:nvSpPr>
          <p:spPr>
            <a:xfrm>
              <a:off x="4632925" y="765225"/>
              <a:ext cx="8425" cy="9150"/>
            </a:xfrm>
            <a:custGeom>
              <a:avLst/>
              <a:gdLst/>
              <a:ahLst/>
              <a:cxnLst/>
              <a:rect l="l" t="t" r="r" b="b"/>
              <a:pathLst>
                <a:path w="337" h="366" extrusionOk="0">
                  <a:moveTo>
                    <a:pt x="253" y="365"/>
                  </a:moveTo>
                  <a:cubicBezTo>
                    <a:pt x="140" y="365"/>
                    <a:pt x="56" y="309"/>
                    <a:pt x="0" y="225"/>
                  </a:cubicBezTo>
                  <a:cubicBezTo>
                    <a:pt x="28" y="0"/>
                    <a:pt x="168" y="169"/>
                    <a:pt x="225" y="197"/>
                  </a:cubicBezTo>
                  <a:cubicBezTo>
                    <a:pt x="337" y="197"/>
                    <a:pt x="309" y="309"/>
                    <a:pt x="253" y="36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" name="Google Shape;2177;p70"/>
            <p:cNvSpPr/>
            <p:nvPr/>
          </p:nvSpPr>
          <p:spPr>
            <a:xfrm>
              <a:off x="4714325" y="735025"/>
              <a:ext cx="7050" cy="6350"/>
            </a:xfrm>
            <a:custGeom>
              <a:avLst/>
              <a:gdLst/>
              <a:ahLst/>
              <a:cxnLst/>
              <a:rect l="l" t="t" r="r" b="b"/>
              <a:pathLst>
                <a:path w="282" h="254" extrusionOk="0">
                  <a:moveTo>
                    <a:pt x="281" y="1"/>
                  </a:moveTo>
                  <a:cubicBezTo>
                    <a:pt x="197" y="254"/>
                    <a:pt x="197" y="254"/>
                    <a:pt x="1" y="197"/>
                  </a:cubicBezTo>
                  <a:cubicBezTo>
                    <a:pt x="57" y="85"/>
                    <a:pt x="141" y="1"/>
                    <a:pt x="2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" name="Google Shape;2178;p70"/>
            <p:cNvSpPr/>
            <p:nvPr/>
          </p:nvSpPr>
          <p:spPr>
            <a:xfrm>
              <a:off x="4665200" y="725900"/>
              <a:ext cx="4225" cy="4250"/>
            </a:xfrm>
            <a:custGeom>
              <a:avLst/>
              <a:gdLst/>
              <a:ahLst/>
              <a:cxnLst/>
              <a:rect l="l" t="t" r="r" b="b"/>
              <a:pathLst>
                <a:path w="169" h="170" extrusionOk="0">
                  <a:moveTo>
                    <a:pt x="169" y="141"/>
                  </a:moveTo>
                  <a:cubicBezTo>
                    <a:pt x="85" y="169"/>
                    <a:pt x="29" y="169"/>
                    <a:pt x="0" y="85"/>
                  </a:cubicBezTo>
                  <a:cubicBezTo>
                    <a:pt x="0" y="57"/>
                    <a:pt x="0" y="29"/>
                    <a:pt x="29" y="29"/>
                  </a:cubicBezTo>
                  <a:cubicBezTo>
                    <a:pt x="113" y="1"/>
                    <a:pt x="141" y="85"/>
                    <a:pt x="169" y="14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" name="Google Shape;2179;p70"/>
            <p:cNvSpPr/>
            <p:nvPr/>
          </p:nvSpPr>
          <p:spPr>
            <a:xfrm>
              <a:off x="4660275" y="740650"/>
              <a:ext cx="2850" cy="2825"/>
            </a:xfrm>
            <a:custGeom>
              <a:avLst/>
              <a:gdLst/>
              <a:ahLst/>
              <a:cxnLst/>
              <a:rect l="l" t="t" r="r" b="b"/>
              <a:pathLst>
                <a:path w="114" h="113" extrusionOk="0">
                  <a:moveTo>
                    <a:pt x="85" y="57"/>
                  </a:moveTo>
                  <a:cubicBezTo>
                    <a:pt x="57" y="85"/>
                    <a:pt x="29" y="85"/>
                    <a:pt x="29" y="113"/>
                  </a:cubicBezTo>
                  <a:cubicBezTo>
                    <a:pt x="1" y="85"/>
                    <a:pt x="1" y="85"/>
                    <a:pt x="1" y="57"/>
                  </a:cubicBezTo>
                  <a:cubicBezTo>
                    <a:pt x="29" y="57"/>
                    <a:pt x="57" y="29"/>
                    <a:pt x="85" y="29"/>
                  </a:cubicBezTo>
                  <a:cubicBezTo>
                    <a:pt x="113" y="1"/>
                    <a:pt x="113" y="29"/>
                    <a:pt x="85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" name="Google Shape;2180;p70"/>
            <p:cNvSpPr/>
            <p:nvPr/>
          </p:nvSpPr>
          <p:spPr>
            <a:xfrm>
              <a:off x="4657475" y="74697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57" y="0"/>
                  </a:moveTo>
                  <a:cubicBezTo>
                    <a:pt x="85" y="0"/>
                    <a:pt x="85" y="0"/>
                    <a:pt x="85" y="28"/>
                  </a:cubicBezTo>
                  <a:cubicBezTo>
                    <a:pt x="85" y="56"/>
                    <a:pt x="57" y="56"/>
                    <a:pt x="57" y="56"/>
                  </a:cubicBezTo>
                  <a:cubicBezTo>
                    <a:pt x="29" y="84"/>
                    <a:pt x="1" y="56"/>
                    <a:pt x="1" y="28"/>
                  </a:cubicBezTo>
                  <a:cubicBezTo>
                    <a:pt x="1" y="28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" name="Google Shape;2181;p70"/>
            <p:cNvSpPr/>
            <p:nvPr/>
          </p:nvSpPr>
          <p:spPr>
            <a:xfrm>
              <a:off x="4632200" y="704150"/>
              <a:ext cx="3550" cy="2825"/>
            </a:xfrm>
            <a:custGeom>
              <a:avLst/>
              <a:gdLst/>
              <a:ahLst/>
              <a:cxnLst/>
              <a:rect l="l" t="t" r="r" b="b"/>
              <a:pathLst>
                <a:path w="142" h="113" extrusionOk="0">
                  <a:moveTo>
                    <a:pt x="1" y="1"/>
                  </a:moveTo>
                  <a:cubicBezTo>
                    <a:pt x="29" y="1"/>
                    <a:pt x="57" y="1"/>
                    <a:pt x="85" y="1"/>
                  </a:cubicBezTo>
                  <a:cubicBezTo>
                    <a:pt x="113" y="29"/>
                    <a:pt x="141" y="57"/>
                    <a:pt x="113" y="85"/>
                  </a:cubicBezTo>
                  <a:cubicBezTo>
                    <a:pt x="57" y="113"/>
                    <a:pt x="29" y="29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Google Shape;2182;p70"/>
            <p:cNvSpPr/>
            <p:nvPr/>
          </p:nvSpPr>
          <p:spPr>
            <a:xfrm>
              <a:off x="4657475" y="7547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8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9" y="28"/>
                    <a:pt x="29" y="28"/>
                    <a:pt x="1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" name="Google Shape;2183;p70"/>
            <p:cNvSpPr/>
            <p:nvPr/>
          </p:nvSpPr>
          <p:spPr>
            <a:xfrm>
              <a:off x="4662400" y="76732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28" y="0"/>
                  </a:moveTo>
                  <a:cubicBezTo>
                    <a:pt x="28" y="0"/>
                    <a:pt x="56" y="0"/>
                    <a:pt x="84" y="28"/>
                  </a:cubicBezTo>
                  <a:cubicBezTo>
                    <a:pt x="56" y="57"/>
                    <a:pt x="28" y="85"/>
                    <a:pt x="0" y="57"/>
                  </a:cubicBezTo>
                  <a:cubicBezTo>
                    <a:pt x="0" y="28"/>
                    <a:pt x="0" y="28"/>
                    <a:pt x="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" name="Google Shape;2184;p70"/>
            <p:cNvSpPr/>
            <p:nvPr/>
          </p:nvSpPr>
          <p:spPr>
            <a:xfrm>
              <a:off x="4669400" y="729425"/>
              <a:ext cx="1450" cy="2125"/>
            </a:xfrm>
            <a:custGeom>
              <a:avLst/>
              <a:gdLst/>
              <a:ahLst/>
              <a:cxnLst/>
              <a:rect l="l" t="t" r="r" b="b"/>
              <a:pathLst>
                <a:path w="58" h="85" extrusionOk="0">
                  <a:moveTo>
                    <a:pt x="57" y="85"/>
                  </a:moveTo>
                  <a:cubicBezTo>
                    <a:pt x="29" y="56"/>
                    <a:pt x="1" y="28"/>
                    <a:pt x="1" y="0"/>
                  </a:cubicBezTo>
                  <a:lnTo>
                    <a:pt x="1" y="0"/>
                  </a:lnTo>
                  <a:cubicBezTo>
                    <a:pt x="1" y="28"/>
                    <a:pt x="29" y="56"/>
                    <a:pt x="57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" name="Google Shape;2185;p70"/>
            <p:cNvSpPr/>
            <p:nvPr/>
          </p:nvSpPr>
          <p:spPr>
            <a:xfrm>
              <a:off x="4666600" y="76942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57" y="1"/>
                  </a:moveTo>
                  <a:cubicBezTo>
                    <a:pt x="57" y="29"/>
                    <a:pt x="57" y="57"/>
                    <a:pt x="57" y="85"/>
                  </a:cubicBezTo>
                  <a:cubicBezTo>
                    <a:pt x="1" y="57"/>
                    <a:pt x="1" y="29"/>
                    <a:pt x="5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" name="Google Shape;2186;p70"/>
            <p:cNvSpPr/>
            <p:nvPr/>
          </p:nvSpPr>
          <p:spPr>
            <a:xfrm>
              <a:off x="5090525" y="823475"/>
              <a:ext cx="67400" cy="36525"/>
            </a:xfrm>
            <a:custGeom>
              <a:avLst/>
              <a:gdLst/>
              <a:ahLst/>
              <a:cxnLst/>
              <a:rect l="l" t="t" r="r" b="b"/>
              <a:pathLst>
                <a:path w="2696" h="1461" extrusionOk="0">
                  <a:moveTo>
                    <a:pt x="1" y="421"/>
                  </a:moveTo>
                  <a:cubicBezTo>
                    <a:pt x="85" y="337"/>
                    <a:pt x="197" y="309"/>
                    <a:pt x="310" y="281"/>
                  </a:cubicBezTo>
                  <a:cubicBezTo>
                    <a:pt x="506" y="253"/>
                    <a:pt x="675" y="169"/>
                    <a:pt x="787" y="0"/>
                  </a:cubicBezTo>
                  <a:cubicBezTo>
                    <a:pt x="843" y="28"/>
                    <a:pt x="871" y="85"/>
                    <a:pt x="843" y="141"/>
                  </a:cubicBezTo>
                  <a:cubicBezTo>
                    <a:pt x="899" y="225"/>
                    <a:pt x="787" y="309"/>
                    <a:pt x="843" y="421"/>
                  </a:cubicBezTo>
                  <a:cubicBezTo>
                    <a:pt x="871" y="421"/>
                    <a:pt x="899" y="450"/>
                    <a:pt x="927" y="450"/>
                  </a:cubicBezTo>
                  <a:cubicBezTo>
                    <a:pt x="1011" y="506"/>
                    <a:pt x="1068" y="337"/>
                    <a:pt x="1124" y="421"/>
                  </a:cubicBezTo>
                  <a:cubicBezTo>
                    <a:pt x="1208" y="478"/>
                    <a:pt x="1236" y="618"/>
                    <a:pt x="1236" y="730"/>
                  </a:cubicBezTo>
                  <a:cubicBezTo>
                    <a:pt x="1292" y="786"/>
                    <a:pt x="1376" y="815"/>
                    <a:pt x="1433" y="871"/>
                  </a:cubicBezTo>
                  <a:cubicBezTo>
                    <a:pt x="1573" y="786"/>
                    <a:pt x="1685" y="674"/>
                    <a:pt x="1769" y="534"/>
                  </a:cubicBezTo>
                  <a:cubicBezTo>
                    <a:pt x="1882" y="590"/>
                    <a:pt x="1882" y="674"/>
                    <a:pt x="1826" y="730"/>
                  </a:cubicBezTo>
                  <a:cubicBezTo>
                    <a:pt x="1741" y="815"/>
                    <a:pt x="1685" y="899"/>
                    <a:pt x="1769" y="983"/>
                  </a:cubicBezTo>
                  <a:cubicBezTo>
                    <a:pt x="1882" y="1067"/>
                    <a:pt x="1938" y="927"/>
                    <a:pt x="2022" y="871"/>
                  </a:cubicBezTo>
                  <a:cubicBezTo>
                    <a:pt x="2106" y="843"/>
                    <a:pt x="2050" y="702"/>
                    <a:pt x="2162" y="646"/>
                  </a:cubicBezTo>
                  <a:cubicBezTo>
                    <a:pt x="2106" y="450"/>
                    <a:pt x="2219" y="337"/>
                    <a:pt x="2359" y="225"/>
                  </a:cubicBezTo>
                  <a:cubicBezTo>
                    <a:pt x="2415" y="281"/>
                    <a:pt x="2443" y="337"/>
                    <a:pt x="2387" y="421"/>
                  </a:cubicBezTo>
                  <a:cubicBezTo>
                    <a:pt x="2359" y="450"/>
                    <a:pt x="2331" y="506"/>
                    <a:pt x="2387" y="506"/>
                  </a:cubicBezTo>
                  <a:cubicBezTo>
                    <a:pt x="2696" y="590"/>
                    <a:pt x="2556" y="758"/>
                    <a:pt x="2499" y="927"/>
                  </a:cubicBezTo>
                  <a:cubicBezTo>
                    <a:pt x="2471" y="1095"/>
                    <a:pt x="2359" y="1264"/>
                    <a:pt x="2387" y="1432"/>
                  </a:cubicBezTo>
                  <a:cubicBezTo>
                    <a:pt x="2275" y="1432"/>
                    <a:pt x="2191" y="1432"/>
                    <a:pt x="2106" y="1432"/>
                  </a:cubicBezTo>
                  <a:cubicBezTo>
                    <a:pt x="2078" y="1404"/>
                    <a:pt x="2078" y="1404"/>
                    <a:pt x="2078" y="1404"/>
                  </a:cubicBezTo>
                  <a:cubicBezTo>
                    <a:pt x="2022" y="1348"/>
                    <a:pt x="1994" y="1236"/>
                    <a:pt x="1910" y="1292"/>
                  </a:cubicBezTo>
                  <a:cubicBezTo>
                    <a:pt x="1826" y="1320"/>
                    <a:pt x="1910" y="1404"/>
                    <a:pt x="1882" y="1460"/>
                  </a:cubicBezTo>
                  <a:cubicBezTo>
                    <a:pt x="1854" y="1460"/>
                    <a:pt x="1826" y="1460"/>
                    <a:pt x="1826" y="1460"/>
                  </a:cubicBezTo>
                  <a:cubicBezTo>
                    <a:pt x="1797" y="1432"/>
                    <a:pt x="1769" y="1432"/>
                    <a:pt x="1741" y="1460"/>
                  </a:cubicBezTo>
                  <a:cubicBezTo>
                    <a:pt x="1348" y="1432"/>
                    <a:pt x="955" y="1404"/>
                    <a:pt x="562" y="1376"/>
                  </a:cubicBezTo>
                  <a:cubicBezTo>
                    <a:pt x="590" y="1320"/>
                    <a:pt x="675" y="1236"/>
                    <a:pt x="675" y="1208"/>
                  </a:cubicBezTo>
                  <a:cubicBezTo>
                    <a:pt x="562" y="1095"/>
                    <a:pt x="646" y="927"/>
                    <a:pt x="534" y="843"/>
                  </a:cubicBezTo>
                  <a:cubicBezTo>
                    <a:pt x="506" y="815"/>
                    <a:pt x="450" y="786"/>
                    <a:pt x="450" y="786"/>
                  </a:cubicBezTo>
                  <a:cubicBezTo>
                    <a:pt x="310" y="955"/>
                    <a:pt x="253" y="815"/>
                    <a:pt x="197" y="702"/>
                  </a:cubicBezTo>
                  <a:cubicBezTo>
                    <a:pt x="1" y="758"/>
                    <a:pt x="29" y="618"/>
                    <a:pt x="57" y="506"/>
                  </a:cubicBezTo>
                  <a:cubicBezTo>
                    <a:pt x="57" y="478"/>
                    <a:pt x="1" y="450"/>
                    <a:pt x="1" y="42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" name="Google Shape;2187;p70"/>
            <p:cNvSpPr/>
            <p:nvPr/>
          </p:nvSpPr>
          <p:spPr>
            <a:xfrm>
              <a:off x="5114400" y="810125"/>
              <a:ext cx="17575" cy="21800"/>
            </a:xfrm>
            <a:custGeom>
              <a:avLst/>
              <a:gdLst/>
              <a:ahLst/>
              <a:cxnLst/>
              <a:rect l="l" t="t" r="r" b="b"/>
              <a:pathLst>
                <a:path w="703" h="872" extrusionOk="0">
                  <a:moveTo>
                    <a:pt x="702" y="1"/>
                  </a:moveTo>
                  <a:cubicBezTo>
                    <a:pt x="646" y="141"/>
                    <a:pt x="618" y="254"/>
                    <a:pt x="562" y="282"/>
                  </a:cubicBezTo>
                  <a:cubicBezTo>
                    <a:pt x="449" y="338"/>
                    <a:pt x="478" y="338"/>
                    <a:pt x="534" y="394"/>
                  </a:cubicBezTo>
                  <a:cubicBezTo>
                    <a:pt x="618" y="534"/>
                    <a:pt x="590" y="675"/>
                    <a:pt x="506" y="731"/>
                  </a:cubicBezTo>
                  <a:cubicBezTo>
                    <a:pt x="281" y="871"/>
                    <a:pt x="197" y="871"/>
                    <a:pt x="84" y="731"/>
                  </a:cubicBezTo>
                  <a:cubicBezTo>
                    <a:pt x="84" y="675"/>
                    <a:pt x="0" y="591"/>
                    <a:pt x="141" y="591"/>
                  </a:cubicBezTo>
                  <a:cubicBezTo>
                    <a:pt x="281" y="619"/>
                    <a:pt x="281" y="562"/>
                    <a:pt x="281" y="422"/>
                  </a:cubicBezTo>
                  <a:cubicBezTo>
                    <a:pt x="253" y="226"/>
                    <a:pt x="421" y="85"/>
                    <a:pt x="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" name="Google Shape;2188;p70"/>
            <p:cNvSpPr/>
            <p:nvPr/>
          </p:nvSpPr>
          <p:spPr>
            <a:xfrm>
              <a:off x="5121425" y="828375"/>
              <a:ext cx="10550" cy="16875"/>
            </a:xfrm>
            <a:custGeom>
              <a:avLst/>
              <a:gdLst/>
              <a:ahLst/>
              <a:cxnLst/>
              <a:rect l="l" t="t" r="r" b="b"/>
              <a:pathLst>
                <a:path w="422" h="675" extrusionOk="0">
                  <a:moveTo>
                    <a:pt x="197" y="675"/>
                  </a:moveTo>
                  <a:cubicBezTo>
                    <a:pt x="84" y="675"/>
                    <a:pt x="0" y="675"/>
                    <a:pt x="0" y="534"/>
                  </a:cubicBezTo>
                  <a:cubicBezTo>
                    <a:pt x="112" y="338"/>
                    <a:pt x="225" y="169"/>
                    <a:pt x="309" y="1"/>
                  </a:cubicBezTo>
                  <a:cubicBezTo>
                    <a:pt x="421" y="85"/>
                    <a:pt x="393" y="225"/>
                    <a:pt x="309" y="282"/>
                  </a:cubicBezTo>
                  <a:cubicBezTo>
                    <a:pt x="140" y="394"/>
                    <a:pt x="168" y="534"/>
                    <a:pt x="197" y="67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9" name="Google Shape;2189;p70"/>
            <p:cNvSpPr/>
            <p:nvPr/>
          </p:nvSpPr>
          <p:spPr>
            <a:xfrm>
              <a:off x="5108075" y="826975"/>
              <a:ext cx="7050" cy="7050"/>
            </a:xfrm>
            <a:custGeom>
              <a:avLst/>
              <a:gdLst/>
              <a:ahLst/>
              <a:cxnLst/>
              <a:rect l="l" t="t" r="r" b="b"/>
              <a:pathLst>
                <a:path w="282" h="282" extrusionOk="0">
                  <a:moveTo>
                    <a:pt x="141" y="281"/>
                  </a:moveTo>
                  <a:cubicBezTo>
                    <a:pt x="1" y="169"/>
                    <a:pt x="113" y="85"/>
                    <a:pt x="141" y="1"/>
                  </a:cubicBezTo>
                  <a:cubicBezTo>
                    <a:pt x="281" y="85"/>
                    <a:pt x="169" y="197"/>
                    <a:pt x="141" y="28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" name="Google Shape;2190;p70"/>
            <p:cNvSpPr/>
            <p:nvPr/>
          </p:nvSpPr>
          <p:spPr>
            <a:xfrm>
              <a:off x="5009125" y="812950"/>
              <a:ext cx="19675" cy="24575"/>
            </a:xfrm>
            <a:custGeom>
              <a:avLst/>
              <a:gdLst/>
              <a:ahLst/>
              <a:cxnLst/>
              <a:rect l="l" t="t" r="r" b="b"/>
              <a:pathLst>
                <a:path w="787" h="983" extrusionOk="0">
                  <a:moveTo>
                    <a:pt x="281" y="983"/>
                  </a:moveTo>
                  <a:cubicBezTo>
                    <a:pt x="281" y="758"/>
                    <a:pt x="365" y="534"/>
                    <a:pt x="393" y="309"/>
                  </a:cubicBezTo>
                  <a:cubicBezTo>
                    <a:pt x="225" y="309"/>
                    <a:pt x="281" y="478"/>
                    <a:pt x="169" y="506"/>
                  </a:cubicBezTo>
                  <a:cubicBezTo>
                    <a:pt x="140" y="337"/>
                    <a:pt x="84" y="197"/>
                    <a:pt x="0" y="56"/>
                  </a:cubicBezTo>
                  <a:cubicBezTo>
                    <a:pt x="28" y="28"/>
                    <a:pt x="84" y="0"/>
                    <a:pt x="84" y="0"/>
                  </a:cubicBezTo>
                  <a:cubicBezTo>
                    <a:pt x="169" y="225"/>
                    <a:pt x="309" y="225"/>
                    <a:pt x="505" y="197"/>
                  </a:cubicBezTo>
                  <a:cubicBezTo>
                    <a:pt x="562" y="281"/>
                    <a:pt x="421" y="393"/>
                    <a:pt x="533" y="449"/>
                  </a:cubicBezTo>
                  <a:cubicBezTo>
                    <a:pt x="590" y="506"/>
                    <a:pt x="674" y="534"/>
                    <a:pt x="786" y="590"/>
                  </a:cubicBezTo>
                  <a:cubicBezTo>
                    <a:pt x="590" y="702"/>
                    <a:pt x="477" y="899"/>
                    <a:pt x="281" y="98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" name="Google Shape;2191;p70"/>
            <p:cNvSpPr/>
            <p:nvPr/>
          </p:nvSpPr>
          <p:spPr>
            <a:xfrm>
              <a:off x="5062450" y="80382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1" y="0"/>
                  </a:moveTo>
                  <a:cubicBezTo>
                    <a:pt x="29" y="28"/>
                    <a:pt x="57" y="56"/>
                    <a:pt x="85" y="84"/>
                  </a:cubicBezTo>
                  <a:cubicBezTo>
                    <a:pt x="57" y="56"/>
                    <a:pt x="29" y="2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" name="Google Shape;2192;p70"/>
            <p:cNvSpPr/>
            <p:nvPr/>
          </p:nvSpPr>
          <p:spPr>
            <a:xfrm>
              <a:off x="4736800" y="806625"/>
              <a:ext cx="18275" cy="15475"/>
            </a:xfrm>
            <a:custGeom>
              <a:avLst/>
              <a:gdLst/>
              <a:ahLst/>
              <a:cxnLst/>
              <a:rect l="l" t="t" r="r" b="b"/>
              <a:pathLst>
                <a:path w="731" h="619" extrusionOk="0">
                  <a:moveTo>
                    <a:pt x="140" y="422"/>
                  </a:moveTo>
                  <a:cubicBezTo>
                    <a:pt x="84" y="309"/>
                    <a:pt x="28" y="225"/>
                    <a:pt x="0" y="113"/>
                  </a:cubicBezTo>
                  <a:cubicBezTo>
                    <a:pt x="28" y="57"/>
                    <a:pt x="112" y="85"/>
                    <a:pt x="112" y="85"/>
                  </a:cubicBezTo>
                  <a:cubicBezTo>
                    <a:pt x="140" y="337"/>
                    <a:pt x="337" y="225"/>
                    <a:pt x="449" y="281"/>
                  </a:cubicBezTo>
                  <a:cubicBezTo>
                    <a:pt x="505" y="309"/>
                    <a:pt x="534" y="253"/>
                    <a:pt x="505" y="197"/>
                  </a:cubicBezTo>
                  <a:cubicBezTo>
                    <a:pt x="477" y="85"/>
                    <a:pt x="562" y="29"/>
                    <a:pt x="674" y="1"/>
                  </a:cubicBezTo>
                  <a:cubicBezTo>
                    <a:pt x="730" y="169"/>
                    <a:pt x="590" y="309"/>
                    <a:pt x="702" y="450"/>
                  </a:cubicBezTo>
                  <a:cubicBezTo>
                    <a:pt x="646" y="478"/>
                    <a:pt x="618" y="450"/>
                    <a:pt x="590" y="478"/>
                  </a:cubicBezTo>
                  <a:cubicBezTo>
                    <a:pt x="421" y="618"/>
                    <a:pt x="281" y="562"/>
                    <a:pt x="140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3" name="Google Shape;2193;p70"/>
            <p:cNvSpPr/>
            <p:nvPr/>
          </p:nvSpPr>
          <p:spPr>
            <a:xfrm>
              <a:off x="4753625" y="816450"/>
              <a:ext cx="9850" cy="11250"/>
            </a:xfrm>
            <a:custGeom>
              <a:avLst/>
              <a:gdLst/>
              <a:ahLst/>
              <a:cxnLst/>
              <a:rect l="l" t="t" r="r" b="b"/>
              <a:pathLst>
                <a:path w="394" h="450" extrusionOk="0">
                  <a:moveTo>
                    <a:pt x="29" y="57"/>
                  </a:moveTo>
                  <a:cubicBezTo>
                    <a:pt x="113" y="29"/>
                    <a:pt x="197" y="1"/>
                    <a:pt x="282" y="113"/>
                  </a:cubicBezTo>
                  <a:cubicBezTo>
                    <a:pt x="366" y="225"/>
                    <a:pt x="394" y="338"/>
                    <a:pt x="282" y="450"/>
                  </a:cubicBezTo>
                  <a:cubicBezTo>
                    <a:pt x="1" y="450"/>
                    <a:pt x="1" y="450"/>
                    <a:pt x="29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" name="Google Shape;2194;p70"/>
            <p:cNvSpPr/>
            <p:nvPr/>
          </p:nvSpPr>
          <p:spPr>
            <a:xfrm>
              <a:off x="4620975" y="803125"/>
              <a:ext cx="11250" cy="7025"/>
            </a:xfrm>
            <a:custGeom>
              <a:avLst/>
              <a:gdLst/>
              <a:ahLst/>
              <a:cxnLst/>
              <a:rect l="l" t="t" r="r" b="b"/>
              <a:pathLst>
                <a:path w="450" h="281" extrusionOk="0">
                  <a:moveTo>
                    <a:pt x="85" y="281"/>
                  </a:moveTo>
                  <a:cubicBezTo>
                    <a:pt x="1" y="225"/>
                    <a:pt x="1" y="141"/>
                    <a:pt x="29" y="84"/>
                  </a:cubicBezTo>
                  <a:cubicBezTo>
                    <a:pt x="85" y="28"/>
                    <a:pt x="169" y="0"/>
                    <a:pt x="253" y="0"/>
                  </a:cubicBezTo>
                  <a:cubicBezTo>
                    <a:pt x="282" y="0"/>
                    <a:pt x="282" y="28"/>
                    <a:pt x="310" y="28"/>
                  </a:cubicBezTo>
                  <a:cubicBezTo>
                    <a:pt x="282" y="84"/>
                    <a:pt x="450" y="197"/>
                    <a:pt x="225" y="169"/>
                  </a:cubicBezTo>
                  <a:cubicBezTo>
                    <a:pt x="169" y="169"/>
                    <a:pt x="141" y="281"/>
                    <a:pt x="85" y="28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5" name="Google Shape;2195;p70"/>
            <p:cNvSpPr/>
            <p:nvPr/>
          </p:nvSpPr>
          <p:spPr>
            <a:xfrm>
              <a:off x="4628000" y="80172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29" y="0"/>
                  </a:moveTo>
                  <a:cubicBezTo>
                    <a:pt x="57" y="0"/>
                    <a:pt x="85" y="0"/>
                    <a:pt x="85" y="28"/>
                  </a:cubicBezTo>
                  <a:cubicBezTo>
                    <a:pt x="85" y="28"/>
                    <a:pt x="57" y="56"/>
                    <a:pt x="29" y="84"/>
                  </a:cubicBezTo>
                  <a:lnTo>
                    <a:pt x="29" y="84"/>
                  </a:lnTo>
                  <a:cubicBezTo>
                    <a:pt x="1" y="56"/>
                    <a:pt x="1" y="56"/>
                    <a:pt x="1" y="28"/>
                  </a:cubicBezTo>
                  <a:cubicBezTo>
                    <a:pt x="1" y="28"/>
                    <a:pt x="29" y="0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6" name="Google Shape;2196;p70"/>
            <p:cNvSpPr/>
            <p:nvPr/>
          </p:nvSpPr>
          <p:spPr>
            <a:xfrm>
              <a:off x="4738200" y="81715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0" y="57"/>
                  </a:moveTo>
                  <a:cubicBezTo>
                    <a:pt x="28" y="57"/>
                    <a:pt x="56" y="29"/>
                    <a:pt x="84" y="1"/>
                  </a:cubicBezTo>
                  <a:cubicBezTo>
                    <a:pt x="56" y="29"/>
                    <a:pt x="28" y="57"/>
                    <a:pt x="0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" name="Google Shape;2197;p70"/>
            <p:cNvSpPr/>
            <p:nvPr/>
          </p:nvSpPr>
          <p:spPr>
            <a:xfrm>
              <a:off x="4622375" y="817150"/>
              <a:ext cx="1450" cy="2125"/>
            </a:xfrm>
            <a:custGeom>
              <a:avLst/>
              <a:gdLst/>
              <a:ahLst/>
              <a:cxnLst/>
              <a:rect l="l" t="t" r="r" b="b"/>
              <a:pathLst>
                <a:path w="58" h="85" extrusionOk="0">
                  <a:moveTo>
                    <a:pt x="57" y="85"/>
                  </a:moveTo>
                  <a:cubicBezTo>
                    <a:pt x="29" y="85"/>
                    <a:pt x="1" y="85"/>
                    <a:pt x="1" y="85"/>
                  </a:cubicBezTo>
                  <a:cubicBezTo>
                    <a:pt x="1" y="57"/>
                    <a:pt x="1" y="29"/>
                    <a:pt x="1" y="1"/>
                  </a:cubicBezTo>
                  <a:cubicBezTo>
                    <a:pt x="29" y="29"/>
                    <a:pt x="29" y="57"/>
                    <a:pt x="57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8" name="Google Shape;2198;p70"/>
            <p:cNvSpPr/>
            <p:nvPr/>
          </p:nvSpPr>
          <p:spPr>
            <a:xfrm>
              <a:off x="5197225" y="659225"/>
              <a:ext cx="8425" cy="11975"/>
            </a:xfrm>
            <a:custGeom>
              <a:avLst/>
              <a:gdLst/>
              <a:ahLst/>
              <a:cxnLst/>
              <a:rect l="l" t="t" r="r" b="b"/>
              <a:pathLst>
                <a:path w="337" h="479" extrusionOk="0">
                  <a:moveTo>
                    <a:pt x="169" y="1"/>
                  </a:moveTo>
                  <a:cubicBezTo>
                    <a:pt x="253" y="113"/>
                    <a:pt x="56" y="338"/>
                    <a:pt x="337" y="338"/>
                  </a:cubicBezTo>
                  <a:cubicBezTo>
                    <a:pt x="337" y="338"/>
                    <a:pt x="337" y="394"/>
                    <a:pt x="337" y="422"/>
                  </a:cubicBezTo>
                  <a:cubicBezTo>
                    <a:pt x="309" y="450"/>
                    <a:pt x="253" y="478"/>
                    <a:pt x="225" y="478"/>
                  </a:cubicBezTo>
                  <a:cubicBezTo>
                    <a:pt x="84" y="450"/>
                    <a:pt x="0" y="366"/>
                    <a:pt x="56" y="225"/>
                  </a:cubicBezTo>
                  <a:cubicBezTo>
                    <a:pt x="56" y="169"/>
                    <a:pt x="84" y="113"/>
                    <a:pt x="84" y="85"/>
                  </a:cubicBezTo>
                  <a:cubicBezTo>
                    <a:pt x="112" y="57"/>
                    <a:pt x="140" y="29"/>
                    <a:pt x="1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9" name="Google Shape;2199;p70"/>
            <p:cNvSpPr/>
            <p:nvPr/>
          </p:nvSpPr>
          <p:spPr>
            <a:xfrm>
              <a:off x="5256875" y="669750"/>
              <a:ext cx="5625" cy="5650"/>
            </a:xfrm>
            <a:custGeom>
              <a:avLst/>
              <a:gdLst/>
              <a:ahLst/>
              <a:cxnLst/>
              <a:rect l="l" t="t" r="r" b="b"/>
              <a:pathLst>
                <a:path w="225" h="226" extrusionOk="0">
                  <a:moveTo>
                    <a:pt x="225" y="57"/>
                  </a:moveTo>
                  <a:cubicBezTo>
                    <a:pt x="169" y="169"/>
                    <a:pt x="141" y="226"/>
                    <a:pt x="57" y="198"/>
                  </a:cubicBezTo>
                  <a:cubicBezTo>
                    <a:pt x="28" y="198"/>
                    <a:pt x="0" y="141"/>
                    <a:pt x="0" y="113"/>
                  </a:cubicBezTo>
                  <a:cubicBezTo>
                    <a:pt x="57" y="1"/>
                    <a:pt x="141" y="57"/>
                    <a:pt x="225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" name="Google Shape;2200;p70"/>
            <p:cNvSpPr/>
            <p:nvPr/>
          </p:nvSpPr>
          <p:spPr>
            <a:xfrm>
              <a:off x="5227400" y="691525"/>
              <a:ext cx="2825" cy="3525"/>
            </a:xfrm>
            <a:custGeom>
              <a:avLst/>
              <a:gdLst/>
              <a:ahLst/>
              <a:cxnLst/>
              <a:rect l="l" t="t" r="r" b="b"/>
              <a:pathLst>
                <a:path w="113" h="141" extrusionOk="0">
                  <a:moveTo>
                    <a:pt x="113" y="113"/>
                  </a:moveTo>
                  <a:cubicBezTo>
                    <a:pt x="84" y="113"/>
                    <a:pt x="56" y="141"/>
                    <a:pt x="28" y="141"/>
                  </a:cubicBezTo>
                  <a:cubicBezTo>
                    <a:pt x="0" y="141"/>
                    <a:pt x="0" y="113"/>
                    <a:pt x="0" y="85"/>
                  </a:cubicBezTo>
                  <a:cubicBezTo>
                    <a:pt x="0" y="28"/>
                    <a:pt x="28" y="0"/>
                    <a:pt x="56" y="28"/>
                  </a:cubicBezTo>
                  <a:cubicBezTo>
                    <a:pt x="113" y="28"/>
                    <a:pt x="113" y="56"/>
                    <a:pt x="113" y="1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" name="Google Shape;2201;p70"/>
            <p:cNvSpPr/>
            <p:nvPr/>
          </p:nvSpPr>
          <p:spPr>
            <a:xfrm>
              <a:off x="5217575" y="678875"/>
              <a:ext cx="2125" cy="1450"/>
            </a:xfrm>
            <a:custGeom>
              <a:avLst/>
              <a:gdLst/>
              <a:ahLst/>
              <a:cxnLst/>
              <a:rect l="l" t="t" r="r" b="b"/>
              <a:pathLst>
                <a:path w="85" h="58" extrusionOk="0">
                  <a:moveTo>
                    <a:pt x="84" y="57"/>
                  </a:moveTo>
                  <a:cubicBezTo>
                    <a:pt x="56" y="57"/>
                    <a:pt x="28" y="29"/>
                    <a:pt x="0" y="29"/>
                  </a:cubicBezTo>
                  <a:cubicBezTo>
                    <a:pt x="28" y="1"/>
                    <a:pt x="56" y="1"/>
                    <a:pt x="84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2" name="Google Shape;2202;p70"/>
            <p:cNvSpPr/>
            <p:nvPr/>
          </p:nvSpPr>
          <p:spPr>
            <a:xfrm>
              <a:off x="5216175" y="67960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6" y="0"/>
                  </a:moveTo>
                  <a:cubicBezTo>
                    <a:pt x="28" y="56"/>
                    <a:pt x="0" y="56"/>
                    <a:pt x="0" y="0"/>
                  </a:cubicBezTo>
                  <a:cubicBezTo>
                    <a:pt x="0" y="0"/>
                    <a:pt x="28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" name="Google Shape;2203;p70"/>
            <p:cNvSpPr/>
            <p:nvPr/>
          </p:nvSpPr>
          <p:spPr>
            <a:xfrm>
              <a:off x="5268800" y="770125"/>
              <a:ext cx="10550" cy="11250"/>
            </a:xfrm>
            <a:custGeom>
              <a:avLst/>
              <a:gdLst/>
              <a:ahLst/>
              <a:cxnLst/>
              <a:rect l="l" t="t" r="r" b="b"/>
              <a:pathLst>
                <a:path w="422" h="450" extrusionOk="0">
                  <a:moveTo>
                    <a:pt x="394" y="450"/>
                  </a:moveTo>
                  <a:cubicBezTo>
                    <a:pt x="338" y="394"/>
                    <a:pt x="281" y="366"/>
                    <a:pt x="281" y="281"/>
                  </a:cubicBezTo>
                  <a:cubicBezTo>
                    <a:pt x="197" y="197"/>
                    <a:pt x="1" y="309"/>
                    <a:pt x="29" y="113"/>
                  </a:cubicBezTo>
                  <a:cubicBezTo>
                    <a:pt x="57" y="29"/>
                    <a:pt x="225" y="1"/>
                    <a:pt x="338" y="29"/>
                  </a:cubicBezTo>
                  <a:cubicBezTo>
                    <a:pt x="366" y="57"/>
                    <a:pt x="394" y="85"/>
                    <a:pt x="422" y="85"/>
                  </a:cubicBezTo>
                  <a:cubicBezTo>
                    <a:pt x="422" y="197"/>
                    <a:pt x="394" y="309"/>
                    <a:pt x="394" y="4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4" name="Google Shape;2204;p70"/>
            <p:cNvSpPr/>
            <p:nvPr/>
          </p:nvSpPr>
          <p:spPr>
            <a:xfrm>
              <a:off x="5302500" y="72872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6" y="0"/>
                  </a:moveTo>
                  <a:cubicBezTo>
                    <a:pt x="28" y="0"/>
                    <a:pt x="28" y="28"/>
                    <a:pt x="28" y="0"/>
                  </a:cubicBezTo>
                  <a:cubicBezTo>
                    <a:pt x="0" y="0"/>
                    <a:pt x="0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5" name="Google Shape;2205;p70"/>
            <p:cNvSpPr/>
            <p:nvPr/>
          </p:nvSpPr>
          <p:spPr>
            <a:xfrm>
              <a:off x="5134050" y="605900"/>
              <a:ext cx="18975" cy="20375"/>
            </a:xfrm>
            <a:custGeom>
              <a:avLst/>
              <a:gdLst/>
              <a:ahLst/>
              <a:cxnLst/>
              <a:rect l="l" t="t" r="r" b="b"/>
              <a:pathLst>
                <a:path w="759" h="815" extrusionOk="0">
                  <a:moveTo>
                    <a:pt x="702" y="506"/>
                  </a:moveTo>
                  <a:cubicBezTo>
                    <a:pt x="730" y="534"/>
                    <a:pt x="758" y="562"/>
                    <a:pt x="758" y="590"/>
                  </a:cubicBezTo>
                  <a:cubicBezTo>
                    <a:pt x="758" y="618"/>
                    <a:pt x="758" y="646"/>
                    <a:pt x="758" y="674"/>
                  </a:cubicBezTo>
                  <a:cubicBezTo>
                    <a:pt x="674" y="646"/>
                    <a:pt x="590" y="674"/>
                    <a:pt x="506" y="730"/>
                  </a:cubicBezTo>
                  <a:cubicBezTo>
                    <a:pt x="393" y="814"/>
                    <a:pt x="253" y="786"/>
                    <a:pt x="141" y="758"/>
                  </a:cubicBezTo>
                  <a:cubicBezTo>
                    <a:pt x="56" y="730"/>
                    <a:pt x="0" y="674"/>
                    <a:pt x="28" y="590"/>
                  </a:cubicBezTo>
                  <a:cubicBezTo>
                    <a:pt x="141" y="393"/>
                    <a:pt x="113" y="141"/>
                    <a:pt x="337" y="0"/>
                  </a:cubicBezTo>
                  <a:cubicBezTo>
                    <a:pt x="337" y="0"/>
                    <a:pt x="365" y="0"/>
                    <a:pt x="393" y="0"/>
                  </a:cubicBezTo>
                  <a:cubicBezTo>
                    <a:pt x="421" y="28"/>
                    <a:pt x="450" y="56"/>
                    <a:pt x="450" y="84"/>
                  </a:cubicBezTo>
                  <a:cubicBezTo>
                    <a:pt x="478" y="112"/>
                    <a:pt x="506" y="141"/>
                    <a:pt x="534" y="169"/>
                  </a:cubicBezTo>
                  <a:cubicBezTo>
                    <a:pt x="506" y="253"/>
                    <a:pt x="562" y="337"/>
                    <a:pt x="646" y="365"/>
                  </a:cubicBezTo>
                  <a:cubicBezTo>
                    <a:pt x="674" y="393"/>
                    <a:pt x="702" y="421"/>
                    <a:pt x="702" y="449"/>
                  </a:cubicBezTo>
                  <a:cubicBezTo>
                    <a:pt x="702" y="477"/>
                    <a:pt x="702" y="506"/>
                    <a:pt x="702" y="50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6" name="Google Shape;2206;p70"/>
            <p:cNvSpPr/>
            <p:nvPr/>
          </p:nvSpPr>
          <p:spPr>
            <a:xfrm>
              <a:off x="5162825" y="651525"/>
              <a:ext cx="9150" cy="9150"/>
            </a:xfrm>
            <a:custGeom>
              <a:avLst/>
              <a:gdLst/>
              <a:ahLst/>
              <a:cxnLst/>
              <a:rect l="l" t="t" r="r" b="b"/>
              <a:pathLst>
                <a:path w="366" h="366" extrusionOk="0">
                  <a:moveTo>
                    <a:pt x="169" y="0"/>
                  </a:moveTo>
                  <a:cubicBezTo>
                    <a:pt x="197" y="56"/>
                    <a:pt x="253" y="84"/>
                    <a:pt x="309" y="84"/>
                  </a:cubicBezTo>
                  <a:cubicBezTo>
                    <a:pt x="365" y="337"/>
                    <a:pt x="169" y="281"/>
                    <a:pt x="0" y="365"/>
                  </a:cubicBezTo>
                  <a:cubicBezTo>
                    <a:pt x="85" y="197"/>
                    <a:pt x="113" y="112"/>
                    <a:pt x="85" y="0"/>
                  </a:cubicBezTo>
                  <a:cubicBezTo>
                    <a:pt x="113" y="0"/>
                    <a:pt x="141" y="0"/>
                    <a:pt x="1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7" name="Google Shape;2207;p70"/>
            <p:cNvSpPr/>
            <p:nvPr/>
          </p:nvSpPr>
          <p:spPr>
            <a:xfrm>
              <a:off x="5208450" y="668350"/>
              <a:ext cx="3525" cy="3550"/>
            </a:xfrm>
            <a:custGeom>
              <a:avLst/>
              <a:gdLst/>
              <a:ahLst/>
              <a:cxnLst/>
              <a:rect l="l" t="t" r="r" b="b"/>
              <a:pathLst>
                <a:path w="141" h="142" extrusionOk="0">
                  <a:moveTo>
                    <a:pt x="84" y="85"/>
                  </a:moveTo>
                  <a:cubicBezTo>
                    <a:pt x="84" y="85"/>
                    <a:pt x="84" y="113"/>
                    <a:pt x="56" y="113"/>
                  </a:cubicBezTo>
                  <a:cubicBezTo>
                    <a:pt x="28" y="141"/>
                    <a:pt x="0" y="113"/>
                    <a:pt x="0" y="57"/>
                  </a:cubicBezTo>
                  <a:cubicBezTo>
                    <a:pt x="28" y="57"/>
                    <a:pt x="56" y="29"/>
                    <a:pt x="84" y="29"/>
                  </a:cubicBezTo>
                  <a:cubicBezTo>
                    <a:pt x="113" y="1"/>
                    <a:pt x="141" y="29"/>
                    <a:pt x="84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8" name="Google Shape;2208;p70"/>
            <p:cNvSpPr/>
            <p:nvPr/>
          </p:nvSpPr>
          <p:spPr>
            <a:xfrm>
              <a:off x="5170550" y="65152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0" y="0"/>
                  </a:moveTo>
                  <a:cubicBezTo>
                    <a:pt x="28" y="28"/>
                    <a:pt x="56" y="28"/>
                    <a:pt x="56" y="28"/>
                  </a:cubicBezTo>
                  <a:cubicBezTo>
                    <a:pt x="28" y="28"/>
                    <a:pt x="28" y="56"/>
                    <a:pt x="0" y="84"/>
                  </a:cubicBezTo>
                  <a:cubicBezTo>
                    <a:pt x="0" y="56"/>
                    <a:pt x="0" y="28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" name="Google Shape;2209;p70"/>
            <p:cNvSpPr/>
            <p:nvPr/>
          </p:nvSpPr>
          <p:spPr>
            <a:xfrm>
              <a:off x="4776800" y="584825"/>
              <a:ext cx="7750" cy="15475"/>
            </a:xfrm>
            <a:custGeom>
              <a:avLst/>
              <a:gdLst/>
              <a:ahLst/>
              <a:cxnLst/>
              <a:rect l="l" t="t" r="r" b="b"/>
              <a:pathLst>
                <a:path w="310" h="619" extrusionOk="0">
                  <a:moveTo>
                    <a:pt x="225" y="619"/>
                  </a:moveTo>
                  <a:cubicBezTo>
                    <a:pt x="141" y="591"/>
                    <a:pt x="85" y="534"/>
                    <a:pt x="85" y="422"/>
                  </a:cubicBezTo>
                  <a:cubicBezTo>
                    <a:pt x="113" y="282"/>
                    <a:pt x="85" y="141"/>
                    <a:pt x="0" y="1"/>
                  </a:cubicBezTo>
                  <a:cubicBezTo>
                    <a:pt x="253" y="85"/>
                    <a:pt x="113" y="366"/>
                    <a:pt x="309" y="422"/>
                  </a:cubicBezTo>
                  <a:cubicBezTo>
                    <a:pt x="309" y="506"/>
                    <a:pt x="253" y="562"/>
                    <a:pt x="225" y="61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" name="Google Shape;2210;p70"/>
            <p:cNvSpPr/>
            <p:nvPr/>
          </p:nvSpPr>
          <p:spPr>
            <a:xfrm>
              <a:off x="4784525" y="593950"/>
              <a:ext cx="2125" cy="1450"/>
            </a:xfrm>
            <a:custGeom>
              <a:avLst/>
              <a:gdLst/>
              <a:ahLst/>
              <a:cxnLst/>
              <a:rect l="l" t="t" r="r" b="b"/>
              <a:pathLst>
                <a:path w="85" h="58" extrusionOk="0">
                  <a:moveTo>
                    <a:pt x="28" y="1"/>
                  </a:moveTo>
                  <a:cubicBezTo>
                    <a:pt x="56" y="1"/>
                    <a:pt x="84" y="1"/>
                    <a:pt x="84" y="29"/>
                  </a:cubicBezTo>
                  <a:cubicBezTo>
                    <a:pt x="84" y="57"/>
                    <a:pt x="56" y="57"/>
                    <a:pt x="56" y="57"/>
                  </a:cubicBezTo>
                  <a:cubicBezTo>
                    <a:pt x="28" y="57"/>
                    <a:pt x="28" y="57"/>
                    <a:pt x="0" y="57"/>
                  </a:cubicBezTo>
                  <a:cubicBezTo>
                    <a:pt x="0" y="57"/>
                    <a:pt x="28" y="29"/>
                    <a:pt x="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" name="Google Shape;2211;p70"/>
            <p:cNvSpPr/>
            <p:nvPr/>
          </p:nvSpPr>
          <p:spPr>
            <a:xfrm>
              <a:off x="4774700" y="6045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lnTo>
                    <a:pt x="28" y="0"/>
                  </a:lnTo>
                  <a:lnTo>
                    <a:pt x="28" y="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" name="Google Shape;2212;p70"/>
            <p:cNvSpPr/>
            <p:nvPr/>
          </p:nvSpPr>
          <p:spPr>
            <a:xfrm>
              <a:off x="4947350" y="643800"/>
              <a:ext cx="26700" cy="21075"/>
            </a:xfrm>
            <a:custGeom>
              <a:avLst/>
              <a:gdLst/>
              <a:ahLst/>
              <a:cxnLst/>
              <a:rect l="l" t="t" r="r" b="b"/>
              <a:pathLst>
                <a:path w="1068" h="843" extrusionOk="0">
                  <a:moveTo>
                    <a:pt x="730" y="0"/>
                  </a:moveTo>
                  <a:cubicBezTo>
                    <a:pt x="702" y="141"/>
                    <a:pt x="899" y="169"/>
                    <a:pt x="899" y="281"/>
                  </a:cubicBezTo>
                  <a:cubicBezTo>
                    <a:pt x="899" y="393"/>
                    <a:pt x="1039" y="421"/>
                    <a:pt x="1039" y="506"/>
                  </a:cubicBezTo>
                  <a:cubicBezTo>
                    <a:pt x="1067" y="562"/>
                    <a:pt x="927" y="590"/>
                    <a:pt x="927" y="702"/>
                  </a:cubicBezTo>
                  <a:cubicBezTo>
                    <a:pt x="927" y="842"/>
                    <a:pt x="815" y="842"/>
                    <a:pt x="646" y="842"/>
                  </a:cubicBezTo>
                  <a:cubicBezTo>
                    <a:pt x="422" y="814"/>
                    <a:pt x="309" y="786"/>
                    <a:pt x="281" y="534"/>
                  </a:cubicBezTo>
                  <a:cubicBezTo>
                    <a:pt x="253" y="393"/>
                    <a:pt x="85" y="421"/>
                    <a:pt x="0" y="449"/>
                  </a:cubicBezTo>
                  <a:cubicBezTo>
                    <a:pt x="57" y="365"/>
                    <a:pt x="29" y="225"/>
                    <a:pt x="141" y="225"/>
                  </a:cubicBezTo>
                  <a:cubicBezTo>
                    <a:pt x="225" y="225"/>
                    <a:pt x="394" y="169"/>
                    <a:pt x="422" y="365"/>
                  </a:cubicBezTo>
                  <a:cubicBezTo>
                    <a:pt x="450" y="449"/>
                    <a:pt x="506" y="562"/>
                    <a:pt x="590" y="618"/>
                  </a:cubicBezTo>
                  <a:cubicBezTo>
                    <a:pt x="646" y="674"/>
                    <a:pt x="702" y="730"/>
                    <a:pt x="759" y="674"/>
                  </a:cubicBezTo>
                  <a:cubicBezTo>
                    <a:pt x="843" y="618"/>
                    <a:pt x="815" y="562"/>
                    <a:pt x="815" y="477"/>
                  </a:cubicBezTo>
                  <a:cubicBezTo>
                    <a:pt x="787" y="365"/>
                    <a:pt x="646" y="225"/>
                    <a:pt x="478" y="169"/>
                  </a:cubicBezTo>
                  <a:cubicBezTo>
                    <a:pt x="506" y="28"/>
                    <a:pt x="646" y="56"/>
                    <a:pt x="7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3" name="Google Shape;2213;p70"/>
            <p:cNvSpPr/>
            <p:nvPr/>
          </p:nvSpPr>
          <p:spPr>
            <a:xfrm>
              <a:off x="4959975" y="631150"/>
              <a:ext cx="4250" cy="5650"/>
            </a:xfrm>
            <a:custGeom>
              <a:avLst/>
              <a:gdLst/>
              <a:ahLst/>
              <a:cxnLst/>
              <a:rect l="l" t="t" r="r" b="b"/>
              <a:pathLst>
                <a:path w="170" h="226" extrusionOk="0">
                  <a:moveTo>
                    <a:pt x="169" y="1"/>
                  </a:moveTo>
                  <a:cubicBezTo>
                    <a:pt x="169" y="57"/>
                    <a:pt x="169" y="113"/>
                    <a:pt x="113" y="169"/>
                  </a:cubicBezTo>
                  <a:cubicBezTo>
                    <a:pt x="85" y="197"/>
                    <a:pt x="57" y="225"/>
                    <a:pt x="1" y="225"/>
                  </a:cubicBezTo>
                  <a:cubicBezTo>
                    <a:pt x="1" y="85"/>
                    <a:pt x="1" y="85"/>
                    <a:pt x="1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4" name="Google Shape;2214;p70"/>
            <p:cNvSpPr/>
            <p:nvPr/>
          </p:nvSpPr>
          <p:spPr>
            <a:xfrm>
              <a:off x="5000000" y="582725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56" y="57"/>
                  </a:moveTo>
                  <a:cubicBezTo>
                    <a:pt x="56" y="85"/>
                    <a:pt x="28" y="113"/>
                    <a:pt x="28" y="113"/>
                  </a:cubicBezTo>
                  <a:cubicBezTo>
                    <a:pt x="0" y="113"/>
                    <a:pt x="0" y="85"/>
                    <a:pt x="0" y="57"/>
                  </a:cubicBezTo>
                  <a:cubicBezTo>
                    <a:pt x="28" y="29"/>
                    <a:pt x="56" y="29"/>
                    <a:pt x="56" y="29"/>
                  </a:cubicBezTo>
                  <a:cubicBezTo>
                    <a:pt x="112" y="57"/>
                    <a:pt x="56" y="1"/>
                    <a:pt x="56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5" name="Google Shape;2215;p70"/>
            <p:cNvSpPr/>
            <p:nvPr/>
          </p:nvSpPr>
          <p:spPr>
            <a:xfrm>
              <a:off x="4906650" y="61010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6" y="1"/>
                  </a:moveTo>
                  <a:cubicBezTo>
                    <a:pt x="56" y="1"/>
                    <a:pt x="56" y="29"/>
                    <a:pt x="56" y="57"/>
                  </a:cubicBezTo>
                  <a:cubicBezTo>
                    <a:pt x="0" y="29"/>
                    <a:pt x="0" y="1"/>
                    <a:pt x="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6" name="Google Shape;2216;p70"/>
            <p:cNvSpPr/>
            <p:nvPr/>
          </p:nvSpPr>
          <p:spPr>
            <a:xfrm>
              <a:off x="4983150" y="601675"/>
              <a:ext cx="26000" cy="29500"/>
            </a:xfrm>
            <a:custGeom>
              <a:avLst/>
              <a:gdLst/>
              <a:ahLst/>
              <a:cxnLst/>
              <a:rect l="l" t="t" r="r" b="b"/>
              <a:pathLst>
                <a:path w="1040" h="1180" extrusionOk="0">
                  <a:moveTo>
                    <a:pt x="983" y="534"/>
                  </a:moveTo>
                  <a:cubicBezTo>
                    <a:pt x="843" y="562"/>
                    <a:pt x="786" y="618"/>
                    <a:pt x="702" y="759"/>
                  </a:cubicBezTo>
                  <a:cubicBezTo>
                    <a:pt x="590" y="1011"/>
                    <a:pt x="393" y="1180"/>
                    <a:pt x="85" y="1152"/>
                  </a:cubicBezTo>
                  <a:cubicBezTo>
                    <a:pt x="0" y="1068"/>
                    <a:pt x="141" y="983"/>
                    <a:pt x="85" y="927"/>
                  </a:cubicBezTo>
                  <a:cubicBezTo>
                    <a:pt x="0" y="843"/>
                    <a:pt x="56" y="843"/>
                    <a:pt x="113" y="815"/>
                  </a:cubicBezTo>
                  <a:cubicBezTo>
                    <a:pt x="169" y="787"/>
                    <a:pt x="225" y="759"/>
                    <a:pt x="281" y="731"/>
                  </a:cubicBezTo>
                  <a:cubicBezTo>
                    <a:pt x="421" y="646"/>
                    <a:pt x="506" y="534"/>
                    <a:pt x="421" y="338"/>
                  </a:cubicBezTo>
                  <a:cubicBezTo>
                    <a:pt x="393" y="253"/>
                    <a:pt x="309" y="169"/>
                    <a:pt x="393" y="85"/>
                  </a:cubicBezTo>
                  <a:cubicBezTo>
                    <a:pt x="506" y="1"/>
                    <a:pt x="590" y="85"/>
                    <a:pt x="646" y="141"/>
                  </a:cubicBezTo>
                  <a:cubicBezTo>
                    <a:pt x="674" y="169"/>
                    <a:pt x="674" y="197"/>
                    <a:pt x="702" y="197"/>
                  </a:cubicBezTo>
                  <a:cubicBezTo>
                    <a:pt x="1039" y="113"/>
                    <a:pt x="983" y="338"/>
                    <a:pt x="983" y="53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7" name="Google Shape;2217;p70"/>
            <p:cNvSpPr/>
            <p:nvPr/>
          </p:nvSpPr>
          <p:spPr>
            <a:xfrm>
              <a:off x="4950850" y="603775"/>
              <a:ext cx="725" cy="1450"/>
            </a:xfrm>
            <a:custGeom>
              <a:avLst/>
              <a:gdLst/>
              <a:ahLst/>
              <a:cxnLst/>
              <a:rect l="l" t="t" r="r" b="b"/>
              <a:pathLst>
                <a:path w="29" h="58" extrusionOk="0">
                  <a:moveTo>
                    <a:pt x="1" y="1"/>
                  </a:moveTo>
                  <a:lnTo>
                    <a:pt x="29" y="29"/>
                  </a:lnTo>
                  <a:lnTo>
                    <a:pt x="1" y="57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8" name="Google Shape;2218;p70"/>
            <p:cNvSpPr/>
            <p:nvPr/>
          </p:nvSpPr>
          <p:spPr>
            <a:xfrm>
              <a:off x="5227400" y="830500"/>
              <a:ext cx="16875" cy="20375"/>
            </a:xfrm>
            <a:custGeom>
              <a:avLst/>
              <a:gdLst/>
              <a:ahLst/>
              <a:cxnLst/>
              <a:rect l="l" t="t" r="r" b="b"/>
              <a:pathLst>
                <a:path w="675" h="815" extrusionOk="0">
                  <a:moveTo>
                    <a:pt x="141" y="140"/>
                  </a:moveTo>
                  <a:cubicBezTo>
                    <a:pt x="197" y="140"/>
                    <a:pt x="309" y="0"/>
                    <a:pt x="309" y="169"/>
                  </a:cubicBezTo>
                  <a:cubicBezTo>
                    <a:pt x="309" y="253"/>
                    <a:pt x="337" y="309"/>
                    <a:pt x="393" y="337"/>
                  </a:cubicBezTo>
                  <a:cubicBezTo>
                    <a:pt x="478" y="365"/>
                    <a:pt x="618" y="365"/>
                    <a:pt x="506" y="534"/>
                  </a:cubicBezTo>
                  <a:cubicBezTo>
                    <a:pt x="478" y="562"/>
                    <a:pt x="618" y="534"/>
                    <a:pt x="674" y="534"/>
                  </a:cubicBezTo>
                  <a:cubicBezTo>
                    <a:pt x="674" y="618"/>
                    <a:pt x="674" y="702"/>
                    <a:pt x="646" y="814"/>
                  </a:cubicBezTo>
                  <a:cubicBezTo>
                    <a:pt x="534" y="814"/>
                    <a:pt x="478" y="674"/>
                    <a:pt x="393" y="646"/>
                  </a:cubicBezTo>
                  <a:cubicBezTo>
                    <a:pt x="225" y="505"/>
                    <a:pt x="0" y="393"/>
                    <a:pt x="84" y="140"/>
                  </a:cubicBezTo>
                  <a:cubicBezTo>
                    <a:pt x="84" y="140"/>
                    <a:pt x="113" y="140"/>
                    <a:pt x="141" y="14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9" name="Google Shape;2219;p70"/>
            <p:cNvSpPr/>
            <p:nvPr/>
          </p:nvSpPr>
          <p:spPr>
            <a:xfrm>
              <a:off x="5278625" y="829800"/>
              <a:ext cx="2850" cy="2825"/>
            </a:xfrm>
            <a:custGeom>
              <a:avLst/>
              <a:gdLst/>
              <a:ahLst/>
              <a:cxnLst/>
              <a:rect l="l" t="t" r="r" b="b"/>
              <a:pathLst>
                <a:path w="114" h="113" extrusionOk="0">
                  <a:moveTo>
                    <a:pt x="57" y="56"/>
                  </a:moveTo>
                  <a:cubicBezTo>
                    <a:pt x="57" y="84"/>
                    <a:pt x="57" y="112"/>
                    <a:pt x="29" y="112"/>
                  </a:cubicBezTo>
                  <a:cubicBezTo>
                    <a:pt x="1" y="112"/>
                    <a:pt x="1" y="84"/>
                    <a:pt x="29" y="56"/>
                  </a:cubicBezTo>
                  <a:cubicBezTo>
                    <a:pt x="29" y="56"/>
                    <a:pt x="57" y="28"/>
                    <a:pt x="57" y="28"/>
                  </a:cubicBezTo>
                  <a:cubicBezTo>
                    <a:pt x="113" y="56"/>
                    <a:pt x="85" y="0"/>
                    <a:pt x="57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0" name="Google Shape;2220;p70"/>
            <p:cNvSpPr/>
            <p:nvPr/>
          </p:nvSpPr>
          <p:spPr>
            <a:xfrm>
              <a:off x="5291975" y="831900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6" y="0"/>
                  </a:moveTo>
                  <a:cubicBezTo>
                    <a:pt x="28" y="0"/>
                    <a:pt x="28" y="28"/>
                    <a:pt x="28" y="28"/>
                  </a:cubicBezTo>
                  <a:cubicBezTo>
                    <a:pt x="28" y="28"/>
                    <a:pt x="0" y="28"/>
                    <a:pt x="0" y="28"/>
                  </a:cubicBezTo>
                  <a:cubicBezTo>
                    <a:pt x="0" y="0"/>
                    <a:pt x="0" y="0"/>
                    <a:pt x="28" y="0"/>
                  </a:cubicBezTo>
                  <a:cubicBezTo>
                    <a:pt x="28" y="0"/>
                    <a:pt x="28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1" name="Google Shape;2221;p70"/>
            <p:cNvSpPr/>
            <p:nvPr/>
          </p:nvSpPr>
          <p:spPr>
            <a:xfrm>
              <a:off x="5071575" y="845925"/>
              <a:ext cx="18975" cy="10550"/>
            </a:xfrm>
            <a:custGeom>
              <a:avLst/>
              <a:gdLst/>
              <a:ahLst/>
              <a:cxnLst/>
              <a:rect l="l" t="t" r="r" b="b"/>
              <a:pathLst>
                <a:path w="759" h="422" extrusionOk="0">
                  <a:moveTo>
                    <a:pt x="338" y="422"/>
                  </a:moveTo>
                  <a:cubicBezTo>
                    <a:pt x="310" y="422"/>
                    <a:pt x="281" y="394"/>
                    <a:pt x="253" y="394"/>
                  </a:cubicBezTo>
                  <a:cubicBezTo>
                    <a:pt x="225" y="366"/>
                    <a:pt x="169" y="310"/>
                    <a:pt x="113" y="253"/>
                  </a:cubicBezTo>
                  <a:cubicBezTo>
                    <a:pt x="57" y="197"/>
                    <a:pt x="1" y="141"/>
                    <a:pt x="29" y="85"/>
                  </a:cubicBezTo>
                  <a:cubicBezTo>
                    <a:pt x="85" y="1"/>
                    <a:pt x="141" y="85"/>
                    <a:pt x="225" y="113"/>
                  </a:cubicBezTo>
                  <a:cubicBezTo>
                    <a:pt x="422" y="225"/>
                    <a:pt x="562" y="113"/>
                    <a:pt x="731" y="1"/>
                  </a:cubicBezTo>
                  <a:cubicBezTo>
                    <a:pt x="731" y="1"/>
                    <a:pt x="759" y="29"/>
                    <a:pt x="759" y="29"/>
                  </a:cubicBezTo>
                  <a:cubicBezTo>
                    <a:pt x="731" y="422"/>
                    <a:pt x="731" y="422"/>
                    <a:pt x="338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2" name="Google Shape;2222;p70"/>
            <p:cNvSpPr/>
            <p:nvPr/>
          </p:nvSpPr>
          <p:spPr>
            <a:xfrm>
              <a:off x="5075800" y="603775"/>
              <a:ext cx="11950" cy="12675"/>
            </a:xfrm>
            <a:custGeom>
              <a:avLst/>
              <a:gdLst/>
              <a:ahLst/>
              <a:cxnLst/>
              <a:rect l="l" t="t" r="r" b="b"/>
              <a:pathLst>
                <a:path w="478" h="507" extrusionOk="0">
                  <a:moveTo>
                    <a:pt x="309" y="1"/>
                  </a:moveTo>
                  <a:cubicBezTo>
                    <a:pt x="309" y="226"/>
                    <a:pt x="477" y="394"/>
                    <a:pt x="225" y="478"/>
                  </a:cubicBezTo>
                  <a:cubicBezTo>
                    <a:pt x="169" y="478"/>
                    <a:pt x="141" y="506"/>
                    <a:pt x="112" y="450"/>
                  </a:cubicBezTo>
                  <a:cubicBezTo>
                    <a:pt x="84" y="366"/>
                    <a:pt x="169" y="310"/>
                    <a:pt x="84" y="226"/>
                  </a:cubicBezTo>
                  <a:cubicBezTo>
                    <a:pt x="0" y="141"/>
                    <a:pt x="169" y="197"/>
                    <a:pt x="197" y="141"/>
                  </a:cubicBezTo>
                  <a:cubicBezTo>
                    <a:pt x="225" y="113"/>
                    <a:pt x="253" y="85"/>
                    <a:pt x="3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3" name="Google Shape;2223;p70"/>
            <p:cNvSpPr/>
            <p:nvPr/>
          </p:nvSpPr>
          <p:spPr>
            <a:xfrm>
              <a:off x="5007700" y="835400"/>
              <a:ext cx="4950" cy="10550"/>
            </a:xfrm>
            <a:custGeom>
              <a:avLst/>
              <a:gdLst/>
              <a:ahLst/>
              <a:cxnLst/>
              <a:rect l="l" t="t" r="r" b="b"/>
              <a:pathLst>
                <a:path w="198" h="422" extrusionOk="0">
                  <a:moveTo>
                    <a:pt x="113" y="422"/>
                  </a:moveTo>
                  <a:cubicBezTo>
                    <a:pt x="85" y="422"/>
                    <a:pt x="57" y="422"/>
                    <a:pt x="29" y="394"/>
                  </a:cubicBezTo>
                  <a:cubicBezTo>
                    <a:pt x="29" y="309"/>
                    <a:pt x="1" y="225"/>
                    <a:pt x="1" y="141"/>
                  </a:cubicBezTo>
                  <a:cubicBezTo>
                    <a:pt x="1" y="57"/>
                    <a:pt x="29" y="1"/>
                    <a:pt x="113" y="1"/>
                  </a:cubicBezTo>
                  <a:cubicBezTo>
                    <a:pt x="197" y="29"/>
                    <a:pt x="197" y="85"/>
                    <a:pt x="169" y="141"/>
                  </a:cubicBezTo>
                  <a:cubicBezTo>
                    <a:pt x="141" y="225"/>
                    <a:pt x="113" y="309"/>
                    <a:pt x="113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" name="Google Shape;2224;p70"/>
            <p:cNvSpPr/>
            <p:nvPr/>
          </p:nvSpPr>
          <p:spPr>
            <a:xfrm>
              <a:off x="5015425" y="841025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9" y="28"/>
                  </a:moveTo>
                  <a:cubicBezTo>
                    <a:pt x="29" y="28"/>
                    <a:pt x="29" y="56"/>
                    <a:pt x="1" y="56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29" y="0"/>
                    <a:pt x="29" y="0"/>
                    <a:pt x="29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" name="Google Shape;2225;p70"/>
            <p:cNvSpPr/>
            <p:nvPr/>
          </p:nvSpPr>
          <p:spPr>
            <a:xfrm>
              <a:off x="4982450" y="8220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8" y="0"/>
                    <a:pt x="28" y="0"/>
                    <a:pt x="0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6" name="Google Shape;2226;p70"/>
            <p:cNvSpPr/>
            <p:nvPr/>
          </p:nvSpPr>
          <p:spPr>
            <a:xfrm>
              <a:off x="5207750" y="846625"/>
              <a:ext cx="18975" cy="11975"/>
            </a:xfrm>
            <a:custGeom>
              <a:avLst/>
              <a:gdLst/>
              <a:ahLst/>
              <a:cxnLst/>
              <a:rect l="l" t="t" r="r" b="b"/>
              <a:pathLst>
                <a:path w="759" h="479" extrusionOk="0">
                  <a:moveTo>
                    <a:pt x="253" y="1"/>
                  </a:moveTo>
                  <a:cubicBezTo>
                    <a:pt x="337" y="1"/>
                    <a:pt x="421" y="1"/>
                    <a:pt x="506" y="1"/>
                  </a:cubicBezTo>
                  <a:cubicBezTo>
                    <a:pt x="590" y="85"/>
                    <a:pt x="477" y="141"/>
                    <a:pt x="477" y="225"/>
                  </a:cubicBezTo>
                  <a:cubicBezTo>
                    <a:pt x="562" y="310"/>
                    <a:pt x="674" y="169"/>
                    <a:pt x="758" y="310"/>
                  </a:cubicBezTo>
                  <a:cubicBezTo>
                    <a:pt x="590" y="478"/>
                    <a:pt x="365" y="422"/>
                    <a:pt x="141" y="450"/>
                  </a:cubicBezTo>
                  <a:cubicBezTo>
                    <a:pt x="84" y="478"/>
                    <a:pt x="0" y="366"/>
                    <a:pt x="84" y="310"/>
                  </a:cubicBezTo>
                  <a:cubicBezTo>
                    <a:pt x="225" y="253"/>
                    <a:pt x="225" y="113"/>
                    <a:pt x="25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7" name="Google Shape;2227;p70"/>
            <p:cNvSpPr/>
            <p:nvPr/>
          </p:nvSpPr>
          <p:spPr>
            <a:xfrm>
              <a:off x="5223875" y="834000"/>
              <a:ext cx="13375" cy="15475"/>
            </a:xfrm>
            <a:custGeom>
              <a:avLst/>
              <a:gdLst/>
              <a:ahLst/>
              <a:cxnLst/>
              <a:rect l="l" t="t" r="r" b="b"/>
              <a:pathLst>
                <a:path w="535" h="619" extrusionOk="0">
                  <a:moveTo>
                    <a:pt x="225" y="0"/>
                  </a:moveTo>
                  <a:cubicBezTo>
                    <a:pt x="254" y="197"/>
                    <a:pt x="478" y="281"/>
                    <a:pt x="534" y="506"/>
                  </a:cubicBezTo>
                  <a:cubicBezTo>
                    <a:pt x="366" y="618"/>
                    <a:pt x="254" y="534"/>
                    <a:pt x="141" y="422"/>
                  </a:cubicBezTo>
                  <a:cubicBezTo>
                    <a:pt x="1" y="281"/>
                    <a:pt x="85" y="113"/>
                    <a:pt x="22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8" name="Google Shape;2228;p70"/>
            <p:cNvSpPr/>
            <p:nvPr/>
          </p:nvSpPr>
          <p:spPr>
            <a:xfrm>
              <a:off x="5210550" y="841725"/>
              <a:ext cx="3525" cy="4925"/>
            </a:xfrm>
            <a:custGeom>
              <a:avLst/>
              <a:gdLst/>
              <a:ahLst/>
              <a:cxnLst/>
              <a:rect l="l" t="t" r="r" b="b"/>
              <a:pathLst>
                <a:path w="141" h="197" extrusionOk="0">
                  <a:moveTo>
                    <a:pt x="141" y="197"/>
                  </a:moveTo>
                  <a:cubicBezTo>
                    <a:pt x="85" y="197"/>
                    <a:pt x="57" y="197"/>
                    <a:pt x="0" y="197"/>
                  </a:cubicBezTo>
                  <a:cubicBezTo>
                    <a:pt x="0" y="141"/>
                    <a:pt x="0" y="113"/>
                    <a:pt x="29" y="85"/>
                  </a:cubicBezTo>
                  <a:cubicBezTo>
                    <a:pt x="29" y="56"/>
                    <a:pt x="57" y="0"/>
                    <a:pt x="113" y="28"/>
                  </a:cubicBezTo>
                  <a:cubicBezTo>
                    <a:pt x="113" y="28"/>
                    <a:pt x="141" y="56"/>
                    <a:pt x="141" y="85"/>
                  </a:cubicBezTo>
                  <a:cubicBezTo>
                    <a:pt x="141" y="141"/>
                    <a:pt x="141" y="169"/>
                    <a:pt x="141" y="1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9" name="Google Shape;2229;p70"/>
            <p:cNvSpPr/>
            <p:nvPr/>
          </p:nvSpPr>
          <p:spPr>
            <a:xfrm>
              <a:off x="5235125" y="850850"/>
              <a:ext cx="2825" cy="2125"/>
            </a:xfrm>
            <a:custGeom>
              <a:avLst/>
              <a:gdLst/>
              <a:ahLst/>
              <a:cxnLst/>
              <a:rect l="l" t="t" r="r" b="b"/>
              <a:pathLst>
                <a:path w="113" h="85" extrusionOk="0">
                  <a:moveTo>
                    <a:pt x="56" y="0"/>
                  </a:moveTo>
                  <a:cubicBezTo>
                    <a:pt x="56" y="0"/>
                    <a:pt x="84" y="0"/>
                    <a:pt x="84" y="28"/>
                  </a:cubicBezTo>
                  <a:cubicBezTo>
                    <a:pt x="112" y="28"/>
                    <a:pt x="84" y="56"/>
                    <a:pt x="84" y="84"/>
                  </a:cubicBezTo>
                  <a:cubicBezTo>
                    <a:pt x="56" y="56"/>
                    <a:pt x="28" y="56"/>
                    <a:pt x="28" y="56"/>
                  </a:cubicBezTo>
                  <a:cubicBezTo>
                    <a:pt x="0" y="28"/>
                    <a:pt x="28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0" name="Google Shape;2230;p70"/>
            <p:cNvSpPr/>
            <p:nvPr/>
          </p:nvSpPr>
          <p:spPr>
            <a:xfrm>
              <a:off x="4604125" y="761700"/>
              <a:ext cx="30225" cy="43550"/>
            </a:xfrm>
            <a:custGeom>
              <a:avLst/>
              <a:gdLst/>
              <a:ahLst/>
              <a:cxnLst/>
              <a:rect l="l" t="t" r="r" b="b"/>
              <a:pathLst>
                <a:path w="1209" h="1742" extrusionOk="0">
                  <a:moveTo>
                    <a:pt x="984" y="1601"/>
                  </a:moveTo>
                  <a:cubicBezTo>
                    <a:pt x="984" y="1629"/>
                    <a:pt x="984" y="1657"/>
                    <a:pt x="984" y="1685"/>
                  </a:cubicBezTo>
                  <a:cubicBezTo>
                    <a:pt x="899" y="1713"/>
                    <a:pt x="787" y="1741"/>
                    <a:pt x="703" y="1741"/>
                  </a:cubicBezTo>
                  <a:cubicBezTo>
                    <a:pt x="731" y="1657"/>
                    <a:pt x="759" y="1601"/>
                    <a:pt x="647" y="1573"/>
                  </a:cubicBezTo>
                  <a:cubicBezTo>
                    <a:pt x="591" y="1573"/>
                    <a:pt x="562" y="1489"/>
                    <a:pt x="562" y="1433"/>
                  </a:cubicBezTo>
                  <a:lnTo>
                    <a:pt x="562" y="1433"/>
                  </a:lnTo>
                  <a:cubicBezTo>
                    <a:pt x="422" y="1348"/>
                    <a:pt x="394" y="1208"/>
                    <a:pt x="338" y="1068"/>
                  </a:cubicBezTo>
                  <a:cubicBezTo>
                    <a:pt x="226" y="871"/>
                    <a:pt x="226" y="843"/>
                    <a:pt x="1" y="703"/>
                  </a:cubicBezTo>
                  <a:cubicBezTo>
                    <a:pt x="198" y="506"/>
                    <a:pt x="282" y="282"/>
                    <a:pt x="254" y="1"/>
                  </a:cubicBezTo>
                  <a:cubicBezTo>
                    <a:pt x="310" y="29"/>
                    <a:pt x="366" y="29"/>
                    <a:pt x="366" y="57"/>
                  </a:cubicBezTo>
                  <a:cubicBezTo>
                    <a:pt x="450" y="141"/>
                    <a:pt x="506" y="225"/>
                    <a:pt x="647" y="169"/>
                  </a:cubicBezTo>
                  <a:cubicBezTo>
                    <a:pt x="647" y="197"/>
                    <a:pt x="647" y="225"/>
                    <a:pt x="647" y="253"/>
                  </a:cubicBezTo>
                  <a:cubicBezTo>
                    <a:pt x="647" y="253"/>
                    <a:pt x="647" y="282"/>
                    <a:pt x="647" y="282"/>
                  </a:cubicBezTo>
                  <a:cubicBezTo>
                    <a:pt x="647" y="310"/>
                    <a:pt x="647" y="338"/>
                    <a:pt x="647" y="366"/>
                  </a:cubicBezTo>
                  <a:lnTo>
                    <a:pt x="647" y="394"/>
                  </a:lnTo>
                  <a:cubicBezTo>
                    <a:pt x="647" y="450"/>
                    <a:pt x="647" y="478"/>
                    <a:pt x="647" y="534"/>
                  </a:cubicBezTo>
                  <a:lnTo>
                    <a:pt x="647" y="562"/>
                  </a:lnTo>
                  <a:cubicBezTo>
                    <a:pt x="647" y="590"/>
                    <a:pt x="647" y="618"/>
                    <a:pt x="675" y="646"/>
                  </a:cubicBezTo>
                  <a:cubicBezTo>
                    <a:pt x="675" y="675"/>
                    <a:pt x="647" y="703"/>
                    <a:pt x="647" y="731"/>
                  </a:cubicBezTo>
                  <a:cubicBezTo>
                    <a:pt x="619" y="731"/>
                    <a:pt x="619" y="759"/>
                    <a:pt x="619" y="787"/>
                  </a:cubicBezTo>
                  <a:cubicBezTo>
                    <a:pt x="703" y="815"/>
                    <a:pt x="731" y="731"/>
                    <a:pt x="787" y="703"/>
                  </a:cubicBezTo>
                  <a:cubicBezTo>
                    <a:pt x="815" y="703"/>
                    <a:pt x="815" y="703"/>
                    <a:pt x="843" y="675"/>
                  </a:cubicBezTo>
                  <a:cubicBezTo>
                    <a:pt x="899" y="675"/>
                    <a:pt x="956" y="759"/>
                    <a:pt x="1040" y="703"/>
                  </a:cubicBezTo>
                  <a:cubicBezTo>
                    <a:pt x="1068" y="675"/>
                    <a:pt x="1068" y="534"/>
                    <a:pt x="1152" y="646"/>
                  </a:cubicBezTo>
                  <a:cubicBezTo>
                    <a:pt x="1208" y="675"/>
                    <a:pt x="1180" y="759"/>
                    <a:pt x="1124" y="815"/>
                  </a:cubicBezTo>
                  <a:cubicBezTo>
                    <a:pt x="1068" y="871"/>
                    <a:pt x="1012" y="955"/>
                    <a:pt x="1012" y="1040"/>
                  </a:cubicBezTo>
                  <a:cubicBezTo>
                    <a:pt x="984" y="1068"/>
                    <a:pt x="984" y="1096"/>
                    <a:pt x="956" y="1124"/>
                  </a:cubicBezTo>
                  <a:cubicBezTo>
                    <a:pt x="956" y="1180"/>
                    <a:pt x="984" y="1208"/>
                    <a:pt x="1012" y="1264"/>
                  </a:cubicBezTo>
                  <a:cubicBezTo>
                    <a:pt x="1096" y="1376"/>
                    <a:pt x="1096" y="1489"/>
                    <a:pt x="927" y="1545"/>
                  </a:cubicBezTo>
                  <a:cubicBezTo>
                    <a:pt x="871" y="1573"/>
                    <a:pt x="956" y="1601"/>
                    <a:pt x="984" y="160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1" name="Google Shape;2231;p70"/>
            <p:cNvSpPr/>
            <p:nvPr/>
          </p:nvSpPr>
          <p:spPr>
            <a:xfrm>
              <a:off x="4922075" y="539925"/>
              <a:ext cx="3550" cy="4225"/>
            </a:xfrm>
            <a:custGeom>
              <a:avLst/>
              <a:gdLst/>
              <a:ahLst/>
              <a:cxnLst/>
              <a:rect l="l" t="t" r="r" b="b"/>
              <a:pathLst>
                <a:path w="142" h="169" extrusionOk="0">
                  <a:moveTo>
                    <a:pt x="29" y="0"/>
                  </a:moveTo>
                  <a:cubicBezTo>
                    <a:pt x="85" y="0"/>
                    <a:pt x="113" y="28"/>
                    <a:pt x="113" y="56"/>
                  </a:cubicBezTo>
                  <a:cubicBezTo>
                    <a:pt x="113" y="112"/>
                    <a:pt x="141" y="169"/>
                    <a:pt x="85" y="169"/>
                  </a:cubicBezTo>
                  <a:cubicBezTo>
                    <a:pt x="85" y="169"/>
                    <a:pt x="57" y="141"/>
                    <a:pt x="29" y="84"/>
                  </a:cubicBezTo>
                  <a:cubicBezTo>
                    <a:pt x="1" y="56"/>
                    <a:pt x="1" y="28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2" name="Google Shape;2232;p70"/>
            <p:cNvSpPr/>
            <p:nvPr/>
          </p:nvSpPr>
          <p:spPr>
            <a:xfrm>
              <a:off x="5331275" y="755400"/>
              <a:ext cx="2125" cy="3525"/>
            </a:xfrm>
            <a:custGeom>
              <a:avLst/>
              <a:gdLst/>
              <a:ahLst/>
              <a:cxnLst/>
              <a:rect l="l" t="t" r="r" b="b"/>
              <a:pathLst>
                <a:path w="85" h="141" extrusionOk="0">
                  <a:moveTo>
                    <a:pt x="0" y="0"/>
                  </a:moveTo>
                  <a:cubicBezTo>
                    <a:pt x="28" y="0"/>
                    <a:pt x="56" y="0"/>
                    <a:pt x="85" y="0"/>
                  </a:cubicBezTo>
                  <a:cubicBezTo>
                    <a:pt x="85" y="28"/>
                    <a:pt x="85" y="84"/>
                    <a:pt x="85" y="140"/>
                  </a:cubicBezTo>
                  <a:cubicBezTo>
                    <a:pt x="28" y="84"/>
                    <a:pt x="0" y="56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3" name="Google Shape;2233;p70"/>
            <p:cNvSpPr/>
            <p:nvPr/>
          </p:nvSpPr>
          <p:spPr>
            <a:xfrm>
              <a:off x="5333375" y="75890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0"/>
                  </a:moveTo>
                  <a:cubicBezTo>
                    <a:pt x="57" y="29"/>
                    <a:pt x="57" y="57"/>
                    <a:pt x="57" y="57"/>
                  </a:cubicBezTo>
                  <a:cubicBezTo>
                    <a:pt x="29" y="29"/>
                    <a:pt x="1" y="29"/>
                    <a:pt x="1" y="0"/>
                  </a:cubicBezTo>
                  <a:cubicBezTo>
                    <a:pt x="1" y="0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4" name="Google Shape;2234;p70"/>
            <p:cNvSpPr/>
            <p:nvPr/>
          </p:nvSpPr>
          <p:spPr>
            <a:xfrm>
              <a:off x="5134050" y="859275"/>
              <a:ext cx="2125" cy="725"/>
            </a:xfrm>
            <a:custGeom>
              <a:avLst/>
              <a:gdLst/>
              <a:ahLst/>
              <a:cxnLst/>
              <a:rect l="l" t="t" r="r" b="b"/>
              <a:pathLst>
                <a:path w="85" h="29" extrusionOk="0">
                  <a:moveTo>
                    <a:pt x="0" y="28"/>
                  </a:moveTo>
                  <a:cubicBezTo>
                    <a:pt x="28" y="0"/>
                    <a:pt x="56" y="0"/>
                    <a:pt x="85" y="28"/>
                  </a:cubicBezTo>
                  <a:lnTo>
                    <a:pt x="28" y="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5" name="Google Shape;2235;p70"/>
            <p:cNvSpPr/>
            <p:nvPr/>
          </p:nvSpPr>
          <p:spPr>
            <a:xfrm>
              <a:off x="5014025" y="605200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57" y="0"/>
                  </a:moveTo>
                  <a:cubicBezTo>
                    <a:pt x="29" y="28"/>
                    <a:pt x="29" y="56"/>
                    <a:pt x="1" y="84"/>
                  </a:cubicBezTo>
                  <a:cubicBezTo>
                    <a:pt x="1" y="56"/>
                    <a:pt x="1" y="28"/>
                    <a:pt x="1" y="0"/>
                  </a:cubicBezTo>
                  <a:cubicBezTo>
                    <a:pt x="29" y="0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6" name="Google Shape;2236;p70"/>
            <p:cNvSpPr/>
            <p:nvPr/>
          </p:nvSpPr>
          <p:spPr>
            <a:xfrm>
              <a:off x="5121425" y="753975"/>
              <a:ext cx="35100" cy="44950"/>
            </a:xfrm>
            <a:custGeom>
              <a:avLst/>
              <a:gdLst/>
              <a:ahLst/>
              <a:cxnLst/>
              <a:rect l="l" t="t" r="r" b="b"/>
              <a:pathLst>
                <a:path w="1404" h="1798" extrusionOk="0">
                  <a:moveTo>
                    <a:pt x="0" y="1601"/>
                  </a:moveTo>
                  <a:cubicBezTo>
                    <a:pt x="0" y="1405"/>
                    <a:pt x="112" y="1264"/>
                    <a:pt x="309" y="1208"/>
                  </a:cubicBezTo>
                  <a:cubicBezTo>
                    <a:pt x="421" y="1152"/>
                    <a:pt x="449" y="1096"/>
                    <a:pt x="337" y="1012"/>
                  </a:cubicBezTo>
                  <a:cubicBezTo>
                    <a:pt x="281" y="955"/>
                    <a:pt x="337" y="955"/>
                    <a:pt x="337" y="899"/>
                  </a:cubicBezTo>
                  <a:cubicBezTo>
                    <a:pt x="393" y="703"/>
                    <a:pt x="393" y="506"/>
                    <a:pt x="140" y="394"/>
                  </a:cubicBezTo>
                  <a:cubicBezTo>
                    <a:pt x="0" y="310"/>
                    <a:pt x="28" y="226"/>
                    <a:pt x="168" y="141"/>
                  </a:cubicBezTo>
                  <a:cubicBezTo>
                    <a:pt x="225" y="113"/>
                    <a:pt x="281" y="85"/>
                    <a:pt x="337" y="1"/>
                  </a:cubicBezTo>
                  <a:cubicBezTo>
                    <a:pt x="449" y="29"/>
                    <a:pt x="561" y="29"/>
                    <a:pt x="674" y="29"/>
                  </a:cubicBezTo>
                  <a:cubicBezTo>
                    <a:pt x="702" y="57"/>
                    <a:pt x="730" y="85"/>
                    <a:pt x="730" y="113"/>
                  </a:cubicBezTo>
                  <a:cubicBezTo>
                    <a:pt x="702" y="197"/>
                    <a:pt x="646" y="282"/>
                    <a:pt x="674" y="366"/>
                  </a:cubicBezTo>
                  <a:cubicBezTo>
                    <a:pt x="842" y="282"/>
                    <a:pt x="842" y="282"/>
                    <a:pt x="898" y="113"/>
                  </a:cubicBezTo>
                  <a:cubicBezTo>
                    <a:pt x="983" y="197"/>
                    <a:pt x="1011" y="282"/>
                    <a:pt x="983" y="394"/>
                  </a:cubicBezTo>
                  <a:cubicBezTo>
                    <a:pt x="955" y="422"/>
                    <a:pt x="983" y="450"/>
                    <a:pt x="1011" y="450"/>
                  </a:cubicBezTo>
                  <a:cubicBezTo>
                    <a:pt x="1039" y="450"/>
                    <a:pt x="1067" y="422"/>
                    <a:pt x="1095" y="394"/>
                  </a:cubicBezTo>
                  <a:cubicBezTo>
                    <a:pt x="1123" y="338"/>
                    <a:pt x="1039" y="254"/>
                    <a:pt x="1151" y="197"/>
                  </a:cubicBezTo>
                  <a:cubicBezTo>
                    <a:pt x="1207" y="226"/>
                    <a:pt x="1207" y="310"/>
                    <a:pt x="1207" y="366"/>
                  </a:cubicBezTo>
                  <a:cubicBezTo>
                    <a:pt x="1179" y="534"/>
                    <a:pt x="1207" y="647"/>
                    <a:pt x="1291" y="787"/>
                  </a:cubicBezTo>
                  <a:cubicBezTo>
                    <a:pt x="1376" y="899"/>
                    <a:pt x="1404" y="984"/>
                    <a:pt x="1207" y="955"/>
                  </a:cubicBezTo>
                  <a:cubicBezTo>
                    <a:pt x="1151" y="927"/>
                    <a:pt x="1095" y="984"/>
                    <a:pt x="1095" y="1012"/>
                  </a:cubicBezTo>
                  <a:cubicBezTo>
                    <a:pt x="1263" y="1292"/>
                    <a:pt x="926" y="1433"/>
                    <a:pt x="955" y="1685"/>
                  </a:cubicBezTo>
                  <a:cubicBezTo>
                    <a:pt x="983" y="1770"/>
                    <a:pt x="870" y="1798"/>
                    <a:pt x="786" y="1714"/>
                  </a:cubicBezTo>
                  <a:cubicBezTo>
                    <a:pt x="730" y="1685"/>
                    <a:pt x="674" y="1657"/>
                    <a:pt x="618" y="1657"/>
                  </a:cubicBezTo>
                  <a:cubicBezTo>
                    <a:pt x="533" y="1545"/>
                    <a:pt x="590" y="1461"/>
                    <a:pt x="674" y="1377"/>
                  </a:cubicBezTo>
                  <a:cubicBezTo>
                    <a:pt x="365" y="1292"/>
                    <a:pt x="281" y="1685"/>
                    <a:pt x="0" y="160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7" name="Google Shape;2237;p70"/>
            <p:cNvSpPr/>
            <p:nvPr/>
          </p:nvSpPr>
          <p:spPr>
            <a:xfrm>
              <a:off x="5121425" y="783475"/>
              <a:ext cx="22475" cy="18975"/>
            </a:xfrm>
            <a:custGeom>
              <a:avLst/>
              <a:gdLst/>
              <a:ahLst/>
              <a:cxnLst/>
              <a:rect l="l" t="t" r="r" b="b"/>
              <a:pathLst>
                <a:path w="899" h="759" extrusionOk="0">
                  <a:moveTo>
                    <a:pt x="0" y="421"/>
                  </a:moveTo>
                  <a:cubicBezTo>
                    <a:pt x="140" y="365"/>
                    <a:pt x="253" y="281"/>
                    <a:pt x="365" y="169"/>
                  </a:cubicBezTo>
                  <a:cubicBezTo>
                    <a:pt x="421" y="84"/>
                    <a:pt x="533" y="0"/>
                    <a:pt x="674" y="112"/>
                  </a:cubicBezTo>
                  <a:cubicBezTo>
                    <a:pt x="730" y="169"/>
                    <a:pt x="898" y="225"/>
                    <a:pt x="674" y="309"/>
                  </a:cubicBezTo>
                  <a:cubicBezTo>
                    <a:pt x="646" y="337"/>
                    <a:pt x="646" y="421"/>
                    <a:pt x="618" y="477"/>
                  </a:cubicBezTo>
                  <a:cubicBezTo>
                    <a:pt x="561" y="702"/>
                    <a:pt x="393" y="758"/>
                    <a:pt x="253" y="646"/>
                  </a:cubicBezTo>
                  <a:cubicBezTo>
                    <a:pt x="140" y="590"/>
                    <a:pt x="28" y="562"/>
                    <a:pt x="0" y="42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8" name="Google Shape;2238;p70"/>
            <p:cNvSpPr/>
            <p:nvPr/>
          </p:nvSpPr>
          <p:spPr>
            <a:xfrm>
              <a:off x="5135450" y="749075"/>
              <a:ext cx="4950" cy="7750"/>
            </a:xfrm>
            <a:custGeom>
              <a:avLst/>
              <a:gdLst/>
              <a:ahLst/>
              <a:cxnLst/>
              <a:rect l="l" t="t" r="r" b="b"/>
              <a:pathLst>
                <a:path w="198" h="310" extrusionOk="0">
                  <a:moveTo>
                    <a:pt x="169" y="309"/>
                  </a:moveTo>
                  <a:cubicBezTo>
                    <a:pt x="169" y="281"/>
                    <a:pt x="141" y="253"/>
                    <a:pt x="113" y="225"/>
                  </a:cubicBezTo>
                  <a:cubicBezTo>
                    <a:pt x="0" y="85"/>
                    <a:pt x="0" y="0"/>
                    <a:pt x="141" y="0"/>
                  </a:cubicBezTo>
                  <a:cubicBezTo>
                    <a:pt x="197" y="0"/>
                    <a:pt x="197" y="57"/>
                    <a:pt x="197" y="113"/>
                  </a:cubicBezTo>
                  <a:cubicBezTo>
                    <a:pt x="197" y="141"/>
                    <a:pt x="197" y="197"/>
                    <a:pt x="197" y="253"/>
                  </a:cubicBezTo>
                  <a:cubicBezTo>
                    <a:pt x="197" y="253"/>
                    <a:pt x="197" y="281"/>
                    <a:pt x="197" y="281"/>
                  </a:cubicBezTo>
                  <a:cubicBezTo>
                    <a:pt x="197" y="309"/>
                    <a:pt x="197" y="309"/>
                    <a:pt x="169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9" name="Google Shape;2239;p70"/>
            <p:cNvSpPr/>
            <p:nvPr/>
          </p:nvSpPr>
          <p:spPr>
            <a:xfrm>
              <a:off x="5148075" y="753975"/>
              <a:ext cx="1425" cy="1450"/>
            </a:xfrm>
            <a:custGeom>
              <a:avLst/>
              <a:gdLst/>
              <a:ahLst/>
              <a:cxnLst/>
              <a:rect l="l" t="t" r="r" b="b"/>
              <a:pathLst>
                <a:path w="57" h="58" extrusionOk="0">
                  <a:moveTo>
                    <a:pt x="57" y="57"/>
                  </a:moveTo>
                  <a:cubicBezTo>
                    <a:pt x="29" y="57"/>
                    <a:pt x="29" y="57"/>
                    <a:pt x="29" y="57"/>
                  </a:cubicBezTo>
                  <a:cubicBezTo>
                    <a:pt x="29" y="29"/>
                    <a:pt x="1" y="29"/>
                    <a:pt x="1" y="29"/>
                  </a:cubicBezTo>
                  <a:cubicBezTo>
                    <a:pt x="29" y="1"/>
                    <a:pt x="57" y="29"/>
                    <a:pt x="57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0" name="Google Shape;2240;p70"/>
            <p:cNvSpPr/>
            <p:nvPr/>
          </p:nvSpPr>
          <p:spPr>
            <a:xfrm>
              <a:off x="5150200" y="78837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0" y="57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28" y="1"/>
                    <a:pt x="28" y="29"/>
                  </a:cubicBezTo>
                  <a:cubicBezTo>
                    <a:pt x="56" y="57"/>
                    <a:pt x="28" y="57"/>
                    <a:pt x="0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1" name="Google Shape;2241;p70"/>
            <p:cNvSpPr/>
            <p:nvPr/>
          </p:nvSpPr>
          <p:spPr>
            <a:xfrm>
              <a:off x="5139650" y="755400"/>
              <a:ext cx="1450" cy="1425"/>
            </a:xfrm>
            <a:custGeom>
              <a:avLst/>
              <a:gdLst/>
              <a:ahLst/>
              <a:cxnLst/>
              <a:rect l="l" t="t" r="r" b="b"/>
              <a:pathLst>
                <a:path w="58" h="57" extrusionOk="0">
                  <a:moveTo>
                    <a:pt x="1" y="56"/>
                  </a:moveTo>
                  <a:cubicBezTo>
                    <a:pt x="1" y="28"/>
                    <a:pt x="1" y="0"/>
                    <a:pt x="29" y="0"/>
                  </a:cubicBezTo>
                  <a:cubicBezTo>
                    <a:pt x="57" y="0"/>
                    <a:pt x="57" y="28"/>
                    <a:pt x="1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2" name="Google Shape;2242;p70"/>
            <p:cNvSpPr/>
            <p:nvPr/>
          </p:nvSpPr>
          <p:spPr>
            <a:xfrm>
              <a:off x="5165625" y="7940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0"/>
                  </a:moveTo>
                  <a:cubicBezTo>
                    <a:pt x="1" y="0"/>
                    <a:pt x="29" y="0"/>
                    <a:pt x="1" y="0"/>
                  </a:cubicBezTo>
                  <a:cubicBezTo>
                    <a:pt x="1" y="28"/>
                    <a:pt x="1" y="2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3" name="Google Shape;2243;p70"/>
            <p:cNvSpPr/>
            <p:nvPr/>
          </p:nvSpPr>
          <p:spPr>
            <a:xfrm>
              <a:off x="5243525" y="732925"/>
              <a:ext cx="14075" cy="14075"/>
            </a:xfrm>
            <a:custGeom>
              <a:avLst/>
              <a:gdLst/>
              <a:ahLst/>
              <a:cxnLst/>
              <a:rect l="l" t="t" r="r" b="b"/>
              <a:pathLst>
                <a:path w="563" h="563" extrusionOk="0">
                  <a:moveTo>
                    <a:pt x="562" y="450"/>
                  </a:moveTo>
                  <a:cubicBezTo>
                    <a:pt x="562" y="534"/>
                    <a:pt x="506" y="534"/>
                    <a:pt x="450" y="534"/>
                  </a:cubicBezTo>
                  <a:cubicBezTo>
                    <a:pt x="254" y="562"/>
                    <a:pt x="169" y="394"/>
                    <a:pt x="29" y="310"/>
                  </a:cubicBezTo>
                  <a:cubicBezTo>
                    <a:pt x="1" y="281"/>
                    <a:pt x="1" y="169"/>
                    <a:pt x="85" y="85"/>
                  </a:cubicBezTo>
                  <a:cubicBezTo>
                    <a:pt x="141" y="29"/>
                    <a:pt x="226" y="1"/>
                    <a:pt x="338" y="57"/>
                  </a:cubicBezTo>
                  <a:cubicBezTo>
                    <a:pt x="478" y="141"/>
                    <a:pt x="478" y="338"/>
                    <a:pt x="562" y="4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4" name="Google Shape;2244;p70"/>
            <p:cNvSpPr/>
            <p:nvPr/>
          </p:nvSpPr>
          <p:spPr>
            <a:xfrm>
              <a:off x="5211950" y="788375"/>
              <a:ext cx="5650" cy="7750"/>
            </a:xfrm>
            <a:custGeom>
              <a:avLst/>
              <a:gdLst/>
              <a:ahLst/>
              <a:cxnLst/>
              <a:rect l="l" t="t" r="r" b="b"/>
              <a:pathLst>
                <a:path w="226" h="310" extrusionOk="0">
                  <a:moveTo>
                    <a:pt x="169" y="1"/>
                  </a:moveTo>
                  <a:cubicBezTo>
                    <a:pt x="225" y="169"/>
                    <a:pt x="169" y="253"/>
                    <a:pt x="113" y="309"/>
                  </a:cubicBezTo>
                  <a:cubicBezTo>
                    <a:pt x="85" y="309"/>
                    <a:pt x="57" y="309"/>
                    <a:pt x="57" y="309"/>
                  </a:cubicBezTo>
                  <a:cubicBezTo>
                    <a:pt x="1" y="309"/>
                    <a:pt x="1" y="253"/>
                    <a:pt x="29" y="225"/>
                  </a:cubicBezTo>
                  <a:cubicBezTo>
                    <a:pt x="85" y="197"/>
                    <a:pt x="113" y="113"/>
                    <a:pt x="1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5" name="Google Shape;2245;p70"/>
            <p:cNvSpPr/>
            <p:nvPr/>
          </p:nvSpPr>
          <p:spPr>
            <a:xfrm>
              <a:off x="5221775" y="78907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29" y="29"/>
                  </a:moveTo>
                  <a:cubicBezTo>
                    <a:pt x="1" y="1"/>
                    <a:pt x="29" y="1"/>
                    <a:pt x="57" y="1"/>
                  </a:cubicBezTo>
                  <a:cubicBezTo>
                    <a:pt x="57" y="1"/>
                    <a:pt x="57" y="1"/>
                    <a:pt x="57" y="29"/>
                  </a:cubicBezTo>
                  <a:cubicBezTo>
                    <a:pt x="57" y="29"/>
                    <a:pt x="57" y="57"/>
                    <a:pt x="57" y="85"/>
                  </a:cubicBezTo>
                  <a:cubicBezTo>
                    <a:pt x="57" y="57"/>
                    <a:pt x="29" y="57"/>
                    <a:pt x="29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6" name="Google Shape;2246;p70"/>
            <p:cNvSpPr/>
            <p:nvPr/>
          </p:nvSpPr>
          <p:spPr>
            <a:xfrm>
              <a:off x="5018250" y="706950"/>
              <a:ext cx="21775" cy="17575"/>
            </a:xfrm>
            <a:custGeom>
              <a:avLst/>
              <a:gdLst/>
              <a:ahLst/>
              <a:cxnLst/>
              <a:rect l="l" t="t" r="r" b="b"/>
              <a:pathLst>
                <a:path w="871" h="703" extrusionOk="0">
                  <a:moveTo>
                    <a:pt x="842" y="226"/>
                  </a:moveTo>
                  <a:cubicBezTo>
                    <a:pt x="842" y="282"/>
                    <a:pt x="870" y="394"/>
                    <a:pt x="758" y="394"/>
                  </a:cubicBezTo>
                  <a:cubicBezTo>
                    <a:pt x="674" y="394"/>
                    <a:pt x="730" y="282"/>
                    <a:pt x="618" y="226"/>
                  </a:cubicBezTo>
                  <a:cubicBezTo>
                    <a:pt x="449" y="338"/>
                    <a:pt x="365" y="562"/>
                    <a:pt x="197" y="703"/>
                  </a:cubicBezTo>
                  <a:cubicBezTo>
                    <a:pt x="0" y="254"/>
                    <a:pt x="0" y="254"/>
                    <a:pt x="253" y="85"/>
                  </a:cubicBezTo>
                  <a:cubicBezTo>
                    <a:pt x="337" y="169"/>
                    <a:pt x="225" y="254"/>
                    <a:pt x="225" y="366"/>
                  </a:cubicBezTo>
                  <a:cubicBezTo>
                    <a:pt x="393" y="226"/>
                    <a:pt x="590" y="169"/>
                    <a:pt x="730" y="1"/>
                  </a:cubicBezTo>
                  <a:cubicBezTo>
                    <a:pt x="814" y="57"/>
                    <a:pt x="758" y="169"/>
                    <a:pt x="842" y="22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7" name="Google Shape;2247;p70"/>
            <p:cNvSpPr/>
            <p:nvPr/>
          </p:nvSpPr>
          <p:spPr>
            <a:xfrm>
              <a:off x="5039300" y="704850"/>
              <a:ext cx="7025" cy="13375"/>
            </a:xfrm>
            <a:custGeom>
              <a:avLst/>
              <a:gdLst/>
              <a:ahLst/>
              <a:cxnLst/>
              <a:rect l="l" t="t" r="r" b="b"/>
              <a:pathLst>
                <a:path w="281" h="535" extrusionOk="0">
                  <a:moveTo>
                    <a:pt x="281" y="478"/>
                  </a:moveTo>
                  <a:cubicBezTo>
                    <a:pt x="113" y="534"/>
                    <a:pt x="84" y="450"/>
                    <a:pt x="84" y="310"/>
                  </a:cubicBezTo>
                  <a:cubicBezTo>
                    <a:pt x="253" y="197"/>
                    <a:pt x="0" y="113"/>
                    <a:pt x="84" y="1"/>
                  </a:cubicBezTo>
                  <a:cubicBezTo>
                    <a:pt x="253" y="113"/>
                    <a:pt x="225" y="310"/>
                    <a:pt x="281" y="47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8" name="Google Shape;2248;p70"/>
            <p:cNvSpPr/>
            <p:nvPr/>
          </p:nvSpPr>
          <p:spPr>
            <a:xfrm>
              <a:off x="4950150" y="760300"/>
              <a:ext cx="7050" cy="6350"/>
            </a:xfrm>
            <a:custGeom>
              <a:avLst/>
              <a:gdLst/>
              <a:ahLst/>
              <a:cxnLst/>
              <a:rect l="l" t="t" r="r" b="b"/>
              <a:pathLst>
                <a:path w="282" h="254" extrusionOk="0">
                  <a:moveTo>
                    <a:pt x="141" y="253"/>
                  </a:moveTo>
                  <a:cubicBezTo>
                    <a:pt x="29" y="197"/>
                    <a:pt x="1" y="85"/>
                    <a:pt x="1" y="1"/>
                  </a:cubicBezTo>
                  <a:cubicBezTo>
                    <a:pt x="282" y="57"/>
                    <a:pt x="282" y="57"/>
                    <a:pt x="141" y="25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9" name="Google Shape;2249;p70"/>
            <p:cNvSpPr/>
            <p:nvPr/>
          </p:nvSpPr>
          <p:spPr>
            <a:xfrm>
              <a:off x="5032975" y="695025"/>
              <a:ext cx="7750" cy="10550"/>
            </a:xfrm>
            <a:custGeom>
              <a:avLst/>
              <a:gdLst/>
              <a:ahLst/>
              <a:cxnLst/>
              <a:rect l="l" t="t" r="r" b="b"/>
              <a:pathLst>
                <a:path w="310" h="422" extrusionOk="0">
                  <a:moveTo>
                    <a:pt x="141" y="422"/>
                  </a:moveTo>
                  <a:cubicBezTo>
                    <a:pt x="29" y="281"/>
                    <a:pt x="1" y="169"/>
                    <a:pt x="197" y="85"/>
                  </a:cubicBezTo>
                  <a:cubicBezTo>
                    <a:pt x="225" y="85"/>
                    <a:pt x="225" y="29"/>
                    <a:pt x="253" y="1"/>
                  </a:cubicBezTo>
                  <a:cubicBezTo>
                    <a:pt x="309" y="57"/>
                    <a:pt x="309" y="141"/>
                    <a:pt x="225" y="197"/>
                  </a:cubicBezTo>
                  <a:cubicBezTo>
                    <a:pt x="141" y="253"/>
                    <a:pt x="141" y="338"/>
                    <a:pt x="141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0" name="Google Shape;2250;p70"/>
            <p:cNvSpPr/>
            <p:nvPr/>
          </p:nvSpPr>
          <p:spPr>
            <a:xfrm>
              <a:off x="5059650" y="695725"/>
              <a:ext cx="4925" cy="4950"/>
            </a:xfrm>
            <a:custGeom>
              <a:avLst/>
              <a:gdLst/>
              <a:ahLst/>
              <a:cxnLst/>
              <a:rect l="l" t="t" r="r" b="b"/>
              <a:pathLst>
                <a:path w="197" h="198" extrusionOk="0">
                  <a:moveTo>
                    <a:pt x="113" y="1"/>
                  </a:moveTo>
                  <a:cubicBezTo>
                    <a:pt x="169" y="1"/>
                    <a:pt x="197" y="57"/>
                    <a:pt x="197" y="85"/>
                  </a:cubicBezTo>
                  <a:cubicBezTo>
                    <a:pt x="197" y="169"/>
                    <a:pt x="169" y="197"/>
                    <a:pt x="85" y="197"/>
                  </a:cubicBezTo>
                  <a:cubicBezTo>
                    <a:pt x="57" y="197"/>
                    <a:pt x="0" y="197"/>
                    <a:pt x="0" y="141"/>
                  </a:cubicBezTo>
                  <a:cubicBezTo>
                    <a:pt x="29" y="85"/>
                    <a:pt x="57" y="29"/>
                    <a:pt x="1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1" name="Google Shape;2251;p70"/>
            <p:cNvSpPr/>
            <p:nvPr/>
          </p:nvSpPr>
          <p:spPr>
            <a:xfrm>
              <a:off x="4942425" y="782775"/>
              <a:ext cx="5650" cy="4925"/>
            </a:xfrm>
            <a:custGeom>
              <a:avLst/>
              <a:gdLst/>
              <a:ahLst/>
              <a:cxnLst/>
              <a:rect l="l" t="t" r="r" b="b"/>
              <a:pathLst>
                <a:path w="226" h="197" extrusionOk="0">
                  <a:moveTo>
                    <a:pt x="85" y="28"/>
                  </a:moveTo>
                  <a:cubicBezTo>
                    <a:pt x="169" y="0"/>
                    <a:pt x="197" y="56"/>
                    <a:pt x="226" y="112"/>
                  </a:cubicBezTo>
                  <a:cubicBezTo>
                    <a:pt x="226" y="140"/>
                    <a:pt x="197" y="197"/>
                    <a:pt x="141" y="168"/>
                  </a:cubicBezTo>
                  <a:cubicBezTo>
                    <a:pt x="113" y="140"/>
                    <a:pt x="57" y="112"/>
                    <a:pt x="1" y="84"/>
                  </a:cubicBezTo>
                  <a:cubicBezTo>
                    <a:pt x="29" y="56"/>
                    <a:pt x="57" y="28"/>
                    <a:pt x="85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2" name="Google Shape;2252;p70"/>
            <p:cNvSpPr/>
            <p:nvPr/>
          </p:nvSpPr>
          <p:spPr>
            <a:xfrm>
              <a:off x="4985950" y="697825"/>
              <a:ext cx="4250" cy="3550"/>
            </a:xfrm>
            <a:custGeom>
              <a:avLst/>
              <a:gdLst/>
              <a:ahLst/>
              <a:cxnLst/>
              <a:rect l="l" t="t" r="r" b="b"/>
              <a:pathLst>
                <a:path w="170" h="142" extrusionOk="0">
                  <a:moveTo>
                    <a:pt x="169" y="113"/>
                  </a:moveTo>
                  <a:cubicBezTo>
                    <a:pt x="141" y="113"/>
                    <a:pt x="113" y="141"/>
                    <a:pt x="113" y="141"/>
                  </a:cubicBezTo>
                  <a:cubicBezTo>
                    <a:pt x="29" y="141"/>
                    <a:pt x="29" y="113"/>
                    <a:pt x="1" y="57"/>
                  </a:cubicBezTo>
                  <a:cubicBezTo>
                    <a:pt x="1" y="1"/>
                    <a:pt x="1" y="1"/>
                    <a:pt x="29" y="29"/>
                  </a:cubicBezTo>
                  <a:cubicBezTo>
                    <a:pt x="85" y="29"/>
                    <a:pt x="141" y="57"/>
                    <a:pt x="169" y="1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3" name="Google Shape;2253;p70"/>
            <p:cNvSpPr/>
            <p:nvPr/>
          </p:nvSpPr>
          <p:spPr>
            <a:xfrm>
              <a:off x="5048425" y="72802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41" y="84"/>
                  </a:moveTo>
                  <a:cubicBezTo>
                    <a:pt x="113" y="84"/>
                    <a:pt x="84" y="112"/>
                    <a:pt x="56" y="141"/>
                  </a:cubicBezTo>
                  <a:cubicBezTo>
                    <a:pt x="28" y="141"/>
                    <a:pt x="0" y="112"/>
                    <a:pt x="28" y="84"/>
                  </a:cubicBezTo>
                  <a:cubicBezTo>
                    <a:pt x="28" y="56"/>
                    <a:pt x="56" y="0"/>
                    <a:pt x="84" y="0"/>
                  </a:cubicBezTo>
                  <a:cubicBezTo>
                    <a:pt x="113" y="0"/>
                    <a:pt x="141" y="28"/>
                    <a:pt x="141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4" name="Google Shape;2254;p70"/>
            <p:cNvSpPr/>
            <p:nvPr/>
          </p:nvSpPr>
          <p:spPr>
            <a:xfrm>
              <a:off x="5056850" y="703450"/>
              <a:ext cx="3525" cy="2825"/>
            </a:xfrm>
            <a:custGeom>
              <a:avLst/>
              <a:gdLst/>
              <a:ahLst/>
              <a:cxnLst/>
              <a:rect l="l" t="t" r="r" b="b"/>
              <a:pathLst>
                <a:path w="141" h="113" extrusionOk="0">
                  <a:moveTo>
                    <a:pt x="141" y="57"/>
                  </a:moveTo>
                  <a:cubicBezTo>
                    <a:pt x="141" y="85"/>
                    <a:pt x="112" y="113"/>
                    <a:pt x="112" y="113"/>
                  </a:cubicBezTo>
                  <a:cubicBezTo>
                    <a:pt x="84" y="113"/>
                    <a:pt x="56" y="85"/>
                    <a:pt x="56" y="57"/>
                  </a:cubicBezTo>
                  <a:cubicBezTo>
                    <a:pt x="56" y="57"/>
                    <a:pt x="0" y="1"/>
                    <a:pt x="56" y="1"/>
                  </a:cubicBezTo>
                  <a:cubicBezTo>
                    <a:pt x="84" y="1"/>
                    <a:pt x="112" y="29"/>
                    <a:pt x="141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5" name="Google Shape;2255;p70"/>
            <p:cNvSpPr/>
            <p:nvPr/>
          </p:nvSpPr>
          <p:spPr>
            <a:xfrm>
              <a:off x="5055425" y="699950"/>
              <a:ext cx="4250" cy="3525"/>
            </a:xfrm>
            <a:custGeom>
              <a:avLst/>
              <a:gdLst/>
              <a:ahLst/>
              <a:cxnLst/>
              <a:rect l="l" t="t" r="r" b="b"/>
              <a:pathLst>
                <a:path w="170" h="141" extrusionOk="0">
                  <a:moveTo>
                    <a:pt x="85" y="141"/>
                  </a:moveTo>
                  <a:cubicBezTo>
                    <a:pt x="1" y="28"/>
                    <a:pt x="85" y="0"/>
                    <a:pt x="1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6" name="Google Shape;2256;p70"/>
            <p:cNvSpPr/>
            <p:nvPr/>
          </p:nvSpPr>
          <p:spPr>
            <a:xfrm>
              <a:off x="4955775" y="756800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8" y="28"/>
                  </a:moveTo>
                  <a:cubicBezTo>
                    <a:pt x="28" y="28"/>
                    <a:pt x="28" y="56"/>
                    <a:pt x="0" y="56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0"/>
                    <a:pt x="0" y="0"/>
                    <a:pt x="28" y="0"/>
                  </a:cubicBezTo>
                  <a:cubicBezTo>
                    <a:pt x="28" y="0"/>
                    <a:pt x="28" y="28"/>
                    <a:pt x="28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7" name="Google Shape;2257;p70"/>
            <p:cNvSpPr/>
            <p:nvPr/>
          </p:nvSpPr>
          <p:spPr>
            <a:xfrm>
              <a:off x="4935425" y="787675"/>
              <a:ext cx="2125" cy="3525"/>
            </a:xfrm>
            <a:custGeom>
              <a:avLst/>
              <a:gdLst/>
              <a:ahLst/>
              <a:cxnLst/>
              <a:rect l="l" t="t" r="r" b="b"/>
              <a:pathLst>
                <a:path w="85" h="141" extrusionOk="0">
                  <a:moveTo>
                    <a:pt x="0" y="141"/>
                  </a:moveTo>
                  <a:cubicBezTo>
                    <a:pt x="0" y="85"/>
                    <a:pt x="0" y="29"/>
                    <a:pt x="0" y="1"/>
                  </a:cubicBezTo>
                  <a:cubicBezTo>
                    <a:pt x="84" y="57"/>
                    <a:pt x="56" y="85"/>
                    <a:pt x="0" y="14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8" name="Google Shape;2258;p70"/>
            <p:cNvSpPr/>
            <p:nvPr/>
          </p:nvSpPr>
          <p:spPr>
            <a:xfrm>
              <a:off x="5037200" y="692225"/>
              <a:ext cx="2125" cy="725"/>
            </a:xfrm>
            <a:custGeom>
              <a:avLst/>
              <a:gdLst/>
              <a:ahLst/>
              <a:cxnLst/>
              <a:rect l="l" t="t" r="r" b="b"/>
              <a:pathLst>
                <a:path w="85" h="29" extrusionOk="0">
                  <a:moveTo>
                    <a:pt x="84" y="28"/>
                  </a:moveTo>
                  <a:cubicBezTo>
                    <a:pt x="56" y="28"/>
                    <a:pt x="28" y="28"/>
                    <a:pt x="0" y="28"/>
                  </a:cubicBezTo>
                  <a:cubicBezTo>
                    <a:pt x="28" y="0"/>
                    <a:pt x="56" y="0"/>
                    <a:pt x="84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9" name="Google Shape;2259;p70"/>
            <p:cNvSpPr/>
            <p:nvPr/>
          </p:nvSpPr>
          <p:spPr>
            <a:xfrm>
              <a:off x="4738200" y="756100"/>
              <a:ext cx="72300" cy="61775"/>
            </a:xfrm>
            <a:custGeom>
              <a:avLst/>
              <a:gdLst/>
              <a:ahLst/>
              <a:cxnLst/>
              <a:rect l="l" t="t" r="r" b="b"/>
              <a:pathLst>
                <a:path w="2892" h="2471" extrusionOk="0">
                  <a:moveTo>
                    <a:pt x="1629" y="449"/>
                  </a:moveTo>
                  <a:cubicBezTo>
                    <a:pt x="1629" y="477"/>
                    <a:pt x="1629" y="506"/>
                    <a:pt x="1629" y="506"/>
                  </a:cubicBezTo>
                  <a:cubicBezTo>
                    <a:pt x="1657" y="646"/>
                    <a:pt x="1881" y="618"/>
                    <a:pt x="1853" y="758"/>
                  </a:cubicBezTo>
                  <a:cubicBezTo>
                    <a:pt x="1825" y="899"/>
                    <a:pt x="1769" y="1039"/>
                    <a:pt x="1657" y="1179"/>
                  </a:cubicBezTo>
                  <a:cubicBezTo>
                    <a:pt x="1629" y="1179"/>
                    <a:pt x="1600" y="1207"/>
                    <a:pt x="1629" y="1264"/>
                  </a:cubicBezTo>
                  <a:cubicBezTo>
                    <a:pt x="1685" y="1292"/>
                    <a:pt x="1713" y="1235"/>
                    <a:pt x="1769" y="1235"/>
                  </a:cubicBezTo>
                  <a:cubicBezTo>
                    <a:pt x="1741" y="1404"/>
                    <a:pt x="1853" y="1488"/>
                    <a:pt x="1994" y="1488"/>
                  </a:cubicBezTo>
                  <a:cubicBezTo>
                    <a:pt x="2218" y="1488"/>
                    <a:pt x="2443" y="1460"/>
                    <a:pt x="2611" y="1600"/>
                  </a:cubicBezTo>
                  <a:cubicBezTo>
                    <a:pt x="2695" y="1685"/>
                    <a:pt x="2752" y="1516"/>
                    <a:pt x="2864" y="1572"/>
                  </a:cubicBezTo>
                  <a:cubicBezTo>
                    <a:pt x="2892" y="1713"/>
                    <a:pt x="2836" y="1853"/>
                    <a:pt x="2836" y="2022"/>
                  </a:cubicBezTo>
                  <a:cubicBezTo>
                    <a:pt x="2780" y="1993"/>
                    <a:pt x="2723" y="2274"/>
                    <a:pt x="2639" y="2022"/>
                  </a:cubicBezTo>
                  <a:cubicBezTo>
                    <a:pt x="2611" y="1965"/>
                    <a:pt x="2555" y="1965"/>
                    <a:pt x="2527" y="2022"/>
                  </a:cubicBezTo>
                  <a:cubicBezTo>
                    <a:pt x="2387" y="2246"/>
                    <a:pt x="2162" y="2358"/>
                    <a:pt x="1881" y="2302"/>
                  </a:cubicBezTo>
                  <a:cubicBezTo>
                    <a:pt x="1769" y="2274"/>
                    <a:pt x="1685" y="2274"/>
                    <a:pt x="1600" y="2387"/>
                  </a:cubicBezTo>
                  <a:cubicBezTo>
                    <a:pt x="1544" y="2471"/>
                    <a:pt x="1432" y="2443"/>
                    <a:pt x="1348" y="2443"/>
                  </a:cubicBezTo>
                  <a:cubicBezTo>
                    <a:pt x="1207" y="2471"/>
                    <a:pt x="1207" y="2358"/>
                    <a:pt x="1207" y="2274"/>
                  </a:cubicBezTo>
                  <a:cubicBezTo>
                    <a:pt x="1179" y="2106"/>
                    <a:pt x="983" y="2190"/>
                    <a:pt x="927" y="2106"/>
                  </a:cubicBezTo>
                  <a:cubicBezTo>
                    <a:pt x="871" y="2050"/>
                    <a:pt x="927" y="1965"/>
                    <a:pt x="955" y="1909"/>
                  </a:cubicBezTo>
                  <a:cubicBezTo>
                    <a:pt x="1011" y="1797"/>
                    <a:pt x="1067" y="1657"/>
                    <a:pt x="1039" y="1516"/>
                  </a:cubicBezTo>
                  <a:cubicBezTo>
                    <a:pt x="1039" y="1432"/>
                    <a:pt x="955" y="1320"/>
                    <a:pt x="1067" y="1235"/>
                  </a:cubicBezTo>
                  <a:cubicBezTo>
                    <a:pt x="1151" y="1123"/>
                    <a:pt x="1151" y="1067"/>
                    <a:pt x="1011" y="1039"/>
                  </a:cubicBezTo>
                  <a:cubicBezTo>
                    <a:pt x="927" y="1039"/>
                    <a:pt x="983" y="983"/>
                    <a:pt x="1011" y="955"/>
                  </a:cubicBezTo>
                  <a:cubicBezTo>
                    <a:pt x="1039" y="870"/>
                    <a:pt x="1039" y="786"/>
                    <a:pt x="1039" y="702"/>
                  </a:cubicBezTo>
                  <a:cubicBezTo>
                    <a:pt x="1039" y="646"/>
                    <a:pt x="1039" y="590"/>
                    <a:pt x="983" y="562"/>
                  </a:cubicBezTo>
                  <a:cubicBezTo>
                    <a:pt x="955" y="562"/>
                    <a:pt x="927" y="534"/>
                    <a:pt x="899" y="562"/>
                  </a:cubicBezTo>
                  <a:cubicBezTo>
                    <a:pt x="842" y="618"/>
                    <a:pt x="983" y="674"/>
                    <a:pt x="927" y="786"/>
                  </a:cubicBezTo>
                  <a:cubicBezTo>
                    <a:pt x="786" y="646"/>
                    <a:pt x="590" y="674"/>
                    <a:pt x="421" y="590"/>
                  </a:cubicBezTo>
                  <a:cubicBezTo>
                    <a:pt x="281" y="674"/>
                    <a:pt x="421" y="814"/>
                    <a:pt x="309" y="870"/>
                  </a:cubicBezTo>
                  <a:cubicBezTo>
                    <a:pt x="197" y="927"/>
                    <a:pt x="113" y="814"/>
                    <a:pt x="0" y="758"/>
                  </a:cubicBezTo>
                  <a:cubicBezTo>
                    <a:pt x="56" y="618"/>
                    <a:pt x="225" y="562"/>
                    <a:pt x="281" y="421"/>
                  </a:cubicBezTo>
                  <a:cubicBezTo>
                    <a:pt x="449" y="393"/>
                    <a:pt x="646" y="393"/>
                    <a:pt x="674" y="141"/>
                  </a:cubicBezTo>
                  <a:cubicBezTo>
                    <a:pt x="674" y="112"/>
                    <a:pt x="674" y="56"/>
                    <a:pt x="730" y="84"/>
                  </a:cubicBezTo>
                  <a:cubicBezTo>
                    <a:pt x="871" y="169"/>
                    <a:pt x="983" y="56"/>
                    <a:pt x="1095" y="28"/>
                  </a:cubicBezTo>
                  <a:cubicBezTo>
                    <a:pt x="1207" y="0"/>
                    <a:pt x="1264" y="0"/>
                    <a:pt x="1320" y="84"/>
                  </a:cubicBezTo>
                  <a:cubicBezTo>
                    <a:pt x="1376" y="169"/>
                    <a:pt x="1376" y="281"/>
                    <a:pt x="1292" y="337"/>
                  </a:cubicBezTo>
                  <a:cubicBezTo>
                    <a:pt x="1151" y="421"/>
                    <a:pt x="1095" y="534"/>
                    <a:pt x="1123" y="702"/>
                  </a:cubicBezTo>
                  <a:cubicBezTo>
                    <a:pt x="1292" y="590"/>
                    <a:pt x="1432" y="449"/>
                    <a:pt x="1629" y="44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0" name="Google Shape;2260;p70"/>
            <p:cNvSpPr/>
            <p:nvPr/>
          </p:nvSpPr>
          <p:spPr>
            <a:xfrm>
              <a:off x="4793650" y="775750"/>
              <a:ext cx="9150" cy="8450"/>
            </a:xfrm>
            <a:custGeom>
              <a:avLst/>
              <a:gdLst/>
              <a:ahLst/>
              <a:cxnLst/>
              <a:rect l="l" t="t" r="r" b="b"/>
              <a:pathLst>
                <a:path w="366" h="338" extrusionOk="0">
                  <a:moveTo>
                    <a:pt x="0" y="337"/>
                  </a:moveTo>
                  <a:cubicBezTo>
                    <a:pt x="56" y="0"/>
                    <a:pt x="56" y="0"/>
                    <a:pt x="365" y="84"/>
                  </a:cubicBezTo>
                  <a:cubicBezTo>
                    <a:pt x="337" y="309"/>
                    <a:pt x="169" y="337"/>
                    <a:pt x="0" y="33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1" name="Google Shape;2261;p70"/>
            <p:cNvSpPr/>
            <p:nvPr/>
          </p:nvSpPr>
          <p:spPr>
            <a:xfrm>
              <a:off x="4894000" y="765225"/>
              <a:ext cx="7050" cy="8450"/>
            </a:xfrm>
            <a:custGeom>
              <a:avLst/>
              <a:gdLst/>
              <a:ahLst/>
              <a:cxnLst/>
              <a:rect l="l" t="t" r="r" b="b"/>
              <a:pathLst>
                <a:path w="282" h="338" extrusionOk="0">
                  <a:moveTo>
                    <a:pt x="253" y="337"/>
                  </a:moveTo>
                  <a:cubicBezTo>
                    <a:pt x="141" y="309"/>
                    <a:pt x="113" y="225"/>
                    <a:pt x="29" y="169"/>
                  </a:cubicBezTo>
                  <a:cubicBezTo>
                    <a:pt x="1" y="141"/>
                    <a:pt x="1" y="84"/>
                    <a:pt x="29" y="56"/>
                  </a:cubicBezTo>
                  <a:cubicBezTo>
                    <a:pt x="57" y="28"/>
                    <a:pt x="113" y="0"/>
                    <a:pt x="141" y="56"/>
                  </a:cubicBezTo>
                  <a:cubicBezTo>
                    <a:pt x="253" y="112"/>
                    <a:pt x="282" y="225"/>
                    <a:pt x="253" y="33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2" name="Google Shape;2262;p70"/>
            <p:cNvSpPr/>
            <p:nvPr/>
          </p:nvSpPr>
          <p:spPr>
            <a:xfrm>
              <a:off x="4785225" y="78627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4" y="28"/>
                  </a:moveTo>
                  <a:cubicBezTo>
                    <a:pt x="84" y="57"/>
                    <a:pt x="56" y="85"/>
                    <a:pt x="56" y="85"/>
                  </a:cubicBezTo>
                  <a:cubicBezTo>
                    <a:pt x="28" y="85"/>
                    <a:pt x="0" y="57"/>
                    <a:pt x="28" y="28"/>
                  </a:cubicBezTo>
                  <a:cubicBezTo>
                    <a:pt x="28" y="28"/>
                    <a:pt x="28" y="28"/>
                    <a:pt x="28" y="28"/>
                  </a:cubicBezTo>
                  <a:cubicBezTo>
                    <a:pt x="56" y="0"/>
                    <a:pt x="84" y="0"/>
                    <a:pt x="84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3" name="Google Shape;2263;p70"/>
            <p:cNvSpPr/>
            <p:nvPr/>
          </p:nvSpPr>
          <p:spPr>
            <a:xfrm>
              <a:off x="4931900" y="791875"/>
              <a:ext cx="725" cy="750"/>
            </a:xfrm>
            <a:custGeom>
              <a:avLst/>
              <a:gdLst/>
              <a:ahLst/>
              <a:cxnLst/>
              <a:rect l="l" t="t" r="r" b="b"/>
              <a:pathLst>
                <a:path w="29" h="30" extrusionOk="0">
                  <a:moveTo>
                    <a:pt x="1" y="29"/>
                  </a:moveTo>
                  <a:cubicBezTo>
                    <a:pt x="1" y="29"/>
                    <a:pt x="1" y="1"/>
                    <a:pt x="1" y="1"/>
                  </a:cubicBezTo>
                  <a:cubicBezTo>
                    <a:pt x="29" y="1"/>
                    <a:pt x="29" y="29"/>
                    <a:pt x="1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4" name="Google Shape;2264;p70"/>
            <p:cNvSpPr/>
            <p:nvPr/>
          </p:nvSpPr>
          <p:spPr>
            <a:xfrm>
              <a:off x="4844875" y="80452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56"/>
                  </a:moveTo>
                  <a:cubicBezTo>
                    <a:pt x="29" y="28"/>
                    <a:pt x="1" y="28"/>
                    <a:pt x="1" y="28"/>
                  </a:cubicBezTo>
                  <a:cubicBezTo>
                    <a:pt x="29" y="0"/>
                    <a:pt x="29" y="0"/>
                    <a:pt x="57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5" name="Google Shape;2265;p70"/>
            <p:cNvSpPr/>
            <p:nvPr/>
          </p:nvSpPr>
          <p:spPr>
            <a:xfrm>
              <a:off x="4731175" y="728725"/>
              <a:ext cx="23900" cy="42125"/>
            </a:xfrm>
            <a:custGeom>
              <a:avLst/>
              <a:gdLst/>
              <a:ahLst/>
              <a:cxnLst/>
              <a:rect l="l" t="t" r="r" b="b"/>
              <a:pathLst>
                <a:path w="956" h="1685" extrusionOk="0">
                  <a:moveTo>
                    <a:pt x="394" y="309"/>
                  </a:moveTo>
                  <a:cubicBezTo>
                    <a:pt x="478" y="337"/>
                    <a:pt x="590" y="337"/>
                    <a:pt x="702" y="365"/>
                  </a:cubicBezTo>
                  <a:cubicBezTo>
                    <a:pt x="759" y="253"/>
                    <a:pt x="646" y="0"/>
                    <a:pt x="955" y="28"/>
                  </a:cubicBezTo>
                  <a:cubicBezTo>
                    <a:pt x="730" y="281"/>
                    <a:pt x="871" y="590"/>
                    <a:pt x="843" y="871"/>
                  </a:cubicBezTo>
                  <a:cubicBezTo>
                    <a:pt x="702" y="843"/>
                    <a:pt x="674" y="702"/>
                    <a:pt x="562" y="646"/>
                  </a:cubicBezTo>
                  <a:cubicBezTo>
                    <a:pt x="534" y="618"/>
                    <a:pt x="478" y="618"/>
                    <a:pt x="422" y="646"/>
                  </a:cubicBezTo>
                  <a:cubicBezTo>
                    <a:pt x="394" y="674"/>
                    <a:pt x="394" y="702"/>
                    <a:pt x="422" y="758"/>
                  </a:cubicBezTo>
                  <a:cubicBezTo>
                    <a:pt x="506" y="814"/>
                    <a:pt x="562" y="927"/>
                    <a:pt x="618" y="983"/>
                  </a:cubicBezTo>
                  <a:cubicBezTo>
                    <a:pt x="787" y="1151"/>
                    <a:pt x="787" y="1292"/>
                    <a:pt x="618" y="1432"/>
                  </a:cubicBezTo>
                  <a:cubicBezTo>
                    <a:pt x="590" y="1432"/>
                    <a:pt x="590" y="1488"/>
                    <a:pt x="562" y="1516"/>
                  </a:cubicBezTo>
                  <a:cubicBezTo>
                    <a:pt x="450" y="1544"/>
                    <a:pt x="309" y="1516"/>
                    <a:pt x="197" y="1601"/>
                  </a:cubicBezTo>
                  <a:cubicBezTo>
                    <a:pt x="57" y="1685"/>
                    <a:pt x="0" y="1544"/>
                    <a:pt x="0" y="1460"/>
                  </a:cubicBezTo>
                  <a:cubicBezTo>
                    <a:pt x="0" y="1348"/>
                    <a:pt x="29" y="1179"/>
                    <a:pt x="85" y="1151"/>
                  </a:cubicBezTo>
                  <a:cubicBezTo>
                    <a:pt x="281" y="1067"/>
                    <a:pt x="225" y="899"/>
                    <a:pt x="253" y="786"/>
                  </a:cubicBezTo>
                  <a:cubicBezTo>
                    <a:pt x="309" y="674"/>
                    <a:pt x="225" y="506"/>
                    <a:pt x="422" y="478"/>
                  </a:cubicBezTo>
                  <a:cubicBezTo>
                    <a:pt x="534" y="449"/>
                    <a:pt x="394" y="365"/>
                    <a:pt x="394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6" name="Google Shape;2266;p70"/>
            <p:cNvSpPr/>
            <p:nvPr/>
          </p:nvSpPr>
          <p:spPr>
            <a:xfrm>
              <a:off x="4723450" y="760300"/>
              <a:ext cx="5650" cy="9850"/>
            </a:xfrm>
            <a:custGeom>
              <a:avLst/>
              <a:gdLst/>
              <a:ahLst/>
              <a:cxnLst/>
              <a:rect l="l" t="t" r="r" b="b"/>
              <a:pathLst>
                <a:path w="226" h="394" extrusionOk="0">
                  <a:moveTo>
                    <a:pt x="29" y="394"/>
                  </a:moveTo>
                  <a:cubicBezTo>
                    <a:pt x="29" y="309"/>
                    <a:pt x="29" y="197"/>
                    <a:pt x="1" y="85"/>
                  </a:cubicBezTo>
                  <a:cubicBezTo>
                    <a:pt x="1" y="57"/>
                    <a:pt x="29" y="1"/>
                    <a:pt x="85" y="1"/>
                  </a:cubicBezTo>
                  <a:cubicBezTo>
                    <a:pt x="113" y="1"/>
                    <a:pt x="141" y="29"/>
                    <a:pt x="169" y="57"/>
                  </a:cubicBezTo>
                  <a:cubicBezTo>
                    <a:pt x="225" y="169"/>
                    <a:pt x="169" y="309"/>
                    <a:pt x="29" y="39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7" name="Google Shape;2267;p70"/>
            <p:cNvSpPr/>
            <p:nvPr/>
          </p:nvSpPr>
          <p:spPr>
            <a:xfrm>
              <a:off x="4731175" y="801000"/>
              <a:ext cx="1425" cy="750"/>
            </a:xfrm>
            <a:custGeom>
              <a:avLst/>
              <a:gdLst/>
              <a:ahLst/>
              <a:cxnLst/>
              <a:rect l="l" t="t" r="r" b="b"/>
              <a:pathLst>
                <a:path w="57" h="30" extrusionOk="0">
                  <a:moveTo>
                    <a:pt x="57" y="1"/>
                  </a:moveTo>
                  <a:cubicBezTo>
                    <a:pt x="57" y="1"/>
                    <a:pt x="29" y="29"/>
                    <a:pt x="29" y="29"/>
                  </a:cubicBezTo>
                  <a:cubicBezTo>
                    <a:pt x="0" y="1"/>
                    <a:pt x="29" y="1"/>
                    <a:pt x="5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8" name="Google Shape;2268;p70"/>
            <p:cNvSpPr/>
            <p:nvPr/>
          </p:nvSpPr>
          <p:spPr>
            <a:xfrm>
              <a:off x="4823125" y="749775"/>
              <a:ext cx="11250" cy="13350"/>
            </a:xfrm>
            <a:custGeom>
              <a:avLst/>
              <a:gdLst/>
              <a:ahLst/>
              <a:cxnLst/>
              <a:rect l="l" t="t" r="r" b="b"/>
              <a:pathLst>
                <a:path w="450" h="534" extrusionOk="0">
                  <a:moveTo>
                    <a:pt x="421" y="309"/>
                  </a:moveTo>
                  <a:cubicBezTo>
                    <a:pt x="365" y="394"/>
                    <a:pt x="253" y="534"/>
                    <a:pt x="169" y="534"/>
                  </a:cubicBezTo>
                  <a:cubicBezTo>
                    <a:pt x="84" y="534"/>
                    <a:pt x="0" y="394"/>
                    <a:pt x="28" y="253"/>
                  </a:cubicBezTo>
                  <a:cubicBezTo>
                    <a:pt x="28" y="113"/>
                    <a:pt x="169" y="1"/>
                    <a:pt x="337" y="1"/>
                  </a:cubicBezTo>
                  <a:cubicBezTo>
                    <a:pt x="421" y="29"/>
                    <a:pt x="449" y="85"/>
                    <a:pt x="421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9" name="Google Shape;2269;p70"/>
            <p:cNvSpPr/>
            <p:nvPr/>
          </p:nvSpPr>
          <p:spPr>
            <a:xfrm>
              <a:off x="4776100" y="754700"/>
              <a:ext cx="11250" cy="13350"/>
            </a:xfrm>
            <a:custGeom>
              <a:avLst/>
              <a:gdLst/>
              <a:ahLst/>
              <a:cxnLst/>
              <a:rect l="l" t="t" r="r" b="b"/>
              <a:pathLst>
                <a:path w="450" h="534" extrusionOk="0">
                  <a:moveTo>
                    <a:pt x="337" y="0"/>
                  </a:moveTo>
                  <a:cubicBezTo>
                    <a:pt x="449" y="140"/>
                    <a:pt x="393" y="281"/>
                    <a:pt x="393" y="393"/>
                  </a:cubicBezTo>
                  <a:cubicBezTo>
                    <a:pt x="393" y="505"/>
                    <a:pt x="309" y="505"/>
                    <a:pt x="225" y="505"/>
                  </a:cubicBezTo>
                  <a:cubicBezTo>
                    <a:pt x="28" y="533"/>
                    <a:pt x="169" y="421"/>
                    <a:pt x="141" y="365"/>
                  </a:cubicBezTo>
                  <a:cubicBezTo>
                    <a:pt x="113" y="309"/>
                    <a:pt x="0" y="281"/>
                    <a:pt x="56" y="168"/>
                  </a:cubicBezTo>
                  <a:cubicBezTo>
                    <a:pt x="84" y="140"/>
                    <a:pt x="113" y="112"/>
                    <a:pt x="3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0" name="Google Shape;2270;p70"/>
            <p:cNvSpPr/>
            <p:nvPr/>
          </p:nvSpPr>
          <p:spPr>
            <a:xfrm>
              <a:off x="5006300" y="718200"/>
              <a:ext cx="7750" cy="8450"/>
            </a:xfrm>
            <a:custGeom>
              <a:avLst/>
              <a:gdLst/>
              <a:ahLst/>
              <a:cxnLst/>
              <a:rect l="l" t="t" r="r" b="b"/>
              <a:pathLst>
                <a:path w="310" h="338" extrusionOk="0">
                  <a:moveTo>
                    <a:pt x="29" y="28"/>
                  </a:moveTo>
                  <a:cubicBezTo>
                    <a:pt x="113" y="0"/>
                    <a:pt x="113" y="84"/>
                    <a:pt x="169" y="112"/>
                  </a:cubicBezTo>
                  <a:cubicBezTo>
                    <a:pt x="225" y="112"/>
                    <a:pt x="310" y="141"/>
                    <a:pt x="282" y="225"/>
                  </a:cubicBezTo>
                  <a:cubicBezTo>
                    <a:pt x="282" y="253"/>
                    <a:pt x="253" y="281"/>
                    <a:pt x="225" y="281"/>
                  </a:cubicBezTo>
                  <a:cubicBezTo>
                    <a:pt x="141" y="337"/>
                    <a:pt x="85" y="281"/>
                    <a:pt x="57" y="197"/>
                  </a:cubicBezTo>
                  <a:cubicBezTo>
                    <a:pt x="29" y="169"/>
                    <a:pt x="1" y="112"/>
                    <a:pt x="29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1" name="Google Shape;2271;p70"/>
            <p:cNvSpPr/>
            <p:nvPr/>
          </p:nvSpPr>
          <p:spPr>
            <a:xfrm>
              <a:off x="4789425" y="765925"/>
              <a:ext cx="4950" cy="8450"/>
            </a:xfrm>
            <a:custGeom>
              <a:avLst/>
              <a:gdLst/>
              <a:ahLst/>
              <a:cxnLst/>
              <a:rect l="l" t="t" r="r" b="b"/>
              <a:pathLst>
                <a:path w="198" h="338" extrusionOk="0">
                  <a:moveTo>
                    <a:pt x="197" y="0"/>
                  </a:moveTo>
                  <a:cubicBezTo>
                    <a:pt x="169" y="113"/>
                    <a:pt x="113" y="225"/>
                    <a:pt x="85" y="337"/>
                  </a:cubicBezTo>
                  <a:cubicBezTo>
                    <a:pt x="1" y="141"/>
                    <a:pt x="1" y="141"/>
                    <a:pt x="1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2" name="Google Shape;2272;p70"/>
            <p:cNvSpPr/>
            <p:nvPr/>
          </p:nvSpPr>
          <p:spPr>
            <a:xfrm>
              <a:off x="4778900" y="746275"/>
              <a:ext cx="4250" cy="4225"/>
            </a:xfrm>
            <a:custGeom>
              <a:avLst/>
              <a:gdLst/>
              <a:ahLst/>
              <a:cxnLst/>
              <a:rect l="l" t="t" r="r" b="b"/>
              <a:pathLst>
                <a:path w="170" h="169" extrusionOk="0">
                  <a:moveTo>
                    <a:pt x="169" y="84"/>
                  </a:moveTo>
                  <a:cubicBezTo>
                    <a:pt x="141" y="141"/>
                    <a:pt x="113" y="169"/>
                    <a:pt x="85" y="169"/>
                  </a:cubicBezTo>
                  <a:cubicBezTo>
                    <a:pt x="29" y="169"/>
                    <a:pt x="1" y="112"/>
                    <a:pt x="1" y="56"/>
                  </a:cubicBezTo>
                  <a:cubicBezTo>
                    <a:pt x="29" y="28"/>
                    <a:pt x="57" y="0"/>
                    <a:pt x="85" y="0"/>
                  </a:cubicBezTo>
                  <a:cubicBezTo>
                    <a:pt x="141" y="28"/>
                    <a:pt x="169" y="28"/>
                    <a:pt x="169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2273;p70"/>
            <p:cNvSpPr/>
            <p:nvPr/>
          </p:nvSpPr>
          <p:spPr>
            <a:xfrm>
              <a:off x="4794350" y="756800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4" y="28"/>
                  </a:moveTo>
                  <a:cubicBezTo>
                    <a:pt x="84" y="56"/>
                    <a:pt x="56" y="84"/>
                    <a:pt x="56" y="84"/>
                  </a:cubicBezTo>
                  <a:cubicBezTo>
                    <a:pt x="28" y="84"/>
                    <a:pt x="28" y="56"/>
                    <a:pt x="0" y="56"/>
                  </a:cubicBezTo>
                  <a:cubicBezTo>
                    <a:pt x="0" y="28"/>
                    <a:pt x="28" y="0"/>
                    <a:pt x="28" y="0"/>
                  </a:cubicBezTo>
                  <a:cubicBezTo>
                    <a:pt x="56" y="0"/>
                    <a:pt x="56" y="28"/>
                    <a:pt x="84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2274;p70"/>
            <p:cNvSpPr/>
            <p:nvPr/>
          </p:nvSpPr>
          <p:spPr>
            <a:xfrm>
              <a:off x="5014725" y="612200"/>
              <a:ext cx="2825" cy="2150"/>
            </a:xfrm>
            <a:custGeom>
              <a:avLst/>
              <a:gdLst/>
              <a:ahLst/>
              <a:cxnLst/>
              <a:rect l="l" t="t" r="r" b="b"/>
              <a:pathLst>
                <a:path w="113" h="86" extrusionOk="0">
                  <a:moveTo>
                    <a:pt x="113" y="57"/>
                  </a:moveTo>
                  <a:cubicBezTo>
                    <a:pt x="85" y="57"/>
                    <a:pt x="57" y="85"/>
                    <a:pt x="57" y="57"/>
                  </a:cubicBezTo>
                  <a:cubicBezTo>
                    <a:pt x="29" y="57"/>
                    <a:pt x="1" y="57"/>
                    <a:pt x="1" y="29"/>
                  </a:cubicBezTo>
                  <a:cubicBezTo>
                    <a:pt x="29" y="29"/>
                    <a:pt x="29" y="1"/>
                    <a:pt x="57" y="29"/>
                  </a:cubicBezTo>
                  <a:cubicBezTo>
                    <a:pt x="85" y="29"/>
                    <a:pt x="85" y="29"/>
                    <a:pt x="113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5" name="Google Shape;2275;p70"/>
            <p:cNvSpPr/>
            <p:nvPr/>
          </p:nvSpPr>
          <p:spPr>
            <a:xfrm>
              <a:off x="4826625" y="76802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57" y="0"/>
                  </a:moveTo>
                  <a:cubicBezTo>
                    <a:pt x="85" y="0"/>
                    <a:pt x="85" y="29"/>
                    <a:pt x="57" y="57"/>
                  </a:cubicBezTo>
                  <a:cubicBezTo>
                    <a:pt x="57" y="57"/>
                    <a:pt x="29" y="57"/>
                    <a:pt x="29" y="57"/>
                  </a:cubicBezTo>
                  <a:cubicBezTo>
                    <a:pt x="1" y="57"/>
                    <a:pt x="1" y="29"/>
                    <a:pt x="1" y="29"/>
                  </a:cubicBezTo>
                  <a:cubicBezTo>
                    <a:pt x="29" y="0"/>
                    <a:pt x="57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6" name="Google Shape;2276;p70"/>
            <p:cNvSpPr/>
            <p:nvPr/>
          </p:nvSpPr>
          <p:spPr>
            <a:xfrm>
              <a:off x="4989450" y="721000"/>
              <a:ext cx="1450" cy="2125"/>
            </a:xfrm>
            <a:custGeom>
              <a:avLst/>
              <a:gdLst/>
              <a:ahLst/>
              <a:cxnLst/>
              <a:rect l="l" t="t" r="r" b="b"/>
              <a:pathLst>
                <a:path w="58" h="85" extrusionOk="0">
                  <a:moveTo>
                    <a:pt x="57" y="0"/>
                  </a:moveTo>
                  <a:cubicBezTo>
                    <a:pt x="57" y="0"/>
                    <a:pt x="57" y="29"/>
                    <a:pt x="57" y="57"/>
                  </a:cubicBezTo>
                  <a:cubicBezTo>
                    <a:pt x="57" y="57"/>
                    <a:pt x="57" y="85"/>
                    <a:pt x="29" y="85"/>
                  </a:cubicBezTo>
                  <a:cubicBezTo>
                    <a:pt x="29" y="85"/>
                    <a:pt x="1" y="57"/>
                    <a:pt x="1" y="29"/>
                  </a:cubicBezTo>
                  <a:cubicBezTo>
                    <a:pt x="1" y="29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7" name="Google Shape;2277;p70"/>
            <p:cNvSpPr/>
            <p:nvPr/>
          </p:nvSpPr>
          <p:spPr>
            <a:xfrm>
              <a:off x="5017525" y="629750"/>
              <a:ext cx="1450" cy="725"/>
            </a:xfrm>
            <a:custGeom>
              <a:avLst/>
              <a:gdLst/>
              <a:ahLst/>
              <a:cxnLst/>
              <a:rect l="l" t="t" r="r" b="b"/>
              <a:pathLst>
                <a:path w="58" h="29" extrusionOk="0">
                  <a:moveTo>
                    <a:pt x="29" y="1"/>
                  </a:moveTo>
                  <a:cubicBezTo>
                    <a:pt x="29" y="1"/>
                    <a:pt x="57" y="1"/>
                    <a:pt x="57" y="1"/>
                  </a:cubicBezTo>
                  <a:cubicBezTo>
                    <a:pt x="57" y="29"/>
                    <a:pt x="29" y="29"/>
                    <a:pt x="29" y="29"/>
                  </a:cubicBezTo>
                  <a:cubicBezTo>
                    <a:pt x="29" y="29"/>
                    <a:pt x="1" y="29"/>
                    <a:pt x="1" y="29"/>
                  </a:cubicBezTo>
                  <a:cubicBezTo>
                    <a:pt x="1" y="29"/>
                    <a:pt x="29" y="1"/>
                    <a:pt x="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8" name="Google Shape;2278;p70"/>
            <p:cNvSpPr/>
            <p:nvPr/>
          </p:nvSpPr>
          <p:spPr>
            <a:xfrm>
              <a:off x="5012625" y="7111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29" y="28"/>
                    <a:pt x="0" y="28"/>
                    <a:pt x="0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9" name="Google Shape;2279;p70"/>
            <p:cNvSpPr/>
            <p:nvPr/>
          </p:nvSpPr>
          <p:spPr>
            <a:xfrm>
              <a:off x="5013325" y="716775"/>
              <a:ext cx="725" cy="1450"/>
            </a:xfrm>
            <a:custGeom>
              <a:avLst/>
              <a:gdLst/>
              <a:ahLst/>
              <a:cxnLst/>
              <a:rect l="l" t="t" r="r" b="b"/>
              <a:pathLst>
                <a:path w="29" h="58" extrusionOk="0">
                  <a:moveTo>
                    <a:pt x="29" y="29"/>
                  </a:moveTo>
                  <a:cubicBezTo>
                    <a:pt x="29" y="57"/>
                    <a:pt x="1" y="57"/>
                    <a:pt x="1" y="57"/>
                  </a:cubicBezTo>
                  <a:cubicBezTo>
                    <a:pt x="1" y="57"/>
                    <a:pt x="1" y="29"/>
                    <a:pt x="1" y="29"/>
                  </a:cubicBezTo>
                  <a:cubicBezTo>
                    <a:pt x="1" y="29"/>
                    <a:pt x="1" y="29"/>
                    <a:pt x="29" y="1"/>
                  </a:cubicBezTo>
                  <a:cubicBezTo>
                    <a:pt x="29" y="29"/>
                    <a:pt x="29" y="29"/>
                    <a:pt x="29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0" name="Google Shape;2280;p70"/>
            <p:cNvSpPr/>
            <p:nvPr/>
          </p:nvSpPr>
          <p:spPr>
            <a:xfrm>
              <a:off x="4788025" y="763800"/>
              <a:ext cx="1425" cy="1450"/>
            </a:xfrm>
            <a:custGeom>
              <a:avLst/>
              <a:gdLst/>
              <a:ahLst/>
              <a:cxnLst/>
              <a:rect l="l" t="t" r="r" b="b"/>
              <a:pathLst>
                <a:path w="57" h="58" extrusionOk="0">
                  <a:moveTo>
                    <a:pt x="29" y="1"/>
                  </a:moveTo>
                  <a:cubicBezTo>
                    <a:pt x="29" y="1"/>
                    <a:pt x="57" y="29"/>
                    <a:pt x="57" y="29"/>
                  </a:cubicBezTo>
                  <a:cubicBezTo>
                    <a:pt x="29" y="29"/>
                    <a:pt x="29" y="57"/>
                    <a:pt x="29" y="57"/>
                  </a:cubicBezTo>
                  <a:cubicBezTo>
                    <a:pt x="1" y="29"/>
                    <a:pt x="1" y="1"/>
                    <a:pt x="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1" name="Google Shape;2281;p70"/>
            <p:cNvSpPr/>
            <p:nvPr/>
          </p:nvSpPr>
          <p:spPr>
            <a:xfrm>
              <a:off x="4879975" y="6564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9"/>
                  </a:moveTo>
                  <a:lnTo>
                    <a:pt x="28" y="1"/>
                  </a:lnTo>
                  <a:lnTo>
                    <a:pt x="2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" name="Google Shape;2282;p70"/>
            <p:cNvSpPr/>
            <p:nvPr/>
          </p:nvSpPr>
          <p:spPr>
            <a:xfrm>
              <a:off x="5013325" y="7294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8"/>
                  </a:moveTo>
                  <a:lnTo>
                    <a:pt x="29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2283;p70"/>
            <p:cNvSpPr/>
            <p:nvPr/>
          </p:nvSpPr>
          <p:spPr>
            <a:xfrm>
              <a:off x="5012625" y="7301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0"/>
                  </a:moveTo>
                  <a:lnTo>
                    <a:pt x="29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70"/>
            <p:cNvSpPr/>
            <p:nvPr/>
          </p:nvSpPr>
          <p:spPr>
            <a:xfrm>
              <a:off x="4871550" y="7841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lnTo>
                    <a:pt x="0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70"/>
            <p:cNvSpPr/>
            <p:nvPr/>
          </p:nvSpPr>
          <p:spPr>
            <a:xfrm>
              <a:off x="4738200" y="60027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13" y="57"/>
                  </a:moveTo>
                  <a:cubicBezTo>
                    <a:pt x="141" y="85"/>
                    <a:pt x="113" y="141"/>
                    <a:pt x="84" y="113"/>
                  </a:cubicBezTo>
                  <a:cubicBezTo>
                    <a:pt x="56" y="113"/>
                    <a:pt x="28" y="85"/>
                    <a:pt x="28" y="57"/>
                  </a:cubicBezTo>
                  <a:cubicBezTo>
                    <a:pt x="0" y="29"/>
                    <a:pt x="28" y="1"/>
                    <a:pt x="56" y="1"/>
                  </a:cubicBezTo>
                  <a:cubicBezTo>
                    <a:pt x="84" y="1"/>
                    <a:pt x="113" y="29"/>
                    <a:pt x="113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70"/>
            <p:cNvSpPr/>
            <p:nvPr/>
          </p:nvSpPr>
          <p:spPr>
            <a:xfrm>
              <a:off x="4728375" y="6080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0"/>
                    <a:pt x="0" y="0"/>
                    <a:pt x="28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70"/>
            <p:cNvSpPr/>
            <p:nvPr/>
          </p:nvSpPr>
          <p:spPr>
            <a:xfrm>
              <a:off x="4715725" y="6466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1"/>
                  </a:moveTo>
                  <a:cubicBezTo>
                    <a:pt x="1" y="1"/>
                    <a:pt x="29" y="29"/>
                    <a:pt x="29" y="29"/>
                  </a:cubicBezTo>
                  <a:cubicBezTo>
                    <a:pt x="29" y="29"/>
                    <a:pt x="1" y="29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" name="Google Shape;2288;p70"/>
            <p:cNvSpPr/>
            <p:nvPr/>
          </p:nvSpPr>
          <p:spPr>
            <a:xfrm>
              <a:off x="4642750" y="763100"/>
              <a:ext cx="8425" cy="9150"/>
            </a:xfrm>
            <a:custGeom>
              <a:avLst/>
              <a:gdLst/>
              <a:ahLst/>
              <a:cxnLst/>
              <a:rect l="l" t="t" r="r" b="b"/>
              <a:pathLst>
                <a:path w="337" h="366" extrusionOk="0">
                  <a:moveTo>
                    <a:pt x="309" y="141"/>
                  </a:moveTo>
                  <a:cubicBezTo>
                    <a:pt x="309" y="226"/>
                    <a:pt x="337" y="366"/>
                    <a:pt x="169" y="282"/>
                  </a:cubicBezTo>
                  <a:cubicBezTo>
                    <a:pt x="56" y="226"/>
                    <a:pt x="0" y="141"/>
                    <a:pt x="84" y="29"/>
                  </a:cubicBezTo>
                  <a:cubicBezTo>
                    <a:pt x="197" y="1"/>
                    <a:pt x="197" y="141"/>
                    <a:pt x="309" y="14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70"/>
            <p:cNvSpPr/>
            <p:nvPr/>
          </p:nvSpPr>
          <p:spPr>
            <a:xfrm>
              <a:off x="4689775" y="777150"/>
              <a:ext cx="7025" cy="6350"/>
            </a:xfrm>
            <a:custGeom>
              <a:avLst/>
              <a:gdLst/>
              <a:ahLst/>
              <a:cxnLst/>
              <a:rect l="l" t="t" r="r" b="b"/>
              <a:pathLst>
                <a:path w="281" h="254" extrusionOk="0">
                  <a:moveTo>
                    <a:pt x="281" y="0"/>
                  </a:moveTo>
                  <a:cubicBezTo>
                    <a:pt x="197" y="85"/>
                    <a:pt x="197" y="253"/>
                    <a:pt x="56" y="197"/>
                  </a:cubicBezTo>
                  <a:cubicBezTo>
                    <a:pt x="28" y="197"/>
                    <a:pt x="0" y="141"/>
                    <a:pt x="0" y="113"/>
                  </a:cubicBezTo>
                  <a:cubicBezTo>
                    <a:pt x="28" y="0"/>
                    <a:pt x="112" y="0"/>
                    <a:pt x="2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70"/>
            <p:cNvSpPr/>
            <p:nvPr/>
          </p:nvSpPr>
          <p:spPr>
            <a:xfrm>
              <a:off x="4714325" y="813650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7" y="0"/>
                  </a:moveTo>
                  <a:cubicBezTo>
                    <a:pt x="57" y="0"/>
                    <a:pt x="29" y="28"/>
                    <a:pt x="29" y="28"/>
                  </a:cubicBezTo>
                  <a:cubicBezTo>
                    <a:pt x="1" y="28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70"/>
            <p:cNvSpPr/>
            <p:nvPr/>
          </p:nvSpPr>
          <p:spPr>
            <a:xfrm>
              <a:off x="4619575" y="775050"/>
              <a:ext cx="5650" cy="8450"/>
            </a:xfrm>
            <a:custGeom>
              <a:avLst/>
              <a:gdLst/>
              <a:ahLst/>
              <a:cxnLst/>
              <a:rect l="l" t="t" r="r" b="b"/>
              <a:pathLst>
                <a:path w="226" h="338" extrusionOk="0">
                  <a:moveTo>
                    <a:pt x="29" y="0"/>
                  </a:moveTo>
                  <a:cubicBezTo>
                    <a:pt x="113" y="0"/>
                    <a:pt x="197" y="56"/>
                    <a:pt x="225" y="141"/>
                  </a:cubicBezTo>
                  <a:lnTo>
                    <a:pt x="225" y="141"/>
                  </a:lnTo>
                  <a:cubicBezTo>
                    <a:pt x="57" y="337"/>
                    <a:pt x="57" y="141"/>
                    <a:pt x="29" y="56"/>
                  </a:cubicBezTo>
                  <a:lnTo>
                    <a:pt x="29" y="56"/>
                  </a:lnTo>
                  <a:cubicBezTo>
                    <a:pt x="1" y="56"/>
                    <a:pt x="1" y="28"/>
                    <a:pt x="1" y="28"/>
                  </a:cubicBezTo>
                  <a:cubicBezTo>
                    <a:pt x="1" y="0"/>
                    <a:pt x="29" y="0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70"/>
            <p:cNvSpPr/>
            <p:nvPr/>
          </p:nvSpPr>
          <p:spPr>
            <a:xfrm>
              <a:off x="4619575" y="76802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29" y="0"/>
                  </a:moveTo>
                  <a:cubicBezTo>
                    <a:pt x="57" y="0"/>
                    <a:pt x="113" y="29"/>
                    <a:pt x="113" y="29"/>
                  </a:cubicBezTo>
                  <a:cubicBezTo>
                    <a:pt x="141" y="113"/>
                    <a:pt x="85" y="113"/>
                    <a:pt x="29" y="141"/>
                  </a:cubicBezTo>
                  <a:lnTo>
                    <a:pt x="29" y="141"/>
                  </a:lnTo>
                  <a:cubicBezTo>
                    <a:pt x="1" y="85"/>
                    <a:pt x="1" y="29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70"/>
            <p:cNvSpPr/>
            <p:nvPr/>
          </p:nvSpPr>
          <p:spPr>
            <a:xfrm>
              <a:off x="4628000" y="78767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1" y="85"/>
                  </a:moveTo>
                  <a:cubicBezTo>
                    <a:pt x="29" y="57"/>
                    <a:pt x="29" y="29"/>
                    <a:pt x="57" y="1"/>
                  </a:cubicBezTo>
                  <a:cubicBezTo>
                    <a:pt x="29" y="29"/>
                    <a:pt x="29" y="57"/>
                    <a:pt x="1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70"/>
            <p:cNvSpPr/>
            <p:nvPr/>
          </p:nvSpPr>
          <p:spPr>
            <a:xfrm>
              <a:off x="5148075" y="842425"/>
              <a:ext cx="2150" cy="2125"/>
            </a:xfrm>
            <a:custGeom>
              <a:avLst/>
              <a:gdLst/>
              <a:ahLst/>
              <a:cxnLst/>
              <a:rect l="l" t="t" r="r" b="b"/>
              <a:pathLst>
                <a:path w="86" h="85" extrusionOk="0">
                  <a:moveTo>
                    <a:pt x="57" y="0"/>
                  </a:moveTo>
                  <a:cubicBezTo>
                    <a:pt x="85" y="0"/>
                    <a:pt x="85" y="28"/>
                    <a:pt x="57" y="57"/>
                  </a:cubicBezTo>
                  <a:cubicBezTo>
                    <a:pt x="57" y="57"/>
                    <a:pt x="29" y="57"/>
                    <a:pt x="29" y="85"/>
                  </a:cubicBezTo>
                  <a:cubicBezTo>
                    <a:pt x="1" y="57"/>
                    <a:pt x="1" y="28"/>
                    <a:pt x="1" y="28"/>
                  </a:cubicBezTo>
                  <a:cubicBezTo>
                    <a:pt x="29" y="0"/>
                    <a:pt x="57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70"/>
            <p:cNvSpPr/>
            <p:nvPr/>
          </p:nvSpPr>
          <p:spPr>
            <a:xfrm>
              <a:off x="5145275" y="853650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7" y="29"/>
                  </a:moveTo>
                  <a:cubicBezTo>
                    <a:pt x="29" y="29"/>
                    <a:pt x="29" y="29"/>
                    <a:pt x="29" y="29"/>
                  </a:cubicBezTo>
                  <a:cubicBezTo>
                    <a:pt x="1" y="29"/>
                    <a:pt x="1" y="1"/>
                    <a:pt x="1" y="1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9" y="1"/>
                    <a:pt x="29" y="1"/>
                    <a:pt x="57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70"/>
            <p:cNvSpPr/>
            <p:nvPr/>
          </p:nvSpPr>
          <p:spPr>
            <a:xfrm>
              <a:off x="5144575" y="8396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0"/>
                  </a:moveTo>
                  <a:lnTo>
                    <a:pt x="29" y="28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70"/>
            <p:cNvSpPr/>
            <p:nvPr/>
          </p:nvSpPr>
          <p:spPr>
            <a:xfrm>
              <a:off x="5275125" y="775050"/>
              <a:ext cx="2125" cy="2825"/>
            </a:xfrm>
            <a:custGeom>
              <a:avLst/>
              <a:gdLst/>
              <a:ahLst/>
              <a:cxnLst/>
              <a:rect l="l" t="t" r="r" b="b"/>
              <a:pathLst>
                <a:path w="85" h="113" extrusionOk="0">
                  <a:moveTo>
                    <a:pt x="56" y="0"/>
                  </a:moveTo>
                  <a:cubicBezTo>
                    <a:pt x="56" y="0"/>
                    <a:pt x="85" y="28"/>
                    <a:pt x="85" y="28"/>
                  </a:cubicBezTo>
                  <a:cubicBezTo>
                    <a:pt x="56" y="28"/>
                    <a:pt x="56" y="56"/>
                    <a:pt x="56" y="84"/>
                  </a:cubicBezTo>
                  <a:cubicBezTo>
                    <a:pt x="28" y="112"/>
                    <a:pt x="0" y="84"/>
                    <a:pt x="28" y="56"/>
                  </a:cubicBezTo>
                  <a:cubicBezTo>
                    <a:pt x="28" y="28"/>
                    <a:pt x="28" y="28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70"/>
            <p:cNvSpPr/>
            <p:nvPr/>
          </p:nvSpPr>
          <p:spPr>
            <a:xfrm>
              <a:off x="4613975" y="776450"/>
              <a:ext cx="11250" cy="8450"/>
            </a:xfrm>
            <a:custGeom>
              <a:avLst/>
              <a:gdLst/>
              <a:ahLst/>
              <a:cxnLst/>
              <a:rect l="l" t="t" r="r" b="b"/>
              <a:pathLst>
                <a:path w="450" h="338" extrusionOk="0">
                  <a:moveTo>
                    <a:pt x="253" y="0"/>
                  </a:moveTo>
                  <a:cubicBezTo>
                    <a:pt x="309" y="56"/>
                    <a:pt x="337" y="169"/>
                    <a:pt x="449" y="85"/>
                  </a:cubicBezTo>
                  <a:cubicBezTo>
                    <a:pt x="421" y="169"/>
                    <a:pt x="421" y="253"/>
                    <a:pt x="337" y="253"/>
                  </a:cubicBezTo>
                  <a:cubicBezTo>
                    <a:pt x="225" y="309"/>
                    <a:pt x="112" y="337"/>
                    <a:pt x="56" y="225"/>
                  </a:cubicBezTo>
                  <a:cubicBezTo>
                    <a:pt x="0" y="85"/>
                    <a:pt x="168" y="141"/>
                    <a:pt x="225" y="85"/>
                  </a:cubicBezTo>
                  <a:cubicBezTo>
                    <a:pt x="225" y="56"/>
                    <a:pt x="225" y="28"/>
                    <a:pt x="2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9" name="Google Shape;2299;p70"/>
            <p:cNvSpPr/>
            <p:nvPr/>
          </p:nvSpPr>
          <p:spPr>
            <a:xfrm>
              <a:off x="4618175" y="794700"/>
              <a:ext cx="2825" cy="2825"/>
            </a:xfrm>
            <a:custGeom>
              <a:avLst/>
              <a:gdLst/>
              <a:ahLst/>
              <a:cxnLst/>
              <a:rect l="l" t="t" r="r" b="b"/>
              <a:pathLst>
                <a:path w="113" h="113" extrusionOk="0">
                  <a:moveTo>
                    <a:pt x="0" y="113"/>
                  </a:moveTo>
                  <a:cubicBezTo>
                    <a:pt x="29" y="56"/>
                    <a:pt x="29" y="0"/>
                    <a:pt x="113" y="28"/>
                  </a:cubicBezTo>
                  <a:cubicBezTo>
                    <a:pt x="113" y="28"/>
                    <a:pt x="113" y="28"/>
                    <a:pt x="113" y="56"/>
                  </a:cubicBezTo>
                  <a:cubicBezTo>
                    <a:pt x="113" y="113"/>
                    <a:pt x="57" y="113"/>
                    <a:pt x="0" y="1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0" name="Google Shape;2300;p70"/>
            <p:cNvSpPr/>
            <p:nvPr/>
          </p:nvSpPr>
          <p:spPr>
            <a:xfrm>
              <a:off x="4618875" y="768025"/>
              <a:ext cx="1425" cy="3525"/>
            </a:xfrm>
            <a:custGeom>
              <a:avLst/>
              <a:gdLst/>
              <a:ahLst/>
              <a:cxnLst/>
              <a:rect l="l" t="t" r="r" b="b"/>
              <a:pathLst>
                <a:path w="57" h="141" extrusionOk="0">
                  <a:moveTo>
                    <a:pt x="57" y="0"/>
                  </a:moveTo>
                  <a:cubicBezTo>
                    <a:pt x="57" y="57"/>
                    <a:pt x="57" y="85"/>
                    <a:pt x="57" y="141"/>
                  </a:cubicBezTo>
                  <a:cubicBezTo>
                    <a:pt x="1" y="85"/>
                    <a:pt x="1" y="29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Google Shape;2301;p70"/>
            <p:cNvSpPr/>
            <p:nvPr/>
          </p:nvSpPr>
          <p:spPr>
            <a:xfrm>
              <a:off x="4618875" y="7750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0"/>
                  </a:moveTo>
                  <a:cubicBezTo>
                    <a:pt x="57" y="28"/>
                    <a:pt x="57" y="56"/>
                    <a:pt x="57" y="56"/>
                  </a:cubicBezTo>
                  <a:cubicBezTo>
                    <a:pt x="1" y="28"/>
                    <a:pt x="1" y="28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70"/>
            <p:cNvSpPr/>
            <p:nvPr/>
          </p:nvSpPr>
          <p:spPr>
            <a:xfrm>
              <a:off x="4766275" y="80592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28" y="0"/>
                  </a:moveTo>
                  <a:cubicBezTo>
                    <a:pt x="56" y="0"/>
                    <a:pt x="84" y="29"/>
                    <a:pt x="84" y="29"/>
                  </a:cubicBezTo>
                  <a:cubicBezTo>
                    <a:pt x="84" y="57"/>
                    <a:pt x="56" y="57"/>
                    <a:pt x="28" y="57"/>
                  </a:cubicBezTo>
                  <a:cubicBezTo>
                    <a:pt x="28" y="57"/>
                    <a:pt x="28" y="57"/>
                    <a:pt x="0" y="29"/>
                  </a:cubicBezTo>
                  <a:cubicBezTo>
                    <a:pt x="0" y="0"/>
                    <a:pt x="0" y="0"/>
                    <a:pt x="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310" name="Google Shape;2310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04648" y="3416422"/>
            <a:ext cx="226250" cy="190429"/>
          </a:xfrm>
          <a:prstGeom prst="rect">
            <a:avLst/>
          </a:prstGeom>
          <a:noFill/>
          <a:ln>
            <a:noFill/>
          </a:ln>
        </p:spPr>
      </p:pic>
      <p:sp>
        <p:nvSpPr>
          <p:cNvPr id="460" name="Rounded Rectangular Callout 459"/>
          <p:cNvSpPr/>
          <p:nvPr/>
        </p:nvSpPr>
        <p:spPr>
          <a:xfrm>
            <a:off x="590403" y="1227898"/>
            <a:ext cx="7812911" cy="838752"/>
          </a:xfrm>
          <a:prstGeom prst="wedgeRoundRectCallout">
            <a:avLst>
              <a:gd name="adj1" fmla="val -50506"/>
              <a:gd name="adj2" fmla="val 110979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What _______ is it?</a:t>
            </a:r>
          </a:p>
        </p:txBody>
      </p:sp>
      <p:sp>
        <p:nvSpPr>
          <p:cNvPr id="461" name="Rounded Rectangular Callout 460"/>
          <p:cNvSpPr/>
          <p:nvPr/>
        </p:nvSpPr>
        <p:spPr>
          <a:xfrm>
            <a:off x="731806" y="4135515"/>
            <a:ext cx="7812911" cy="765340"/>
          </a:xfrm>
          <a:prstGeom prst="wedgeRoundRectCallout">
            <a:avLst>
              <a:gd name="adj1" fmla="val 43060"/>
              <a:gd name="adj2" fmla="val 74339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It’s </a:t>
            </a:r>
            <a:r>
              <a:rPr lang="en-US" sz="4000" dirty="0">
                <a:solidFill>
                  <a:srgbClr val="00B0F0"/>
                </a:solidFill>
                <a:latin typeface="Script MT Bold" panose="03040602040607080904" pitchFamily="66" charset="0"/>
              </a:rPr>
              <a:t>blue</a:t>
            </a:r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249086" y="436242"/>
            <a:ext cx="48654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#9Slide07 IcielCrocante" panose="02000000000000000000" pitchFamily="2" charset="0"/>
              </a:rPr>
              <a:t>Read and complete.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76148" y="1293331"/>
            <a:ext cx="14414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solidFill>
                  <a:schemeClr val="bg1">
                    <a:lumMod val="50000"/>
                  </a:schemeClr>
                </a:solidFill>
                <a:latin typeface="Script MT Bold" panose="03040602040607080904" pitchFamily="66" charset="0"/>
                <a:ea typeface="+mn-ea"/>
                <a:cs typeface="+mn-cs"/>
              </a:rPr>
              <a:t>colour</a:t>
            </a:r>
            <a:endParaRPr lang="en-US" sz="4000" dirty="0">
              <a:solidFill>
                <a:schemeClr val="bg1">
                  <a:lumMod val="50000"/>
                </a:schemeClr>
              </a:solidFill>
              <a:latin typeface="Script MT Bold" panose="03040602040607080904" pitchFamily="66" charset="0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05" b="98305" l="5556" r="9596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53883" y="2279555"/>
            <a:ext cx="1885950" cy="1685925"/>
          </a:xfrm>
          <a:prstGeom prst="rect">
            <a:avLst/>
          </a:prstGeom>
        </p:spPr>
      </p:pic>
      <p:sp>
        <p:nvSpPr>
          <p:cNvPr id="467" name="Action Button: Go Home 465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142B850A-6DC4-44F6-9BE4-C75F904F2C42}"/>
              </a:ext>
            </a:extLst>
          </p:cNvPr>
          <p:cNvSpPr/>
          <p:nvPr/>
        </p:nvSpPr>
        <p:spPr>
          <a:xfrm>
            <a:off x="86548" y="4488224"/>
            <a:ext cx="573077" cy="603785"/>
          </a:xfrm>
          <a:prstGeom prst="actionButtonHom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778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" grpId="0" animBg="1"/>
      <p:bldP spid="46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6" name="Google Shape;1676;p70"/>
          <p:cNvGrpSpPr/>
          <p:nvPr/>
        </p:nvGrpSpPr>
        <p:grpSpPr>
          <a:xfrm>
            <a:off x="0" y="3035694"/>
            <a:ext cx="690275" cy="874262"/>
            <a:chOff x="2561700" y="588350"/>
            <a:chExt cx="423950" cy="536950"/>
          </a:xfrm>
        </p:grpSpPr>
        <p:sp>
          <p:nvSpPr>
            <p:cNvPr id="1677" name="Google Shape;1677;p70"/>
            <p:cNvSpPr/>
            <p:nvPr/>
          </p:nvSpPr>
          <p:spPr>
            <a:xfrm>
              <a:off x="2616450" y="903475"/>
              <a:ext cx="103200" cy="105325"/>
            </a:xfrm>
            <a:custGeom>
              <a:avLst/>
              <a:gdLst/>
              <a:ahLst/>
              <a:cxnLst/>
              <a:rect l="l" t="t" r="r" b="b"/>
              <a:pathLst>
                <a:path w="4128" h="4213" extrusionOk="0">
                  <a:moveTo>
                    <a:pt x="1938" y="338"/>
                  </a:moveTo>
                  <a:cubicBezTo>
                    <a:pt x="1938" y="310"/>
                    <a:pt x="1938" y="282"/>
                    <a:pt x="1938" y="254"/>
                  </a:cubicBezTo>
                  <a:cubicBezTo>
                    <a:pt x="1966" y="225"/>
                    <a:pt x="1994" y="225"/>
                    <a:pt x="2022" y="254"/>
                  </a:cubicBezTo>
                  <a:cubicBezTo>
                    <a:pt x="2078" y="338"/>
                    <a:pt x="2106" y="422"/>
                    <a:pt x="2162" y="506"/>
                  </a:cubicBezTo>
                  <a:cubicBezTo>
                    <a:pt x="2190" y="534"/>
                    <a:pt x="2218" y="562"/>
                    <a:pt x="2218" y="562"/>
                  </a:cubicBezTo>
                  <a:cubicBezTo>
                    <a:pt x="2583" y="254"/>
                    <a:pt x="2555" y="675"/>
                    <a:pt x="2668" y="815"/>
                  </a:cubicBezTo>
                  <a:cubicBezTo>
                    <a:pt x="2780" y="927"/>
                    <a:pt x="2864" y="843"/>
                    <a:pt x="2948" y="787"/>
                  </a:cubicBezTo>
                  <a:cubicBezTo>
                    <a:pt x="3033" y="731"/>
                    <a:pt x="3145" y="675"/>
                    <a:pt x="3173" y="534"/>
                  </a:cubicBezTo>
                  <a:cubicBezTo>
                    <a:pt x="3173" y="506"/>
                    <a:pt x="3173" y="478"/>
                    <a:pt x="3201" y="450"/>
                  </a:cubicBezTo>
                  <a:cubicBezTo>
                    <a:pt x="3341" y="394"/>
                    <a:pt x="3454" y="450"/>
                    <a:pt x="3454" y="562"/>
                  </a:cubicBezTo>
                  <a:cubicBezTo>
                    <a:pt x="3482" y="843"/>
                    <a:pt x="3650" y="787"/>
                    <a:pt x="3847" y="815"/>
                  </a:cubicBezTo>
                  <a:cubicBezTo>
                    <a:pt x="4043" y="815"/>
                    <a:pt x="4071" y="983"/>
                    <a:pt x="4099" y="1124"/>
                  </a:cubicBezTo>
                  <a:cubicBezTo>
                    <a:pt x="4128" y="1264"/>
                    <a:pt x="4128" y="1405"/>
                    <a:pt x="3931" y="1377"/>
                  </a:cubicBezTo>
                  <a:cubicBezTo>
                    <a:pt x="3903" y="1377"/>
                    <a:pt x="3875" y="1377"/>
                    <a:pt x="3847" y="1377"/>
                  </a:cubicBezTo>
                  <a:cubicBezTo>
                    <a:pt x="3791" y="1348"/>
                    <a:pt x="3763" y="1348"/>
                    <a:pt x="3706" y="1377"/>
                  </a:cubicBezTo>
                  <a:cubicBezTo>
                    <a:pt x="3650" y="1461"/>
                    <a:pt x="3454" y="1433"/>
                    <a:pt x="3482" y="1657"/>
                  </a:cubicBezTo>
                  <a:cubicBezTo>
                    <a:pt x="3510" y="1770"/>
                    <a:pt x="3370" y="1770"/>
                    <a:pt x="3285" y="1770"/>
                  </a:cubicBezTo>
                  <a:cubicBezTo>
                    <a:pt x="3033" y="1770"/>
                    <a:pt x="3089" y="1966"/>
                    <a:pt x="3145" y="2078"/>
                  </a:cubicBezTo>
                  <a:cubicBezTo>
                    <a:pt x="3398" y="2528"/>
                    <a:pt x="3398" y="2528"/>
                    <a:pt x="3089" y="2921"/>
                  </a:cubicBezTo>
                  <a:cubicBezTo>
                    <a:pt x="3061" y="2977"/>
                    <a:pt x="3005" y="3005"/>
                    <a:pt x="2948" y="3033"/>
                  </a:cubicBezTo>
                  <a:cubicBezTo>
                    <a:pt x="3061" y="3145"/>
                    <a:pt x="2948" y="3173"/>
                    <a:pt x="2892" y="3258"/>
                  </a:cubicBezTo>
                  <a:cubicBezTo>
                    <a:pt x="2780" y="3342"/>
                    <a:pt x="2724" y="3482"/>
                    <a:pt x="2583" y="3538"/>
                  </a:cubicBezTo>
                  <a:cubicBezTo>
                    <a:pt x="2527" y="3566"/>
                    <a:pt x="2471" y="3566"/>
                    <a:pt x="2443" y="3594"/>
                  </a:cubicBezTo>
                  <a:cubicBezTo>
                    <a:pt x="2471" y="3651"/>
                    <a:pt x="2499" y="3594"/>
                    <a:pt x="2555" y="3594"/>
                  </a:cubicBezTo>
                  <a:cubicBezTo>
                    <a:pt x="2640" y="3594"/>
                    <a:pt x="2724" y="3623"/>
                    <a:pt x="2808" y="3594"/>
                  </a:cubicBezTo>
                  <a:cubicBezTo>
                    <a:pt x="2836" y="3594"/>
                    <a:pt x="2864" y="3594"/>
                    <a:pt x="2892" y="3623"/>
                  </a:cubicBezTo>
                  <a:cubicBezTo>
                    <a:pt x="2976" y="3735"/>
                    <a:pt x="2892" y="3819"/>
                    <a:pt x="2864" y="3903"/>
                  </a:cubicBezTo>
                  <a:cubicBezTo>
                    <a:pt x="2780" y="4016"/>
                    <a:pt x="2752" y="4156"/>
                    <a:pt x="2611" y="4212"/>
                  </a:cubicBezTo>
                  <a:cubicBezTo>
                    <a:pt x="2583" y="4212"/>
                    <a:pt x="2555" y="4184"/>
                    <a:pt x="2527" y="4184"/>
                  </a:cubicBezTo>
                  <a:cubicBezTo>
                    <a:pt x="2471" y="4156"/>
                    <a:pt x="2443" y="4128"/>
                    <a:pt x="2387" y="4128"/>
                  </a:cubicBezTo>
                  <a:cubicBezTo>
                    <a:pt x="2218" y="4044"/>
                    <a:pt x="2162" y="3819"/>
                    <a:pt x="1938" y="3735"/>
                  </a:cubicBezTo>
                  <a:cubicBezTo>
                    <a:pt x="1797" y="3651"/>
                    <a:pt x="1938" y="3370"/>
                    <a:pt x="2022" y="3258"/>
                  </a:cubicBezTo>
                  <a:cubicBezTo>
                    <a:pt x="2218" y="3005"/>
                    <a:pt x="2134" y="2696"/>
                    <a:pt x="2303" y="2443"/>
                  </a:cubicBezTo>
                  <a:cubicBezTo>
                    <a:pt x="2359" y="2359"/>
                    <a:pt x="2303" y="2247"/>
                    <a:pt x="2190" y="2191"/>
                  </a:cubicBezTo>
                  <a:cubicBezTo>
                    <a:pt x="2106" y="2163"/>
                    <a:pt x="2050" y="2135"/>
                    <a:pt x="1910" y="2219"/>
                  </a:cubicBezTo>
                  <a:cubicBezTo>
                    <a:pt x="1629" y="2415"/>
                    <a:pt x="1432" y="2668"/>
                    <a:pt x="1376" y="3005"/>
                  </a:cubicBezTo>
                  <a:cubicBezTo>
                    <a:pt x="1348" y="3117"/>
                    <a:pt x="1348" y="3201"/>
                    <a:pt x="1376" y="3314"/>
                  </a:cubicBezTo>
                  <a:cubicBezTo>
                    <a:pt x="1489" y="3707"/>
                    <a:pt x="1404" y="3847"/>
                    <a:pt x="1011" y="3847"/>
                  </a:cubicBezTo>
                  <a:cubicBezTo>
                    <a:pt x="955" y="3847"/>
                    <a:pt x="899" y="3875"/>
                    <a:pt x="815" y="3847"/>
                  </a:cubicBezTo>
                  <a:cubicBezTo>
                    <a:pt x="702" y="3791"/>
                    <a:pt x="618" y="3707"/>
                    <a:pt x="590" y="3566"/>
                  </a:cubicBezTo>
                  <a:cubicBezTo>
                    <a:pt x="646" y="3510"/>
                    <a:pt x="702" y="3482"/>
                    <a:pt x="787" y="3482"/>
                  </a:cubicBezTo>
                  <a:cubicBezTo>
                    <a:pt x="787" y="3482"/>
                    <a:pt x="815" y="3482"/>
                    <a:pt x="815" y="3482"/>
                  </a:cubicBezTo>
                  <a:cubicBezTo>
                    <a:pt x="815" y="3482"/>
                    <a:pt x="787" y="3482"/>
                    <a:pt x="787" y="3482"/>
                  </a:cubicBezTo>
                  <a:cubicBezTo>
                    <a:pt x="702" y="3482"/>
                    <a:pt x="646" y="3510"/>
                    <a:pt x="590" y="3566"/>
                  </a:cubicBezTo>
                  <a:cubicBezTo>
                    <a:pt x="450" y="3623"/>
                    <a:pt x="450" y="3510"/>
                    <a:pt x="450" y="3426"/>
                  </a:cubicBezTo>
                  <a:cubicBezTo>
                    <a:pt x="450" y="3342"/>
                    <a:pt x="534" y="3258"/>
                    <a:pt x="450" y="3173"/>
                  </a:cubicBezTo>
                  <a:cubicBezTo>
                    <a:pt x="422" y="3145"/>
                    <a:pt x="394" y="3145"/>
                    <a:pt x="394" y="3117"/>
                  </a:cubicBezTo>
                  <a:cubicBezTo>
                    <a:pt x="113" y="3033"/>
                    <a:pt x="1" y="2864"/>
                    <a:pt x="1" y="2584"/>
                  </a:cubicBezTo>
                  <a:cubicBezTo>
                    <a:pt x="169" y="2135"/>
                    <a:pt x="590" y="1994"/>
                    <a:pt x="1067" y="2247"/>
                  </a:cubicBezTo>
                  <a:cubicBezTo>
                    <a:pt x="1067" y="2219"/>
                    <a:pt x="1095" y="2191"/>
                    <a:pt x="1095" y="2163"/>
                  </a:cubicBezTo>
                  <a:cubicBezTo>
                    <a:pt x="1124" y="2050"/>
                    <a:pt x="1039" y="2022"/>
                    <a:pt x="983" y="1966"/>
                  </a:cubicBezTo>
                  <a:cubicBezTo>
                    <a:pt x="871" y="1882"/>
                    <a:pt x="759" y="1798"/>
                    <a:pt x="843" y="1629"/>
                  </a:cubicBezTo>
                  <a:cubicBezTo>
                    <a:pt x="899" y="1405"/>
                    <a:pt x="1067" y="1517"/>
                    <a:pt x="1180" y="1489"/>
                  </a:cubicBezTo>
                  <a:cubicBezTo>
                    <a:pt x="1264" y="1489"/>
                    <a:pt x="1320" y="1489"/>
                    <a:pt x="1348" y="1433"/>
                  </a:cubicBezTo>
                  <a:cubicBezTo>
                    <a:pt x="1460" y="1236"/>
                    <a:pt x="1404" y="1068"/>
                    <a:pt x="1236" y="955"/>
                  </a:cubicBezTo>
                  <a:cubicBezTo>
                    <a:pt x="1095" y="843"/>
                    <a:pt x="1039" y="703"/>
                    <a:pt x="983" y="562"/>
                  </a:cubicBezTo>
                  <a:cubicBezTo>
                    <a:pt x="843" y="254"/>
                    <a:pt x="1124" y="169"/>
                    <a:pt x="1292" y="29"/>
                  </a:cubicBezTo>
                  <a:cubicBezTo>
                    <a:pt x="1320" y="1"/>
                    <a:pt x="1348" y="29"/>
                    <a:pt x="1376" y="57"/>
                  </a:cubicBezTo>
                  <a:lnTo>
                    <a:pt x="1376" y="57"/>
                  </a:lnTo>
                  <a:cubicBezTo>
                    <a:pt x="1404" y="57"/>
                    <a:pt x="1432" y="85"/>
                    <a:pt x="1432" y="113"/>
                  </a:cubicBezTo>
                  <a:lnTo>
                    <a:pt x="1432" y="113"/>
                  </a:lnTo>
                  <a:cubicBezTo>
                    <a:pt x="1460" y="141"/>
                    <a:pt x="1489" y="169"/>
                    <a:pt x="1517" y="197"/>
                  </a:cubicBezTo>
                  <a:lnTo>
                    <a:pt x="1517" y="197"/>
                  </a:lnTo>
                  <a:cubicBezTo>
                    <a:pt x="1545" y="197"/>
                    <a:pt x="1545" y="254"/>
                    <a:pt x="1573" y="282"/>
                  </a:cubicBezTo>
                  <a:cubicBezTo>
                    <a:pt x="1573" y="282"/>
                    <a:pt x="1601" y="310"/>
                    <a:pt x="1629" y="338"/>
                  </a:cubicBezTo>
                  <a:cubicBezTo>
                    <a:pt x="1629" y="338"/>
                    <a:pt x="1657" y="366"/>
                    <a:pt x="1657" y="366"/>
                  </a:cubicBezTo>
                  <a:cubicBezTo>
                    <a:pt x="1685" y="366"/>
                    <a:pt x="1685" y="394"/>
                    <a:pt x="1685" y="394"/>
                  </a:cubicBezTo>
                  <a:cubicBezTo>
                    <a:pt x="1713" y="394"/>
                    <a:pt x="1741" y="422"/>
                    <a:pt x="1741" y="422"/>
                  </a:cubicBezTo>
                  <a:cubicBezTo>
                    <a:pt x="1741" y="422"/>
                    <a:pt x="1769" y="450"/>
                    <a:pt x="1769" y="450"/>
                  </a:cubicBezTo>
                  <a:cubicBezTo>
                    <a:pt x="1797" y="478"/>
                    <a:pt x="1797" y="478"/>
                    <a:pt x="1825" y="478"/>
                  </a:cubicBezTo>
                  <a:cubicBezTo>
                    <a:pt x="1825" y="478"/>
                    <a:pt x="1853" y="478"/>
                    <a:pt x="1853" y="478"/>
                  </a:cubicBezTo>
                  <a:cubicBezTo>
                    <a:pt x="1882" y="450"/>
                    <a:pt x="1882" y="422"/>
                    <a:pt x="1882" y="394"/>
                  </a:cubicBezTo>
                  <a:cubicBezTo>
                    <a:pt x="1910" y="366"/>
                    <a:pt x="1910" y="338"/>
                    <a:pt x="1938" y="3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70"/>
            <p:cNvSpPr/>
            <p:nvPr/>
          </p:nvSpPr>
          <p:spPr>
            <a:xfrm>
              <a:off x="2679625" y="934375"/>
              <a:ext cx="77925" cy="82825"/>
            </a:xfrm>
            <a:custGeom>
              <a:avLst/>
              <a:gdLst/>
              <a:ahLst/>
              <a:cxnLst/>
              <a:rect l="l" t="t" r="r" b="b"/>
              <a:pathLst>
                <a:path w="3117" h="3313" extrusionOk="0">
                  <a:moveTo>
                    <a:pt x="534" y="1685"/>
                  </a:moveTo>
                  <a:cubicBezTo>
                    <a:pt x="534" y="1600"/>
                    <a:pt x="562" y="1460"/>
                    <a:pt x="646" y="1432"/>
                  </a:cubicBezTo>
                  <a:cubicBezTo>
                    <a:pt x="871" y="1348"/>
                    <a:pt x="786" y="1235"/>
                    <a:pt x="702" y="1123"/>
                  </a:cubicBezTo>
                  <a:cubicBezTo>
                    <a:pt x="618" y="1011"/>
                    <a:pt x="618" y="814"/>
                    <a:pt x="393" y="842"/>
                  </a:cubicBezTo>
                  <a:cubicBezTo>
                    <a:pt x="393" y="730"/>
                    <a:pt x="702" y="814"/>
                    <a:pt x="478" y="646"/>
                  </a:cubicBezTo>
                  <a:cubicBezTo>
                    <a:pt x="393" y="562"/>
                    <a:pt x="478" y="534"/>
                    <a:pt x="506" y="477"/>
                  </a:cubicBezTo>
                  <a:cubicBezTo>
                    <a:pt x="646" y="365"/>
                    <a:pt x="786" y="449"/>
                    <a:pt x="899" y="477"/>
                  </a:cubicBezTo>
                  <a:cubicBezTo>
                    <a:pt x="955" y="337"/>
                    <a:pt x="814" y="365"/>
                    <a:pt x="786" y="309"/>
                  </a:cubicBezTo>
                  <a:cubicBezTo>
                    <a:pt x="955" y="253"/>
                    <a:pt x="1067" y="56"/>
                    <a:pt x="1236" y="0"/>
                  </a:cubicBezTo>
                  <a:cubicBezTo>
                    <a:pt x="1264" y="28"/>
                    <a:pt x="1292" y="56"/>
                    <a:pt x="1292" y="84"/>
                  </a:cubicBezTo>
                  <a:lnTo>
                    <a:pt x="1292" y="84"/>
                  </a:lnTo>
                  <a:cubicBezTo>
                    <a:pt x="1460" y="141"/>
                    <a:pt x="1292" y="393"/>
                    <a:pt x="1516" y="449"/>
                  </a:cubicBezTo>
                  <a:cubicBezTo>
                    <a:pt x="1544" y="449"/>
                    <a:pt x="1488" y="562"/>
                    <a:pt x="1432" y="590"/>
                  </a:cubicBezTo>
                  <a:cubicBezTo>
                    <a:pt x="1207" y="646"/>
                    <a:pt x="1236" y="814"/>
                    <a:pt x="1236" y="1011"/>
                  </a:cubicBezTo>
                  <a:cubicBezTo>
                    <a:pt x="1488" y="1011"/>
                    <a:pt x="1685" y="899"/>
                    <a:pt x="1853" y="730"/>
                  </a:cubicBezTo>
                  <a:cubicBezTo>
                    <a:pt x="1965" y="618"/>
                    <a:pt x="2050" y="534"/>
                    <a:pt x="2190" y="590"/>
                  </a:cubicBezTo>
                  <a:cubicBezTo>
                    <a:pt x="2218" y="618"/>
                    <a:pt x="2246" y="646"/>
                    <a:pt x="2246" y="674"/>
                  </a:cubicBezTo>
                  <a:cubicBezTo>
                    <a:pt x="2274" y="758"/>
                    <a:pt x="2190" y="899"/>
                    <a:pt x="2330" y="983"/>
                  </a:cubicBezTo>
                  <a:cubicBezTo>
                    <a:pt x="2471" y="1235"/>
                    <a:pt x="2583" y="1516"/>
                    <a:pt x="2695" y="1797"/>
                  </a:cubicBezTo>
                  <a:cubicBezTo>
                    <a:pt x="2808" y="1713"/>
                    <a:pt x="2752" y="1628"/>
                    <a:pt x="2724" y="1544"/>
                  </a:cubicBezTo>
                  <a:cubicBezTo>
                    <a:pt x="2667" y="1460"/>
                    <a:pt x="2527" y="1348"/>
                    <a:pt x="2639" y="1292"/>
                  </a:cubicBezTo>
                  <a:cubicBezTo>
                    <a:pt x="2752" y="1179"/>
                    <a:pt x="2892" y="1039"/>
                    <a:pt x="3088" y="1151"/>
                  </a:cubicBezTo>
                  <a:cubicBezTo>
                    <a:pt x="3088" y="1235"/>
                    <a:pt x="3117" y="1320"/>
                    <a:pt x="3060" y="1404"/>
                  </a:cubicBezTo>
                  <a:cubicBezTo>
                    <a:pt x="3060" y="1460"/>
                    <a:pt x="3060" y="1488"/>
                    <a:pt x="3060" y="1544"/>
                  </a:cubicBezTo>
                  <a:cubicBezTo>
                    <a:pt x="2976" y="1657"/>
                    <a:pt x="3060" y="1825"/>
                    <a:pt x="2976" y="1965"/>
                  </a:cubicBezTo>
                  <a:cubicBezTo>
                    <a:pt x="2976" y="1993"/>
                    <a:pt x="2976" y="2022"/>
                    <a:pt x="2976" y="2022"/>
                  </a:cubicBezTo>
                  <a:cubicBezTo>
                    <a:pt x="2920" y="2106"/>
                    <a:pt x="2976" y="2218"/>
                    <a:pt x="2920" y="2302"/>
                  </a:cubicBezTo>
                  <a:cubicBezTo>
                    <a:pt x="2920" y="2330"/>
                    <a:pt x="2920" y="2358"/>
                    <a:pt x="2920" y="2387"/>
                  </a:cubicBezTo>
                  <a:cubicBezTo>
                    <a:pt x="2892" y="2415"/>
                    <a:pt x="2864" y="2415"/>
                    <a:pt x="2836" y="2415"/>
                  </a:cubicBezTo>
                  <a:cubicBezTo>
                    <a:pt x="2752" y="2415"/>
                    <a:pt x="2667" y="2415"/>
                    <a:pt x="2639" y="2555"/>
                  </a:cubicBezTo>
                  <a:cubicBezTo>
                    <a:pt x="2639" y="2667"/>
                    <a:pt x="2639" y="2808"/>
                    <a:pt x="2499" y="2864"/>
                  </a:cubicBezTo>
                  <a:cubicBezTo>
                    <a:pt x="2274" y="2836"/>
                    <a:pt x="2078" y="3004"/>
                    <a:pt x="1853" y="2920"/>
                  </a:cubicBezTo>
                  <a:cubicBezTo>
                    <a:pt x="1825" y="2920"/>
                    <a:pt x="1797" y="2892"/>
                    <a:pt x="1769" y="2864"/>
                  </a:cubicBezTo>
                  <a:cubicBezTo>
                    <a:pt x="1797" y="2892"/>
                    <a:pt x="1825" y="2892"/>
                    <a:pt x="1825" y="2948"/>
                  </a:cubicBezTo>
                  <a:cubicBezTo>
                    <a:pt x="1797" y="3173"/>
                    <a:pt x="1713" y="3313"/>
                    <a:pt x="1432" y="3173"/>
                  </a:cubicBezTo>
                  <a:cubicBezTo>
                    <a:pt x="1348" y="3116"/>
                    <a:pt x="1264" y="3145"/>
                    <a:pt x="1179" y="3145"/>
                  </a:cubicBezTo>
                  <a:cubicBezTo>
                    <a:pt x="1095" y="3145"/>
                    <a:pt x="955" y="3173"/>
                    <a:pt x="955" y="3088"/>
                  </a:cubicBezTo>
                  <a:cubicBezTo>
                    <a:pt x="814" y="2751"/>
                    <a:pt x="449" y="2808"/>
                    <a:pt x="253" y="2583"/>
                  </a:cubicBezTo>
                  <a:cubicBezTo>
                    <a:pt x="309" y="2527"/>
                    <a:pt x="393" y="2499"/>
                    <a:pt x="337" y="2387"/>
                  </a:cubicBezTo>
                  <a:cubicBezTo>
                    <a:pt x="225" y="2443"/>
                    <a:pt x="141" y="2527"/>
                    <a:pt x="56" y="2387"/>
                  </a:cubicBezTo>
                  <a:cubicBezTo>
                    <a:pt x="0" y="2330"/>
                    <a:pt x="0" y="2302"/>
                    <a:pt x="56" y="2246"/>
                  </a:cubicBezTo>
                  <a:cubicBezTo>
                    <a:pt x="141" y="2162"/>
                    <a:pt x="197" y="2022"/>
                    <a:pt x="337" y="1965"/>
                  </a:cubicBezTo>
                  <a:cubicBezTo>
                    <a:pt x="337" y="1965"/>
                    <a:pt x="365" y="1965"/>
                    <a:pt x="365" y="1965"/>
                  </a:cubicBezTo>
                  <a:cubicBezTo>
                    <a:pt x="478" y="2050"/>
                    <a:pt x="506" y="2162"/>
                    <a:pt x="534" y="2246"/>
                  </a:cubicBezTo>
                  <a:cubicBezTo>
                    <a:pt x="590" y="2387"/>
                    <a:pt x="646" y="2443"/>
                    <a:pt x="786" y="2443"/>
                  </a:cubicBezTo>
                  <a:cubicBezTo>
                    <a:pt x="843" y="2443"/>
                    <a:pt x="814" y="2499"/>
                    <a:pt x="843" y="2527"/>
                  </a:cubicBezTo>
                  <a:cubicBezTo>
                    <a:pt x="843" y="2471"/>
                    <a:pt x="786" y="2443"/>
                    <a:pt x="786" y="2415"/>
                  </a:cubicBezTo>
                  <a:cubicBezTo>
                    <a:pt x="758" y="2274"/>
                    <a:pt x="814" y="2134"/>
                    <a:pt x="899" y="2190"/>
                  </a:cubicBezTo>
                  <a:cubicBezTo>
                    <a:pt x="1179" y="2302"/>
                    <a:pt x="1207" y="2078"/>
                    <a:pt x="1292" y="1937"/>
                  </a:cubicBezTo>
                  <a:cubicBezTo>
                    <a:pt x="1320" y="1881"/>
                    <a:pt x="1404" y="1881"/>
                    <a:pt x="1460" y="1769"/>
                  </a:cubicBezTo>
                  <a:cubicBezTo>
                    <a:pt x="1264" y="1853"/>
                    <a:pt x="1067" y="1909"/>
                    <a:pt x="927" y="1713"/>
                  </a:cubicBezTo>
                  <a:cubicBezTo>
                    <a:pt x="927" y="1657"/>
                    <a:pt x="871" y="1713"/>
                    <a:pt x="899" y="1713"/>
                  </a:cubicBezTo>
                  <a:cubicBezTo>
                    <a:pt x="927" y="1685"/>
                    <a:pt x="927" y="1713"/>
                    <a:pt x="927" y="1713"/>
                  </a:cubicBezTo>
                  <a:cubicBezTo>
                    <a:pt x="983" y="1797"/>
                    <a:pt x="1039" y="1881"/>
                    <a:pt x="927" y="1965"/>
                  </a:cubicBezTo>
                  <a:cubicBezTo>
                    <a:pt x="871" y="2022"/>
                    <a:pt x="786" y="1937"/>
                    <a:pt x="730" y="1909"/>
                  </a:cubicBezTo>
                  <a:cubicBezTo>
                    <a:pt x="646" y="1853"/>
                    <a:pt x="590" y="1797"/>
                    <a:pt x="534" y="1741"/>
                  </a:cubicBezTo>
                  <a:cubicBezTo>
                    <a:pt x="534" y="1713"/>
                    <a:pt x="534" y="1713"/>
                    <a:pt x="534" y="16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70"/>
            <p:cNvSpPr/>
            <p:nvPr/>
          </p:nvSpPr>
          <p:spPr>
            <a:xfrm>
              <a:off x="2691550" y="873300"/>
              <a:ext cx="70200" cy="110925"/>
            </a:xfrm>
            <a:custGeom>
              <a:avLst/>
              <a:gdLst/>
              <a:ahLst/>
              <a:cxnLst/>
              <a:rect l="l" t="t" r="r" b="b"/>
              <a:pathLst>
                <a:path w="2808" h="4437" extrusionOk="0">
                  <a:moveTo>
                    <a:pt x="2583" y="3566"/>
                  </a:moveTo>
                  <a:cubicBezTo>
                    <a:pt x="2415" y="3594"/>
                    <a:pt x="2359" y="3791"/>
                    <a:pt x="2162" y="3763"/>
                  </a:cubicBezTo>
                  <a:cubicBezTo>
                    <a:pt x="2471" y="4071"/>
                    <a:pt x="2443" y="4100"/>
                    <a:pt x="2247" y="4436"/>
                  </a:cubicBezTo>
                  <a:cubicBezTo>
                    <a:pt x="2050" y="4128"/>
                    <a:pt x="1910" y="3763"/>
                    <a:pt x="1797" y="3426"/>
                  </a:cubicBezTo>
                  <a:cubicBezTo>
                    <a:pt x="1797" y="3342"/>
                    <a:pt x="1797" y="3229"/>
                    <a:pt x="1741" y="3145"/>
                  </a:cubicBezTo>
                  <a:lnTo>
                    <a:pt x="1741" y="3089"/>
                  </a:lnTo>
                  <a:cubicBezTo>
                    <a:pt x="1713" y="3033"/>
                    <a:pt x="1910" y="2892"/>
                    <a:pt x="1741" y="2920"/>
                  </a:cubicBezTo>
                  <a:cubicBezTo>
                    <a:pt x="1573" y="2949"/>
                    <a:pt x="1488" y="2920"/>
                    <a:pt x="1488" y="2780"/>
                  </a:cubicBezTo>
                  <a:cubicBezTo>
                    <a:pt x="1460" y="2640"/>
                    <a:pt x="1545" y="2527"/>
                    <a:pt x="1685" y="2527"/>
                  </a:cubicBezTo>
                  <a:cubicBezTo>
                    <a:pt x="1853" y="2555"/>
                    <a:pt x="1994" y="2471"/>
                    <a:pt x="2134" y="2387"/>
                  </a:cubicBezTo>
                  <a:cubicBezTo>
                    <a:pt x="1769" y="2190"/>
                    <a:pt x="1404" y="1994"/>
                    <a:pt x="1348" y="1517"/>
                  </a:cubicBezTo>
                  <a:cubicBezTo>
                    <a:pt x="1320" y="1320"/>
                    <a:pt x="1180" y="1067"/>
                    <a:pt x="1348" y="843"/>
                  </a:cubicBezTo>
                  <a:cubicBezTo>
                    <a:pt x="1208" y="871"/>
                    <a:pt x="1067" y="787"/>
                    <a:pt x="983" y="674"/>
                  </a:cubicBezTo>
                  <a:cubicBezTo>
                    <a:pt x="927" y="590"/>
                    <a:pt x="899" y="478"/>
                    <a:pt x="787" y="450"/>
                  </a:cubicBezTo>
                  <a:cubicBezTo>
                    <a:pt x="702" y="394"/>
                    <a:pt x="590" y="450"/>
                    <a:pt x="506" y="450"/>
                  </a:cubicBezTo>
                  <a:cubicBezTo>
                    <a:pt x="478" y="450"/>
                    <a:pt x="450" y="450"/>
                    <a:pt x="450" y="478"/>
                  </a:cubicBezTo>
                  <a:cubicBezTo>
                    <a:pt x="478" y="562"/>
                    <a:pt x="450" y="646"/>
                    <a:pt x="422" y="703"/>
                  </a:cubicBezTo>
                  <a:cubicBezTo>
                    <a:pt x="422" y="731"/>
                    <a:pt x="394" y="759"/>
                    <a:pt x="394" y="787"/>
                  </a:cubicBezTo>
                  <a:cubicBezTo>
                    <a:pt x="366" y="815"/>
                    <a:pt x="366" y="815"/>
                    <a:pt x="366" y="843"/>
                  </a:cubicBezTo>
                  <a:cubicBezTo>
                    <a:pt x="337" y="843"/>
                    <a:pt x="309" y="871"/>
                    <a:pt x="281" y="871"/>
                  </a:cubicBezTo>
                  <a:cubicBezTo>
                    <a:pt x="1" y="674"/>
                    <a:pt x="141" y="450"/>
                    <a:pt x="225" y="225"/>
                  </a:cubicBezTo>
                  <a:cubicBezTo>
                    <a:pt x="281" y="85"/>
                    <a:pt x="366" y="1"/>
                    <a:pt x="534" y="57"/>
                  </a:cubicBezTo>
                  <a:cubicBezTo>
                    <a:pt x="562" y="85"/>
                    <a:pt x="618" y="85"/>
                    <a:pt x="674" y="85"/>
                  </a:cubicBezTo>
                  <a:cubicBezTo>
                    <a:pt x="730" y="57"/>
                    <a:pt x="815" y="29"/>
                    <a:pt x="871" y="85"/>
                  </a:cubicBezTo>
                  <a:cubicBezTo>
                    <a:pt x="899" y="113"/>
                    <a:pt x="927" y="141"/>
                    <a:pt x="983" y="169"/>
                  </a:cubicBezTo>
                  <a:cubicBezTo>
                    <a:pt x="1124" y="197"/>
                    <a:pt x="1292" y="309"/>
                    <a:pt x="1432" y="141"/>
                  </a:cubicBezTo>
                  <a:cubicBezTo>
                    <a:pt x="1432" y="141"/>
                    <a:pt x="1460" y="141"/>
                    <a:pt x="1460" y="141"/>
                  </a:cubicBezTo>
                  <a:cubicBezTo>
                    <a:pt x="1629" y="113"/>
                    <a:pt x="1741" y="394"/>
                    <a:pt x="1966" y="169"/>
                  </a:cubicBezTo>
                  <a:cubicBezTo>
                    <a:pt x="2050" y="85"/>
                    <a:pt x="2359" y="85"/>
                    <a:pt x="2555" y="113"/>
                  </a:cubicBezTo>
                  <a:cubicBezTo>
                    <a:pt x="2611" y="85"/>
                    <a:pt x="2640" y="113"/>
                    <a:pt x="2640" y="141"/>
                  </a:cubicBezTo>
                  <a:cubicBezTo>
                    <a:pt x="2640" y="169"/>
                    <a:pt x="2640" y="169"/>
                    <a:pt x="2640" y="197"/>
                  </a:cubicBezTo>
                  <a:cubicBezTo>
                    <a:pt x="2724" y="253"/>
                    <a:pt x="2668" y="366"/>
                    <a:pt x="2724" y="422"/>
                  </a:cubicBezTo>
                  <a:cubicBezTo>
                    <a:pt x="2724" y="450"/>
                    <a:pt x="2724" y="450"/>
                    <a:pt x="2724" y="478"/>
                  </a:cubicBezTo>
                  <a:cubicBezTo>
                    <a:pt x="2808" y="1124"/>
                    <a:pt x="2724" y="1769"/>
                    <a:pt x="2752" y="2415"/>
                  </a:cubicBezTo>
                  <a:cubicBezTo>
                    <a:pt x="2752" y="2555"/>
                    <a:pt x="2752" y="2668"/>
                    <a:pt x="2752" y="2808"/>
                  </a:cubicBezTo>
                  <a:cubicBezTo>
                    <a:pt x="2752" y="2864"/>
                    <a:pt x="2752" y="2892"/>
                    <a:pt x="2724" y="2920"/>
                  </a:cubicBezTo>
                  <a:lnTo>
                    <a:pt x="2724" y="2920"/>
                  </a:lnTo>
                  <a:cubicBezTo>
                    <a:pt x="2640" y="3061"/>
                    <a:pt x="2752" y="3229"/>
                    <a:pt x="2640" y="3342"/>
                  </a:cubicBezTo>
                  <a:lnTo>
                    <a:pt x="2640" y="3342"/>
                  </a:lnTo>
                  <a:cubicBezTo>
                    <a:pt x="2583" y="3398"/>
                    <a:pt x="2640" y="3510"/>
                    <a:pt x="2583" y="356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70"/>
            <p:cNvSpPr/>
            <p:nvPr/>
          </p:nvSpPr>
          <p:spPr>
            <a:xfrm>
              <a:off x="2565925" y="886650"/>
              <a:ext cx="44925" cy="81425"/>
            </a:xfrm>
            <a:custGeom>
              <a:avLst/>
              <a:gdLst/>
              <a:ahLst/>
              <a:cxnLst/>
              <a:rect l="l" t="t" r="r" b="b"/>
              <a:pathLst>
                <a:path w="1797" h="3257" extrusionOk="0">
                  <a:moveTo>
                    <a:pt x="112" y="2667"/>
                  </a:moveTo>
                  <a:cubicBezTo>
                    <a:pt x="112" y="2639"/>
                    <a:pt x="112" y="2639"/>
                    <a:pt x="112" y="2611"/>
                  </a:cubicBezTo>
                  <a:cubicBezTo>
                    <a:pt x="28" y="2555"/>
                    <a:pt x="84" y="2443"/>
                    <a:pt x="28" y="2386"/>
                  </a:cubicBezTo>
                  <a:cubicBezTo>
                    <a:pt x="28" y="2358"/>
                    <a:pt x="28" y="2358"/>
                    <a:pt x="28" y="2330"/>
                  </a:cubicBezTo>
                  <a:cubicBezTo>
                    <a:pt x="0" y="2302"/>
                    <a:pt x="0" y="2302"/>
                    <a:pt x="0" y="2274"/>
                  </a:cubicBezTo>
                  <a:cubicBezTo>
                    <a:pt x="28" y="2246"/>
                    <a:pt x="28" y="2246"/>
                    <a:pt x="28" y="2246"/>
                  </a:cubicBezTo>
                  <a:cubicBezTo>
                    <a:pt x="309" y="2078"/>
                    <a:pt x="225" y="1797"/>
                    <a:pt x="197" y="1572"/>
                  </a:cubicBezTo>
                  <a:cubicBezTo>
                    <a:pt x="197" y="1348"/>
                    <a:pt x="197" y="1151"/>
                    <a:pt x="309" y="955"/>
                  </a:cubicBezTo>
                  <a:cubicBezTo>
                    <a:pt x="337" y="955"/>
                    <a:pt x="365" y="1011"/>
                    <a:pt x="365" y="983"/>
                  </a:cubicBezTo>
                  <a:cubicBezTo>
                    <a:pt x="393" y="955"/>
                    <a:pt x="337" y="955"/>
                    <a:pt x="337" y="927"/>
                  </a:cubicBezTo>
                  <a:cubicBezTo>
                    <a:pt x="281" y="674"/>
                    <a:pt x="421" y="449"/>
                    <a:pt x="506" y="225"/>
                  </a:cubicBezTo>
                  <a:cubicBezTo>
                    <a:pt x="590" y="0"/>
                    <a:pt x="702" y="281"/>
                    <a:pt x="814" y="309"/>
                  </a:cubicBezTo>
                  <a:cubicBezTo>
                    <a:pt x="1011" y="421"/>
                    <a:pt x="1123" y="646"/>
                    <a:pt x="1348" y="730"/>
                  </a:cubicBezTo>
                  <a:cubicBezTo>
                    <a:pt x="1376" y="758"/>
                    <a:pt x="1404" y="758"/>
                    <a:pt x="1404" y="786"/>
                  </a:cubicBezTo>
                  <a:cubicBezTo>
                    <a:pt x="1516" y="898"/>
                    <a:pt x="1516" y="1011"/>
                    <a:pt x="1404" y="1123"/>
                  </a:cubicBezTo>
                  <a:cubicBezTo>
                    <a:pt x="1235" y="1292"/>
                    <a:pt x="1488" y="1207"/>
                    <a:pt x="1488" y="1292"/>
                  </a:cubicBezTo>
                  <a:cubicBezTo>
                    <a:pt x="1685" y="1572"/>
                    <a:pt x="1544" y="1769"/>
                    <a:pt x="1320" y="1909"/>
                  </a:cubicBezTo>
                  <a:cubicBezTo>
                    <a:pt x="1292" y="1937"/>
                    <a:pt x="1264" y="1909"/>
                    <a:pt x="1264" y="1937"/>
                  </a:cubicBezTo>
                  <a:cubicBezTo>
                    <a:pt x="1235" y="1993"/>
                    <a:pt x="1264" y="1909"/>
                    <a:pt x="1292" y="1937"/>
                  </a:cubicBezTo>
                  <a:cubicBezTo>
                    <a:pt x="1404" y="2050"/>
                    <a:pt x="1516" y="2106"/>
                    <a:pt x="1600" y="2246"/>
                  </a:cubicBezTo>
                  <a:cubicBezTo>
                    <a:pt x="1657" y="2330"/>
                    <a:pt x="1741" y="2386"/>
                    <a:pt x="1797" y="2499"/>
                  </a:cubicBezTo>
                  <a:cubicBezTo>
                    <a:pt x="1797" y="2527"/>
                    <a:pt x="1797" y="2555"/>
                    <a:pt x="1797" y="2583"/>
                  </a:cubicBezTo>
                  <a:cubicBezTo>
                    <a:pt x="1741" y="2667"/>
                    <a:pt x="1685" y="2751"/>
                    <a:pt x="1600" y="2808"/>
                  </a:cubicBezTo>
                  <a:cubicBezTo>
                    <a:pt x="1488" y="2892"/>
                    <a:pt x="1376" y="2976"/>
                    <a:pt x="1235" y="2920"/>
                  </a:cubicBezTo>
                  <a:cubicBezTo>
                    <a:pt x="1095" y="2808"/>
                    <a:pt x="1067" y="2667"/>
                    <a:pt x="1151" y="2527"/>
                  </a:cubicBezTo>
                  <a:cubicBezTo>
                    <a:pt x="1179" y="2471"/>
                    <a:pt x="1235" y="2443"/>
                    <a:pt x="1292" y="2443"/>
                  </a:cubicBezTo>
                  <a:cubicBezTo>
                    <a:pt x="1320" y="2443"/>
                    <a:pt x="1348" y="2415"/>
                    <a:pt x="1376" y="2415"/>
                  </a:cubicBezTo>
                  <a:cubicBezTo>
                    <a:pt x="1404" y="2386"/>
                    <a:pt x="1404" y="2358"/>
                    <a:pt x="1432" y="2358"/>
                  </a:cubicBezTo>
                  <a:cubicBezTo>
                    <a:pt x="1432" y="2358"/>
                    <a:pt x="1404" y="2330"/>
                    <a:pt x="1404" y="2330"/>
                  </a:cubicBezTo>
                  <a:cubicBezTo>
                    <a:pt x="1404" y="2330"/>
                    <a:pt x="1376" y="2330"/>
                    <a:pt x="1376" y="2330"/>
                  </a:cubicBezTo>
                  <a:cubicBezTo>
                    <a:pt x="1348" y="2330"/>
                    <a:pt x="1320" y="2330"/>
                    <a:pt x="1292" y="2302"/>
                  </a:cubicBezTo>
                  <a:cubicBezTo>
                    <a:pt x="1151" y="2302"/>
                    <a:pt x="1011" y="2358"/>
                    <a:pt x="814" y="2358"/>
                  </a:cubicBezTo>
                  <a:cubicBezTo>
                    <a:pt x="870" y="2555"/>
                    <a:pt x="899" y="2751"/>
                    <a:pt x="758" y="2948"/>
                  </a:cubicBezTo>
                  <a:cubicBezTo>
                    <a:pt x="562" y="3257"/>
                    <a:pt x="534" y="3257"/>
                    <a:pt x="253" y="3004"/>
                  </a:cubicBezTo>
                  <a:cubicBezTo>
                    <a:pt x="225" y="2976"/>
                    <a:pt x="197" y="2920"/>
                    <a:pt x="169" y="2892"/>
                  </a:cubicBezTo>
                  <a:lnTo>
                    <a:pt x="169" y="2892"/>
                  </a:lnTo>
                  <a:cubicBezTo>
                    <a:pt x="169" y="2864"/>
                    <a:pt x="141" y="2836"/>
                    <a:pt x="141" y="2836"/>
                  </a:cubicBezTo>
                  <a:cubicBezTo>
                    <a:pt x="141" y="2779"/>
                    <a:pt x="141" y="2723"/>
                    <a:pt x="112" y="266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70"/>
            <p:cNvSpPr/>
            <p:nvPr/>
          </p:nvSpPr>
          <p:spPr>
            <a:xfrm>
              <a:off x="2561700" y="866275"/>
              <a:ext cx="72325" cy="39350"/>
            </a:xfrm>
            <a:custGeom>
              <a:avLst/>
              <a:gdLst/>
              <a:ahLst/>
              <a:cxnLst/>
              <a:rect l="l" t="t" r="r" b="b"/>
              <a:pathLst>
                <a:path w="2893" h="1574" extrusionOk="0">
                  <a:moveTo>
                    <a:pt x="1685" y="57"/>
                  </a:moveTo>
                  <a:cubicBezTo>
                    <a:pt x="1685" y="57"/>
                    <a:pt x="1713" y="57"/>
                    <a:pt x="1741" y="57"/>
                  </a:cubicBezTo>
                  <a:cubicBezTo>
                    <a:pt x="1798" y="113"/>
                    <a:pt x="1882" y="57"/>
                    <a:pt x="1966" y="141"/>
                  </a:cubicBezTo>
                  <a:lnTo>
                    <a:pt x="1938" y="141"/>
                  </a:lnTo>
                  <a:cubicBezTo>
                    <a:pt x="2022" y="169"/>
                    <a:pt x="2106" y="226"/>
                    <a:pt x="2162" y="282"/>
                  </a:cubicBezTo>
                  <a:lnTo>
                    <a:pt x="2162" y="282"/>
                  </a:lnTo>
                  <a:cubicBezTo>
                    <a:pt x="2191" y="310"/>
                    <a:pt x="2247" y="310"/>
                    <a:pt x="2275" y="338"/>
                  </a:cubicBezTo>
                  <a:cubicBezTo>
                    <a:pt x="2303" y="366"/>
                    <a:pt x="2331" y="394"/>
                    <a:pt x="2387" y="422"/>
                  </a:cubicBezTo>
                  <a:lnTo>
                    <a:pt x="2359" y="422"/>
                  </a:lnTo>
                  <a:cubicBezTo>
                    <a:pt x="2387" y="422"/>
                    <a:pt x="2415" y="450"/>
                    <a:pt x="2443" y="450"/>
                  </a:cubicBezTo>
                  <a:cubicBezTo>
                    <a:pt x="2471" y="450"/>
                    <a:pt x="2499" y="478"/>
                    <a:pt x="2499" y="478"/>
                  </a:cubicBezTo>
                  <a:lnTo>
                    <a:pt x="2499" y="478"/>
                  </a:lnTo>
                  <a:cubicBezTo>
                    <a:pt x="2527" y="506"/>
                    <a:pt x="2556" y="534"/>
                    <a:pt x="2584" y="562"/>
                  </a:cubicBezTo>
                  <a:lnTo>
                    <a:pt x="2584" y="562"/>
                  </a:lnTo>
                  <a:cubicBezTo>
                    <a:pt x="2612" y="562"/>
                    <a:pt x="2640" y="590"/>
                    <a:pt x="2668" y="619"/>
                  </a:cubicBezTo>
                  <a:lnTo>
                    <a:pt x="2668" y="619"/>
                  </a:lnTo>
                  <a:cubicBezTo>
                    <a:pt x="2668" y="647"/>
                    <a:pt x="2696" y="647"/>
                    <a:pt x="2724" y="675"/>
                  </a:cubicBezTo>
                  <a:lnTo>
                    <a:pt x="2752" y="675"/>
                  </a:lnTo>
                  <a:cubicBezTo>
                    <a:pt x="2780" y="703"/>
                    <a:pt x="2780" y="731"/>
                    <a:pt x="2808" y="731"/>
                  </a:cubicBezTo>
                  <a:cubicBezTo>
                    <a:pt x="2808" y="759"/>
                    <a:pt x="2836" y="759"/>
                    <a:pt x="2836" y="787"/>
                  </a:cubicBezTo>
                  <a:cubicBezTo>
                    <a:pt x="2836" y="815"/>
                    <a:pt x="2864" y="815"/>
                    <a:pt x="2864" y="843"/>
                  </a:cubicBezTo>
                  <a:cubicBezTo>
                    <a:pt x="2892" y="899"/>
                    <a:pt x="2892" y="955"/>
                    <a:pt x="2892" y="984"/>
                  </a:cubicBezTo>
                  <a:cubicBezTo>
                    <a:pt x="2780" y="1208"/>
                    <a:pt x="2668" y="1180"/>
                    <a:pt x="2499" y="1068"/>
                  </a:cubicBezTo>
                  <a:cubicBezTo>
                    <a:pt x="2471" y="1040"/>
                    <a:pt x="2471" y="984"/>
                    <a:pt x="2471" y="1012"/>
                  </a:cubicBezTo>
                  <a:cubicBezTo>
                    <a:pt x="2443" y="1124"/>
                    <a:pt x="2443" y="1236"/>
                    <a:pt x="2415" y="1348"/>
                  </a:cubicBezTo>
                  <a:cubicBezTo>
                    <a:pt x="2387" y="1489"/>
                    <a:pt x="2331" y="1573"/>
                    <a:pt x="2162" y="1517"/>
                  </a:cubicBezTo>
                  <a:cubicBezTo>
                    <a:pt x="2078" y="1405"/>
                    <a:pt x="2106" y="1124"/>
                    <a:pt x="1769" y="1236"/>
                  </a:cubicBezTo>
                  <a:cubicBezTo>
                    <a:pt x="1685" y="1292"/>
                    <a:pt x="1657" y="1096"/>
                    <a:pt x="1685" y="955"/>
                  </a:cubicBezTo>
                  <a:cubicBezTo>
                    <a:pt x="1517" y="984"/>
                    <a:pt x="1376" y="1040"/>
                    <a:pt x="1292" y="1124"/>
                  </a:cubicBezTo>
                  <a:cubicBezTo>
                    <a:pt x="1124" y="1348"/>
                    <a:pt x="1039" y="1208"/>
                    <a:pt x="927" y="1096"/>
                  </a:cubicBezTo>
                  <a:cubicBezTo>
                    <a:pt x="843" y="843"/>
                    <a:pt x="1011" y="619"/>
                    <a:pt x="1039" y="366"/>
                  </a:cubicBezTo>
                  <a:cubicBezTo>
                    <a:pt x="871" y="759"/>
                    <a:pt x="450" y="955"/>
                    <a:pt x="197" y="1320"/>
                  </a:cubicBezTo>
                  <a:cubicBezTo>
                    <a:pt x="169" y="1377"/>
                    <a:pt x="113" y="1489"/>
                    <a:pt x="29" y="1348"/>
                  </a:cubicBezTo>
                  <a:cubicBezTo>
                    <a:pt x="29" y="1264"/>
                    <a:pt x="1" y="1152"/>
                    <a:pt x="57" y="1040"/>
                  </a:cubicBezTo>
                  <a:lnTo>
                    <a:pt x="57" y="1040"/>
                  </a:lnTo>
                  <a:cubicBezTo>
                    <a:pt x="141" y="955"/>
                    <a:pt x="57" y="843"/>
                    <a:pt x="141" y="759"/>
                  </a:cubicBezTo>
                  <a:lnTo>
                    <a:pt x="141" y="759"/>
                  </a:lnTo>
                  <a:cubicBezTo>
                    <a:pt x="169" y="731"/>
                    <a:pt x="169" y="647"/>
                    <a:pt x="197" y="619"/>
                  </a:cubicBezTo>
                  <a:lnTo>
                    <a:pt x="197" y="619"/>
                  </a:lnTo>
                  <a:cubicBezTo>
                    <a:pt x="225" y="590"/>
                    <a:pt x="253" y="562"/>
                    <a:pt x="281" y="562"/>
                  </a:cubicBezTo>
                  <a:lnTo>
                    <a:pt x="281" y="562"/>
                  </a:lnTo>
                  <a:cubicBezTo>
                    <a:pt x="310" y="506"/>
                    <a:pt x="310" y="450"/>
                    <a:pt x="338" y="422"/>
                  </a:cubicBezTo>
                  <a:lnTo>
                    <a:pt x="338" y="422"/>
                  </a:lnTo>
                  <a:cubicBezTo>
                    <a:pt x="366" y="394"/>
                    <a:pt x="394" y="366"/>
                    <a:pt x="422" y="338"/>
                  </a:cubicBezTo>
                  <a:lnTo>
                    <a:pt x="422" y="338"/>
                  </a:lnTo>
                  <a:cubicBezTo>
                    <a:pt x="450" y="310"/>
                    <a:pt x="506" y="310"/>
                    <a:pt x="562" y="282"/>
                  </a:cubicBezTo>
                  <a:lnTo>
                    <a:pt x="562" y="282"/>
                  </a:lnTo>
                  <a:cubicBezTo>
                    <a:pt x="590" y="254"/>
                    <a:pt x="590" y="226"/>
                    <a:pt x="618" y="197"/>
                  </a:cubicBezTo>
                  <a:lnTo>
                    <a:pt x="618" y="197"/>
                  </a:lnTo>
                  <a:cubicBezTo>
                    <a:pt x="646" y="169"/>
                    <a:pt x="731" y="169"/>
                    <a:pt x="759" y="141"/>
                  </a:cubicBezTo>
                  <a:lnTo>
                    <a:pt x="759" y="141"/>
                  </a:lnTo>
                  <a:cubicBezTo>
                    <a:pt x="815" y="57"/>
                    <a:pt x="927" y="113"/>
                    <a:pt x="983" y="57"/>
                  </a:cubicBezTo>
                  <a:lnTo>
                    <a:pt x="983" y="57"/>
                  </a:lnTo>
                  <a:cubicBezTo>
                    <a:pt x="1208" y="1"/>
                    <a:pt x="1433" y="1"/>
                    <a:pt x="16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70"/>
            <p:cNvSpPr/>
            <p:nvPr/>
          </p:nvSpPr>
          <p:spPr>
            <a:xfrm>
              <a:off x="2700675" y="1012975"/>
              <a:ext cx="42850" cy="57575"/>
            </a:xfrm>
            <a:custGeom>
              <a:avLst/>
              <a:gdLst/>
              <a:ahLst/>
              <a:cxnLst/>
              <a:rect l="l" t="t" r="r" b="b"/>
              <a:pathLst>
                <a:path w="1714" h="2303" extrusionOk="0">
                  <a:moveTo>
                    <a:pt x="1573" y="1348"/>
                  </a:moveTo>
                  <a:cubicBezTo>
                    <a:pt x="1573" y="1376"/>
                    <a:pt x="1573" y="1376"/>
                    <a:pt x="1573" y="1404"/>
                  </a:cubicBezTo>
                  <a:cubicBezTo>
                    <a:pt x="1517" y="1460"/>
                    <a:pt x="1573" y="1573"/>
                    <a:pt x="1517" y="1629"/>
                  </a:cubicBezTo>
                  <a:lnTo>
                    <a:pt x="1517" y="1629"/>
                  </a:lnTo>
                  <a:cubicBezTo>
                    <a:pt x="1460" y="1685"/>
                    <a:pt x="1517" y="1769"/>
                    <a:pt x="1432" y="1825"/>
                  </a:cubicBezTo>
                  <a:cubicBezTo>
                    <a:pt x="1432" y="1853"/>
                    <a:pt x="1432" y="1882"/>
                    <a:pt x="1432" y="1882"/>
                  </a:cubicBezTo>
                  <a:cubicBezTo>
                    <a:pt x="1404" y="1910"/>
                    <a:pt x="1404" y="1910"/>
                    <a:pt x="1376" y="1910"/>
                  </a:cubicBezTo>
                  <a:cubicBezTo>
                    <a:pt x="1208" y="1882"/>
                    <a:pt x="1152" y="1994"/>
                    <a:pt x="1039" y="2078"/>
                  </a:cubicBezTo>
                  <a:cubicBezTo>
                    <a:pt x="702" y="2303"/>
                    <a:pt x="337" y="2275"/>
                    <a:pt x="1" y="2106"/>
                  </a:cubicBezTo>
                  <a:cubicBezTo>
                    <a:pt x="1" y="2078"/>
                    <a:pt x="1" y="2050"/>
                    <a:pt x="1" y="2022"/>
                  </a:cubicBezTo>
                  <a:cubicBezTo>
                    <a:pt x="1" y="1938"/>
                    <a:pt x="29" y="1882"/>
                    <a:pt x="85" y="1853"/>
                  </a:cubicBezTo>
                  <a:cubicBezTo>
                    <a:pt x="85" y="1825"/>
                    <a:pt x="113" y="1797"/>
                    <a:pt x="141" y="1797"/>
                  </a:cubicBezTo>
                  <a:cubicBezTo>
                    <a:pt x="309" y="1629"/>
                    <a:pt x="618" y="1657"/>
                    <a:pt x="674" y="1376"/>
                  </a:cubicBezTo>
                  <a:cubicBezTo>
                    <a:pt x="702" y="1320"/>
                    <a:pt x="843" y="1264"/>
                    <a:pt x="702" y="1180"/>
                  </a:cubicBezTo>
                  <a:cubicBezTo>
                    <a:pt x="618" y="1124"/>
                    <a:pt x="562" y="1067"/>
                    <a:pt x="478" y="1039"/>
                  </a:cubicBezTo>
                  <a:cubicBezTo>
                    <a:pt x="365" y="955"/>
                    <a:pt x="113" y="1039"/>
                    <a:pt x="169" y="787"/>
                  </a:cubicBezTo>
                  <a:cubicBezTo>
                    <a:pt x="197" y="618"/>
                    <a:pt x="365" y="478"/>
                    <a:pt x="562" y="450"/>
                  </a:cubicBezTo>
                  <a:cubicBezTo>
                    <a:pt x="618" y="422"/>
                    <a:pt x="646" y="450"/>
                    <a:pt x="702" y="450"/>
                  </a:cubicBezTo>
                  <a:cubicBezTo>
                    <a:pt x="983" y="450"/>
                    <a:pt x="1264" y="562"/>
                    <a:pt x="1376" y="141"/>
                  </a:cubicBezTo>
                  <a:cubicBezTo>
                    <a:pt x="1404" y="57"/>
                    <a:pt x="1517" y="1"/>
                    <a:pt x="1601" y="57"/>
                  </a:cubicBezTo>
                  <a:cubicBezTo>
                    <a:pt x="1713" y="113"/>
                    <a:pt x="1713" y="225"/>
                    <a:pt x="1629" y="281"/>
                  </a:cubicBezTo>
                  <a:cubicBezTo>
                    <a:pt x="1488" y="478"/>
                    <a:pt x="1713" y="590"/>
                    <a:pt x="1685" y="759"/>
                  </a:cubicBezTo>
                  <a:cubicBezTo>
                    <a:pt x="1685" y="815"/>
                    <a:pt x="1713" y="927"/>
                    <a:pt x="1657" y="983"/>
                  </a:cubicBezTo>
                  <a:cubicBezTo>
                    <a:pt x="1657" y="1011"/>
                    <a:pt x="1657" y="1039"/>
                    <a:pt x="1657" y="1039"/>
                  </a:cubicBezTo>
                  <a:cubicBezTo>
                    <a:pt x="1573" y="1152"/>
                    <a:pt x="1657" y="1264"/>
                    <a:pt x="1573" y="134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70"/>
            <p:cNvSpPr/>
            <p:nvPr/>
          </p:nvSpPr>
          <p:spPr>
            <a:xfrm>
              <a:off x="2561700" y="871900"/>
              <a:ext cx="29500" cy="72325"/>
            </a:xfrm>
            <a:custGeom>
              <a:avLst/>
              <a:gdLst/>
              <a:ahLst/>
              <a:cxnLst/>
              <a:rect l="l" t="t" r="r" b="b"/>
              <a:pathLst>
                <a:path w="1180" h="2893" extrusionOk="0">
                  <a:moveTo>
                    <a:pt x="57" y="1180"/>
                  </a:moveTo>
                  <a:cubicBezTo>
                    <a:pt x="197" y="927"/>
                    <a:pt x="338" y="730"/>
                    <a:pt x="590" y="590"/>
                  </a:cubicBezTo>
                  <a:cubicBezTo>
                    <a:pt x="731" y="534"/>
                    <a:pt x="787" y="337"/>
                    <a:pt x="871" y="225"/>
                  </a:cubicBezTo>
                  <a:cubicBezTo>
                    <a:pt x="955" y="85"/>
                    <a:pt x="1039" y="29"/>
                    <a:pt x="1180" y="1"/>
                  </a:cubicBezTo>
                  <a:cubicBezTo>
                    <a:pt x="1152" y="309"/>
                    <a:pt x="955" y="562"/>
                    <a:pt x="983" y="899"/>
                  </a:cubicBezTo>
                  <a:cubicBezTo>
                    <a:pt x="983" y="899"/>
                    <a:pt x="1011" y="927"/>
                    <a:pt x="983" y="927"/>
                  </a:cubicBezTo>
                  <a:cubicBezTo>
                    <a:pt x="983" y="955"/>
                    <a:pt x="983" y="955"/>
                    <a:pt x="983" y="955"/>
                  </a:cubicBezTo>
                  <a:cubicBezTo>
                    <a:pt x="843" y="983"/>
                    <a:pt x="843" y="815"/>
                    <a:pt x="703" y="787"/>
                  </a:cubicBezTo>
                  <a:cubicBezTo>
                    <a:pt x="787" y="1095"/>
                    <a:pt x="506" y="1292"/>
                    <a:pt x="562" y="1601"/>
                  </a:cubicBezTo>
                  <a:cubicBezTo>
                    <a:pt x="534" y="1601"/>
                    <a:pt x="478" y="1601"/>
                    <a:pt x="450" y="1629"/>
                  </a:cubicBezTo>
                  <a:cubicBezTo>
                    <a:pt x="534" y="1741"/>
                    <a:pt x="506" y="1853"/>
                    <a:pt x="422" y="1966"/>
                  </a:cubicBezTo>
                  <a:cubicBezTo>
                    <a:pt x="310" y="2078"/>
                    <a:pt x="506" y="2078"/>
                    <a:pt x="506" y="2134"/>
                  </a:cubicBezTo>
                  <a:cubicBezTo>
                    <a:pt x="450" y="2331"/>
                    <a:pt x="478" y="2555"/>
                    <a:pt x="478" y="2752"/>
                  </a:cubicBezTo>
                  <a:cubicBezTo>
                    <a:pt x="450" y="2892"/>
                    <a:pt x="310" y="2836"/>
                    <a:pt x="197" y="2836"/>
                  </a:cubicBezTo>
                  <a:cubicBezTo>
                    <a:pt x="141" y="2808"/>
                    <a:pt x="169" y="2752"/>
                    <a:pt x="141" y="2696"/>
                  </a:cubicBezTo>
                  <a:cubicBezTo>
                    <a:pt x="141" y="2668"/>
                    <a:pt x="141" y="2668"/>
                    <a:pt x="141" y="2640"/>
                  </a:cubicBezTo>
                  <a:cubicBezTo>
                    <a:pt x="57" y="2555"/>
                    <a:pt x="141" y="2443"/>
                    <a:pt x="57" y="2359"/>
                  </a:cubicBezTo>
                  <a:cubicBezTo>
                    <a:pt x="57" y="2331"/>
                    <a:pt x="57" y="2303"/>
                    <a:pt x="57" y="2303"/>
                  </a:cubicBezTo>
                  <a:cubicBezTo>
                    <a:pt x="1" y="1910"/>
                    <a:pt x="1" y="1545"/>
                    <a:pt x="57" y="11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70"/>
            <p:cNvSpPr/>
            <p:nvPr/>
          </p:nvSpPr>
          <p:spPr>
            <a:xfrm>
              <a:off x="2698575" y="992625"/>
              <a:ext cx="53350" cy="55475"/>
            </a:xfrm>
            <a:custGeom>
              <a:avLst/>
              <a:gdLst/>
              <a:ahLst/>
              <a:cxnLst/>
              <a:rect l="l" t="t" r="r" b="b"/>
              <a:pathLst>
                <a:path w="2134" h="2219" extrusionOk="0">
                  <a:moveTo>
                    <a:pt x="1741" y="1544"/>
                  </a:moveTo>
                  <a:cubicBezTo>
                    <a:pt x="1544" y="1292"/>
                    <a:pt x="1544" y="1292"/>
                    <a:pt x="1685" y="1039"/>
                  </a:cubicBezTo>
                  <a:cubicBezTo>
                    <a:pt x="1713" y="1011"/>
                    <a:pt x="1741" y="955"/>
                    <a:pt x="1685" y="927"/>
                  </a:cubicBezTo>
                  <a:cubicBezTo>
                    <a:pt x="1657" y="899"/>
                    <a:pt x="1601" y="899"/>
                    <a:pt x="1601" y="927"/>
                  </a:cubicBezTo>
                  <a:cubicBezTo>
                    <a:pt x="1516" y="983"/>
                    <a:pt x="1488" y="1095"/>
                    <a:pt x="1404" y="1151"/>
                  </a:cubicBezTo>
                  <a:cubicBezTo>
                    <a:pt x="1292" y="1236"/>
                    <a:pt x="1460" y="1292"/>
                    <a:pt x="1432" y="1404"/>
                  </a:cubicBezTo>
                  <a:cubicBezTo>
                    <a:pt x="1348" y="1432"/>
                    <a:pt x="1236" y="1348"/>
                    <a:pt x="1179" y="1460"/>
                  </a:cubicBezTo>
                  <a:cubicBezTo>
                    <a:pt x="1151" y="1488"/>
                    <a:pt x="1123" y="1488"/>
                    <a:pt x="1095" y="1460"/>
                  </a:cubicBezTo>
                  <a:cubicBezTo>
                    <a:pt x="702" y="1236"/>
                    <a:pt x="562" y="1264"/>
                    <a:pt x="281" y="1685"/>
                  </a:cubicBezTo>
                  <a:cubicBezTo>
                    <a:pt x="421" y="1713"/>
                    <a:pt x="534" y="1741"/>
                    <a:pt x="646" y="1769"/>
                  </a:cubicBezTo>
                  <a:cubicBezTo>
                    <a:pt x="843" y="1797"/>
                    <a:pt x="814" y="2022"/>
                    <a:pt x="983" y="2050"/>
                  </a:cubicBezTo>
                  <a:cubicBezTo>
                    <a:pt x="927" y="2106"/>
                    <a:pt x="871" y="2162"/>
                    <a:pt x="814" y="2218"/>
                  </a:cubicBezTo>
                  <a:cubicBezTo>
                    <a:pt x="590" y="2162"/>
                    <a:pt x="365" y="2078"/>
                    <a:pt x="141" y="1994"/>
                  </a:cubicBezTo>
                  <a:cubicBezTo>
                    <a:pt x="28" y="1966"/>
                    <a:pt x="0" y="1825"/>
                    <a:pt x="56" y="1713"/>
                  </a:cubicBezTo>
                  <a:cubicBezTo>
                    <a:pt x="169" y="1348"/>
                    <a:pt x="337" y="1039"/>
                    <a:pt x="758" y="1011"/>
                  </a:cubicBezTo>
                  <a:cubicBezTo>
                    <a:pt x="814" y="1011"/>
                    <a:pt x="899" y="983"/>
                    <a:pt x="927" y="927"/>
                  </a:cubicBezTo>
                  <a:cubicBezTo>
                    <a:pt x="1123" y="646"/>
                    <a:pt x="1432" y="562"/>
                    <a:pt x="1741" y="478"/>
                  </a:cubicBezTo>
                  <a:cubicBezTo>
                    <a:pt x="1853" y="421"/>
                    <a:pt x="1769" y="281"/>
                    <a:pt x="1825" y="197"/>
                  </a:cubicBezTo>
                  <a:cubicBezTo>
                    <a:pt x="1881" y="0"/>
                    <a:pt x="1853" y="0"/>
                    <a:pt x="2106" y="57"/>
                  </a:cubicBezTo>
                  <a:cubicBezTo>
                    <a:pt x="2134" y="141"/>
                    <a:pt x="2134" y="197"/>
                    <a:pt x="2078" y="253"/>
                  </a:cubicBezTo>
                  <a:lnTo>
                    <a:pt x="2078" y="253"/>
                  </a:lnTo>
                  <a:cubicBezTo>
                    <a:pt x="1994" y="365"/>
                    <a:pt x="2106" y="506"/>
                    <a:pt x="2022" y="618"/>
                  </a:cubicBezTo>
                  <a:lnTo>
                    <a:pt x="2022" y="758"/>
                  </a:lnTo>
                  <a:cubicBezTo>
                    <a:pt x="1937" y="843"/>
                    <a:pt x="2022" y="955"/>
                    <a:pt x="1937" y="1039"/>
                  </a:cubicBezTo>
                  <a:lnTo>
                    <a:pt x="1937" y="1039"/>
                  </a:lnTo>
                  <a:cubicBezTo>
                    <a:pt x="1881" y="1095"/>
                    <a:pt x="1937" y="1180"/>
                    <a:pt x="1881" y="1236"/>
                  </a:cubicBezTo>
                  <a:cubicBezTo>
                    <a:pt x="1881" y="1264"/>
                    <a:pt x="1881" y="1292"/>
                    <a:pt x="1881" y="1320"/>
                  </a:cubicBezTo>
                  <a:cubicBezTo>
                    <a:pt x="1825" y="1376"/>
                    <a:pt x="1881" y="1460"/>
                    <a:pt x="1797" y="1516"/>
                  </a:cubicBezTo>
                  <a:lnTo>
                    <a:pt x="1797" y="1516"/>
                  </a:lnTo>
                  <a:cubicBezTo>
                    <a:pt x="1797" y="1544"/>
                    <a:pt x="1769" y="1573"/>
                    <a:pt x="1741" y="154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70"/>
            <p:cNvSpPr/>
            <p:nvPr/>
          </p:nvSpPr>
          <p:spPr>
            <a:xfrm>
              <a:off x="2691550" y="837500"/>
              <a:ext cx="56875" cy="38625"/>
            </a:xfrm>
            <a:custGeom>
              <a:avLst/>
              <a:gdLst/>
              <a:ahLst/>
              <a:cxnLst/>
              <a:rect l="l" t="t" r="r" b="b"/>
              <a:pathLst>
                <a:path w="2275" h="1545" extrusionOk="0">
                  <a:moveTo>
                    <a:pt x="1460" y="85"/>
                  </a:moveTo>
                  <a:cubicBezTo>
                    <a:pt x="1517" y="85"/>
                    <a:pt x="1545" y="85"/>
                    <a:pt x="1601" y="85"/>
                  </a:cubicBezTo>
                  <a:cubicBezTo>
                    <a:pt x="1769" y="197"/>
                    <a:pt x="2022" y="1"/>
                    <a:pt x="2162" y="225"/>
                  </a:cubicBezTo>
                  <a:lnTo>
                    <a:pt x="2162" y="225"/>
                  </a:lnTo>
                  <a:cubicBezTo>
                    <a:pt x="2190" y="282"/>
                    <a:pt x="2190" y="338"/>
                    <a:pt x="2218" y="366"/>
                  </a:cubicBezTo>
                  <a:lnTo>
                    <a:pt x="2218" y="366"/>
                  </a:lnTo>
                  <a:cubicBezTo>
                    <a:pt x="2275" y="422"/>
                    <a:pt x="2275" y="450"/>
                    <a:pt x="2247" y="506"/>
                  </a:cubicBezTo>
                  <a:cubicBezTo>
                    <a:pt x="2078" y="899"/>
                    <a:pt x="2022" y="955"/>
                    <a:pt x="1629" y="843"/>
                  </a:cubicBezTo>
                  <a:cubicBezTo>
                    <a:pt x="1180" y="703"/>
                    <a:pt x="843" y="927"/>
                    <a:pt x="534" y="1236"/>
                  </a:cubicBezTo>
                  <a:cubicBezTo>
                    <a:pt x="422" y="1348"/>
                    <a:pt x="337" y="1517"/>
                    <a:pt x="141" y="1545"/>
                  </a:cubicBezTo>
                  <a:cubicBezTo>
                    <a:pt x="113" y="1545"/>
                    <a:pt x="85" y="1517"/>
                    <a:pt x="57" y="1517"/>
                  </a:cubicBezTo>
                  <a:cubicBezTo>
                    <a:pt x="57" y="1208"/>
                    <a:pt x="1" y="871"/>
                    <a:pt x="450" y="787"/>
                  </a:cubicBezTo>
                  <a:cubicBezTo>
                    <a:pt x="534" y="787"/>
                    <a:pt x="590" y="675"/>
                    <a:pt x="534" y="562"/>
                  </a:cubicBezTo>
                  <a:cubicBezTo>
                    <a:pt x="506" y="478"/>
                    <a:pt x="478" y="394"/>
                    <a:pt x="562" y="310"/>
                  </a:cubicBezTo>
                  <a:cubicBezTo>
                    <a:pt x="590" y="282"/>
                    <a:pt x="646" y="254"/>
                    <a:pt x="674" y="225"/>
                  </a:cubicBezTo>
                  <a:lnTo>
                    <a:pt x="674" y="225"/>
                  </a:lnTo>
                  <a:cubicBezTo>
                    <a:pt x="730" y="197"/>
                    <a:pt x="787" y="197"/>
                    <a:pt x="843" y="169"/>
                  </a:cubicBezTo>
                  <a:lnTo>
                    <a:pt x="815" y="169"/>
                  </a:lnTo>
                  <a:cubicBezTo>
                    <a:pt x="1039" y="57"/>
                    <a:pt x="1264" y="197"/>
                    <a:pt x="146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70"/>
            <p:cNvSpPr/>
            <p:nvPr/>
          </p:nvSpPr>
          <p:spPr>
            <a:xfrm>
              <a:off x="2672600" y="843825"/>
              <a:ext cx="40725" cy="47050"/>
            </a:xfrm>
            <a:custGeom>
              <a:avLst/>
              <a:gdLst/>
              <a:ahLst/>
              <a:cxnLst/>
              <a:rect l="l" t="t" r="r" b="b"/>
              <a:pathLst>
                <a:path w="1629" h="1882" extrusionOk="0">
                  <a:moveTo>
                    <a:pt x="1376" y="57"/>
                  </a:moveTo>
                  <a:cubicBezTo>
                    <a:pt x="1348" y="113"/>
                    <a:pt x="1292" y="197"/>
                    <a:pt x="1348" y="225"/>
                  </a:cubicBezTo>
                  <a:cubicBezTo>
                    <a:pt x="1629" y="394"/>
                    <a:pt x="1320" y="478"/>
                    <a:pt x="1320" y="618"/>
                  </a:cubicBezTo>
                  <a:cubicBezTo>
                    <a:pt x="1320" y="702"/>
                    <a:pt x="1236" y="618"/>
                    <a:pt x="1180" y="618"/>
                  </a:cubicBezTo>
                  <a:cubicBezTo>
                    <a:pt x="983" y="646"/>
                    <a:pt x="927" y="730"/>
                    <a:pt x="955" y="927"/>
                  </a:cubicBezTo>
                  <a:cubicBezTo>
                    <a:pt x="955" y="1067"/>
                    <a:pt x="843" y="1124"/>
                    <a:pt x="815" y="1236"/>
                  </a:cubicBezTo>
                  <a:cubicBezTo>
                    <a:pt x="646" y="1573"/>
                    <a:pt x="422" y="1825"/>
                    <a:pt x="29" y="1882"/>
                  </a:cubicBezTo>
                  <a:cubicBezTo>
                    <a:pt x="1" y="1825"/>
                    <a:pt x="1" y="1769"/>
                    <a:pt x="57" y="1741"/>
                  </a:cubicBezTo>
                  <a:lnTo>
                    <a:pt x="57" y="1741"/>
                  </a:lnTo>
                  <a:cubicBezTo>
                    <a:pt x="85" y="1685"/>
                    <a:pt x="85" y="1629"/>
                    <a:pt x="113" y="1601"/>
                  </a:cubicBezTo>
                  <a:cubicBezTo>
                    <a:pt x="113" y="1573"/>
                    <a:pt x="113" y="1545"/>
                    <a:pt x="113" y="1517"/>
                  </a:cubicBezTo>
                  <a:cubicBezTo>
                    <a:pt x="169" y="1488"/>
                    <a:pt x="141" y="1404"/>
                    <a:pt x="197" y="1376"/>
                  </a:cubicBezTo>
                  <a:lnTo>
                    <a:pt x="197" y="1376"/>
                  </a:lnTo>
                  <a:cubicBezTo>
                    <a:pt x="225" y="1348"/>
                    <a:pt x="225" y="1264"/>
                    <a:pt x="253" y="1236"/>
                  </a:cubicBezTo>
                  <a:lnTo>
                    <a:pt x="253" y="1236"/>
                  </a:lnTo>
                  <a:cubicBezTo>
                    <a:pt x="281" y="1208"/>
                    <a:pt x="281" y="1124"/>
                    <a:pt x="337" y="1095"/>
                  </a:cubicBezTo>
                  <a:lnTo>
                    <a:pt x="337" y="1095"/>
                  </a:lnTo>
                  <a:cubicBezTo>
                    <a:pt x="365" y="1067"/>
                    <a:pt x="365" y="983"/>
                    <a:pt x="394" y="955"/>
                  </a:cubicBezTo>
                  <a:lnTo>
                    <a:pt x="394" y="955"/>
                  </a:lnTo>
                  <a:cubicBezTo>
                    <a:pt x="422" y="927"/>
                    <a:pt x="422" y="843"/>
                    <a:pt x="478" y="815"/>
                  </a:cubicBezTo>
                  <a:lnTo>
                    <a:pt x="478" y="815"/>
                  </a:lnTo>
                  <a:cubicBezTo>
                    <a:pt x="478" y="787"/>
                    <a:pt x="506" y="759"/>
                    <a:pt x="534" y="759"/>
                  </a:cubicBezTo>
                  <a:lnTo>
                    <a:pt x="534" y="759"/>
                  </a:lnTo>
                  <a:cubicBezTo>
                    <a:pt x="562" y="730"/>
                    <a:pt x="562" y="702"/>
                    <a:pt x="590" y="674"/>
                  </a:cubicBezTo>
                  <a:cubicBezTo>
                    <a:pt x="590" y="674"/>
                    <a:pt x="590" y="646"/>
                    <a:pt x="618" y="646"/>
                  </a:cubicBezTo>
                  <a:cubicBezTo>
                    <a:pt x="618" y="618"/>
                    <a:pt x="646" y="590"/>
                    <a:pt x="674" y="590"/>
                  </a:cubicBezTo>
                  <a:cubicBezTo>
                    <a:pt x="674" y="562"/>
                    <a:pt x="702" y="562"/>
                    <a:pt x="702" y="562"/>
                  </a:cubicBezTo>
                  <a:cubicBezTo>
                    <a:pt x="815" y="422"/>
                    <a:pt x="955" y="281"/>
                    <a:pt x="1095" y="197"/>
                  </a:cubicBezTo>
                  <a:lnTo>
                    <a:pt x="1095" y="197"/>
                  </a:lnTo>
                  <a:cubicBezTo>
                    <a:pt x="1124" y="169"/>
                    <a:pt x="1152" y="141"/>
                    <a:pt x="1180" y="113"/>
                  </a:cubicBezTo>
                  <a:lnTo>
                    <a:pt x="1180" y="113"/>
                  </a:lnTo>
                  <a:cubicBezTo>
                    <a:pt x="1180" y="85"/>
                    <a:pt x="1208" y="57"/>
                    <a:pt x="1236" y="57"/>
                  </a:cubicBezTo>
                  <a:lnTo>
                    <a:pt x="1236" y="57"/>
                  </a:lnTo>
                  <a:cubicBezTo>
                    <a:pt x="1264" y="29"/>
                    <a:pt x="1292" y="29"/>
                    <a:pt x="1320" y="29"/>
                  </a:cubicBezTo>
                  <a:cubicBezTo>
                    <a:pt x="1320" y="1"/>
                    <a:pt x="1348" y="29"/>
                    <a:pt x="1376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70"/>
            <p:cNvSpPr/>
            <p:nvPr/>
          </p:nvSpPr>
          <p:spPr>
            <a:xfrm>
              <a:off x="2702775" y="1064925"/>
              <a:ext cx="30200" cy="42125"/>
            </a:xfrm>
            <a:custGeom>
              <a:avLst/>
              <a:gdLst/>
              <a:ahLst/>
              <a:cxnLst/>
              <a:rect l="l" t="t" r="r" b="b"/>
              <a:pathLst>
                <a:path w="1208" h="1685" extrusionOk="0">
                  <a:moveTo>
                    <a:pt x="1152" y="533"/>
                  </a:moveTo>
                  <a:cubicBezTo>
                    <a:pt x="1124" y="533"/>
                    <a:pt x="1124" y="562"/>
                    <a:pt x="1152" y="590"/>
                  </a:cubicBezTo>
                  <a:cubicBezTo>
                    <a:pt x="1068" y="702"/>
                    <a:pt x="1152" y="842"/>
                    <a:pt x="1068" y="955"/>
                  </a:cubicBezTo>
                  <a:cubicBezTo>
                    <a:pt x="1068" y="955"/>
                    <a:pt x="1068" y="983"/>
                    <a:pt x="1068" y="1011"/>
                  </a:cubicBezTo>
                  <a:cubicBezTo>
                    <a:pt x="1011" y="1095"/>
                    <a:pt x="1096" y="1207"/>
                    <a:pt x="1011" y="1292"/>
                  </a:cubicBezTo>
                  <a:lnTo>
                    <a:pt x="1011" y="1292"/>
                  </a:lnTo>
                  <a:cubicBezTo>
                    <a:pt x="927" y="1404"/>
                    <a:pt x="1011" y="1544"/>
                    <a:pt x="927" y="1656"/>
                  </a:cubicBezTo>
                  <a:lnTo>
                    <a:pt x="927" y="1656"/>
                  </a:lnTo>
                  <a:cubicBezTo>
                    <a:pt x="899" y="1685"/>
                    <a:pt x="871" y="1685"/>
                    <a:pt x="843" y="1656"/>
                  </a:cubicBezTo>
                  <a:cubicBezTo>
                    <a:pt x="815" y="1628"/>
                    <a:pt x="787" y="1572"/>
                    <a:pt x="787" y="1516"/>
                  </a:cubicBezTo>
                  <a:cubicBezTo>
                    <a:pt x="703" y="1404"/>
                    <a:pt x="590" y="1376"/>
                    <a:pt x="450" y="1376"/>
                  </a:cubicBezTo>
                  <a:cubicBezTo>
                    <a:pt x="281" y="1404"/>
                    <a:pt x="169" y="1292"/>
                    <a:pt x="57" y="1179"/>
                  </a:cubicBezTo>
                  <a:cubicBezTo>
                    <a:pt x="1" y="927"/>
                    <a:pt x="169" y="814"/>
                    <a:pt x="366" y="730"/>
                  </a:cubicBezTo>
                  <a:cubicBezTo>
                    <a:pt x="534" y="646"/>
                    <a:pt x="703" y="590"/>
                    <a:pt x="618" y="337"/>
                  </a:cubicBezTo>
                  <a:cubicBezTo>
                    <a:pt x="590" y="225"/>
                    <a:pt x="675" y="112"/>
                    <a:pt x="815" y="84"/>
                  </a:cubicBezTo>
                  <a:cubicBezTo>
                    <a:pt x="983" y="0"/>
                    <a:pt x="1096" y="56"/>
                    <a:pt x="1152" y="197"/>
                  </a:cubicBezTo>
                  <a:cubicBezTo>
                    <a:pt x="1152" y="225"/>
                    <a:pt x="1180" y="253"/>
                    <a:pt x="1180" y="281"/>
                  </a:cubicBezTo>
                  <a:cubicBezTo>
                    <a:pt x="1180" y="365"/>
                    <a:pt x="1208" y="449"/>
                    <a:pt x="1152" y="53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70"/>
            <p:cNvSpPr/>
            <p:nvPr/>
          </p:nvSpPr>
          <p:spPr>
            <a:xfrm>
              <a:off x="2570825" y="942075"/>
              <a:ext cx="30900" cy="37225"/>
            </a:xfrm>
            <a:custGeom>
              <a:avLst/>
              <a:gdLst/>
              <a:ahLst/>
              <a:cxnLst/>
              <a:rect l="l" t="t" r="r" b="b"/>
              <a:pathLst>
                <a:path w="1236" h="1489" extrusionOk="0">
                  <a:moveTo>
                    <a:pt x="57" y="731"/>
                  </a:moveTo>
                  <a:cubicBezTo>
                    <a:pt x="141" y="787"/>
                    <a:pt x="225" y="899"/>
                    <a:pt x="338" y="899"/>
                  </a:cubicBezTo>
                  <a:cubicBezTo>
                    <a:pt x="759" y="310"/>
                    <a:pt x="618" y="366"/>
                    <a:pt x="422" y="85"/>
                  </a:cubicBezTo>
                  <a:cubicBezTo>
                    <a:pt x="646" y="1"/>
                    <a:pt x="899" y="29"/>
                    <a:pt x="1124" y="1"/>
                  </a:cubicBezTo>
                  <a:cubicBezTo>
                    <a:pt x="1180" y="1"/>
                    <a:pt x="1208" y="57"/>
                    <a:pt x="1236" y="113"/>
                  </a:cubicBezTo>
                  <a:cubicBezTo>
                    <a:pt x="1208" y="169"/>
                    <a:pt x="1152" y="169"/>
                    <a:pt x="1096" y="198"/>
                  </a:cubicBezTo>
                  <a:cubicBezTo>
                    <a:pt x="1068" y="198"/>
                    <a:pt x="983" y="169"/>
                    <a:pt x="1039" y="254"/>
                  </a:cubicBezTo>
                  <a:cubicBezTo>
                    <a:pt x="983" y="394"/>
                    <a:pt x="983" y="534"/>
                    <a:pt x="1039" y="675"/>
                  </a:cubicBezTo>
                  <a:cubicBezTo>
                    <a:pt x="1208" y="843"/>
                    <a:pt x="1096" y="956"/>
                    <a:pt x="927" y="1012"/>
                  </a:cubicBezTo>
                  <a:cubicBezTo>
                    <a:pt x="815" y="1068"/>
                    <a:pt x="674" y="1068"/>
                    <a:pt x="618" y="1180"/>
                  </a:cubicBezTo>
                  <a:cubicBezTo>
                    <a:pt x="590" y="1208"/>
                    <a:pt x="562" y="1236"/>
                    <a:pt x="562" y="1264"/>
                  </a:cubicBezTo>
                  <a:cubicBezTo>
                    <a:pt x="506" y="1320"/>
                    <a:pt x="450" y="1349"/>
                    <a:pt x="394" y="1405"/>
                  </a:cubicBezTo>
                  <a:cubicBezTo>
                    <a:pt x="366" y="1433"/>
                    <a:pt x="366" y="1461"/>
                    <a:pt x="338" y="1461"/>
                  </a:cubicBezTo>
                  <a:cubicBezTo>
                    <a:pt x="310" y="1489"/>
                    <a:pt x="281" y="1461"/>
                    <a:pt x="253" y="1433"/>
                  </a:cubicBezTo>
                  <a:lnTo>
                    <a:pt x="253" y="1433"/>
                  </a:lnTo>
                  <a:cubicBezTo>
                    <a:pt x="197" y="1377"/>
                    <a:pt x="253" y="1292"/>
                    <a:pt x="197" y="1236"/>
                  </a:cubicBezTo>
                  <a:lnTo>
                    <a:pt x="197" y="1236"/>
                  </a:lnTo>
                  <a:cubicBezTo>
                    <a:pt x="141" y="1208"/>
                    <a:pt x="169" y="1124"/>
                    <a:pt x="113" y="1096"/>
                  </a:cubicBezTo>
                  <a:cubicBezTo>
                    <a:pt x="113" y="1068"/>
                    <a:pt x="113" y="1040"/>
                    <a:pt x="113" y="1012"/>
                  </a:cubicBezTo>
                  <a:cubicBezTo>
                    <a:pt x="85" y="984"/>
                    <a:pt x="85" y="927"/>
                    <a:pt x="57" y="871"/>
                  </a:cubicBezTo>
                  <a:lnTo>
                    <a:pt x="57" y="871"/>
                  </a:lnTo>
                  <a:cubicBezTo>
                    <a:pt x="29" y="871"/>
                    <a:pt x="29" y="843"/>
                    <a:pt x="1" y="815"/>
                  </a:cubicBezTo>
                  <a:cubicBezTo>
                    <a:pt x="1" y="787"/>
                    <a:pt x="29" y="759"/>
                    <a:pt x="57" y="73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70"/>
            <p:cNvSpPr/>
            <p:nvPr/>
          </p:nvSpPr>
          <p:spPr>
            <a:xfrm>
              <a:off x="2728050" y="1064200"/>
              <a:ext cx="6350" cy="7750"/>
            </a:xfrm>
            <a:custGeom>
              <a:avLst/>
              <a:gdLst/>
              <a:ahLst/>
              <a:cxnLst/>
              <a:rect l="l" t="t" r="r" b="b"/>
              <a:pathLst>
                <a:path w="254" h="310" extrusionOk="0">
                  <a:moveTo>
                    <a:pt x="197" y="198"/>
                  </a:moveTo>
                  <a:cubicBezTo>
                    <a:pt x="197" y="226"/>
                    <a:pt x="197" y="254"/>
                    <a:pt x="197" y="254"/>
                  </a:cubicBezTo>
                  <a:cubicBezTo>
                    <a:pt x="197" y="310"/>
                    <a:pt x="169" y="310"/>
                    <a:pt x="141" y="282"/>
                  </a:cubicBezTo>
                  <a:lnTo>
                    <a:pt x="141" y="282"/>
                  </a:lnTo>
                  <a:cubicBezTo>
                    <a:pt x="85" y="169"/>
                    <a:pt x="0" y="57"/>
                    <a:pt x="197" y="1"/>
                  </a:cubicBezTo>
                  <a:cubicBezTo>
                    <a:pt x="253" y="57"/>
                    <a:pt x="253" y="141"/>
                    <a:pt x="197" y="1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70"/>
            <p:cNvSpPr/>
            <p:nvPr/>
          </p:nvSpPr>
          <p:spPr>
            <a:xfrm>
              <a:off x="2577850" y="977875"/>
              <a:ext cx="4925" cy="6350"/>
            </a:xfrm>
            <a:custGeom>
              <a:avLst/>
              <a:gdLst/>
              <a:ahLst/>
              <a:cxnLst/>
              <a:rect l="l" t="t" r="r" b="b"/>
              <a:pathLst>
                <a:path w="197" h="254" extrusionOk="0">
                  <a:moveTo>
                    <a:pt x="57" y="225"/>
                  </a:moveTo>
                  <a:cubicBezTo>
                    <a:pt x="57" y="197"/>
                    <a:pt x="57" y="169"/>
                    <a:pt x="57" y="141"/>
                  </a:cubicBezTo>
                  <a:cubicBezTo>
                    <a:pt x="0" y="113"/>
                    <a:pt x="0" y="57"/>
                    <a:pt x="57" y="29"/>
                  </a:cubicBezTo>
                  <a:lnTo>
                    <a:pt x="57" y="1"/>
                  </a:lnTo>
                  <a:cubicBezTo>
                    <a:pt x="197" y="29"/>
                    <a:pt x="169" y="113"/>
                    <a:pt x="141" y="197"/>
                  </a:cubicBezTo>
                  <a:cubicBezTo>
                    <a:pt x="113" y="253"/>
                    <a:pt x="85" y="253"/>
                    <a:pt x="57" y="2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70"/>
            <p:cNvSpPr/>
            <p:nvPr/>
          </p:nvSpPr>
          <p:spPr>
            <a:xfrm>
              <a:off x="2624175" y="951925"/>
              <a:ext cx="56875" cy="82825"/>
            </a:xfrm>
            <a:custGeom>
              <a:avLst/>
              <a:gdLst/>
              <a:ahLst/>
              <a:cxnLst/>
              <a:rect l="l" t="t" r="r" b="b"/>
              <a:pathLst>
                <a:path w="2275" h="3313" extrusionOk="0">
                  <a:moveTo>
                    <a:pt x="506" y="1881"/>
                  </a:moveTo>
                  <a:cubicBezTo>
                    <a:pt x="618" y="1909"/>
                    <a:pt x="674" y="1741"/>
                    <a:pt x="815" y="1853"/>
                  </a:cubicBezTo>
                  <a:cubicBezTo>
                    <a:pt x="899" y="1909"/>
                    <a:pt x="955" y="1825"/>
                    <a:pt x="983" y="1741"/>
                  </a:cubicBezTo>
                  <a:cubicBezTo>
                    <a:pt x="1039" y="1685"/>
                    <a:pt x="1151" y="1628"/>
                    <a:pt x="1039" y="1516"/>
                  </a:cubicBezTo>
                  <a:cubicBezTo>
                    <a:pt x="899" y="1348"/>
                    <a:pt x="871" y="1151"/>
                    <a:pt x="1039" y="983"/>
                  </a:cubicBezTo>
                  <a:cubicBezTo>
                    <a:pt x="1039" y="955"/>
                    <a:pt x="1067" y="870"/>
                    <a:pt x="1067" y="842"/>
                  </a:cubicBezTo>
                  <a:cubicBezTo>
                    <a:pt x="955" y="505"/>
                    <a:pt x="1292" y="477"/>
                    <a:pt x="1432" y="309"/>
                  </a:cubicBezTo>
                  <a:cubicBezTo>
                    <a:pt x="1460" y="309"/>
                    <a:pt x="1544" y="337"/>
                    <a:pt x="1544" y="281"/>
                  </a:cubicBezTo>
                  <a:cubicBezTo>
                    <a:pt x="1601" y="0"/>
                    <a:pt x="1713" y="112"/>
                    <a:pt x="1881" y="168"/>
                  </a:cubicBezTo>
                  <a:cubicBezTo>
                    <a:pt x="2134" y="309"/>
                    <a:pt x="2218" y="477"/>
                    <a:pt x="2050" y="702"/>
                  </a:cubicBezTo>
                  <a:cubicBezTo>
                    <a:pt x="1938" y="814"/>
                    <a:pt x="1881" y="926"/>
                    <a:pt x="1994" y="1067"/>
                  </a:cubicBezTo>
                  <a:cubicBezTo>
                    <a:pt x="1994" y="1095"/>
                    <a:pt x="2022" y="1151"/>
                    <a:pt x="1966" y="1179"/>
                  </a:cubicBezTo>
                  <a:cubicBezTo>
                    <a:pt x="1685" y="1263"/>
                    <a:pt x="1741" y="1544"/>
                    <a:pt x="1601" y="1797"/>
                  </a:cubicBezTo>
                  <a:cubicBezTo>
                    <a:pt x="1853" y="1713"/>
                    <a:pt x="1994" y="1769"/>
                    <a:pt x="1994" y="2021"/>
                  </a:cubicBezTo>
                  <a:cubicBezTo>
                    <a:pt x="1994" y="2106"/>
                    <a:pt x="2106" y="2106"/>
                    <a:pt x="2190" y="2106"/>
                  </a:cubicBezTo>
                  <a:cubicBezTo>
                    <a:pt x="2218" y="2134"/>
                    <a:pt x="2246" y="2162"/>
                    <a:pt x="2274" y="2162"/>
                  </a:cubicBezTo>
                  <a:lnTo>
                    <a:pt x="2274" y="2246"/>
                  </a:lnTo>
                  <a:cubicBezTo>
                    <a:pt x="2190" y="2330"/>
                    <a:pt x="2078" y="2330"/>
                    <a:pt x="1994" y="2358"/>
                  </a:cubicBezTo>
                  <a:cubicBezTo>
                    <a:pt x="1881" y="2386"/>
                    <a:pt x="1769" y="2414"/>
                    <a:pt x="1685" y="2302"/>
                  </a:cubicBezTo>
                  <a:cubicBezTo>
                    <a:pt x="1657" y="2302"/>
                    <a:pt x="1657" y="2246"/>
                    <a:pt x="1629" y="2246"/>
                  </a:cubicBezTo>
                  <a:cubicBezTo>
                    <a:pt x="1629" y="2274"/>
                    <a:pt x="1685" y="2302"/>
                    <a:pt x="1657" y="2330"/>
                  </a:cubicBezTo>
                  <a:cubicBezTo>
                    <a:pt x="1657" y="2527"/>
                    <a:pt x="1741" y="2639"/>
                    <a:pt x="1909" y="2667"/>
                  </a:cubicBezTo>
                  <a:cubicBezTo>
                    <a:pt x="2022" y="2667"/>
                    <a:pt x="2106" y="2667"/>
                    <a:pt x="2106" y="2808"/>
                  </a:cubicBezTo>
                  <a:cubicBezTo>
                    <a:pt x="2106" y="2920"/>
                    <a:pt x="2050" y="2976"/>
                    <a:pt x="1938" y="3032"/>
                  </a:cubicBezTo>
                  <a:cubicBezTo>
                    <a:pt x="1769" y="3060"/>
                    <a:pt x="1601" y="3060"/>
                    <a:pt x="1488" y="3201"/>
                  </a:cubicBezTo>
                  <a:cubicBezTo>
                    <a:pt x="1460" y="3257"/>
                    <a:pt x="1432" y="3313"/>
                    <a:pt x="1348" y="3313"/>
                  </a:cubicBezTo>
                  <a:cubicBezTo>
                    <a:pt x="1095" y="3257"/>
                    <a:pt x="955" y="3088"/>
                    <a:pt x="955" y="2836"/>
                  </a:cubicBezTo>
                  <a:cubicBezTo>
                    <a:pt x="927" y="2583"/>
                    <a:pt x="899" y="2386"/>
                    <a:pt x="590" y="2527"/>
                  </a:cubicBezTo>
                  <a:cubicBezTo>
                    <a:pt x="562" y="2583"/>
                    <a:pt x="618" y="2639"/>
                    <a:pt x="618" y="2723"/>
                  </a:cubicBezTo>
                  <a:cubicBezTo>
                    <a:pt x="618" y="2864"/>
                    <a:pt x="590" y="2976"/>
                    <a:pt x="421" y="2976"/>
                  </a:cubicBezTo>
                  <a:cubicBezTo>
                    <a:pt x="253" y="2976"/>
                    <a:pt x="281" y="2836"/>
                    <a:pt x="253" y="2723"/>
                  </a:cubicBezTo>
                  <a:cubicBezTo>
                    <a:pt x="253" y="2667"/>
                    <a:pt x="281" y="2611"/>
                    <a:pt x="253" y="2555"/>
                  </a:cubicBezTo>
                  <a:cubicBezTo>
                    <a:pt x="0" y="2218"/>
                    <a:pt x="197" y="2078"/>
                    <a:pt x="478" y="1909"/>
                  </a:cubicBezTo>
                  <a:cubicBezTo>
                    <a:pt x="478" y="1909"/>
                    <a:pt x="506" y="1909"/>
                    <a:pt x="506" y="18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70"/>
            <p:cNvSpPr/>
            <p:nvPr/>
          </p:nvSpPr>
          <p:spPr>
            <a:xfrm>
              <a:off x="2687350" y="887350"/>
              <a:ext cx="63175" cy="76525"/>
            </a:xfrm>
            <a:custGeom>
              <a:avLst/>
              <a:gdLst/>
              <a:ahLst/>
              <a:cxnLst/>
              <a:rect l="l" t="t" r="r" b="b"/>
              <a:pathLst>
                <a:path w="2527" h="3061" extrusionOk="0">
                  <a:moveTo>
                    <a:pt x="1123" y="56"/>
                  </a:moveTo>
                  <a:cubicBezTo>
                    <a:pt x="1292" y="56"/>
                    <a:pt x="1348" y="309"/>
                    <a:pt x="1572" y="169"/>
                  </a:cubicBezTo>
                  <a:cubicBezTo>
                    <a:pt x="1600" y="141"/>
                    <a:pt x="1685" y="281"/>
                    <a:pt x="1713" y="365"/>
                  </a:cubicBezTo>
                  <a:cubicBezTo>
                    <a:pt x="1488" y="365"/>
                    <a:pt x="1488" y="365"/>
                    <a:pt x="1572" y="562"/>
                  </a:cubicBezTo>
                  <a:cubicBezTo>
                    <a:pt x="1572" y="590"/>
                    <a:pt x="1600" y="646"/>
                    <a:pt x="1600" y="646"/>
                  </a:cubicBezTo>
                  <a:cubicBezTo>
                    <a:pt x="1488" y="842"/>
                    <a:pt x="1628" y="1011"/>
                    <a:pt x="1685" y="1179"/>
                  </a:cubicBezTo>
                  <a:cubicBezTo>
                    <a:pt x="1741" y="1376"/>
                    <a:pt x="1825" y="1488"/>
                    <a:pt x="2050" y="1544"/>
                  </a:cubicBezTo>
                  <a:cubicBezTo>
                    <a:pt x="2218" y="1600"/>
                    <a:pt x="2302" y="1825"/>
                    <a:pt x="2527" y="1881"/>
                  </a:cubicBezTo>
                  <a:cubicBezTo>
                    <a:pt x="2386" y="2022"/>
                    <a:pt x="2162" y="1825"/>
                    <a:pt x="2134" y="2078"/>
                  </a:cubicBezTo>
                  <a:cubicBezTo>
                    <a:pt x="2134" y="2134"/>
                    <a:pt x="2050" y="2106"/>
                    <a:pt x="2021" y="2078"/>
                  </a:cubicBezTo>
                  <a:cubicBezTo>
                    <a:pt x="1993" y="2022"/>
                    <a:pt x="1937" y="2022"/>
                    <a:pt x="1853" y="2022"/>
                  </a:cubicBezTo>
                  <a:cubicBezTo>
                    <a:pt x="1769" y="2050"/>
                    <a:pt x="1713" y="2106"/>
                    <a:pt x="1713" y="2190"/>
                  </a:cubicBezTo>
                  <a:cubicBezTo>
                    <a:pt x="1685" y="2246"/>
                    <a:pt x="1713" y="2302"/>
                    <a:pt x="1797" y="2330"/>
                  </a:cubicBezTo>
                  <a:cubicBezTo>
                    <a:pt x="1909" y="2330"/>
                    <a:pt x="1881" y="2218"/>
                    <a:pt x="1937" y="2162"/>
                  </a:cubicBezTo>
                  <a:cubicBezTo>
                    <a:pt x="2190" y="2443"/>
                    <a:pt x="2190" y="2443"/>
                    <a:pt x="1909" y="2527"/>
                  </a:cubicBezTo>
                  <a:cubicBezTo>
                    <a:pt x="1797" y="2499"/>
                    <a:pt x="1713" y="2527"/>
                    <a:pt x="1628" y="2639"/>
                  </a:cubicBezTo>
                  <a:cubicBezTo>
                    <a:pt x="1460" y="2892"/>
                    <a:pt x="1151" y="2920"/>
                    <a:pt x="898" y="3032"/>
                  </a:cubicBezTo>
                  <a:cubicBezTo>
                    <a:pt x="842" y="3060"/>
                    <a:pt x="730" y="3032"/>
                    <a:pt x="786" y="2920"/>
                  </a:cubicBezTo>
                  <a:cubicBezTo>
                    <a:pt x="814" y="2808"/>
                    <a:pt x="955" y="2723"/>
                    <a:pt x="786" y="2611"/>
                  </a:cubicBezTo>
                  <a:cubicBezTo>
                    <a:pt x="814" y="2583"/>
                    <a:pt x="842" y="2527"/>
                    <a:pt x="870" y="2499"/>
                  </a:cubicBezTo>
                  <a:cubicBezTo>
                    <a:pt x="955" y="2415"/>
                    <a:pt x="1095" y="2471"/>
                    <a:pt x="1151" y="2358"/>
                  </a:cubicBezTo>
                  <a:cubicBezTo>
                    <a:pt x="1123" y="2274"/>
                    <a:pt x="1039" y="2330"/>
                    <a:pt x="983" y="2330"/>
                  </a:cubicBezTo>
                  <a:cubicBezTo>
                    <a:pt x="927" y="2330"/>
                    <a:pt x="898" y="2302"/>
                    <a:pt x="870" y="2274"/>
                  </a:cubicBezTo>
                  <a:cubicBezTo>
                    <a:pt x="870" y="2190"/>
                    <a:pt x="927" y="2218"/>
                    <a:pt x="955" y="2190"/>
                  </a:cubicBezTo>
                  <a:cubicBezTo>
                    <a:pt x="1095" y="2134"/>
                    <a:pt x="983" y="2022"/>
                    <a:pt x="983" y="1965"/>
                  </a:cubicBezTo>
                  <a:cubicBezTo>
                    <a:pt x="1095" y="1965"/>
                    <a:pt x="1235" y="2022"/>
                    <a:pt x="1207" y="1797"/>
                  </a:cubicBezTo>
                  <a:cubicBezTo>
                    <a:pt x="1151" y="1544"/>
                    <a:pt x="1067" y="1488"/>
                    <a:pt x="786" y="1544"/>
                  </a:cubicBezTo>
                  <a:cubicBezTo>
                    <a:pt x="562" y="1572"/>
                    <a:pt x="562" y="1572"/>
                    <a:pt x="590" y="1348"/>
                  </a:cubicBezTo>
                  <a:cubicBezTo>
                    <a:pt x="590" y="1179"/>
                    <a:pt x="562" y="1151"/>
                    <a:pt x="365" y="1179"/>
                  </a:cubicBezTo>
                  <a:lnTo>
                    <a:pt x="365" y="1179"/>
                  </a:lnTo>
                  <a:cubicBezTo>
                    <a:pt x="421" y="1348"/>
                    <a:pt x="393" y="1376"/>
                    <a:pt x="140" y="1460"/>
                  </a:cubicBezTo>
                  <a:cubicBezTo>
                    <a:pt x="28" y="1348"/>
                    <a:pt x="0" y="1179"/>
                    <a:pt x="84" y="1067"/>
                  </a:cubicBezTo>
                  <a:cubicBezTo>
                    <a:pt x="169" y="955"/>
                    <a:pt x="281" y="842"/>
                    <a:pt x="337" y="702"/>
                  </a:cubicBezTo>
                  <a:cubicBezTo>
                    <a:pt x="393" y="618"/>
                    <a:pt x="477" y="646"/>
                    <a:pt x="534" y="730"/>
                  </a:cubicBezTo>
                  <a:cubicBezTo>
                    <a:pt x="590" y="814"/>
                    <a:pt x="590" y="899"/>
                    <a:pt x="730" y="927"/>
                  </a:cubicBezTo>
                  <a:cubicBezTo>
                    <a:pt x="674" y="814"/>
                    <a:pt x="590" y="730"/>
                    <a:pt x="562" y="618"/>
                  </a:cubicBezTo>
                  <a:cubicBezTo>
                    <a:pt x="534" y="590"/>
                    <a:pt x="534" y="562"/>
                    <a:pt x="505" y="534"/>
                  </a:cubicBezTo>
                  <a:cubicBezTo>
                    <a:pt x="477" y="449"/>
                    <a:pt x="421" y="365"/>
                    <a:pt x="505" y="281"/>
                  </a:cubicBezTo>
                  <a:cubicBezTo>
                    <a:pt x="534" y="253"/>
                    <a:pt x="534" y="225"/>
                    <a:pt x="534" y="225"/>
                  </a:cubicBezTo>
                  <a:cubicBezTo>
                    <a:pt x="505" y="197"/>
                    <a:pt x="505" y="197"/>
                    <a:pt x="505" y="197"/>
                  </a:cubicBezTo>
                  <a:lnTo>
                    <a:pt x="505" y="141"/>
                  </a:lnTo>
                  <a:cubicBezTo>
                    <a:pt x="674" y="56"/>
                    <a:pt x="786" y="0"/>
                    <a:pt x="786" y="281"/>
                  </a:cubicBezTo>
                  <a:cubicBezTo>
                    <a:pt x="786" y="562"/>
                    <a:pt x="1067" y="393"/>
                    <a:pt x="1179" y="505"/>
                  </a:cubicBezTo>
                  <a:cubicBezTo>
                    <a:pt x="1123" y="337"/>
                    <a:pt x="870" y="477"/>
                    <a:pt x="870" y="281"/>
                  </a:cubicBezTo>
                  <a:cubicBezTo>
                    <a:pt x="842" y="169"/>
                    <a:pt x="955" y="141"/>
                    <a:pt x="1039" y="84"/>
                  </a:cubicBezTo>
                  <a:cubicBezTo>
                    <a:pt x="1067" y="84"/>
                    <a:pt x="1095" y="56"/>
                    <a:pt x="1123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70"/>
            <p:cNvSpPr/>
            <p:nvPr/>
          </p:nvSpPr>
          <p:spPr>
            <a:xfrm>
              <a:off x="2665575" y="874700"/>
              <a:ext cx="43550" cy="54075"/>
            </a:xfrm>
            <a:custGeom>
              <a:avLst/>
              <a:gdLst/>
              <a:ahLst/>
              <a:cxnLst/>
              <a:rect l="l" t="t" r="r" b="b"/>
              <a:pathLst>
                <a:path w="1742" h="2163" extrusionOk="0">
                  <a:moveTo>
                    <a:pt x="1433" y="1068"/>
                  </a:moveTo>
                  <a:cubicBezTo>
                    <a:pt x="1545" y="1124"/>
                    <a:pt x="1517" y="1236"/>
                    <a:pt x="1629" y="1292"/>
                  </a:cubicBezTo>
                  <a:cubicBezTo>
                    <a:pt x="1741" y="1348"/>
                    <a:pt x="1657" y="1461"/>
                    <a:pt x="1629" y="1545"/>
                  </a:cubicBezTo>
                  <a:cubicBezTo>
                    <a:pt x="1376" y="1433"/>
                    <a:pt x="1376" y="1433"/>
                    <a:pt x="1320" y="1208"/>
                  </a:cubicBezTo>
                  <a:cubicBezTo>
                    <a:pt x="1180" y="1292"/>
                    <a:pt x="1292" y="1489"/>
                    <a:pt x="1180" y="1517"/>
                  </a:cubicBezTo>
                  <a:cubicBezTo>
                    <a:pt x="899" y="1545"/>
                    <a:pt x="1011" y="1770"/>
                    <a:pt x="983" y="1910"/>
                  </a:cubicBezTo>
                  <a:cubicBezTo>
                    <a:pt x="983" y="1938"/>
                    <a:pt x="1011" y="1966"/>
                    <a:pt x="1011" y="1966"/>
                  </a:cubicBezTo>
                  <a:cubicBezTo>
                    <a:pt x="871" y="2163"/>
                    <a:pt x="759" y="2163"/>
                    <a:pt x="646" y="1994"/>
                  </a:cubicBezTo>
                  <a:cubicBezTo>
                    <a:pt x="618" y="1938"/>
                    <a:pt x="534" y="1854"/>
                    <a:pt x="534" y="1798"/>
                  </a:cubicBezTo>
                  <a:cubicBezTo>
                    <a:pt x="506" y="1713"/>
                    <a:pt x="450" y="1657"/>
                    <a:pt x="366" y="1657"/>
                  </a:cubicBezTo>
                  <a:cubicBezTo>
                    <a:pt x="282" y="1685"/>
                    <a:pt x="366" y="1798"/>
                    <a:pt x="282" y="1826"/>
                  </a:cubicBezTo>
                  <a:cubicBezTo>
                    <a:pt x="113" y="1741"/>
                    <a:pt x="1" y="1601"/>
                    <a:pt x="29" y="1405"/>
                  </a:cubicBezTo>
                  <a:lnTo>
                    <a:pt x="57" y="1208"/>
                  </a:lnTo>
                  <a:cubicBezTo>
                    <a:pt x="113" y="1152"/>
                    <a:pt x="113" y="1068"/>
                    <a:pt x="113" y="983"/>
                  </a:cubicBezTo>
                  <a:cubicBezTo>
                    <a:pt x="169" y="955"/>
                    <a:pt x="169" y="899"/>
                    <a:pt x="169" y="843"/>
                  </a:cubicBezTo>
                  <a:cubicBezTo>
                    <a:pt x="225" y="815"/>
                    <a:pt x="253" y="759"/>
                    <a:pt x="253" y="703"/>
                  </a:cubicBezTo>
                  <a:cubicBezTo>
                    <a:pt x="253" y="675"/>
                    <a:pt x="253" y="675"/>
                    <a:pt x="253" y="647"/>
                  </a:cubicBezTo>
                  <a:cubicBezTo>
                    <a:pt x="282" y="647"/>
                    <a:pt x="310" y="647"/>
                    <a:pt x="310" y="647"/>
                  </a:cubicBezTo>
                  <a:cubicBezTo>
                    <a:pt x="646" y="506"/>
                    <a:pt x="843" y="225"/>
                    <a:pt x="1096" y="1"/>
                  </a:cubicBezTo>
                  <a:lnTo>
                    <a:pt x="1152" y="1"/>
                  </a:lnTo>
                  <a:cubicBezTo>
                    <a:pt x="1208" y="57"/>
                    <a:pt x="1348" y="1"/>
                    <a:pt x="1292" y="141"/>
                  </a:cubicBezTo>
                  <a:cubicBezTo>
                    <a:pt x="1292" y="169"/>
                    <a:pt x="1320" y="225"/>
                    <a:pt x="1292" y="253"/>
                  </a:cubicBezTo>
                  <a:cubicBezTo>
                    <a:pt x="1152" y="394"/>
                    <a:pt x="1320" y="562"/>
                    <a:pt x="1292" y="731"/>
                  </a:cubicBezTo>
                  <a:cubicBezTo>
                    <a:pt x="1292" y="759"/>
                    <a:pt x="1348" y="759"/>
                    <a:pt x="1376" y="787"/>
                  </a:cubicBezTo>
                  <a:cubicBezTo>
                    <a:pt x="1405" y="871"/>
                    <a:pt x="1433" y="955"/>
                    <a:pt x="1433" y="106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70"/>
            <p:cNvSpPr/>
            <p:nvPr/>
          </p:nvSpPr>
          <p:spPr>
            <a:xfrm>
              <a:off x="2673300" y="998950"/>
              <a:ext cx="68800" cy="41425"/>
            </a:xfrm>
            <a:custGeom>
              <a:avLst/>
              <a:gdLst/>
              <a:ahLst/>
              <a:cxnLst/>
              <a:rect l="l" t="t" r="r" b="b"/>
              <a:pathLst>
                <a:path w="2752" h="1657" extrusionOk="0">
                  <a:moveTo>
                    <a:pt x="1" y="421"/>
                  </a:moveTo>
                  <a:cubicBezTo>
                    <a:pt x="85" y="337"/>
                    <a:pt x="197" y="365"/>
                    <a:pt x="281" y="365"/>
                  </a:cubicBezTo>
                  <a:cubicBezTo>
                    <a:pt x="450" y="281"/>
                    <a:pt x="478" y="168"/>
                    <a:pt x="506" y="0"/>
                  </a:cubicBezTo>
                  <a:cubicBezTo>
                    <a:pt x="731" y="0"/>
                    <a:pt x="899" y="225"/>
                    <a:pt x="1124" y="140"/>
                  </a:cubicBezTo>
                  <a:cubicBezTo>
                    <a:pt x="1152" y="477"/>
                    <a:pt x="1152" y="477"/>
                    <a:pt x="1460" y="477"/>
                  </a:cubicBezTo>
                  <a:cubicBezTo>
                    <a:pt x="1629" y="477"/>
                    <a:pt x="1797" y="449"/>
                    <a:pt x="1882" y="618"/>
                  </a:cubicBezTo>
                  <a:cubicBezTo>
                    <a:pt x="1994" y="533"/>
                    <a:pt x="1966" y="393"/>
                    <a:pt x="2050" y="281"/>
                  </a:cubicBezTo>
                  <a:cubicBezTo>
                    <a:pt x="2190" y="281"/>
                    <a:pt x="2331" y="309"/>
                    <a:pt x="2443" y="225"/>
                  </a:cubicBezTo>
                  <a:cubicBezTo>
                    <a:pt x="2555" y="168"/>
                    <a:pt x="2640" y="225"/>
                    <a:pt x="2752" y="225"/>
                  </a:cubicBezTo>
                  <a:cubicBezTo>
                    <a:pt x="2724" y="281"/>
                    <a:pt x="2668" y="337"/>
                    <a:pt x="2612" y="365"/>
                  </a:cubicBezTo>
                  <a:cubicBezTo>
                    <a:pt x="2499" y="365"/>
                    <a:pt x="2387" y="309"/>
                    <a:pt x="2359" y="505"/>
                  </a:cubicBezTo>
                  <a:cubicBezTo>
                    <a:pt x="2359" y="646"/>
                    <a:pt x="2106" y="449"/>
                    <a:pt x="2050" y="646"/>
                  </a:cubicBezTo>
                  <a:cubicBezTo>
                    <a:pt x="2022" y="786"/>
                    <a:pt x="1938" y="814"/>
                    <a:pt x="1797" y="842"/>
                  </a:cubicBezTo>
                  <a:cubicBezTo>
                    <a:pt x="1797" y="842"/>
                    <a:pt x="1797" y="842"/>
                    <a:pt x="1769" y="842"/>
                  </a:cubicBezTo>
                  <a:cubicBezTo>
                    <a:pt x="1376" y="898"/>
                    <a:pt x="1236" y="1179"/>
                    <a:pt x="1124" y="1488"/>
                  </a:cubicBezTo>
                  <a:cubicBezTo>
                    <a:pt x="899" y="1656"/>
                    <a:pt x="787" y="1600"/>
                    <a:pt x="731" y="1320"/>
                  </a:cubicBezTo>
                  <a:cubicBezTo>
                    <a:pt x="674" y="1151"/>
                    <a:pt x="590" y="955"/>
                    <a:pt x="337" y="1039"/>
                  </a:cubicBezTo>
                  <a:cubicBezTo>
                    <a:pt x="57" y="1123"/>
                    <a:pt x="113" y="955"/>
                    <a:pt x="141" y="814"/>
                  </a:cubicBezTo>
                  <a:cubicBezTo>
                    <a:pt x="169" y="730"/>
                    <a:pt x="169" y="730"/>
                    <a:pt x="85" y="646"/>
                  </a:cubicBezTo>
                  <a:cubicBezTo>
                    <a:pt x="29" y="590"/>
                    <a:pt x="1" y="505"/>
                    <a:pt x="1" y="42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70"/>
            <p:cNvSpPr/>
            <p:nvPr/>
          </p:nvSpPr>
          <p:spPr>
            <a:xfrm>
              <a:off x="2608025" y="931550"/>
              <a:ext cx="41450" cy="35825"/>
            </a:xfrm>
            <a:custGeom>
              <a:avLst/>
              <a:gdLst/>
              <a:ahLst/>
              <a:cxnLst/>
              <a:rect l="l" t="t" r="r" b="b"/>
              <a:pathLst>
                <a:path w="1658" h="1433" extrusionOk="0">
                  <a:moveTo>
                    <a:pt x="1573" y="450"/>
                  </a:moveTo>
                  <a:cubicBezTo>
                    <a:pt x="1461" y="450"/>
                    <a:pt x="1376" y="478"/>
                    <a:pt x="1264" y="422"/>
                  </a:cubicBezTo>
                  <a:cubicBezTo>
                    <a:pt x="1152" y="647"/>
                    <a:pt x="1320" y="731"/>
                    <a:pt x="1461" y="843"/>
                  </a:cubicBezTo>
                  <a:cubicBezTo>
                    <a:pt x="1573" y="927"/>
                    <a:pt x="1573" y="955"/>
                    <a:pt x="1432" y="1096"/>
                  </a:cubicBezTo>
                  <a:cubicBezTo>
                    <a:pt x="1461" y="1152"/>
                    <a:pt x="1545" y="1208"/>
                    <a:pt x="1517" y="1292"/>
                  </a:cubicBezTo>
                  <a:cubicBezTo>
                    <a:pt x="1404" y="1236"/>
                    <a:pt x="1264" y="1264"/>
                    <a:pt x="1208" y="1124"/>
                  </a:cubicBezTo>
                  <a:cubicBezTo>
                    <a:pt x="1180" y="983"/>
                    <a:pt x="1067" y="1068"/>
                    <a:pt x="1011" y="1040"/>
                  </a:cubicBezTo>
                  <a:cubicBezTo>
                    <a:pt x="899" y="955"/>
                    <a:pt x="899" y="1068"/>
                    <a:pt x="899" y="1152"/>
                  </a:cubicBezTo>
                  <a:cubicBezTo>
                    <a:pt x="899" y="1208"/>
                    <a:pt x="871" y="1236"/>
                    <a:pt x="815" y="1208"/>
                  </a:cubicBezTo>
                  <a:cubicBezTo>
                    <a:pt x="562" y="1068"/>
                    <a:pt x="478" y="1264"/>
                    <a:pt x="394" y="1433"/>
                  </a:cubicBezTo>
                  <a:cubicBezTo>
                    <a:pt x="338" y="1405"/>
                    <a:pt x="309" y="1377"/>
                    <a:pt x="281" y="1348"/>
                  </a:cubicBezTo>
                  <a:cubicBezTo>
                    <a:pt x="225" y="1320"/>
                    <a:pt x="197" y="1320"/>
                    <a:pt x="169" y="1320"/>
                  </a:cubicBezTo>
                  <a:cubicBezTo>
                    <a:pt x="141" y="1320"/>
                    <a:pt x="113" y="1320"/>
                    <a:pt x="85" y="1320"/>
                  </a:cubicBezTo>
                  <a:cubicBezTo>
                    <a:pt x="57" y="1292"/>
                    <a:pt x="29" y="1292"/>
                    <a:pt x="1" y="1264"/>
                  </a:cubicBezTo>
                  <a:cubicBezTo>
                    <a:pt x="1" y="1236"/>
                    <a:pt x="1" y="1236"/>
                    <a:pt x="1" y="1208"/>
                  </a:cubicBezTo>
                  <a:cubicBezTo>
                    <a:pt x="1" y="1180"/>
                    <a:pt x="1" y="1152"/>
                    <a:pt x="1" y="1124"/>
                  </a:cubicBezTo>
                  <a:cubicBezTo>
                    <a:pt x="1" y="1096"/>
                    <a:pt x="29" y="1068"/>
                    <a:pt x="29" y="1068"/>
                  </a:cubicBezTo>
                  <a:cubicBezTo>
                    <a:pt x="85" y="1040"/>
                    <a:pt x="113" y="1012"/>
                    <a:pt x="169" y="983"/>
                  </a:cubicBezTo>
                  <a:cubicBezTo>
                    <a:pt x="169" y="955"/>
                    <a:pt x="197" y="927"/>
                    <a:pt x="169" y="899"/>
                  </a:cubicBezTo>
                  <a:cubicBezTo>
                    <a:pt x="169" y="843"/>
                    <a:pt x="57" y="815"/>
                    <a:pt x="113" y="759"/>
                  </a:cubicBezTo>
                  <a:cubicBezTo>
                    <a:pt x="85" y="450"/>
                    <a:pt x="197" y="338"/>
                    <a:pt x="478" y="422"/>
                  </a:cubicBezTo>
                  <a:cubicBezTo>
                    <a:pt x="534" y="450"/>
                    <a:pt x="618" y="478"/>
                    <a:pt x="590" y="310"/>
                  </a:cubicBezTo>
                  <a:cubicBezTo>
                    <a:pt x="562" y="141"/>
                    <a:pt x="674" y="1"/>
                    <a:pt x="899" y="113"/>
                  </a:cubicBezTo>
                  <a:cubicBezTo>
                    <a:pt x="1067" y="197"/>
                    <a:pt x="1264" y="113"/>
                    <a:pt x="1432" y="225"/>
                  </a:cubicBezTo>
                  <a:cubicBezTo>
                    <a:pt x="1517" y="282"/>
                    <a:pt x="1657" y="282"/>
                    <a:pt x="1573" y="4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70"/>
            <p:cNvSpPr/>
            <p:nvPr/>
          </p:nvSpPr>
          <p:spPr>
            <a:xfrm>
              <a:off x="2605225" y="907000"/>
              <a:ext cx="46350" cy="43525"/>
            </a:xfrm>
            <a:custGeom>
              <a:avLst/>
              <a:gdLst/>
              <a:ahLst/>
              <a:cxnLst/>
              <a:rect l="l" t="t" r="r" b="b"/>
              <a:pathLst>
                <a:path w="1854" h="1741" extrusionOk="0">
                  <a:moveTo>
                    <a:pt x="1685" y="1432"/>
                  </a:moveTo>
                  <a:cubicBezTo>
                    <a:pt x="1657" y="1207"/>
                    <a:pt x="1432" y="1292"/>
                    <a:pt x="1292" y="1207"/>
                  </a:cubicBezTo>
                  <a:cubicBezTo>
                    <a:pt x="1151" y="1348"/>
                    <a:pt x="1067" y="1236"/>
                    <a:pt x="955" y="1123"/>
                  </a:cubicBezTo>
                  <a:cubicBezTo>
                    <a:pt x="899" y="1067"/>
                    <a:pt x="815" y="1095"/>
                    <a:pt x="786" y="1207"/>
                  </a:cubicBezTo>
                  <a:cubicBezTo>
                    <a:pt x="758" y="1292"/>
                    <a:pt x="758" y="1320"/>
                    <a:pt x="899" y="1376"/>
                  </a:cubicBezTo>
                  <a:cubicBezTo>
                    <a:pt x="702" y="1544"/>
                    <a:pt x="506" y="1516"/>
                    <a:pt x="281" y="1432"/>
                  </a:cubicBezTo>
                  <a:cubicBezTo>
                    <a:pt x="253" y="1601"/>
                    <a:pt x="393" y="1572"/>
                    <a:pt x="450" y="1629"/>
                  </a:cubicBezTo>
                  <a:cubicBezTo>
                    <a:pt x="393" y="1741"/>
                    <a:pt x="309" y="1713"/>
                    <a:pt x="225" y="1741"/>
                  </a:cubicBezTo>
                  <a:cubicBezTo>
                    <a:pt x="141" y="1629"/>
                    <a:pt x="0" y="1601"/>
                    <a:pt x="0" y="1460"/>
                  </a:cubicBezTo>
                  <a:cubicBezTo>
                    <a:pt x="0" y="1432"/>
                    <a:pt x="28" y="1432"/>
                    <a:pt x="28" y="1404"/>
                  </a:cubicBezTo>
                  <a:cubicBezTo>
                    <a:pt x="113" y="1320"/>
                    <a:pt x="253" y="1292"/>
                    <a:pt x="365" y="1236"/>
                  </a:cubicBezTo>
                  <a:cubicBezTo>
                    <a:pt x="618" y="1067"/>
                    <a:pt x="702" y="842"/>
                    <a:pt x="618" y="562"/>
                  </a:cubicBezTo>
                  <a:cubicBezTo>
                    <a:pt x="590" y="478"/>
                    <a:pt x="562" y="393"/>
                    <a:pt x="590" y="309"/>
                  </a:cubicBezTo>
                  <a:cubicBezTo>
                    <a:pt x="843" y="0"/>
                    <a:pt x="1376" y="84"/>
                    <a:pt x="1460" y="506"/>
                  </a:cubicBezTo>
                  <a:cubicBezTo>
                    <a:pt x="1544" y="786"/>
                    <a:pt x="1601" y="983"/>
                    <a:pt x="1797" y="1179"/>
                  </a:cubicBezTo>
                  <a:cubicBezTo>
                    <a:pt x="1853" y="1236"/>
                    <a:pt x="1825" y="1320"/>
                    <a:pt x="1825" y="1376"/>
                  </a:cubicBezTo>
                  <a:cubicBezTo>
                    <a:pt x="1797" y="1432"/>
                    <a:pt x="1741" y="1432"/>
                    <a:pt x="1685" y="143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70"/>
            <p:cNvSpPr/>
            <p:nvPr/>
          </p:nvSpPr>
          <p:spPr>
            <a:xfrm>
              <a:off x="2618550" y="892250"/>
              <a:ext cx="37225" cy="49150"/>
            </a:xfrm>
            <a:custGeom>
              <a:avLst/>
              <a:gdLst/>
              <a:ahLst/>
              <a:cxnLst/>
              <a:rect l="l" t="t" r="r" b="b"/>
              <a:pathLst>
                <a:path w="1489" h="1966" extrusionOk="0">
                  <a:moveTo>
                    <a:pt x="1292" y="1966"/>
                  </a:moveTo>
                  <a:cubicBezTo>
                    <a:pt x="1180" y="1826"/>
                    <a:pt x="1152" y="1657"/>
                    <a:pt x="955" y="1601"/>
                  </a:cubicBezTo>
                  <a:cubicBezTo>
                    <a:pt x="899" y="1573"/>
                    <a:pt x="871" y="1348"/>
                    <a:pt x="871" y="1236"/>
                  </a:cubicBezTo>
                  <a:cubicBezTo>
                    <a:pt x="927" y="1011"/>
                    <a:pt x="759" y="899"/>
                    <a:pt x="590" y="843"/>
                  </a:cubicBezTo>
                  <a:cubicBezTo>
                    <a:pt x="450" y="759"/>
                    <a:pt x="225" y="703"/>
                    <a:pt x="113" y="927"/>
                  </a:cubicBezTo>
                  <a:cubicBezTo>
                    <a:pt x="29" y="899"/>
                    <a:pt x="1" y="843"/>
                    <a:pt x="1" y="759"/>
                  </a:cubicBezTo>
                  <a:cubicBezTo>
                    <a:pt x="57" y="674"/>
                    <a:pt x="141" y="590"/>
                    <a:pt x="253" y="590"/>
                  </a:cubicBezTo>
                  <a:cubicBezTo>
                    <a:pt x="253" y="618"/>
                    <a:pt x="282" y="618"/>
                    <a:pt x="310" y="618"/>
                  </a:cubicBezTo>
                  <a:cubicBezTo>
                    <a:pt x="282" y="618"/>
                    <a:pt x="253" y="618"/>
                    <a:pt x="253" y="590"/>
                  </a:cubicBezTo>
                  <a:cubicBezTo>
                    <a:pt x="197" y="450"/>
                    <a:pt x="57" y="338"/>
                    <a:pt x="197" y="169"/>
                  </a:cubicBezTo>
                  <a:cubicBezTo>
                    <a:pt x="225" y="169"/>
                    <a:pt x="253" y="169"/>
                    <a:pt x="310" y="169"/>
                  </a:cubicBezTo>
                  <a:cubicBezTo>
                    <a:pt x="478" y="225"/>
                    <a:pt x="590" y="85"/>
                    <a:pt x="731" y="1"/>
                  </a:cubicBezTo>
                  <a:cubicBezTo>
                    <a:pt x="759" y="1"/>
                    <a:pt x="787" y="1"/>
                    <a:pt x="787" y="1"/>
                  </a:cubicBezTo>
                  <a:lnTo>
                    <a:pt x="871" y="85"/>
                  </a:lnTo>
                  <a:cubicBezTo>
                    <a:pt x="899" y="113"/>
                    <a:pt x="927" y="113"/>
                    <a:pt x="927" y="141"/>
                  </a:cubicBezTo>
                  <a:cubicBezTo>
                    <a:pt x="955" y="169"/>
                    <a:pt x="983" y="197"/>
                    <a:pt x="1011" y="225"/>
                  </a:cubicBezTo>
                  <a:cubicBezTo>
                    <a:pt x="1040" y="253"/>
                    <a:pt x="1068" y="253"/>
                    <a:pt x="1068" y="281"/>
                  </a:cubicBezTo>
                  <a:cubicBezTo>
                    <a:pt x="1096" y="309"/>
                    <a:pt x="1124" y="338"/>
                    <a:pt x="1152" y="366"/>
                  </a:cubicBezTo>
                  <a:cubicBezTo>
                    <a:pt x="1180" y="394"/>
                    <a:pt x="1180" y="394"/>
                    <a:pt x="1208" y="422"/>
                  </a:cubicBezTo>
                  <a:cubicBezTo>
                    <a:pt x="1208" y="450"/>
                    <a:pt x="1208" y="478"/>
                    <a:pt x="1208" y="506"/>
                  </a:cubicBezTo>
                  <a:cubicBezTo>
                    <a:pt x="1208" y="590"/>
                    <a:pt x="1180" y="646"/>
                    <a:pt x="1096" y="674"/>
                  </a:cubicBezTo>
                  <a:cubicBezTo>
                    <a:pt x="899" y="759"/>
                    <a:pt x="871" y="871"/>
                    <a:pt x="1011" y="1039"/>
                  </a:cubicBezTo>
                  <a:cubicBezTo>
                    <a:pt x="1068" y="1124"/>
                    <a:pt x="1068" y="1292"/>
                    <a:pt x="1152" y="1292"/>
                  </a:cubicBezTo>
                  <a:cubicBezTo>
                    <a:pt x="1292" y="1320"/>
                    <a:pt x="1320" y="1404"/>
                    <a:pt x="1376" y="1489"/>
                  </a:cubicBezTo>
                  <a:cubicBezTo>
                    <a:pt x="1489" y="1685"/>
                    <a:pt x="1461" y="1826"/>
                    <a:pt x="1292" y="196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70"/>
            <p:cNvSpPr/>
            <p:nvPr/>
          </p:nvSpPr>
          <p:spPr>
            <a:xfrm>
              <a:off x="2610825" y="962450"/>
              <a:ext cx="26000" cy="44925"/>
            </a:xfrm>
            <a:custGeom>
              <a:avLst/>
              <a:gdLst/>
              <a:ahLst/>
              <a:cxnLst/>
              <a:rect l="l" t="t" r="r" b="b"/>
              <a:pathLst>
                <a:path w="1040" h="1797" extrusionOk="0">
                  <a:moveTo>
                    <a:pt x="197" y="0"/>
                  </a:moveTo>
                  <a:cubicBezTo>
                    <a:pt x="282" y="56"/>
                    <a:pt x="254" y="141"/>
                    <a:pt x="282" y="197"/>
                  </a:cubicBezTo>
                  <a:cubicBezTo>
                    <a:pt x="282" y="253"/>
                    <a:pt x="338" y="309"/>
                    <a:pt x="338" y="365"/>
                  </a:cubicBezTo>
                  <a:cubicBezTo>
                    <a:pt x="338" y="534"/>
                    <a:pt x="394" y="618"/>
                    <a:pt x="562" y="646"/>
                  </a:cubicBezTo>
                  <a:cubicBezTo>
                    <a:pt x="647" y="646"/>
                    <a:pt x="675" y="702"/>
                    <a:pt x="703" y="758"/>
                  </a:cubicBezTo>
                  <a:cubicBezTo>
                    <a:pt x="731" y="758"/>
                    <a:pt x="787" y="702"/>
                    <a:pt x="871" y="758"/>
                  </a:cubicBezTo>
                  <a:cubicBezTo>
                    <a:pt x="815" y="870"/>
                    <a:pt x="731" y="983"/>
                    <a:pt x="731" y="1123"/>
                  </a:cubicBezTo>
                  <a:cubicBezTo>
                    <a:pt x="731" y="1179"/>
                    <a:pt x="787" y="1179"/>
                    <a:pt x="843" y="1179"/>
                  </a:cubicBezTo>
                  <a:cubicBezTo>
                    <a:pt x="899" y="1264"/>
                    <a:pt x="1012" y="1348"/>
                    <a:pt x="1040" y="1460"/>
                  </a:cubicBezTo>
                  <a:lnTo>
                    <a:pt x="1040" y="1460"/>
                  </a:lnTo>
                  <a:cubicBezTo>
                    <a:pt x="843" y="1600"/>
                    <a:pt x="675" y="1797"/>
                    <a:pt x="394" y="1769"/>
                  </a:cubicBezTo>
                  <a:cubicBezTo>
                    <a:pt x="366" y="1769"/>
                    <a:pt x="338" y="1769"/>
                    <a:pt x="310" y="1741"/>
                  </a:cubicBezTo>
                  <a:cubicBezTo>
                    <a:pt x="254" y="1713"/>
                    <a:pt x="226" y="1657"/>
                    <a:pt x="254" y="1600"/>
                  </a:cubicBezTo>
                  <a:cubicBezTo>
                    <a:pt x="282" y="1572"/>
                    <a:pt x="310" y="1544"/>
                    <a:pt x="310" y="1516"/>
                  </a:cubicBezTo>
                  <a:cubicBezTo>
                    <a:pt x="366" y="1488"/>
                    <a:pt x="394" y="1432"/>
                    <a:pt x="394" y="1376"/>
                  </a:cubicBezTo>
                  <a:cubicBezTo>
                    <a:pt x="338" y="1067"/>
                    <a:pt x="57" y="842"/>
                    <a:pt x="57" y="534"/>
                  </a:cubicBezTo>
                  <a:cubicBezTo>
                    <a:pt x="57" y="449"/>
                    <a:pt x="1" y="393"/>
                    <a:pt x="57" y="337"/>
                  </a:cubicBezTo>
                  <a:cubicBezTo>
                    <a:pt x="57" y="281"/>
                    <a:pt x="141" y="309"/>
                    <a:pt x="113" y="253"/>
                  </a:cubicBezTo>
                  <a:cubicBezTo>
                    <a:pt x="85" y="225"/>
                    <a:pt x="85" y="197"/>
                    <a:pt x="85" y="169"/>
                  </a:cubicBezTo>
                  <a:cubicBezTo>
                    <a:pt x="85" y="84"/>
                    <a:pt x="141" y="28"/>
                    <a:pt x="1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70"/>
            <p:cNvSpPr/>
            <p:nvPr/>
          </p:nvSpPr>
          <p:spPr>
            <a:xfrm>
              <a:off x="2673300" y="990525"/>
              <a:ext cx="7050" cy="9150"/>
            </a:xfrm>
            <a:custGeom>
              <a:avLst/>
              <a:gdLst/>
              <a:ahLst/>
              <a:cxnLst/>
              <a:rect l="l" t="t" r="r" b="b"/>
              <a:pathLst>
                <a:path w="282" h="366" extrusionOk="0">
                  <a:moveTo>
                    <a:pt x="281" y="0"/>
                  </a:moveTo>
                  <a:lnTo>
                    <a:pt x="281" y="141"/>
                  </a:lnTo>
                  <a:cubicBezTo>
                    <a:pt x="169" y="365"/>
                    <a:pt x="85" y="197"/>
                    <a:pt x="1" y="84"/>
                  </a:cubicBezTo>
                  <a:cubicBezTo>
                    <a:pt x="85" y="56"/>
                    <a:pt x="197" y="28"/>
                    <a:pt x="2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70"/>
            <p:cNvSpPr/>
            <p:nvPr/>
          </p:nvSpPr>
          <p:spPr>
            <a:xfrm>
              <a:off x="2687350" y="976475"/>
              <a:ext cx="7725" cy="7750"/>
            </a:xfrm>
            <a:custGeom>
              <a:avLst/>
              <a:gdLst/>
              <a:ahLst/>
              <a:cxnLst/>
              <a:rect l="l" t="t" r="r" b="b"/>
              <a:pathLst>
                <a:path w="309" h="310" extrusionOk="0">
                  <a:moveTo>
                    <a:pt x="0" y="281"/>
                  </a:moveTo>
                  <a:cubicBezTo>
                    <a:pt x="112" y="197"/>
                    <a:pt x="28" y="1"/>
                    <a:pt x="225" y="1"/>
                  </a:cubicBezTo>
                  <a:lnTo>
                    <a:pt x="225" y="1"/>
                  </a:lnTo>
                  <a:cubicBezTo>
                    <a:pt x="309" y="281"/>
                    <a:pt x="281" y="309"/>
                    <a:pt x="0" y="2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70"/>
            <p:cNvSpPr/>
            <p:nvPr/>
          </p:nvSpPr>
          <p:spPr>
            <a:xfrm>
              <a:off x="2631900" y="987000"/>
              <a:ext cx="7025" cy="6350"/>
            </a:xfrm>
            <a:custGeom>
              <a:avLst/>
              <a:gdLst/>
              <a:ahLst/>
              <a:cxnLst/>
              <a:rect l="l" t="t" r="r" b="b"/>
              <a:pathLst>
                <a:path w="281" h="254" extrusionOk="0">
                  <a:moveTo>
                    <a:pt x="0" y="197"/>
                  </a:moveTo>
                  <a:cubicBezTo>
                    <a:pt x="84" y="1"/>
                    <a:pt x="84" y="1"/>
                    <a:pt x="281" y="141"/>
                  </a:cubicBezTo>
                  <a:cubicBezTo>
                    <a:pt x="197" y="253"/>
                    <a:pt x="84" y="197"/>
                    <a:pt x="0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70"/>
            <p:cNvSpPr/>
            <p:nvPr/>
          </p:nvSpPr>
          <p:spPr>
            <a:xfrm>
              <a:off x="2638200" y="988400"/>
              <a:ext cx="1450" cy="2150"/>
            </a:xfrm>
            <a:custGeom>
              <a:avLst/>
              <a:gdLst/>
              <a:ahLst/>
              <a:cxnLst/>
              <a:rect l="l" t="t" r="r" b="b"/>
              <a:pathLst>
                <a:path w="58" h="86" extrusionOk="0">
                  <a:moveTo>
                    <a:pt x="29" y="1"/>
                  </a:moveTo>
                  <a:cubicBezTo>
                    <a:pt x="57" y="1"/>
                    <a:pt x="57" y="1"/>
                    <a:pt x="57" y="1"/>
                  </a:cubicBezTo>
                  <a:cubicBezTo>
                    <a:pt x="57" y="29"/>
                    <a:pt x="57" y="57"/>
                    <a:pt x="57" y="57"/>
                  </a:cubicBezTo>
                  <a:cubicBezTo>
                    <a:pt x="29" y="85"/>
                    <a:pt x="1" y="85"/>
                    <a:pt x="29" y="57"/>
                  </a:cubicBezTo>
                  <a:cubicBezTo>
                    <a:pt x="29" y="29"/>
                    <a:pt x="29" y="1"/>
                    <a:pt x="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70"/>
            <p:cNvSpPr/>
            <p:nvPr/>
          </p:nvSpPr>
          <p:spPr>
            <a:xfrm>
              <a:off x="2710500" y="93437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57" y="84"/>
                  </a:moveTo>
                  <a:cubicBezTo>
                    <a:pt x="57" y="56"/>
                    <a:pt x="29" y="28"/>
                    <a:pt x="1" y="0"/>
                  </a:cubicBezTo>
                  <a:cubicBezTo>
                    <a:pt x="29" y="28"/>
                    <a:pt x="57" y="56"/>
                    <a:pt x="57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70"/>
            <p:cNvSpPr/>
            <p:nvPr/>
          </p:nvSpPr>
          <p:spPr>
            <a:xfrm>
              <a:off x="2678925" y="10045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6" y="57"/>
                  </a:moveTo>
                  <a:cubicBezTo>
                    <a:pt x="56" y="57"/>
                    <a:pt x="28" y="29"/>
                    <a:pt x="0" y="1"/>
                  </a:cubicBezTo>
                  <a:cubicBezTo>
                    <a:pt x="28" y="29"/>
                    <a:pt x="56" y="57"/>
                    <a:pt x="56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70"/>
            <p:cNvSpPr/>
            <p:nvPr/>
          </p:nvSpPr>
          <p:spPr>
            <a:xfrm>
              <a:off x="2687350" y="971575"/>
              <a:ext cx="33700" cy="26675"/>
            </a:xfrm>
            <a:custGeom>
              <a:avLst/>
              <a:gdLst/>
              <a:ahLst/>
              <a:cxnLst/>
              <a:rect l="l" t="t" r="r" b="b"/>
              <a:pathLst>
                <a:path w="1348" h="1067" extrusionOk="0">
                  <a:moveTo>
                    <a:pt x="0" y="477"/>
                  </a:moveTo>
                  <a:cubicBezTo>
                    <a:pt x="225" y="505"/>
                    <a:pt x="225" y="337"/>
                    <a:pt x="225" y="197"/>
                  </a:cubicBezTo>
                  <a:cubicBezTo>
                    <a:pt x="365" y="281"/>
                    <a:pt x="449" y="365"/>
                    <a:pt x="618" y="421"/>
                  </a:cubicBezTo>
                  <a:cubicBezTo>
                    <a:pt x="646" y="253"/>
                    <a:pt x="477" y="197"/>
                    <a:pt x="449" y="0"/>
                  </a:cubicBezTo>
                  <a:cubicBezTo>
                    <a:pt x="590" y="112"/>
                    <a:pt x="674" y="197"/>
                    <a:pt x="786" y="253"/>
                  </a:cubicBezTo>
                  <a:cubicBezTo>
                    <a:pt x="842" y="281"/>
                    <a:pt x="955" y="421"/>
                    <a:pt x="955" y="197"/>
                  </a:cubicBezTo>
                  <a:cubicBezTo>
                    <a:pt x="955" y="140"/>
                    <a:pt x="1067" y="140"/>
                    <a:pt x="1095" y="169"/>
                  </a:cubicBezTo>
                  <a:cubicBezTo>
                    <a:pt x="1179" y="253"/>
                    <a:pt x="1292" y="281"/>
                    <a:pt x="1348" y="449"/>
                  </a:cubicBezTo>
                  <a:cubicBezTo>
                    <a:pt x="898" y="337"/>
                    <a:pt x="1011" y="758"/>
                    <a:pt x="814" y="927"/>
                  </a:cubicBezTo>
                  <a:cubicBezTo>
                    <a:pt x="674" y="955"/>
                    <a:pt x="758" y="702"/>
                    <a:pt x="618" y="730"/>
                  </a:cubicBezTo>
                  <a:cubicBezTo>
                    <a:pt x="505" y="786"/>
                    <a:pt x="505" y="870"/>
                    <a:pt x="505" y="955"/>
                  </a:cubicBezTo>
                  <a:cubicBezTo>
                    <a:pt x="309" y="1067"/>
                    <a:pt x="225" y="1039"/>
                    <a:pt x="169" y="870"/>
                  </a:cubicBezTo>
                  <a:cubicBezTo>
                    <a:pt x="169" y="730"/>
                    <a:pt x="84" y="590"/>
                    <a:pt x="0" y="47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70"/>
            <p:cNvSpPr/>
            <p:nvPr/>
          </p:nvSpPr>
          <p:spPr>
            <a:xfrm>
              <a:off x="2731550" y="951925"/>
              <a:ext cx="9150" cy="7025"/>
            </a:xfrm>
            <a:custGeom>
              <a:avLst/>
              <a:gdLst/>
              <a:ahLst/>
              <a:cxnLst/>
              <a:rect l="l" t="t" r="r" b="b"/>
              <a:pathLst>
                <a:path w="366" h="281" extrusionOk="0">
                  <a:moveTo>
                    <a:pt x="141" y="0"/>
                  </a:moveTo>
                  <a:cubicBezTo>
                    <a:pt x="366" y="112"/>
                    <a:pt x="366" y="112"/>
                    <a:pt x="197" y="281"/>
                  </a:cubicBezTo>
                  <a:cubicBezTo>
                    <a:pt x="1" y="225"/>
                    <a:pt x="113" y="112"/>
                    <a:pt x="1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70"/>
            <p:cNvSpPr/>
            <p:nvPr/>
          </p:nvSpPr>
          <p:spPr>
            <a:xfrm>
              <a:off x="2735775" y="96385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0"/>
                    <a:pt x="0" y="0"/>
                  </a:cubicBezTo>
                  <a:cubicBezTo>
                    <a:pt x="0" y="0"/>
                    <a:pt x="28" y="0"/>
                    <a:pt x="28" y="0"/>
                  </a:cubicBezTo>
                  <a:cubicBezTo>
                    <a:pt x="28" y="0"/>
                    <a:pt x="28" y="28"/>
                    <a:pt x="0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70"/>
            <p:cNvSpPr/>
            <p:nvPr/>
          </p:nvSpPr>
          <p:spPr>
            <a:xfrm>
              <a:off x="2714725" y="9708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8" y="0"/>
                    <a:pt x="28" y="28"/>
                    <a:pt x="28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70"/>
            <p:cNvSpPr/>
            <p:nvPr/>
          </p:nvSpPr>
          <p:spPr>
            <a:xfrm>
              <a:off x="2699975" y="995425"/>
              <a:ext cx="1425" cy="2825"/>
            </a:xfrm>
            <a:custGeom>
              <a:avLst/>
              <a:gdLst/>
              <a:ahLst/>
              <a:cxnLst/>
              <a:rect l="l" t="t" r="r" b="b"/>
              <a:pathLst>
                <a:path w="57" h="113" extrusionOk="0">
                  <a:moveTo>
                    <a:pt x="57" y="57"/>
                  </a:moveTo>
                  <a:cubicBezTo>
                    <a:pt x="57" y="85"/>
                    <a:pt x="57" y="113"/>
                    <a:pt x="29" y="113"/>
                  </a:cubicBezTo>
                  <a:cubicBezTo>
                    <a:pt x="29" y="113"/>
                    <a:pt x="0" y="85"/>
                    <a:pt x="0" y="85"/>
                  </a:cubicBezTo>
                  <a:cubicBezTo>
                    <a:pt x="0" y="57"/>
                    <a:pt x="0" y="29"/>
                    <a:pt x="0" y="1"/>
                  </a:cubicBezTo>
                  <a:cubicBezTo>
                    <a:pt x="29" y="29"/>
                    <a:pt x="29" y="29"/>
                    <a:pt x="57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70"/>
            <p:cNvSpPr/>
            <p:nvPr/>
          </p:nvSpPr>
          <p:spPr>
            <a:xfrm>
              <a:off x="2722425" y="1005250"/>
              <a:ext cx="2150" cy="1425"/>
            </a:xfrm>
            <a:custGeom>
              <a:avLst/>
              <a:gdLst/>
              <a:ahLst/>
              <a:cxnLst/>
              <a:rect l="l" t="t" r="r" b="b"/>
              <a:pathLst>
                <a:path w="86" h="57" extrusionOk="0">
                  <a:moveTo>
                    <a:pt x="1" y="29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29" y="1"/>
                    <a:pt x="57" y="1"/>
                    <a:pt x="57" y="1"/>
                  </a:cubicBezTo>
                  <a:cubicBezTo>
                    <a:pt x="85" y="29"/>
                    <a:pt x="85" y="57"/>
                    <a:pt x="57" y="29"/>
                  </a:cubicBezTo>
                  <a:cubicBezTo>
                    <a:pt x="29" y="29"/>
                    <a:pt x="1" y="29"/>
                    <a:pt x="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70"/>
            <p:cNvSpPr/>
            <p:nvPr/>
          </p:nvSpPr>
          <p:spPr>
            <a:xfrm>
              <a:off x="2687350" y="99332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0" y="29"/>
                  </a:moveTo>
                  <a:lnTo>
                    <a:pt x="28" y="0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70"/>
            <p:cNvSpPr/>
            <p:nvPr/>
          </p:nvSpPr>
          <p:spPr>
            <a:xfrm>
              <a:off x="2694350" y="850150"/>
              <a:ext cx="61800" cy="33700"/>
            </a:xfrm>
            <a:custGeom>
              <a:avLst/>
              <a:gdLst/>
              <a:ahLst/>
              <a:cxnLst/>
              <a:rect l="l" t="t" r="r" b="b"/>
              <a:pathLst>
                <a:path w="2472" h="1348" extrusionOk="0">
                  <a:moveTo>
                    <a:pt x="141" y="1123"/>
                  </a:moveTo>
                  <a:cubicBezTo>
                    <a:pt x="113" y="1067"/>
                    <a:pt x="57" y="1039"/>
                    <a:pt x="1" y="983"/>
                  </a:cubicBezTo>
                  <a:cubicBezTo>
                    <a:pt x="141" y="927"/>
                    <a:pt x="254" y="871"/>
                    <a:pt x="338" y="730"/>
                  </a:cubicBezTo>
                  <a:cubicBezTo>
                    <a:pt x="422" y="534"/>
                    <a:pt x="590" y="449"/>
                    <a:pt x="759" y="365"/>
                  </a:cubicBezTo>
                  <a:cubicBezTo>
                    <a:pt x="1068" y="169"/>
                    <a:pt x="1376" y="169"/>
                    <a:pt x="1685" y="309"/>
                  </a:cubicBezTo>
                  <a:cubicBezTo>
                    <a:pt x="1826" y="365"/>
                    <a:pt x="1910" y="309"/>
                    <a:pt x="1994" y="112"/>
                  </a:cubicBezTo>
                  <a:cubicBezTo>
                    <a:pt x="2022" y="28"/>
                    <a:pt x="2050" y="0"/>
                    <a:pt x="2106" y="0"/>
                  </a:cubicBezTo>
                  <a:cubicBezTo>
                    <a:pt x="2135" y="28"/>
                    <a:pt x="2135" y="56"/>
                    <a:pt x="2135" y="56"/>
                  </a:cubicBezTo>
                  <a:cubicBezTo>
                    <a:pt x="2191" y="169"/>
                    <a:pt x="2135" y="337"/>
                    <a:pt x="2247" y="421"/>
                  </a:cubicBezTo>
                  <a:lnTo>
                    <a:pt x="2331" y="506"/>
                  </a:lnTo>
                  <a:cubicBezTo>
                    <a:pt x="2331" y="562"/>
                    <a:pt x="2331" y="618"/>
                    <a:pt x="2387" y="646"/>
                  </a:cubicBezTo>
                  <a:cubicBezTo>
                    <a:pt x="2387" y="702"/>
                    <a:pt x="2387" y="786"/>
                    <a:pt x="2471" y="842"/>
                  </a:cubicBezTo>
                  <a:cubicBezTo>
                    <a:pt x="2471" y="927"/>
                    <a:pt x="2471" y="983"/>
                    <a:pt x="2471" y="1039"/>
                  </a:cubicBezTo>
                  <a:cubicBezTo>
                    <a:pt x="2471" y="1095"/>
                    <a:pt x="2443" y="1123"/>
                    <a:pt x="2443" y="1151"/>
                  </a:cubicBezTo>
                  <a:cubicBezTo>
                    <a:pt x="2275" y="1095"/>
                    <a:pt x="2106" y="1207"/>
                    <a:pt x="1966" y="1151"/>
                  </a:cubicBezTo>
                  <a:cubicBezTo>
                    <a:pt x="1741" y="1095"/>
                    <a:pt x="1741" y="1235"/>
                    <a:pt x="1657" y="1348"/>
                  </a:cubicBezTo>
                  <a:cubicBezTo>
                    <a:pt x="1601" y="1292"/>
                    <a:pt x="1517" y="1207"/>
                    <a:pt x="1433" y="1151"/>
                  </a:cubicBezTo>
                  <a:cubicBezTo>
                    <a:pt x="1376" y="1123"/>
                    <a:pt x="1236" y="1039"/>
                    <a:pt x="1292" y="1264"/>
                  </a:cubicBezTo>
                  <a:cubicBezTo>
                    <a:pt x="1320" y="1348"/>
                    <a:pt x="1208" y="1348"/>
                    <a:pt x="1180" y="1292"/>
                  </a:cubicBezTo>
                  <a:cubicBezTo>
                    <a:pt x="1068" y="1151"/>
                    <a:pt x="899" y="1207"/>
                    <a:pt x="787" y="1123"/>
                  </a:cubicBezTo>
                  <a:cubicBezTo>
                    <a:pt x="759" y="1095"/>
                    <a:pt x="731" y="1067"/>
                    <a:pt x="703" y="1067"/>
                  </a:cubicBezTo>
                  <a:cubicBezTo>
                    <a:pt x="675" y="983"/>
                    <a:pt x="618" y="1039"/>
                    <a:pt x="562" y="1067"/>
                  </a:cubicBezTo>
                  <a:cubicBezTo>
                    <a:pt x="534" y="1039"/>
                    <a:pt x="478" y="1095"/>
                    <a:pt x="422" y="1067"/>
                  </a:cubicBezTo>
                  <a:cubicBezTo>
                    <a:pt x="310" y="955"/>
                    <a:pt x="254" y="1095"/>
                    <a:pt x="141" y="11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70"/>
            <p:cNvSpPr/>
            <p:nvPr/>
          </p:nvSpPr>
          <p:spPr>
            <a:xfrm>
              <a:off x="2699975" y="879625"/>
              <a:ext cx="21775" cy="26000"/>
            </a:xfrm>
            <a:custGeom>
              <a:avLst/>
              <a:gdLst/>
              <a:ahLst/>
              <a:cxnLst/>
              <a:rect l="l" t="t" r="r" b="b"/>
              <a:pathLst>
                <a:path w="871" h="1040" extrusionOk="0">
                  <a:moveTo>
                    <a:pt x="618" y="450"/>
                  </a:moveTo>
                  <a:cubicBezTo>
                    <a:pt x="590" y="534"/>
                    <a:pt x="422" y="478"/>
                    <a:pt x="393" y="646"/>
                  </a:cubicBezTo>
                  <a:cubicBezTo>
                    <a:pt x="562" y="646"/>
                    <a:pt x="730" y="646"/>
                    <a:pt x="871" y="758"/>
                  </a:cubicBezTo>
                  <a:cubicBezTo>
                    <a:pt x="758" y="871"/>
                    <a:pt x="702" y="1039"/>
                    <a:pt x="506" y="843"/>
                  </a:cubicBezTo>
                  <a:cubicBezTo>
                    <a:pt x="478" y="814"/>
                    <a:pt x="337" y="955"/>
                    <a:pt x="225" y="786"/>
                  </a:cubicBezTo>
                  <a:cubicBezTo>
                    <a:pt x="169" y="674"/>
                    <a:pt x="225" y="590"/>
                    <a:pt x="225" y="506"/>
                  </a:cubicBezTo>
                  <a:cubicBezTo>
                    <a:pt x="197" y="393"/>
                    <a:pt x="85" y="450"/>
                    <a:pt x="0" y="450"/>
                  </a:cubicBezTo>
                  <a:cubicBezTo>
                    <a:pt x="57" y="337"/>
                    <a:pt x="85" y="253"/>
                    <a:pt x="57" y="169"/>
                  </a:cubicBezTo>
                  <a:cubicBezTo>
                    <a:pt x="169" y="169"/>
                    <a:pt x="253" y="85"/>
                    <a:pt x="365" y="56"/>
                  </a:cubicBezTo>
                  <a:cubicBezTo>
                    <a:pt x="450" y="0"/>
                    <a:pt x="478" y="85"/>
                    <a:pt x="478" y="169"/>
                  </a:cubicBezTo>
                  <a:cubicBezTo>
                    <a:pt x="534" y="253"/>
                    <a:pt x="534" y="365"/>
                    <a:pt x="618" y="4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70"/>
            <p:cNvSpPr/>
            <p:nvPr/>
          </p:nvSpPr>
          <p:spPr>
            <a:xfrm>
              <a:off x="2709800" y="883825"/>
              <a:ext cx="7750" cy="7050"/>
            </a:xfrm>
            <a:custGeom>
              <a:avLst/>
              <a:gdLst/>
              <a:ahLst/>
              <a:cxnLst/>
              <a:rect l="l" t="t" r="r" b="b"/>
              <a:pathLst>
                <a:path w="310" h="282" extrusionOk="0">
                  <a:moveTo>
                    <a:pt x="225" y="282"/>
                  </a:moveTo>
                  <a:cubicBezTo>
                    <a:pt x="0" y="225"/>
                    <a:pt x="0" y="225"/>
                    <a:pt x="85" y="1"/>
                  </a:cubicBezTo>
                  <a:cubicBezTo>
                    <a:pt x="225" y="1"/>
                    <a:pt x="309" y="57"/>
                    <a:pt x="225" y="197"/>
                  </a:cubicBezTo>
                  <a:cubicBezTo>
                    <a:pt x="225" y="225"/>
                    <a:pt x="225" y="253"/>
                    <a:pt x="225" y="2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70"/>
            <p:cNvSpPr/>
            <p:nvPr/>
          </p:nvSpPr>
          <p:spPr>
            <a:xfrm>
              <a:off x="2704875" y="874700"/>
              <a:ext cx="3550" cy="3550"/>
            </a:xfrm>
            <a:custGeom>
              <a:avLst/>
              <a:gdLst/>
              <a:ahLst/>
              <a:cxnLst/>
              <a:rect l="l" t="t" r="r" b="b"/>
              <a:pathLst>
                <a:path w="142" h="142" extrusionOk="0">
                  <a:moveTo>
                    <a:pt x="1" y="85"/>
                  </a:moveTo>
                  <a:cubicBezTo>
                    <a:pt x="57" y="57"/>
                    <a:pt x="113" y="1"/>
                    <a:pt x="141" y="85"/>
                  </a:cubicBezTo>
                  <a:cubicBezTo>
                    <a:pt x="113" y="141"/>
                    <a:pt x="57" y="141"/>
                    <a:pt x="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70"/>
            <p:cNvSpPr/>
            <p:nvPr/>
          </p:nvSpPr>
          <p:spPr>
            <a:xfrm>
              <a:off x="2699975" y="881025"/>
              <a:ext cx="1425" cy="2825"/>
            </a:xfrm>
            <a:custGeom>
              <a:avLst/>
              <a:gdLst/>
              <a:ahLst/>
              <a:cxnLst/>
              <a:rect l="l" t="t" r="r" b="b"/>
              <a:pathLst>
                <a:path w="57" h="113" extrusionOk="0">
                  <a:moveTo>
                    <a:pt x="29" y="57"/>
                  </a:moveTo>
                  <a:cubicBezTo>
                    <a:pt x="0" y="29"/>
                    <a:pt x="29" y="29"/>
                    <a:pt x="57" y="0"/>
                  </a:cubicBezTo>
                  <a:cubicBezTo>
                    <a:pt x="57" y="0"/>
                    <a:pt x="57" y="29"/>
                    <a:pt x="57" y="29"/>
                  </a:cubicBezTo>
                  <a:cubicBezTo>
                    <a:pt x="57" y="57"/>
                    <a:pt x="57" y="85"/>
                    <a:pt x="57" y="113"/>
                  </a:cubicBezTo>
                  <a:cubicBezTo>
                    <a:pt x="57" y="85"/>
                    <a:pt x="29" y="85"/>
                    <a:pt x="29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70"/>
            <p:cNvSpPr/>
            <p:nvPr/>
          </p:nvSpPr>
          <p:spPr>
            <a:xfrm>
              <a:off x="2711900" y="87682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1" y="0"/>
                  </a:moveTo>
                  <a:cubicBezTo>
                    <a:pt x="29" y="0"/>
                    <a:pt x="57" y="28"/>
                    <a:pt x="85" y="56"/>
                  </a:cubicBezTo>
                  <a:cubicBezTo>
                    <a:pt x="57" y="28"/>
                    <a:pt x="29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70"/>
            <p:cNvSpPr/>
            <p:nvPr/>
          </p:nvSpPr>
          <p:spPr>
            <a:xfrm>
              <a:off x="2699975" y="892250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0" y="1"/>
                  </a:moveTo>
                  <a:cubicBezTo>
                    <a:pt x="57" y="29"/>
                    <a:pt x="57" y="57"/>
                    <a:pt x="0" y="85"/>
                  </a:cubicBezTo>
                  <a:cubicBezTo>
                    <a:pt x="0" y="57"/>
                    <a:pt x="0" y="29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70"/>
            <p:cNvSpPr/>
            <p:nvPr/>
          </p:nvSpPr>
          <p:spPr>
            <a:xfrm>
              <a:off x="2579250" y="954725"/>
              <a:ext cx="44250" cy="51250"/>
            </a:xfrm>
            <a:custGeom>
              <a:avLst/>
              <a:gdLst/>
              <a:ahLst/>
              <a:cxnLst/>
              <a:rect l="l" t="t" r="r" b="b"/>
              <a:pathLst>
                <a:path w="1770" h="2050" extrusionOk="0">
                  <a:moveTo>
                    <a:pt x="1404" y="590"/>
                  </a:moveTo>
                  <a:cubicBezTo>
                    <a:pt x="1376" y="674"/>
                    <a:pt x="1292" y="730"/>
                    <a:pt x="1404" y="786"/>
                  </a:cubicBezTo>
                  <a:cubicBezTo>
                    <a:pt x="1489" y="871"/>
                    <a:pt x="1545" y="927"/>
                    <a:pt x="1460" y="1039"/>
                  </a:cubicBezTo>
                  <a:cubicBezTo>
                    <a:pt x="1376" y="1179"/>
                    <a:pt x="1629" y="1208"/>
                    <a:pt x="1573" y="1320"/>
                  </a:cubicBezTo>
                  <a:cubicBezTo>
                    <a:pt x="1769" y="1432"/>
                    <a:pt x="1741" y="1601"/>
                    <a:pt x="1741" y="1769"/>
                  </a:cubicBezTo>
                  <a:cubicBezTo>
                    <a:pt x="1713" y="1825"/>
                    <a:pt x="1629" y="1797"/>
                    <a:pt x="1601" y="1853"/>
                  </a:cubicBezTo>
                  <a:lnTo>
                    <a:pt x="1601" y="1853"/>
                  </a:lnTo>
                  <a:cubicBezTo>
                    <a:pt x="1460" y="1909"/>
                    <a:pt x="1292" y="1713"/>
                    <a:pt x="1152" y="1881"/>
                  </a:cubicBezTo>
                  <a:cubicBezTo>
                    <a:pt x="983" y="2050"/>
                    <a:pt x="787" y="2022"/>
                    <a:pt x="590" y="1994"/>
                  </a:cubicBezTo>
                  <a:cubicBezTo>
                    <a:pt x="562" y="1994"/>
                    <a:pt x="562" y="1994"/>
                    <a:pt x="534" y="1994"/>
                  </a:cubicBezTo>
                  <a:cubicBezTo>
                    <a:pt x="506" y="1994"/>
                    <a:pt x="506" y="1994"/>
                    <a:pt x="478" y="1994"/>
                  </a:cubicBezTo>
                  <a:cubicBezTo>
                    <a:pt x="450" y="1966"/>
                    <a:pt x="450" y="1937"/>
                    <a:pt x="422" y="1909"/>
                  </a:cubicBezTo>
                  <a:cubicBezTo>
                    <a:pt x="422" y="1853"/>
                    <a:pt x="394" y="1825"/>
                    <a:pt x="337" y="1769"/>
                  </a:cubicBezTo>
                  <a:cubicBezTo>
                    <a:pt x="309" y="1769"/>
                    <a:pt x="309" y="1741"/>
                    <a:pt x="281" y="1713"/>
                  </a:cubicBezTo>
                  <a:cubicBezTo>
                    <a:pt x="281" y="1657"/>
                    <a:pt x="253" y="1601"/>
                    <a:pt x="197" y="1573"/>
                  </a:cubicBezTo>
                  <a:cubicBezTo>
                    <a:pt x="197" y="1516"/>
                    <a:pt x="197" y="1460"/>
                    <a:pt x="141" y="1432"/>
                  </a:cubicBezTo>
                  <a:cubicBezTo>
                    <a:pt x="141" y="1376"/>
                    <a:pt x="113" y="1320"/>
                    <a:pt x="57" y="1292"/>
                  </a:cubicBezTo>
                  <a:cubicBezTo>
                    <a:pt x="57" y="1236"/>
                    <a:pt x="57" y="1208"/>
                    <a:pt x="57" y="1151"/>
                  </a:cubicBezTo>
                  <a:cubicBezTo>
                    <a:pt x="57" y="1067"/>
                    <a:pt x="85" y="983"/>
                    <a:pt x="1" y="927"/>
                  </a:cubicBezTo>
                  <a:cubicBezTo>
                    <a:pt x="1" y="814"/>
                    <a:pt x="57" y="730"/>
                    <a:pt x="197" y="730"/>
                  </a:cubicBezTo>
                  <a:cubicBezTo>
                    <a:pt x="253" y="786"/>
                    <a:pt x="366" y="730"/>
                    <a:pt x="422" y="758"/>
                  </a:cubicBezTo>
                  <a:cubicBezTo>
                    <a:pt x="366" y="702"/>
                    <a:pt x="253" y="814"/>
                    <a:pt x="197" y="730"/>
                  </a:cubicBezTo>
                  <a:cubicBezTo>
                    <a:pt x="197" y="506"/>
                    <a:pt x="337" y="450"/>
                    <a:pt x="506" y="450"/>
                  </a:cubicBezTo>
                  <a:cubicBezTo>
                    <a:pt x="702" y="450"/>
                    <a:pt x="759" y="337"/>
                    <a:pt x="702" y="169"/>
                  </a:cubicBezTo>
                  <a:cubicBezTo>
                    <a:pt x="815" y="141"/>
                    <a:pt x="955" y="113"/>
                    <a:pt x="1039" y="28"/>
                  </a:cubicBezTo>
                  <a:cubicBezTo>
                    <a:pt x="1152" y="0"/>
                    <a:pt x="1180" y="85"/>
                    <a:pt x="1180" y="169"/>
                  </a:cubicBezTo>
                  <a:cubicBezTo>
                    <a:pt x="1180" y="197"/>
                    <a:pt x="1180" y="225"/>
                    <a:pt x="1180" y="225"/>
                  </a:cubicBezTo>
                  <a:cubicBezTo>
                    <a:pt x="1152" y="253"/>
                    <a:pt x="1152" y="281"/>
                    <a:pt x="1152" y="281"/>
                  </a:cubicBezTo>
                  <a:cubicBezTo>
                    <a:pt x="1180" y="309"/>
                    <a:pt x="1180" y="309"/>
                    <a:pt x="1180" y="309"/>
                  </a:cubicBezTo>
                  <a:cubicBezTo>
                    <a:pt x="1208" y="337"/>
                    <a:pt x="1236" y="365"/>
                    <a:pt x="1264" y="365"/>
                  </a:cubicBezTo>
                  <a:cubicBezTo>
                    <a:pt x="1320" y="421"/>
                    <a:pt x="1348" y="478"/>
                    <a:pt x="1404" y="506"/>
                  </a:cubicBezTo>
                  <a:lnTo>
                    <a:pt x="1404" y="506"/>
                  </a:lnTo>
                  <a:cubicBezTo>
                    <a:pt x="1404" y="534"/>
                    <a:pt x="1404" y="562"/>
                    <a:pt x="1404" y="562"/>
                  </a:cubicBezTo>
                  <a:cubicBezTo>
                    <a:pt x="1404" y="590"/>
                    <a:pt x="1404" y="590"/>
                    <a:pt x="1404" y="59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70"/>
            <p:cNvSpPr/>
            <p:nvPr/>
          </p:nvSpPr>
          <p:spPr>
            <a:xfrm>
              <a:off x="2586275" y="885950"/>
              <a:ext cx="29500" cy="35100"/>
            </a:xfrm>
            <a:custGeom>
              <a:avLst/>
              <a:gdLst/>
              <a:ahLst/>
              <a:cxnLst/>
              <a:rect l="l" t="t" r="r" b="b"/>
              <a:pathLst>
                <a:path w="1180" h="1404" extrusionOk="0">
                  <a:moveTo>
                    <a:pt x="0" y="393"/>
                  </a:moveTo>
                  <a:cubicBezTo>
                    <a:pt x="0" y="365"/>
                    <a:pt x="0" y="337"/>
                    <a:pt x="0" y="337"/>
                  </a:cubicBezTo>
                  <a:cubicBezTo>
                    <a:pt x="56" y="281"/>
                    <a:pt x="56" y="533"/>
                    <a:pt x="197" y="337"/>
                  </a:cubicBezTo>
                  <a:cubicBezTo>
                    <a:pt x="309" y="140"/>
                    <a:pt x="562" y="0"/>
                    <a:pt x="843" y="84"/>
                  </a:cubicBezTo>
                  <a:cubicBezTo>
                    <a:pt x="871" y="197"/>
                    <a:pt x="758" y="197"/>
                    <a:pt x="730" y="253"/>
                  </a:cubicBezTo>
                  <a:cubicBezTo>
                    <a:pt x="730" y="309"/>
                    <a:pt x="730" y="337"/>
                    <a:pt x="758" y="393"/>
                  </a:cubicBezTo>
                  <a:cubicBezTo>
                    <a:pt x="815" y="449"/>
                    <a:pt x="843" y="393"/>
                    <a:pt x="871" y="365"/>
                  </a:cubicBezTo>
                  <a:cubicBezTo>
                    <a:pt x="1067" y="253"/>
                    <a:pt x="1151" y="281"/>
                    <a:pt x="1179" y="505"/>
                  </a:cubicBezTo>
                  <a:cubicBezTo>
                    <a:pt x="1179" y="590"/>
                    <a:pt x="1179" y="674"/>
                    <a:pt x="1179" y="758"/>
                  </a:cubicBezTo>
                  <a:cubicBezTo>
                    <a:pt x="1179" y="758"/>
                    <a:pt x="1179" y="758"/>
                    <a:pt x="1179" y="786"/>
                  </a:cubicBezTo>
                  <a:cubicBezTo>
                    <a:pt x="1151" y="814"/>
                    <a:pt x="1151" y="842"/>
                    <a:pt x="1151" y="898"/>
                  </a:cubicBezTo>
                  <a:cubicBezTo>
                    <a:pt x="1151" y="926"/>
                    <a:pt x="1151" y="955"/>
                    <a:pt x="1151" y="983"/>
                  </a:cubicBezTo>
                  <a:cubicBezTo>
                    <a:pt x="1039" y="1179"/>
                    <a:pt x="927" y="1348"/>
                    <a:pt x="674" y="1291"/>
                  </a:cubicBezTo>
                  <a:cubicBezTo>
                    <a:pt x="646" y="1291"/>
                    <a:pt x="646" y="1291"/>
                    <a:pt x="618" y="1320"/>
                  </a:cubicBezTo>
                  <a:cubicBezTo>
                    <a:pt x="534" y="1291"/>
                    <a:pt x="450" y="1404"/>
                    <a:pt x="393" y="1263"/>
                  </a:cubicBezTo>
                  <a:cubicBezTo>
                    <a:pt x="365" y="1151"/>
                    <a:pt x="450" y="1123"/>
                    <a:pt x="506" y="1095"/>
                  </a:cubicBezTo>
                  <a:cubicBezTo>
                    <a:pt x="702" y="1011"/>
                    <a:pt x="590" y="926"/>
                    <a:pt x="562" y="814"/>
                  </a:cubicBezTo>
                  <a:cubicBezTo>
                    <a:pt x="478" y="786"/>
                    <a:pt x="365" y="898"/>
                    <a:pt x="337" y="786"/>
                  </a:cubicBezTo>
                  <a:cubicBezTo>
                    <a:pt x="281" y="618"/>
                    <a:pt x="85" y="561"/>
                    <a:pt x="0" y="39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70"/>
            <p:cNvSpPr/>
            <p:nvPr/>
          </p:nvSpPr>
          <p:spPr>
            <a:xfrm>
              <a:off x="2596800" y="916825"/>
              <a:ext cx="18275" cy="26700"/>
            </a:xfrm>
            <a:custGeom>
              <a:avLst/>
              <a:gdLst/>
              <a:ahLst/>
              <a:cxnLst/>
              <a:rect l="l" t="t" r="r" b="b"/>
              <a:pathLst>
                <a:path w="731" h="1068" extrusionOk="0">
                  <a:moveTo>
                    <a:pt x="0" y="702"/>
                  </a:moveTo>
                  <a:cubicBezTo>
                    <a:pt x="197" y="534"/>
                    <a:pt x="365" y="365"/>
                    <a:pt x="197" y="85"/>
                  </a:cubicBezTo>
                  <a:cubicBezTo>
                    <a:pt x="365" y="0"/>
                    <a:pt x="478" y="141"/>
                    <a:pt x="618" y="141"/>
                  </a:cubicBezTo>
                  <a:cubicBezTo>
                    <a:pt x="702" y="169"/>
                    <a:pt x="730" y="253"/>
                    <a:pt x="674" y="337"/>
                  </a:cubicBezTo>
                  <a:cubicBezTo>
                    <a:pt x="618" y="478"/>
                    <a:pt x="534" y="590"/>
                    <a:pt x="394" y="618"/>
                  </a:cubicBezTo>
                  <a:cubicBezTo>
                    <a:pt x="618" y="871"/>
                    <a:pt x="618" y="871"/>
                    <a:pt x="337" y="1067"/>
                  </a:cubicBezTo>
                  <a:cubicBezTo>
                    <a:pt x="225" y="955"/>
                    <a:pt x="0" y="927"/>
                    <a:pt x="0" y="7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70"/>
            <p:cNvSpPr/>
            <p:nvPr/>
          </p:nvSpPr>
          <p:spPr>
            <a:xfrm>
              <a:off x="2605225" y="950500"/>
              <a:ext cx="13350" cy="8450"/>
            </a:xfrm>
            <a:custGeom>
              <a:avLst/>
              <a:gdLst/>
              <a:ahLst/>
              <a:cxnLst/>
              <a:rect l="l" t="t" r="r" b="b"/>
              <a:pathLst>
                <a:path w="534" h="338" extrusionOk="0">
                  <a:moveTo>
                    <a:pt x="141" y="338"/>
                  </a:moveTo>
                  <a:cubicBezTo>
                    <a:pt x="85" y="282"/>
                    <a:pt x="57" y="254"/>
                    <a:pt x="0" y="197"/>
                  </a:cubicBezTo>
                  <a:cubicBezTo>
                    <a:pt x="57" y="113"/>
                    <a:pt x="113" y="29"/>
                    <a:pt x="225" y="1"/>
                  </a:cubicBezTo>
                  <a:cubicBezTo>
                    <a:pt x="253" y="57"/>
                    <a:pt x="309" y="29"/>
                    <a:pt x="365" y="57"/>
                  </a:cubicBezTo>
                  <a:cubicBezTo>
                    <a:pt x="534" y="113"/>
                    <a:pt x="421" y="169"/>
                    <a:pt x="365" y="197"/>
                  </a:cubicBezTo>
                  <a:cubicBezTo>
                    <a:pt x="337" y="338"/>
                    <a:pt x="253" y="338"/>
                    <a:pt x="141" y="3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70"/>
            <p:cNvSpPr/>
            <p:nvPr/>
          </p:nvSpPr>
          <p:spPr>
            <a:xfrm>
              <a:off x="2591175" y="944900"/>
              <a:ext cx="11275" cy="4925"/>
            </a:xfrm>
            <a:custGeom>
              <a:avLst/>
              <a:gdLst/>
              <a:ahLst/>
              <a:cxnLst/>
              <a:rect l="l" t="t" r="r" b="b"/>
              <a:pathLst>
                <a:path w="451" h="197" extrusionOk="0">
                  <a:moveTo>
                    <a:pt x="225" y="141"/>
                  </a:moveTo>
                  <a:cubicBezTo>
                    <a:pt x="141" y="141"/>
                    <a:pt x="85" y="141"/>
                    <a:pt x="1" y="56"/>
                  </a:cubicBezTo>
                  <a:cubicBezTo>
                    <a:pt x="169" y="28"/>
                    <a:pt x="282" y="28"/>
                    <a:pt x="422" y="0"/>
                  </a:cubicBezTo>
                  <a:cubicBezTo>
                    <a:pt x="450" y="28"/>
                    <a:pt x="450" y="28"/>
                    <a:pt x="450" y="56"/>
                  </a:cubicBezTo>
                  <a:cubicBezTo>
                    <a:pt x="422" y="56"/>
                    <a:pt x="422" y="56"/>
                    <a:pt x="422" y="56"/>
                  </a:cubicBezTo>
                  <a:cubicBezTo>
                    <a:pt x="394" y="113"/>
                    <a:pt x="394" y="169"/>
                    <a:pt x="366" y="197"/>
                  </a:cubicBezTo>
                  <a:cubicBezTo>
                    <a:pt x="310" y="197"/>
                    <a:pt x="254" y="169"/>
                    <a:pt x="225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70"/>
            <p:cNvSpPr/>
            <p:nvPr/>
          </p:nvSpPr>
          <p:spPr>
            <a:xfrm>
              <a:off x="2593300" y="929450"/>
              <a:ext cx="3525" cy="4950"/>
            </a:xfrm>
            <a:custGeom>
              <a:avLst/>
              <a:gdLst/>
              <a:ahLst/>
              <a:cxnLst/>
              <a:rect l="l" t="t" r="r" b="b"/>
              <a:pathLst>
                <a:path w="141" h="198" extrusionOk="0">
                  <a:moveTo>
                    <a:pt x="0" y="85"/>
                  </a:moveTo>
                  <a:cubicBezTo>
                    <a:pt x="0" y="29"/>
                    <a:pt x="28" y="1"/>
                    <a:pt x="56" y="29"/>
                  </a:cubicBezTo>
                  <a:cubicBezTo>
                    <a:pt x="140" y="57"/>
                    <a:pt x="112" y="113"/>
                    <a:pt x="140" y="169"/>
                  </a:cubicBezTo>
                  <a:cubicBezTo>
                    <a:pt x="140" y="197"/>
                    <a:pt x="140" y="197"/>
                    <a:pt x="84" y="197"/>
                  </a:cubicBezTo>
                  <a:cubicBezTo>
                    <a:pt x="28" y="169"/>
                    <a:pt x="0" y="141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70"/>
            <p:cNvSpPr/>
            <p:nvPr/>
          </p:nvSpPr>
          <p:spPr>
            <a:xfrm>
              <a:off x="2600300" y="947000"/>
              <a:ext cx="1425" cy="3525"/>
            </a:xfrm>
            <a:custGeom>
              <a:avLst/>
              <a:gdLst/>
              <a:ahLst/>
              <a:cxnLst/>
              <a:rect l="l" t="t" r="r" b="b"/>
              <a:pathLst>
                <a:path w="57" h="141" extrusionOk="0">
                  <a:moveTo>
                    <a:pt x="1" y="141"/>
                  </a:moveTo>
                  <a:cubicBezTo>
                    <a:pt x="1" y="57"/>
                    <a:pt x="1" y="29"/>
                    <a:pt x="57" y="1"/>
                  </a:cubicBezTo>
                  <a:cubicBezTo>
                    <a:pt x="57" y="57"/>
                    <a:pt x="57" y="85"/>
                    <a:pt x="1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70"/>
            <p:cNvSpPr/>
            <p:nvPr/>
          </p:nvSpPr>
          <p:spPr>
            <a:xfrm>
              <a:off x="2575750" y="9119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1"/>
                  </a:moveTo>
                  <a:lnTo>
                    <a:pt x="28" y="1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70"/>
            <p:cNvSpPr/>
            <p:nvPr/>
          </p:nvSpPr>
          <p:spPr>
            <a:xfrm>
              <a:off x="2601700" y="944900"/>
              <a:ext cx="1450" cy="2125"/>
            </a:xfrm>
            <a:custGeom>
              <a:avLst/>
              <a:gdLst/>
              <a:ahLst/>
              <a:cxnLst/>
              <a:rect l="l" t="t" r="r" b="b"/>
              <a:pathLst>
                <a:path w="58" h="85" extrusionOk="0">
                  <a:moveTo>
                    <a:pt x="1" y="85"/>
                  </a:moveTo>
                  <a:lnTo>
                    <a:pt x="1" y="0"/>
                  </a:lnTo>
                  <a:cubicBezTo>
                    <a:pt x="57" y="28"/>
                    <a:pt x="57" y="56"/>
                    <a:pt x="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70"/>
            <p:cNvSpPr/>
            <p:nvPr/>
          </p:nvSpPr>
          <p:spPr>
            <a:xfrm>
              <a:off x="2612950" y="885950"/>
              <a:ext cx="13350" cy="25975"/>
            </a:xfrm>
            <a:custGeom>
              <a:avLst/>
              <a:gdLst/>
              <a:ahLst/>
              <a:cxnLst/>
              <a:rect l="l" t="t" r="r" b="b"/>
              <a:pathLst>
                <a:path w="534" h="1039" extrusionOk="0">
                  <a:moveTo>
                    <a:pt x="534" y="898"/>
                  </a:moveTo>
                  <a:cubicBezTo>
                    <a:pt x="421" y="870"/>
                    <a:pt x="365" y="983"/>
                    <a:pt x="253" y="1039"/>
                  </a:cubicBezTo>
                  <a:cubicBezTo>
                    <a:pt x="169" y="1011"/>
                    <a:pt x="112" y="955"/>
                    <a:pt x="56" y="898"/>
                  </a:cubicBezTo>
                  <a:cubicBezTo>
                    <a:pt x="0" y="814"/>
                    <a:pt x="84" y="786"/>
                    <a:pt x="112" y="758"/>
                  </a:cubicBezTo>
                  <a:cubicBezTo>
                    <a:pt x="225" y="702"/>
                    <a:pt x="309" y="674"/>
                    <a:pt x="309" y="505"/>
                  </a:cubicBezTo>
                  <a:cubicBezTo>
                    <a:pt x="281" y="337"/>
                    <a:pt x="421" y="168"/>
                    <a:pt x="281" y="0"/>
                  </a:cubicBezTo>
                  <a:cubicBezTo>
                    <a:pt x="477" y="28"/>
                    <a:pt x="477" y="140"/>
                    <a:pt x="477" y="253"/>
                  </a:cubicBezTo>
                  <a:cubicBezTo>
                    <a:pt x="477" y="281"/>
                    <a:pt x="477" y="281"/>
                    <a:pt x="477" y="309"/>
                  </a:cubicBezTo>
                  <a:cubicBezTo>
                    <a:pt x="477" y="365"/>
                    <a:pt x="506" y="421"/>
                    <a:pt x="477" y="477"/>
                  </a:cubicBezTo>
                  <a:cubicBezTo>
                    <a:pt x="449" y="477"/>
                    <a:pt x="421" y="505"/>
                    <a:pt x="421" y="505"/>
                  </a:cubicBezTo>
                  <a:cubicBezTo>
                    <a:pt x="365" y="646"/>
                    <a:pt x="477" y="646"/>
                    <a:pt x="534" y="702"/>
                  </a:cubicBezTo>
                  <a:cubicBezTo>
                    <a:pt x="421" y="758"/>
                    <a:pt x="449" y="814"/>
                    <a:pt x="534" y="8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70"/>
            <p:cNvSpPr/>
            <p:nvPr/>
          </p:nvSpPr>
          <p:spPr>
            <a:xfrm>
              <a:off x="2623475" y="888050"/>
              <a:ext cx="13350" cy="11950"/>
            </a:xfrm>
            <a:custGeom>
              <a:avLst/>
              <a:gdLst/>
              <a:ahLst/>
              <a:cxnLst/>
              <a:rect l="l" t="t" r="r" b="b"/>
              <a:pathLst>
                <a:path w="534" h="478" extrusionOk="0">
                  <a:moveTo>
                    <a:pt x="534" y="169"/>
                  </a:moveTo>
                  <a:cubicBezTo>
                    <a:pt x="421" y="421"/>
                    <a:pt x="337" y="477"/>
                    <a:pt x="113" y="393"/>
                  </a:cubicBezTo>
                  <a:cubicBezTo>
                    <a:pt x="85" y="309"/>
                    <a:pt x="0" y="253"/>
                    <a:pt x="56" y="169"/>
                  </a:cubicBezTo>
                  <a:cubicBezTo>
                    <a:pt x="197" y="225"/>
                    <a:pt x="337" y="253"/>
                    <a:pt x="393" y="28"/>
                  </a:cubicBezTo>
                  <a:cubicBezTo>
                    <a:pt x="393" y="28"/>
                    <a:pt x="421" y="0"/>
                    <a:pt x="421" y="0"/>
                  </a:cubicBezTo>
                  <a:cubicBezTo>
                    <a:pt x="449" y="0"/>
                    <a:pt x="449" y="28"/>
                    <a:pt x="478" y="28"/>
                  </a:cubicBezTo>
                  <a:lnTo>
                    <a:pt x="478" y="28"/>
                  </a:lnTo>
                  <a:cubicBezTo>
                    <a:pt x="478" y="56"/>
                    <a:pt x="506" y="84"/>
                    <a:pt x="534" y="113"/>
                  </a:cubicBezTo>
                  <a:cubicBezTo>
                    <a:pt x="534" y="113"/>
                    <a:pt x="534" y="141"/>
                    <a:pt x="534" y="1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70"/>
            <p:cNvSpPr/>
            <p:nvPr/>
          </p:nvSpPr>
          <p:spPr>
            <a:xfrm>
              <a:off x="2631900" y="886650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0" y="0"/>
                  </a:moveTo>
                  <a:cubicBezTo>
                    <a:pt x="28" y="0"/>
                    <a:pt x="28" y="0"/>
                    <a:pt x="56" y="0"/>
                  </a:cubicBezTo>
                  <a:lnTo>
                    <a:pt x="56" y="28"/>
                  </a:lnTo>
                  <a:cubicBezTo>
                    <a:pt x="84" y="28"/>
                    <a:pt x="84" y="28"/>
                    <a:pt x="84" y="56"/>
                  </a:cubicBezTo>
                  <a:cubicBezTo>
                    <a:pt x="84" y="84"/>
                    <a:pt x="84" y="84"/>
                    <a:pt x="56" y="84"/>
                  </a:cubicBezTo>
                  <a:lnTo>
                    <a:pt x="56" y="84"/>
                  </a:lnTo>
                  <a:cubicBezTo>
                    <a:pt x="28" y="56"/>
                    <a:pt x="28" y="28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70"/>
            <p:cNvSpPr/>
            <p:nvPr/>
          </p:nvSpPr>
          <p:spPr>
            <a:xfrm>
              <a:off x="2624875" y="1038250"/>
              <a:ext cx="89150" cy="51250"/>
            </a:xfrm>
            <a:custGeom>
              <a:avLst/>
              <a:gdLst/>
              <a:ahLst/>
              <a:cxnLst/>
              <a:rect l="l" t="t" r="r" b="b"/>
              <a:pathLst>
                <a:path w="3566" h="2050" extrusionOk="0">
                  <a:moveTo>
                    <a:pt x="337" y="955"/>
                  </a:moveTo>
                  <a:cubicBezTo>
                    <a:pt x="309" y="927"/>
                    <a:pt x="309" y="927"/>
                    <a:pt x="281" y="899"/>
                  </a:cubicBezTo>
                  <a:cubicBezTo>
                    <a:pt x="253" y="871"/>
                    <a:pt x="225" y="842"/>
                    <a:pt x="197" y="814"/>
                  </a:cubicBezTo>
                  <a:cubicBezTo>
                    <a:pt x="169" y="674"/>
                    <a:pt x="85" y="618"/>
                    <a:pt x="0" y="534"/>
                  </a:cubicBezTo>
                  <a:cubicBezTo>
                    <a:pt x="0" y="534"/>
                    <a:pt x="0" y="506"/>
                    <a:pt x="0" y="477"/>
                  </a:cubicBezTo>
                  <a:cubicBezTo>
                    <a:pt x="57" y="169"/>
                    <a:pt x="281" y="421"/>
                    <a:pt x="422" y="365"/>
                  </a:cubicBezTo>
                  <a:cubicBezTo>
                    <a:pt x="450" y="365"/>
                    <a:pt x="478" y="393"/>
                    <a:pt x="506" y="393"/>
                  </a:cubicBezTo>
                  <a:cubicBezTo>
                    <a:pt x="618" y="421"/>
                    <a:pt x="758" y="393"/>
                    <a:pt x="871" y="477"/>
                  </a:cubicBezTo>
                  <a:cubicBezTo>
                    <a:pt x="927" y="506"/>
                    <a:pt x="1039" y="534"/>
                    <a:pt x="1095" y="449"/>
                  </a:cubicBezTo>
                  <a:cubicBezTo>
                    <a:pt x="1320" y="113"/>
                    <a:pt x="1516" y="365"/>
                    <a:pt x="1657" y="534"/>
                  </a:cubicBezTo>
                  <a:cubicBezTo>
                    <a:pt x="1853" y="758"/>
                    <a:pt x="1966" y="702"/>
                    <a:pt x="2078" y="477"/>
                  </a:cubicBezTo>
                  <a:cubicBezTo>
                    <a:pt x="2106" y="449"/>
                    <a:pt x="2134" y="449"/>
                    <a:pt x="2162" y="421"/>
                  </a:cubicBezTo>
                  <a:cubicBezTo>
                    <a:pt x="2303" y="309"/>
                    <a:pt x="2274" y="28"/>
                    <a:pt x="2499" y="0"/>
                  </a:cubicBezTo>
                  <a:cubicBezTo>
                    <a:pt x="2555" y="0"/>
                    <a:pt x="2611" y="0"/>
                    <a:pt x="2639" y="28"/>
                  </a:cubicBezTo>
                  <a:cubicBezTo>
                    <a:pt x="2864" y="253"/>
                    <a:pt x="3061" y="506"/>
                    <a:pt x="3145" y="814"/>
                  </a:cubicBezTo>
                  <a:lnTo>
                    <a:pt x="3145" y="814"/>
                  </a:lnTo>
                  <a:cubicBezTo>
                    <a:pt x="3089" y="842"/>
                    <a:pt x="3089" y="927"/>
                    <a:pt x="3061" y="955"/>
                  </a:cubicBezTo>
                  <a:cubicBezTo>
                    <a:pt x="3061" y="983"/>
                    <a:pt x="3061" y="1011"/>
                    <a:pt x="3061" y="1039"/>
                  </a:cubicBezTo>
                  <a:cubicBezTo>
                    <a:pt x="3033" y="1067"/>
                    <a:pt x="2920" y="1123"/>
                    <a:pt x="2976" y="1123"/>
                  </a:cubicBezTo>
                  <a:cubicBezTo>
                    <a:pt x="3117" y="1207"/>
                    <a:pt x="3201" y="1348"/>
                    <a:pt x="3341" y="1432"/>
                  </a:cubicBezTo>
                  <a:cubicBezTo>
                    <a:pt x="3538" y="1544"/>
                    <a:pt x="3566" y="1629"/>
                    <a:pt x="3397" y="1797"/>
                  </a:cubicBezTo>
                  <a:cubicBezTo>
                    <a:pt x="3229" y="1937"/>
                    <a:pt x="3033" y="1965"/>
                    <a:pt x="2864" y="2022"/>
                  </a:cubicBezTo>
                  <a:cubicBezTo>
                    <a:pt x="2836" y="2050"/>
                    <a:pt x="2836" y="2050"/>
                    <a:pt x="2808" y="2050"/>
                  </a:cubicBezTo>
                  <a:cubicBezTo>
                    <a:pt x="2780" y="2022"/>
                    <a:pt x="2752" y="1994"/>
                    <a:pt x="2752" y="1965"/>
                  </a:cubicBezTo>
                  <a:cubicBezTo>
                    <a:pt x="2724" y="1937"/>
                    <a:pt x="2724" y="1909"/>
                    <a:pt x="2696" y="1881"/>
                  </a:cubicBezTo>
                  <a:cubicBezTo>
                    <a:pt x="2668" y="1825"/>
                    <a:pt x="2639" y="1769"/>
                    <a:pt x="2611" y="1741"/>
                  </a:cubicBezTo>
                  <a:cubicBezTo>
                    <a:pt x="2359" y="1713"/>
                    <a:pt x="2303" y="1516"/>
                    <a:pt x="2190" y="1348"/>
                  </a:cubicBezTo>
                  <a:cubicBezTo>
                    <a:pt x="2050" y="1236"/>
                    <a:pt x="1881" y="1179"/>
                    <a:pt x="1741" y="1123"/>
                  </a:cubicBezTo>
                  <a:cubicBezTo>
                    <a:pt x="1629" y="1067"/>
                    <a:pt x="1516" y="1011"/>
                    <a:pt x="1432" y="1179"/>
                  </a:cubicBezTo>
                  <a:cubicBezTo>
                    <a:pt x="1348" y="1376"/>
                    <a:pt x="1264" y="1348"/>
                    <a:pt x="1152" y="1179"/>
                  </a:cubicBezTo>
                  <a:cubicBezTo>
                    <a:pt x="1067" y="1067"/>
                    <a:pt x="927" y="1039"/>
                    <a:pt x="815" y="955"/>
                  </a:cubicBezTo>
                  <a:cubicBezTo>
                    <a:pt x="871" y="1095"/>
                    <a:pt x="787" y="1179"/>
                    <a:pt x="702" y="1264"/>
                  </a:cubicBezTo>
                  <a:cubicBezTo>
                    <a:pt x="674" y="1264"/>
                    <a:pt x="646" y="1264"/>
                    <a:pt x="618" y="1236"/>
                  </a:cubicBezTo>
                  <a:cubicBezTo>
                    <a:pt x="590" y="1236"/>
                    <a:pt x="562" y="1207"/>
                    <a:pt x="562" y="1179"/>
                  </a:cubicBezTo>
                  <a:lnTo>
                    <a:pt x="534" y="1179"/>
                  </a:lnTo>
                  <a:cubicBezTo>
                    <a:pt x="534" y="1151"/>
                    <a:pt x="506" y="1123"/>
                    <a:pt x="478" y="1095"/>
                  </a:cubicBezTo>
                  <a:lnTo>
                    <a:pt x="478" y="1095"/>
                  </a:lnTo>
                  <a:cubicBezTo>
                    <a:pt x="450" y="1095"/>
                    <a:pt x="422" y="1067"/>
                    <a:pt x="422" y="1039"/>
                  </a:cubicBezTo>
                  <a:lnTo>
                    <a:pt x="422" y="1039"/>
                  </a:lnTo>
                  <a:cubicBezTo>
                    <a:pt x="393" y="1011"/>
                    <a:pt x="365" y="983"/>
                    <a:pt x="337" y="95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70"/>
            <p:cNvSpPr/>
            <p:nvPr/>
          </p:nvSpPr>
          <p:spPr>
            <a:xfrm>
              <a:off x="2659275" y="1008075"/>
              <a:ext cx="60375" cy="51250"/>
            </a:xfrm>
            <a:custGeom>
              <a:avLst/>
              <a:gdLst/>
              <a:ahLst/>
              <a:cxnLst/>
              <a:rect l="l" t="t" r="r" b="b"/>
              <a:pathLst>
                <a:path w="2415" h="2050" extrusionOk="0">
                  <a:moveTo>
                    <a:pt x="1769" y="2021"/>
                  </a:moveTo>
                  <a:cubicBezTo>
                    <a:pt x="1769" y="1993"/>
                    <a:pt x="1769" y="1937"/>
                    <a:pt x="1713" y="1909"/>
                  </a:cubicBezTo>
                  <a:cubicBezTo>
                    <a:pt x="1544" y="1909"/>
                    <a:pt x="1516" y="1797"/>
                    <a:pt x="1460" y="1656"/>
                  </a:cubicBezTo>
                  <a:cubicBezTo>
                    <a:pt x="1404" y="1460"/>
                    <a:pt x="1320" y="1263"/>
                    <a:pt x="1067" y="1263"/>
                  </a:cubicBezTo>
                  <a:cubicBezTo>
                    <a:pt x="1039" y="1263"/>
                    <a:pt x="1039" y="1263"/>
                    <a:pt x="1011" y="1263"/>
                  </a:cubicBezTo>
                  <a:cubicBezTo>
                    <a:pt x="1011" y="1235"/>
                    <a:pt x="983" y="1207"/>
                    <a:pt x="955" y="1179"/>
                  </a:cubicBezTo>
                  <a:cubicBezTo>
                    <a:pt x="955" y="1151"/>
                    <a:pt x="955" y="1123"/>
                    <a:pt x="955" y="1123"/>
                  </a:cubicBezTo>
                  <a:cubicBezTo>
                    <a:pt x="955" y="1095"/>
                    <a:pt x="983" y="1095"/>
                    <a:pt x="983" y="1095"/>
                  </a:cubicBezTo>
                  <a:cubicBezTo>
                    <a:pt x="955" y="1095"/>
                    <a:pt x="927" y="1095"/>
                    <a:pt x="898" y="1095"/>
                  </a:cubicBezTo>
                  <a:cubicBezTo>
                    <a:pt x="786" y="1067"/>
                    <a:pt x="674" y="842"/>
                    <a:pt x="534" y="1123"/>
                  </a:cubicBezTo>
                  <a:cubicBezTo>
                    <a:pt x="449" y="1235"/>
                    <a:pt x="140" y="1095"/>
                    <a:pt x="28" y="898"/>
                  </a:cubicBezTo>
                  <a:cubicBezTo>
                    <a:pt x="0" y="730"/>
                    <a:pt x="169" y="814"/>
                    <a:pt x="253" y="758"/>
                  </a:cubicBezTo>
                  <a:cubicBezTo>
                    <a:pt x="309" y="702"/>
                    <a:pt x="449" y="730"/>
                    <a:pt x="534" y="702"/>
                  </a:cubicBezTo>
                  <a:cubicBezTo>
                    <a:pt x="674" y="646"/>
                    <a:pt x="646" y="562"/>
                    <a:pt x="618" y="477"/>
                  </a:cubicBezTo>
                  <a:cubicBezTo>
                    <a:pt x="562" y="477"/>
                    <a:pt x="534" y="505"/>
                    <a:pt x="505" y="533"/>
                  </a:cubicBezTo>
                  <a:cubicBezTo>
                    <a:pt x="477" y="590"/>
                    <a:pt x="393" y="618"/>
                    <a:pt x="393" y="590"/>
                  </a:cubicBezTo>
                  <a:cubicBezTo>
                    <a:pt x="421" y="393"/>
                    <a:pt x="253" y="393"/>
                    <a:pt x="169" y="309"/>
                  </a:cubicBezTo>
                  <a:cubicBezTo>
                    <a:pt x="56" y="168"/>
                    <a:pt x="281" y="112"/>
                    <a:pt x="225" y="0"/>
                  </a:cubicBezTo>
                  <a:cubicBezTo>
                    <a:pt x="337" y="56"/>
                    <a:pt x="449" y="84"/>
                    <a:pt x="562" y="56"/>
                  </a:cubicBezTo>
                  <a:cubicBezTo>
                    <a:pt x="646" y="168"/>
                    <a:pt x="702" y="309"/>
                    <a:pt x="870" y="281"/>
                  </a:cubicBezTo>
                  <a:cubicBezTo>
                    <a:pt x="814" y="421"/>
                    <a:pt x="702" y="477"/>
                    <a:pt x="730" y="618"/>
                  </a:cubicBezTo>
                  <a:cubicBezTo>
                    <a:pt x="814" y="674"/>
                    <a:pt x="842" y="590"/>
                    <a:pt x="898" y="562"/>
                  </a:cubicBezTo>
                  <a:cubicBezTo>
                    <a:pt x="1011" y="477"/>
                    <a:pt x="1095" y="477"/>
                    <a:pt x="1179" y="646"/>
                  </a:cubicBezTo>
                  <a:cubicBezTo>
                    <a:pt x="1235" y="758"/>
                    <a:pt x="1432" y="814"/>
                    <a:pt x="1376" y="1039"/>
                  </a:cubicBezTo>
                  <a:cubicBezTo>
                    <a:pt x="1348" y="1179"/>
                    <a:pt x="1572" y="1123"/>
                    <a:pt x="1685" y="1123"/>
                  </a:cubicBezTo>
                  <a:cubicBezTo>
                    <a:pt x="1628" y="1291"/>
                    <a:pt x="1797" y="1404"/>
                    <a:pt x="1881" y="1348"/>
                  </a:cubicBezTo>
                  <a:cubicBezTo>
                    <a:pt x="2021" y="1320"/>
                    <a:pt x="2106" y="1460"/>
                    <a:pt x="2218" y="1432"/>
                  </a:cubicBezTo>
                  <a:cubicBezTo>
                    <a:pt x="2358" y="1376"/>
                    <a:pt x="2246" y="1628"/>
                    <a:pt x="2386" y="1600"/>
                  </a:cubicBezTo>
                  <a:cubicBezTo>
                    <a:pt x="2386" y="1684"/>
                    <a:pt x="2415" y="1769"/>
                    <a:pt x="2358" y="1797"/>
                  </a:cubicBezTo>
                  <a:cubicBezTo>
                    <a:pt x="2190" y="1909"/>
                    <a:pt x="1993" y="1937"/>
                    <a:pt x="1825" y="2049"/>
                  </a:cubicBezTo>
                  <a:cubicBezTo>
                    <a:pt x="1825" y="2049"/>
                    <a:pt x="1797" y="2049"/>
                    <a:pt x="1769" y="202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70"/>
            <p:cNvSpPr/>
            <p:nvPr/>
          </p:nvSpPr>
          <p:spPr>
            <a:xfrm>
              <a:off x="2694350" y="1056500"/>
              <a:ext cx="41450" cy="40725"/>
            </a:xfrm>
            <a:custGeom>
              <a:avLst/>
              <a:gdLst/>
              <a:ahLst/>
              <a:cxnLst/>
              <a:rect l="l" t="t" r="r" b="b"/>
              <a:pathLst>
                <a:path w="1658" h="1629" extrusionOk="0">
                  <a:moveTo>
                    <a:pt x="1" y="1292"/>
                  </a:moveTo>
                  <a:cubicBezTo>
                    <a:pt x="141" y="1235"/>
                    <a:pt x="197" y="1095"/>
                    <a:pt x="366" y="1123"/>
                  </a:cubicBezTo>
                  <a:cubicBezTo>
                    <a:pt x="506" y="1123"/>
                    <a:pt x="647" y="983"/>
                    <a:pt x="703" y="786"/>
                  </a:cubicBezTo>
                  <a:cubicBezTo>
                    <a:pt x="590" y="674"/>
                    <a:pt x="534" y="870"/>
                    <a:pt x="422" y="842"/>
                  </a:cubicBezTo>
                  <a:cubicBezTo>
                    <a:pt x="422" y="702"/>
                    <a:pt x="450" y="506"/>
                    <a:pt x="225" y="534"/>
                  </a:cubicBezTo>
                  <a:cubicBezTo>
                    <a:pt x="29" y="562"/>
                    <a:pt x="1" y="421"/>
                    <a:pt x="29" y="309"/>
                  </a:cubicBezTo>
                  <a:cubicBezTo>
                    <a:pt x="85" y="169"/>
                    <a:pt x="197" y="281"/>
                    <a:pt x="282" y="309"/>
                  </a:cubicBezTo>
                  <a:cubicBezTo>
                    <a:pt x="310" y="337"/>
                    <a:pt x="310" y="365"/>
                    <a:pt x="338" y="393"/>
                  </a:cubicBezTo>
                  <a:cubicBezTo>
                    <a:pt x="562" y="253"/>
                    <a:pt x="787" y="506"/>
                    <a:pt x="1012" y="393"/>
                  </a:cubicBezTo>
                  <a:cubicBezTo>
                    <a:pt x="1236" y="281"/>
                    <a:pt x="1405" y="141"/>
                    <a:pt x="1573" y="0"/>
                  </a:cubicBezTo>
                  <a:cubicBezTo>
                    <a:pt x="1657" y="56"/>
                    <a:pt x="1629" y="112"/>
                    <a:pt x="1629" y="169"/>
                  </a:cubicBezTo>
                  <a:lnTo>
                    <a:pt x="1629" y="169"/>
                  </a:lnTo>
                  <a:cubicBezTo>
                    <a:pt x="1573" y="197"/>
                    <a:pt x="1601" y="281"/>
                    <a:pt x="1545" y="309"/>
                  </a:cubicBezTo>
                  <a:lnTo>
                    <a:pt x="1545" y="309"/>
                  </a:lnTo>
                  <a:cubicBezTo>
                    <a:pt x="1461" y="365"/>
                    <a:pt x="1489" y="477"/>
                    <a:pt x="1489" y="590"/>
                  </a:cubicBezTo>
                  <a:cubicBezTo>
                    <a:pt x="1376" y="534"/>
                    <a:pt x="1320" y="337"/>
                    <a:pt x="1152" y="477"/>
                  </a:cubicBezTo>
                  <a:cubicBezTo>
                    <a:pt x="1068" y="534"/>
                    <a:pt x="983" y="618"/>
                    <a:pt x="1012" y="674"/>
                  </a:cubicBezTo>
                  <a:cubicBezTo>
                    <a:pt x="1068" y="786"/>
                    <a:pt x="1068" y="899"/>
                    <a:pt x="1012" y="983"/>
                  </a:cubicBezTo>
                  <a:cubicBezTo>
                    <a:pt x="927" y="1067"/>
                    <a:pt x="843" y="1123"/>
                    <a:pt x="703" y="1151"/>
                  </a:cubicBezTo>
                  <a:cubicBezTo>
                    <a:pt x="534" y="1179"/>
                    <a:pt x="422" y="1292"/>
                    <a:pt x="422" y="1488"/>
                  </a:cubicBezTo>
                  <a:cubicBezTo>
                    <a:pt x="254" y="1629"/>
                    <a:pt x="141" y="1460"/>
                    <a:pt x="29" y="1376"/>
                  </a:cubicBezTo>
                  <a:cubicBezTo>
                    <a:pt x="1" y="1348"/>
                    <a:pt x="1" y="1320"/>
                    <a:pt x="1" y="12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70"/>
            <p:cNvSpPr/>
            <p:nvPr/>
          </p:nvSpPr>
          <p:spPr>
            <a:xfrm>
              <a:off x="2700675" y="1058600"/>
              <a:ext cx="2825" cy="3525"/>
            </a:xfrm>
            <a:custGeom>
              <a:avLst/>
              <a:gdLst/>
              <a:ahLst/>
              <a:cxnLst/>
              <a:rect l="l" t="t" r="r" b="b"/>
              <a:pathLst>
                <a:path w="113" h="141" extrusionOk="0">
                  <a:moveTo>
                    <a:pt x="29" y="141"/>
                  </a:moveTo>
                  <a:cubicBezTo>
                    <a:pt x="1" y="85"/>
                    <a:pt x="1" y="0"/>
                    <a:pt x="113" y="0"/>
                  </a:cubicBezTo>
                  <a:cubicBezTo>
                    <a:pt x="113" y="57"/>
                    <a:pt x="113" y="113"/>
                    <a:pt x="29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70"/>
            <p:cNvSpPr/>
            <p:nvPr/>
          </p:nvSpPr>
          <p:spPr>
            <a:xfrm>
              <a:off x="2569425" y="925950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1" y="28"/>
                  </a:moveTo>
                  <a:cubicBezTo>
                    <a:pt x="29" y="28"/>
                    <a:pt x="29" y="0"/>
                    <a:pt x="29" y="0"/>
                  </a:cubicBezTo>
                  <a:cubicBezTo>
                    <a:pt x="29" y="0"/>
                    <a:pt x="29" y="0"/>
                    <a:pt x="57" y="28"/>
                  </a:cubicBezTo>
                  <a:cubicBezTo>
                    <a:pt x="57" y="28"/>
                    <a:pt x="57" y="28"/>
                    <a:pt x="57" y="28"/>
                  </a:cubicBezTo>
                  <a:cubicBezTo>
                    <a:pt x="29" y="28"/>
                    <a:pt x="29" y="28"/>
                    <a:pt x="1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70"/>
            <p:cNvSpPr/>
            <p:nvPr/>
          </p:nvSpPr>
          <p:spPr>
            <a:xfrm>
              <a:off x="2726650" y="101647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0" y="29"/>
                  </a:moveTo>
                  <a:cubicBezTo>
                    <a:pt x="0" y="29"/>
                    <a:pt x="0" y="1"/>
                    <a:pt x="0" y="1"/>
                  </a:cubicBezTo>
                  <a:cubicBezTo>
                    <a:pt x="0" y="1"/>
                    <a:pt x="28" y="1"/>
                    <a:pt x="28" y="1"/>
                  </a:cubicBezTo>
                  <a:cubicBezTo>
                    <a:pt x="56" y="29"/>
                    <a:pt x="28" y="29"/>
                    <a:pt x="0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70"/>
            <p:cNvSpPr/>
            <p:nvPr/>
          </p:nvSpPr>
          <p:spPr>
            <a:xfrm>
              <a:off x="2689450" y="1093000"/>
              <a:ext cx="35125" cy="32300"/>
            </a:xfrm>
            <a:custGeom>
              <a:avLst/>
              <a:gdLst/>
              <a:ahLst/>
              <a:cxnLst/>
              <a:rect l="l" t="t" r="r" b="b"/>
              <a:pathLst>
                <a:path w="1405" h="1292" extrusionOk="0">
                  <a:moveTo>
                    <a:pt x="758" y="1291"/>
                  </a:moveTo>
                  <a:lnTo>
                    <a:pt x="730" y="1291"/>
                  </a:lnTo>
                  <a:lnTo>
                    <a:pt x="702" y="1291"/>
                  </a:lnTo>
                  <a:cubicBezTo>
                    <a:pt x="646" y="1207"/>
                    <a:pt x="590" y="1151"/>
                    <a:pt x="506" y="1151"/>
                  </a:cubicBezTo>
                  <a:cubicBezTo>
                    <a:pt x="478" y="1095"/>
                    <a:pt x="421" y="1067"/>
                    <a:pt x="365" y="1067"/>
                  </a:cubicBezTo>
                  <a:cubicBezTo>
                    <a:pt x="337" y="1039"/>
                    <a:pt x="309" y="1039"/>
                    <a:pt x="281" y="1011"/>
                  </a:cubicBezTo>
                  <a:cubicBezTo>
                    <a:pt x="253" y="955"/>
                    <a:pt x="197" y="955"/>
                    <a:pt x="169" y="927"/>
                  </a:cubicBezTo>
                  <a:cubicBezTo>
                    <a:pt x="141" y="898"/>
                    <a:pt x="141" y="898"/>
                    <a:pt x="141" y="870"/>
                  </a:cubicBezTo>
                  <a:cubicBezTo>
                    <a:pt x="0" y="618"/>
                    <a:pt x="169" y="393"/>
                    <a:pt x="225" y="169"/>
                  </a:cubicBezTo>
                  <a:cubicBezTo>
                    <a:pt x="253" y="0"/>
                    <a:pt x="506" y="56"/>
                    <a:pt x="618" y="112"/>
                  </a:cubicBezTo>
                  <a:cubicBezTo>
                    <a:pt x="786" y="197"/>
                    <a:pt x="927" y="281"/>
                    <a:pt x="1151" y="225"/>
                  </a:cubicBezTo>
                  <a:cubicBezTo>
                    <a:pt x="1236" y="197"/>
                    <a:pt x="1320" y="309"/>
                    <a:pt x="1404" y="393"/>
                  </a:cubicBezTo>
                  <a:cubicBezTo>
                    <a:pt x="1404" y="449"/>
                    <a:pt x="1404" y="505"/>
                    <a:pt x="1404" y="533"/>
                  </a:cubicBezTo>
                  <a:cubicBezTo>
                    <a:pt x="1404" y="618"/>
                    <a:pt x="1404" y="702"/>
                    <a:pt x="1404" y="814"/>
                  </a:cubicBezTo>
                  <a:cubicBezTo>
                    <a:pt x="1376" y="842"/>
                    <a:pt x="1348" y="898"/>
                    <a:pt x="1320" y="927"/>
                  </a:cubicBezTo>
                  <a:cubicBezTo>
                    <a:pt x="1264" y="955"/>
                    <a:pt x="1208" y="955"/>
                    <a:pt x="1179" y="1011"/>
                  </a:cubicBezTo>
                  <a:cubicBezTo>
                    <a:pt x="1151" y="1011"/>
                    <a:pt x="1123" y="1039"/>
                    <a:pt x="1123" y="1095"/>
                  </a:cubicBezTo>
                  <a:cubicBezTo>
                    <a:pt x="1095" y="1095"/>
                    <a:pt x="1067" y="1123"/>
                    <a:pt x="1039" y="1151"/>
                  </a:cubicBezTo>
                  <a:cubicBezTo>
                    <a:pt x="983" y="1151"/>
                    <a:pt x="927" y="1179"/>
                    <a:pt x="899" y="1235"/>
                  </a:cubicBezTo>
                  <a:cubicBezTo>
                    <a:pt x="843" y="1235"/>
                    <a:pt x="814" y="1235"/>
                    <a:pt x="758" y="12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70"/>
            <p:cNvSpPr/>
            <p:nvPr/>
          </p:nvSpPr>
          <p:spPr>
            <a:xfrm>
              <a:off x="2677525" y="1089475"/>
              <a:ext cx="47050" cy="25300"/>
            </a:xfrm>
            <a:custGeom>
              <a:avLst/>
              <a:gdLst/>
              <a:ahLst/>
              <a:cxnLst/>
              <a:rect l="l" t="t" r="r" b="b"/>
              <a:pathLst>
                <a:path w="1882" h="1012" extrusionOk="0">
                  <a:moveTo>
                    <a:pt x="1881" y="534"/>
                  </a:moveTo>
                  <a:cubicBezTo>
                    <a:pt x="1741" y="534"/>
                    <a:pt x="1628" y="310"/>
                    <a:pt x="1432" y="478"/>
                  </a:cubicBezTo>
                  <a:cubicBezTo>
                    <a:pt x="1376" y="534"/>
                    <a:pt x="1235" y="450"/>
                    <a:pt x="1179" y="394"/>
                  </a:cubicBezTo>
                  <a:cubicBezTo>
                    <a:pt x="1095" y="310"/>
                    <a:pt x="1011" y="310"/>
                    <a:pt x="898" y="281"/>
                  </a:cubicBezTo>
                  <a:cubicBezTo>
                    <a:pt x="758" y="281"/>
                    <a:pt x="674" y="310"/>
                    <a:pt x="730" y="506"/>
                  </a:cubicBezTo>
                  <a:cubicBezTo>
                    <a:pt x="758" y="590"/>
                    <a:pt x="758" y="674"/>
                    <a:pt x="674" y="759"/>
                  </a:cubicBezTo>
                  <a:cubicBezTo>
                    <a:pt x="590" y="815"/>
                    <a:pt x="618" y="927"/>
                    <a:pt x="618" y="1011"/>
                  </a:cubicBezTo>
                  <a:lnTo>
                    <a:pt x="590" y="1011"/>
                  </a:lnTo>
                  <a:lnTo>
                    <a:pt x="562" y="1011"/>
                  </a:lnTo>
                  <a:cubicBezTo>
                    <a:pt x="533" y="983"/>
                    <a:pt x="505" y="955"/>
                    <a:pt x="477" y="955"/>
                  </a:cubicBezTo>
                  <a:cubicBezTo>
                    <a:pt x="449" y="899"/>
                    <a:pt x="421" y="871"/>
                    <a:pt x="393" y="815"/>
                  </a:cubicBezTo>
                  <a:cubicBezTo>
                    <a:pt x="337" y="703"/>
                    <a:pt x="225" y="646"/>
                    <a:pt x="112" y="590"/>
                  </a:cubicBezTo>
                  <a:lnTo>
                    <a:pt x="112" y="590"/>
                  </a:lnTo>
                  <a:cubicBezTo>
                    <a:pt x="84" y="562"/>
                    <a:pt x="112" y="534"/>
                    <a:pt x="112" y="506"/>
                  </a:cubicBezTo>
                  <a:cubicBezTo>
                    <a:pt x="112" y="450"/>
                    <a:pt x="56" y="506"/>
                    <a:pt x="56" y="450"/>
                  </a:cubicBezTo>
                  <a:cubicBezTo>
                    <a:pt x="28" y="422"/>
                    <a:pt x="0" y="338"/>
                    <a:pt x="56" y="338"/>
                  </a:cubicBezTo>
                  <a:cubicBezTo>
                    <a:pt x="253" y="253"/>
                    <a:pt x="449" y="113"/>
                    <a:pt x="674" y="29"/>
                  </a:cubicBezTo>
                  <a:cubicBezTo>
                    <a:pt x="870" y="1"/>
                    <a:pt x="927" y="225"/>
                    <a:pt x="1095" y="169"/>
                  </a:cubicBezTo>
                  <a:cubicBezTo>
                    <a:pt x="1235" y="225"/>
                    <a:pt x="1376" y="338"/>
                    <a:pt x="1544" y="310"/>
                  </a:cubicBezTo>
                  <a:cubicBezTo>
                    <a:pt x="1685" y="310"/>
                    <a:pt x="1853" y="338"/>
                    <a:pt x="1881" y="5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70"/>
            <p:cNvSpPr/>
            <p:nvPr/>
          </p:nvSpPr>
          <p:spPr>
            <a:xfrm>
              <a:off x="2709800" y="1088075"/>
              <a:ext cx="7750" cy="4950"/>
            </a:xfrm>
            <a:custGeom>
              <a:avLst/>
              <a:gdLst/>
              <a:ahLst/>
              <a:cxnLst/>
              <a:rect l="l" t="t" r="r" b="b"/>
              <a:pathLst>
                <a:path w="310" h="198" extrusionOk="0">
                  <a:moveTo>
                    <a:pt x="0" y="113"/>
                  </a:moveTo>
                  <a:cubicBezTo>
                    <a:pt x="57" y="29"/>
                    <a:pt x="141" y="29"/>
                    <a:pt x="197" y="1"/>
                  </a:cubicBezTo>
                  <a:cubicBezTo>
                    <a:pt x="253" y="1"/>
                    <a:pt x="309" y="1"/>
                    <a:pt x="281" y="57"/>
                  </a:cubicBezTo>
                  <a:cubicBezTo>
                    <a:pt x="281" y="85"/>
                    <a:pt x="253" y="141"/>
                    <a:pt x="253" y="141"/>
                  </a:cubicBezTo>
                  <a:cubicBezTo>
                    <a:pt x="169" y="169"/>
                    <a:pt x="85" y="197"/>
                    <a:pt x="0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70"/>
            <p:cNvSpPr/>
            <p:nvPr/>
          </p:nvSpPr>
          <p:spPr>
            <a:xfrm>
              <a:off x="2590475" y="959625"/>
              <a:ext cx="2150" cy="2150"/>
            </a:xfrm>
            <a:custGeom>
              <a:avLst/>
              <a:gdLst/>
              <a:ahLst/>
              <a:cxnLst/>
              <a:rect l="l" t="t" r="r" b="b"/>
              <a:pathLst>
                <a:path w="86" h="86" extrusionOk="0">
                  <a:moveTo>
                    <a:pt x="85" y="57"/>
                  </a:moveTo>
                  <a:cubicBezTo>
                    <a:pt x="85" y="85"/>
                    <a:pt x="57" y="85"/>
                    <a:pt x="29" y="57"/>
                  </a:cubicBezTo>
                  <a:cubicBezTo>
                    <a:pt x="29" y="57"/>
                    <a:pt x="1" y="29"/>
                    <a:pt x="1" y="1"/>
                  </a:cubicBezTo>
                  <a:cubicBezTo>
                    <a:pt x="29" y="1"/>
                    <a:pt x="57" y="1"/>
                    <a:pt x="57" y="1"/>
                  </a:cubicBezTo>
                  <a:cubicBezTo>
                    <a:pt x="85" y="1"/>
                    <a:pt x="85" y="29"/>
                    <a:pt x="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70"/>
            <p:cNvSpPr/>
            <p:nvPr/>
          </p:nvSpPr>
          <p:spPr>
            <a:xfrm>
              <a:off x="2648725" y="1070525"/>
              <a:ext cx="46350" cy="27400"/>
            </a:xfrm>
            <a:custGeom>
              <a:avLst/>
              <a:gdLst/>
              <a:ahLst/>
              <a:cxnLst/>
              <a:rect l="l" t="t" r="r" b="b"/>
              <a:pathLst>
                <a:path w="1854" h="1096" extrusionOk="0">
                  <a:moveTo>
                    <a:pt x="1264" y="29"/>
                  </a:moveTo>
                  <a:cubicBezTo>
                    <a:pt x="1405" y="29"/>
                    <a:pt x="1545" y="29"/>
                    <a:pt x="1405" y="197"/>
                  </a:cubicBezTo>
                  <a:cubicBezTo>
                    <a:pt x="1377" y="281"/>
                    <a:pt x="1433" y="338"/>
                    <a:pt x="1461" y="309"/>
                  </a:cubicBezTo>
                  <a:cubicBezTo>
                    <a:pt x="1685" y="281"/>
                    <a:pt x="1770" y="450"/>
                    <a:pt x="1826" y="590"/>
                  </a:cubicBezTo>
                  <a:cubicBezTo>
                    <a:pt x="1798" y="590"/>
                    <a:pt x="1854" y="590"/>
                    <a:pt x="1798" y="590"/>
                  </a:cubicBezTo>
                  <a:cubicBezTo>
                    <a:pt x="1433" y="618"/>
                    <a:pt x="1124" y="787"/>
                    <a:pt x="927" y="1096"/>
                  </a:cubicBezTo>
                  <a:cubicBezTo>
                    <a:pt x="815" y="1039"/>
                    <a:pt x="759" y="927"/>
                    <a:pt x="647" y="927"/>
                  </a:cubicBezTo>
                  <a:lnTo>
                    <a:pt x="591" y="843"/>
                  </a:lnTo>
                  <a:cubicBezTo>
                    <a:pt x="562" y="815"/>
                    <a:pt x="534" y="815"/>
                    <a:pt x="534" y="787"/>
                  </a:cubicBezTo>
                  <a:cubicBezTo>
                    <a:pt x="506" y="759"/>
                    <a:pt x="478" y="731"/>
                    <a:pt x="450" y="703"/>
                  </a:cubicBezTo>
                  <a:cubicBezTo>
                    <a:pt x="422" y="703"/>
                    <a:pt x="394" y="674"/>
                    <a:pt x="366" y="646"/>
                  </a:cubicBezTo>
                  <a:cubicBezTo>
                    <a:pt x="366" y="618"/>
                    <a:pt x="338" y="590"/>
                    <a:pt x="310" y="590"/>
                  </a:cubicBezTo>
                  <a:cubicBezTo>
                    <a:pt x="282" y="562"/>
                    <a:pt x="254" y="534"/>
                    <a:pt x="226" y="506"/>
                  </a:cubicBezTo>
                  <a:cubicBezTo>
                    <a:pt x="198" y="478"/>
                    <a:pt x="198" y="450"/>
                    <a:pt x="169" y="450"/>
                  </a:cubicBezTo>
                  <a:lnTo>
                    <a:pt x="169" y="450"/>
                  </a:lnTo>
                  <a:cubicBezTo>
                    <a:pt x="141" y="422"/>
                    <a:pt x="113" y="394"/>
                    <a:pt x="85" y="366"/>
                  </a:cubicBezTo>
                  <a:lnTo>
                    <a:pt x="85" y="366"/>
                  </a:lnTo>
                  <a:cubicBezTo>
                    <a:pt x="57" y="366"/>
                    <a:pt x="29" y="338"/>
                    <a:pt x="29" y="309"/>
                  </a:cubicBezTo>
                  <a:lnTo>
                    <a:pt x="29" y="309"/>
                  </a:lnTo>
                  <a:cubicBezTo>
                    <a:pt x="1" y="281"/>
                    <a:pt x="1" y="281"/>
                    <a:pt x="1" y="253"/>
                  </a:cubicBezTo>
                  <a:cubicBezTo>
                    <a:pt x="1" y="225"/>
                    <a:pt x="1" y="225"/>
                    <a:pt x="1" y="225"/>
                  </a:cubicBezTo>
                  <a:cubicBezTo>
                    <a:pt x="198" y="1"/>
                    <a:pt x="450" y="1"/>
                    <a:pt x="731" y="29"/>
                  </a:cubicBezTo>
                  <a:cubicBezTo>
                    <a:pt x="787" y="29"/>
                    <a:pt x="815" y="85"/>
                    <a:pt x="871" y="113"/>
                  </a:cubicBezTo>
                  <a:cubicBezTo>
                    <a:pt x="956" y="169"/>
                    <a:pt x="731" y="309"/>
                    <a:pt x="956" y="309"/>
                  </a:cubicBezTo>
                  <a:cubicBezTo>
                    <a:pt x="1124" y="309"/>
                    <a:pt x="1180" y="225"/>
                    <a:pt x="1236" y="85"/>
                  </a:cubicBezTo>
                  <a:cubicBezTo>
                    <a:pt x="1236" y="57"/>
                    <a:pt x="1264" y="29"/>
                    <a:pt x="1264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70"/>
            <p:cNvSpPr/>
            <p:nvPr/>
          </p:nvSpPr>
          <p:spPr>
            <a:xfrm>
              <a:off x="2671900" y="1083875"/>
              <a:ext cx="22475" cy="20375"/>
            </a:xfrm>
            <a:custGeom>
              <a:avLst/>
              <a:gdLst/>
              <a:ahLst/>
              <a:cxnLst/>
              <a:rect l="l" t="t" r="r" b="b"/>
              <a:pathLst>
                <a:path w="899" h="815" extrusionOk="0">
                  <a:moveTo>
                    <a:pt x="0" y="562"/>
                  </a:moveTo>
                  <a:cubicBezTo>
                    <a:pt x="197" y="56"/>
                    <a:pt x="309" y="0"/>
                    <a:pt x="899" y="56"/>
                  </a:cubicBezTo>
                  <a:cubicBezTo>
                    <a:pt x="899" y="84"/>
                    <a:pt x="899" y="84"/>
                    <a:pt x="899" y="112"/>
                  </a:cubicBezTo>
                  <a:cubicBezTo>
                    <a:pt x="871" y="169"/>
                    <a:pt x="787" y="140"/>
                    <a:pt x="730" y="169"/>
                  </a:cubicBezTo>
                  <a:cubicBezTo>
                    <a:pt x="787" y="169"/>
                    <a:pt x="871" y="140"/>
                    <a:pt x="899" y="197"/>
                  </a:cubicBezTo>
                  <a:cubicBezTo>
                    <a:pt x="899" y="225"/>
                    <a:pt x="899" y="225"/>
                    <a:pt x="899" y="253"/>
                  </a:cubicBezTo>
                  <a:cubicBezTo>
                    <a:pt x="899" y="253"/>
                    <a:pt x="843" y="281"/>
                    <a:pt x="843" y="281"/>
                  </a:cubicBezTo>
                  <a:cubicBezTo>
                    <a:pt x="787" y="505"/>
                    <a:pt x="618" y="562"/>
                    <a:pt x="422" y="534"/>
                  </a:cubicBezTo>
                  <a:cubicBezTo>
                    <a:pt x="365" y="534"/>
                    <a:pt x="281" y="562"/>
                    <a:pt x="337" y="646"/>
                  </a:cubicBezTo>
                  <a:cubicBezTo>
                    <a:pt x="337" y="674"/>
                    <a:pt x="393" y="674"/>
                    <a:pt x="422" y="674"/>
                  </a:cubicBezTo>
                  <a:lnTo>
                    <a:pt x="422" y="674"/>
                  </a:lnTo>
                  <a:cubicBezTo>
                    <a:pt x="393" y="730"/>
                    <a:pt x="365" y="786"/>
                    <a:pt x="337" y="814"/>
                  </a:cubicBezTo>
                  <a:cubicBezTo>
                    <a:pt x="281" y="786"/>
                    <a:pt x="225" y="758"/>
                    <a:pt x="141" y="758"/>
                  </a:cubicBezTo>
                  <a:cubicBezTo>
                    <a:pt x="113" y="730"/>
                    <a:pt x="85" y="702"/>
                    <a:pt x="85" y="674"/>
                  </a:cubicBezTo>
                  <a:lnTo>
                    <a:pt x="85" y="674"/>
                  </a:lnTo>
                  <a:cubicBezTo>
                    <a:pt x="57" y="674"/>
                    <a:pt x="29" y="646"/>
                    <a:pt x="0" y="618"/>
                  </a:cubicBezTo>
                  <a:lnTo>
                    <a:pt x="0" y="618"/>
                  </a:lnTo>
                  <a:cubicBezTo>
                    <a:pt x="0" y="590"/>
                    <a:pt x="0" y="562"/>
                    <a:pt x="0" y="56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70"/>
            <p:cNvSpPr/>
            <p:nvPr/>
          </p:nvSpPr>
          <p:spPr>
            <a:xfrm>
              <a:off x="2745600" y="851550"/>
              <a:ext cx="4925" cy="10550"/>
            </a:xfrm>
            <a:custGeom>
              <a:avLst/>
              <a:gdLst/>
              <a:ahLst/>
              <a:cxnLst/>
              <a:rect l="l" t="t" r="r" b="b"/>
              <a:pathLst>
                <a:path w="197" h="422" extrusionOk="0">
                  <a:moveTo>
                    <a:pt x="197" y="365"/>
                  </a:moveTo>
                  <a:cubicBezTo>
                    <a:pt x="141" y="365"/>
                    <a:pt x="0" y="421"/>
                    <a:pt x="85" y="253"/>
                  </a:cubicBezTo>
                  <a:cubicBezTo>
                    <a:pt x="113" y="169"/>
                    <a:pt x="85" y="85"/>
                    <a:pt x="85" y="0"/>
                  </a:cubicBezTo>
                  <a:cubicBezTo>
                    <a:pt x="85" y="0"/>
                    <a:pt x="113" y="28"/>
                    <a:pt x="141" y="28"/>
                  </a:cubicBezTo>
                  <a:cubicBezTo>
                    <a:pt x="141" y="85"/>
                    <a:pt x="141" y="141"/>
                    <a:pt x="197" y="169"/>
                  </a:cubicBezTo>
                  <a:cubicBezTo>
                    <a:pt x="197" y="225"/>
                    <a:pt x="197" y="309"/>
                    <a:pt x="197" y="36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70"/>
            <p:cNvSpPr/>
            <p:nvPr/>
          </p:nvSpPr>
          <p:spPr>
            <a:xfrm>
              <a:off x="2617150" y="1029125"/>
              <a:ext cx="23200" cy="23175"/>
            </a:xfrm>
            <a:custGeom>
              <a:avLst/>
              <a:gdLst/>
              <a:ahLst/>
              <a:cxnLst/>
              <a:rect l="l" t="t" r="r" b="b"/>
              <a:pathLst>
                <a:path w="928" h="927" extrusionOk="0">
                  <a:moveTo>
                    <a:pt x="731" y="758"/>
                  </a:moveTo>
                  <a:cubicBezTo>
                    <a:pt x="674" y="842"/>
                    <a:pt x="618" y="927"/>
                    <a:pt x="562" y="842"/>
                  </a:cubicBezTo>
                  <a:cubicBezTo>
                    <a:pt x="450" y="702"/>
                    <a:pt x="366" y="730"/>
                    <a:pt x="309" y="842"/>
                  </a:cubicBezTo>
                  <a:cubicBezTo>
                    <a:pt x="281" y="842"/>
                    <a:pt x="253" y="842"/>
                    <a:pt x="225" y="842"/>
                  </a:cubicBezTo>
                  <a:cubicBezTo>
                    <a:pt x="197" y="814"/>
                    <a:pt x="197" y="786"/>
                    <a:pt x="169" y="758"/>
                  </a:cubicBezTo>
                  <a:cubicBezTo>
                    <a:pt x="141" y="674"/>
                    <a:pt x="113" y="590"/>
                    <a:pt x="29" y="562"/>
                  </a:cubicBezTo>
                  <a:cubicBezTo>
                    <a:pt x="29" y="534"/>
                    <a:pt x="29" y="506"/>
                    <a:pt x="29" y="478"/>
                  </a:cubicBezTo>
                  <a:cubicBezTo>
                    <a:pt x="1" y="478"/>
                    <a:pt x="1" y="449"/>
                    <a:pt x="1" y="421"/>
                  </a:cubicBezTo>
                  <a:cubicBezTo>
                    <a:pt x="1" y="421"/>
                    <a:pt x="1" y="393"/>
                    <a:pt x="1" y="393"/>
                  </a:cubicBezTo>
                  <a:cubicBezTo>
                    <a:pt x="57" y="337"/>
                    <a:pt x="225" y="393"/>
                    <a:pt x="169" y="197"/>
                  </a:cubicBezTo>
                  <a:cubicBezTo>
                    <a:pt x="141" y="113"/>
                    <a:pt x="309" y="28"/>
                    <a:pt x="422" y="0"/>
                  </a:cubicBezTo>
                  <a:cubicBezTo>
                    <a:pt x="506" y="0"/>
                    <a:pt x="590" y="0"/>
                    <a:pt x="674" y="0"/>
                  </a:cubicBezTo>
                  <a:cubicBezTo>
                    <a:pt x="815" y="0"/>
                    <a:pt x="927" y="56"/>
                    <a:pt x="843" y="225"/>
                  </a:cubicBezTo>
                  <a:cubicBezTo>
                    <a:pt x="787" y="421"/>
                    <a:pt x="843" y="618"/>
                    <a:pt x="731" y="75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70"/>
            <p:cNvSpPr/>
            <p:nvPr/>
          </p:nvSpPr>
          <p:spPr>
            <a:xfrm>
              <a:off x="2680325" y="1104225"/>
              <a:ext cx="7050" cy="5625"/>
            </a:xfrm>
            <a:custGeom>
              <a:avLst/>
              <a:gdLst/>
              <a:ahLst/>
              <a:cxnLst/>
              <a:rect l="l" t="t" r="r" b="b"/>
              <a:pathLst>
                <a:path w="282" h="225" extrusionOk="0">
                  <a:moveTo>
                    <a:pt x="0" y="0"/>
                  </a:moveTo>
                  <a:cubicBezTo>
                    <a:pt x="281" y="0"/>
                    <a:pt x="281" y="0"/>
                    <a:pt x="281" y="225"/>
                  </a:cubicBezTo>
                  <a:cubicBezTo>
                    <a:pt x="253" y="225"/>
                    <a:pt x="197" y="225"/>
                    <a:pt x="169" y="197"/>
                  </a:cubicBezTo>
                  <a:cubicBezTo>
                    <a:pt x="141" y="169"/>
                    <a:pt x="113" y="169"/>
                    <a:pt x="85" y="141"/>
                  </a:cubicBezTo>
                  <a:cubicBezTo>
                    <a:pt x="56" y="113"/>
                    <a:pt x="28" y="84"/>
                    <a:pt x="28" y="84"/>
                  </a:cubicBezTo>
                  <a:cubicBezTo>
                    <a:pt x="0" y="56"/>
                    <a:pt x="0" y="28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70"/>
            <p:cNvSpPr/>
            <p:nvPr/>
          </p:nvSpPr>
          <p:spPr>
            <a:xfrm>
              <a:off x="2732950" y="1060700"/>
              <a:ext cx="2150" cy="3525"/>
            </a:xfrm>
            <a:custGeom>
              <a:avLst/>
              <a:gdLst/>
              <a:ahLst/>
              <a:cxnLst/>
              <a:rect l="l" t="t" r="r" b="b"/>
              <a:pathLst>
                <a:path w="86" h="141" extrusionOk="0">
                  <a:moveTo>
                    <a:pt x="1" y="141"/>
                  </a:moveTo>
                  <a:cubicBezTo>
                    <a:pt x="1" y="85"/>
                    <a:pt x="29" y="29"/>
                    <a:pt x="85" y="1"/>
                  </a:cubicBezTo>
                  <a:cubicBezTo>
                    <a:pt x="85" y="29"/>
                    <a:pt x="85" y="85"/>
                    <a:pt x="85" y="113"/>
                  </a:cubicBezTo>
                  <a:cubicBezTo>
                    <a:pt x="57" y="141"/>
                    <a:pt x="29" y="141"/>
                    <a:pt x="1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70"/>
            <p:cNvSpPr/>
            <p:nvPr/>
          </p:nvSpPr>
          <p:spPr>
            <a:xfrm>
              <a:off x="2592600" y="1003850"/>
              <a:ext cx="2825" cy="4250"/>
            </a:xfrm>
            <a:custGeom>
              <a:avLst/>
              <a:gdLst/>
              <a:ahLst/>
              <a:cxnLst/>
              <a:rect l="l" t="t" r="r" b="b"/>
              <a:pathLst>
                <a:path w="113" h="170" extrusionOk="0">
                  <a:moveTo>
                    <a:pt x="84" y="169"/>
                  </a:moveTo>
                  <a:cubicBezTo>
                    <a:pt x="56" y="169"/>
                    <a:pt x="28" y="169"/>
                    <a:pt x="28" y="169"/>
                  </a:cubicBezTo>
                  <a:cubicBezTo>
                    <a:pt x="28" y="113"/>
                    <a:pt x="0" y="85"/>
                    <a:pt x="0" y="29"/>
                  </a:cubicBezTo>
                  <a:lnTo>
                    <a:pt x="28" y="29"/>
                  </a:lnTo>
                  <a:cubicBezTo>
                    <a:pt x="112" y="1"/>
                    <a:pt x="112" y="57"/>
                    <a:pt x="112" y="141"/>
                  </a:cubicBezTo>
                  <a:cubicBezTo>
                    <a:pt x="112" y="141"/>
                    <a:pt x="84" y="169"/>
                    <a:pt x="84" y="1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70"/>
            <p:cNvSpPr/>
            <p:nvPr/>
          </p:nvSpPr>
          <p:spPr>
            <a:xfrm>
              <a:off x="2594700" y="1003850"/>
              <a:ext cx="32300" cy="36525"/>
            </a:xfrm>
            <a:custGeom>
              <a:avLst/>
              <a:gdLst/>
              <a:ahLst/>
              <a:cxnLst/>
              <a:rect l="l" t="t" r="r" b="b"/>
              <a:pathLst>
                <a:path w="1292" h="1461" extrusionOk="0">
                  <a:moveTo>
                    <a:pt x="1264" y="1067"/>
                  </a:moveTo>
                  <a:cubicBezTo>
                    <a:pt x="1207" y="1124"/>
                    <a:pt x="1151" y="1180"/>
                    <a:pt x="1095" y="1236"/>
                  </a:cubicBezTo>
                  <a:cubicBezTo>
                    <a:pt x="1151" y="1320"/>
                    <a:pt x="1264" y="1264"/>
                    <a:pt x="1292" y="1404"/>
                  </a:cubicBezTo>
                  <a:cubicBezTo>
                    <a:pt x="1151" y="1404"/>
                    <a:pt x="1039" y="1404"/>
                    <a:pt x="927" y="1432"/>
                  </a:cubicBezTo>
                  <a:cubicBezTo>
                    <a:pt x="899" y="1460"/>
                    <a:pt x="871" y="1460"/>
                    <a:pt x="842" y="1432"/>
                  </a:cubicBezTo>
                  <a:lnTo>
                    <a:pt x="842" y="1432"/>
                  </a:lnTo>
                  <a:cubicBezTo>
                    <a:pt x="786" y="1320"/>
                    <a:pt x="842" y="1152"/>
                    <a:pt x="646" y="1152"/>
                  </a:cubicBezTo>
                  <a:cubicBezTo>
                    <a:pt x="618" y="1124"/>
                    <a:pt x="590" y="1095"/>
                    <a:pt x="562" y="1067"/>
                  </a:cubicBezTo>
                  <a:cubicBezTo>
                    <a:pt x="534" y="1067"/>
                    <a:pt x="534" y="1039"/>
                    <a:pt x="506" y="1011"/>
                  </a:cubicBezTo>
                  <a:cubicBezTo>
                    <a:pt x="506" y="955"/>
                    <a:pt x="478" y="899"/>
                    <a:pt x="421" y="871"/>
                  </a:cubicBezTo>
                  <a:cubicBezTo>
                    <a:pt x="393" y="843"/>
                    <a:pt x="393" y="815"/>
                    <a:pt x="365" y="787"/>
                  </a:cubicBezTo>
                  <a:cubicBezTo>
                    <a:pt x="365" y="731"/>
                    <a:pt x="337" y="674"/>
                    <a:pt x="281" y="646"/>
                  </a:cubicBezTo>
                  <a:cubicBezTo>
                    <a:pt x="253" y="646"/>
                    <a:pt x="253" y="618"/>
                    <a:pt x="225" y="590"/>
                  </a:cubicBezTo>
                  <a:cubicBezTo>
                    <a:pt x="225" y="534"/>
                    <a:pt x="197" y="478"/>
                    <a:pt x="141" y="450"/>
                  </a:cubicBezTo>
                  <a:cubicBezTo>
                    <a:pt x="113" y="422"/>
                    <a:pt x="113" y="394"/>
                    <a:pt x="84" y="366"/>
                  </a:cubicBezTo>
                  <a:cubicBezTo>
                    <a:pt x="56" y="337"/>
                    <a:pt x="28" y="309"/>
                    <a:pt x="28" y="309"/>
                  </a:cubicBezTo>
                  <a:cubicBezTo>
                    <a:pt x="0" y="281"/>
                    <a:pt x="0" y="253"/>
                    <a:pt x="0" y="225"/>
                  </a:cubicBezTo>
                  <a:cubicBezTo>
                    <a:pt x="0" y="225"/>
                    <a:pt x="0" y="197"/>
                    <a:pt x="0" y="169"/>
                  </a:cubicBezTo>
                  <a:lnTo>
                    <a:pt x="0" y="169"/>
                  </a:lnTo>
                  <a:cubicBezTo>
                    <a:pt x="169" y="85"/>
                    <a:pt x="365" y="225"/>
                    <a:pt x="562" y="85"/>
                  </a:cubicBezTo>
                  <a:cubicBezTo>
                    <a:pt x="646" y="1"/>
                    <a:pt x="758" y="169"/>
                    <a:pt x="814" y="309"/>
                  </a:cubicBezTo>
                  <a:cubicBezTo>
                    <a:pt x="786" y="197"/>
                    <a:pt x="814" y="141"/>
                    <a:pt x="899" y="85"/>
                  </a:cubicBezTo>
                  <a:cubicBezTo>
                    <a:pt x="927" y="57"/>
                    <a:pt x="955" y="85"/>
                    <a:pt x="983" y="85"/>
                  </a:cubicBezTo>
                  <a:cubicBezTo>
                    <a:pt x="1264" y="197"/>
                    <a:pt x="1151" y="422"/>
                    <a:pt x="1095" y="534"/>
                  </a:cubicBezTo>
                  <a:cubicBezTo>
                    <a:pt x="927" y="815"/>
                    <a:pt x="955" y="983"/>
                    <a:pt x="1264" y="106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70"/>
            <p:cNvSpPr/>
            <p:nvPr/>
          </p:nvSpPr>
          <p:spPr>
            <a:xfrm>
              <a:off x="2610825" y="1031925"/>
              <a:ext cx="6350" cy="7750"/>
            </a:xfrm>
            <a:custGeom>
              <a:avLst/>
              <a:gdLst/>
              <a:ahLst/>
              <a:cxnLst/>
              <a:rect l="l" t="t" r="r" b="b"/>
              <a:pathLst>
                <a:path w="254" h="310" extrusionOk="0">
                  <a:moveTo>
                    <a:pt x="1" y="29"/>
                  </a:moveTo>
                  <a:cubicBezTo>
                    <a:pt x="254" y="1"/>
                    <a:pt x="254" y="1"/>
                    <a:pt x="197" y="309"/>
                  </a:cubicBezTo>
                  <a:cubicBezTo>
                    <a:pt x="169" y="309"/>
                    <a:pt x="141" y="309"/>
                    <a:pt x="141" y="309"/>
                  </a:cubicBezTo>
                  <a:cubicBezTo>
                    <a:pt x="113" y="281"/>
                    <a:pt x="85" y="253"/>
                    <a:pt x="57" y="225"/>
                  </a:cubicBezTo>
                  <a:cubicBezTo>
                    <a:pt x="57" y="197"/>
                    <a:pt x="57" y="197"/>
                    <a:pt x="57" y="169"/>
                  </a:cubicBezTo>
                  <a:cubicBezTo>
                    <a:pt x="29" y="141"/>
                    <a:pt x="1" y="113"/>
                    <a:pt x="1" y="85"/>
                  </a:cubicBezTo>
                  <a:cubicBezTo>
                    <a:pt x="1" y="57"/>
                    <a:pt x="1" y="57"/>
                    <a:pt x="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70"/>
            <p:cNvSpPr/>
            <p:nvPr/>
          </p:nvSpPr>
          <p:spPr>
            <a:xfrm>
              <a:off x="2615750" y="103965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0" y="0"/>
                  </a:moveTo>
                  <a:lnTo>
                    <a:pt x="85" y="0"/>
                  </a:lnTo>
                  <a:lnTo>
                    <a:pt x="85" y="57"/>
                  </a:lnTo>
                  <a:cubicBezTo>
                    <a:pt x="57" y="57"/>
                    <a:pt x="29" y="57"/>
                    <a:pt x="0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70"/>
            <p:cNvSpPr/>
            <p:nvPr/>
          </p:nvSpPr>
          <p:spPr>
            <a:xfrm>
              <a:off x="2614350" y="998950"/>
              <a:ext cx="43525" cy="49150"/>
            </a:xfrm>
            <a:custGeom>
              <a:avLst/>
              <a:gdLst/>
              <a:ahLst/>
              <a:cxnLst/>
              <a:rect l="l" t="t" r="r" b="b"/>
              <a:pathLst>
                <a:path w="1741" h="1966" extrusionOk="0">
                  <a:moveTo>
                    <a:pt x="478" y="1263"/>
                  </a:moveTo>
                  <a:cubicBezTo>
                    <a:pt x="393" y="1263"/>
                    <a:pt x="309" y="1291"/>
                    <a:pt x="197" y="1235"/>
                  </a:cubicBezTo>
                  <a:cubicBezTo>
                    <a:pt x="0" y="1151"/>
                    <a:pt x="0" y="1095"/>
                    <a:pt x="141" y="898"/>
                  </a:cubicBezTo>
                  <a:cubicBezTo>
                    <a:pt x="281" y="730"/>
                    <a:pt x="309" y="477"/>
                    <a:pt x="197" y="281"/>
                  </a:cubicBezTo>
                  <a:cubicBezTo>
                    <a:pt x="281" y="281"/>
                    <a:pt x="281" y="112"/>
                    <a:pt x="393" y="197"/>
                  </a:cubicBezTo>
                  <a:cubicBezTo>
                    <a:pt x="478" y="281"/>
                    <a:pt x="534" y="225"/>
                    <a:pt x="562" y="168"/>
                  </a:cubicBezTo>
                  <a:cubicBezTo>
                    <a:pt x="674" y="56"/>
                    <a:pt x="758" y="0"/>
                    <a:pt x="899" y="0"/>
                  </a:cubicBezTo>
                  <a:cubicBezTo>
                    <a:pt x="955" y="140"/>
                    <a:pt x="899" y="197"/>
                    <a:pt x="786" y="225"/>
                  </a:cubicBezTo>
                  <a:cubicBezTo>
                    <a:pt x="562" y="281"/>
                    <a:pt x="562" y="281"/>
                    <a:pt x="674" y="477"/>
                  </a:cubicBezTo>
                  <a:cubicBezTo>
                    <a:pt x="730" y="618"/>
                    <a:pt x="758" y="758"/>
                    <a:pt x="730" y="927"/>
                  </a:cubicBezTo>
                  <a:cubicBezTo>
                    <a:pt x="730" y="983"/>
                    <a:pt x="702" y="1067"/>
                    <a:pt x="814" y="1067"/>
                  </a:cubicBezTo>
                  <a:cubicBezTo>
                    <a:pt x="899" y="1039"/>
                    <a:pt x="955" y="983"/>
                    <a:pt x="927" y="898"/>
                  </a:cubicBezTo>
                  <a:cubicBezTo>
                    <a:pt x="899" y="814"/>
                    <a:pt x="927" y="730"/>
                    <a:pt x="843" y="646"/>
                  </a:cubicBezTo>
                  <a:cubicBezTo>
                    <a:pt x="814" y="618"/>
                    <a:pt x="843" y="562"/>
                    <a:pt x="843" y="533"/>
                  </a:cubicBezTo>
                  <a:cubicBezTo>
                    <a:pt x="927" y="449"/>
                    <a:pt x="1011" y="505"/>
                    <a:pt x="1067" y="533"/>
                  </a:cubicBezTo>
                  <a:cubicBezTo>
                    <a:pt x="1151" y="590"/>
                    <a:pt x="1236" y="646"/>
                    <a:pt x="1292" y="477"/>
                  </a:cubicBezTo>
                  <a:cubicBezTo>
                    <a:pt x="1320" y="393"/>
                    <a:pt x="1432" y="449"/>
                    <a:pt x="1460" y="505"/>
                  </a:cubicBezTo>
                  <a:cubicBezTo>
                    <a:pt x="1544" y="562"/>
                    <a:pt x="1516" y="618"/>
                    <a:pt x="1404" y="618"/>
                  </a:cubicBezTo>
                  <a:cubicBezTo>
                    <a:pt x="1348" y="618"/>
                    <a:pt x="1348" y="674"/>
                    <a:pt x="1376" y="674"/>
                  </a:cubicBezTo>
                  <a:cubicBezTo>
                    <a:pt x="1488" y="758"/>
                    <a:pt x="1404" y="870"/>
                    <a:pt x="1404" y="983"/>
                  </a:cubicBezTo>
                  <a:cubicBezTo>
                    <a:pt x="1404" y="1207"/>
                    <a:pt x="1629" y="1263"/>
                    <a:pt x="1741" y="1404"/>
                  </a:cubicBezTo>
                  <a:cubicBezTo>
                    <a:pt x="1713" y="1600"/>
                    <a:pt x="1685" y="1769"/>
                    <a:pt x="1432" y="1685"/>
                  </a:cubicBezTo>
                  <a:cubicBezTo>
                    <a:pt x="1320" y="1656"/>
                    <a:pt x="1264" y="1685"/>
                    <a:pt x="1236" y="1769"/>
                  </a:cubicBezTo>
                  <a:cubicBezTo>
                    <a:pt x="1208" y="1965"/>
                    <a:pt x="1039" y="1965"/>
                    <a:pt x="899" y="1965"/>
                  </a:cubicBezTo>
                  <a:cubicBezTo>
                    <a:pt x="871" y="1965"/>
                    <a:pt x="843" y="1965"/>
                    <a:pt x="843" y="1965"/>
                  </a:cubicBezTo>
                  <a:cubicBezTo>
                    <a:pt x="843" y="1741"/>
                    <a:pt x="786" y="1516"/>
                    <a:pt x="955" y="1263"/>
                  </a:cubicBezTo>
                  <a:cubicBezTo>
                    <a:pt x="758" y="1320"/>
                    <a:pt x="618" y="1320"/>
                    <a:pt x="478" y="126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70"/>
            <p:cNvSpPr/>
            <p:nvPr/>
          </p:nvSpPr>
          <p:spPr>
            <a:xfrm>
              <a:off x="2634700" y="1029125"/>
              <a:ext cx="51250" cy="30900"/>
            </a:xfrm>
            <a:custGeom>
              <a:avLst/>
              <a:gdLst/>
              <a:ahLst/>
              <a:cxnLst/>
              <a:rect l="l" t="t" r="r" b="b"/>
              <a:pathLst>
                <a:path w="2050" h="1236" extrusionOk="0">
                  <a:moveTo>
                    <a:pt x="85" y="758"/>
                  </a:moveTo>
                  <a:cubicBezTo>
                    <a:pt x="141" y="758"/>
                    <a:pt x="169" y="646"/>
                    <a:pt x="253" y="674"/>
                  </a:cubicBezTo>
                  <a:cubicBezTo>
                    <a:pt x="337" y="702"/>
                    <a:pt x="337" y="646"/>
                    <a:pt x="337" y="562"/>
                  </a:cubicBezTo>
                  <a:cubicBezTo>
                    <a:pt x="365" y="365"/>
                    <a:pt x="450" y="281"/>
                    <a:pt x="646" y="365"/>
                  </a:cubicBezTo>
                  <a:cubicBezTo>
                    <a:pt x="843" y="478"/>
                    <a:pt x="843" y="393"/>
                    <a:pt x="843" y="253"/>
                  </a:cubicBezTo>
                  <a:cubicBezTo>
                    <a:pt x="843" y="225"/>
                    <a:pt x="899" y="225"/>
                    <a:pt x="927" y="197"/>
                  </a:cubicBezTo>
                  <a:cubicBezTo>
                    <a:pt x="983" y="169"/>
                    <a:pt x="983" y="113"/>
                    <a:pt x="1011" y="56"/>
                  </a:cubicBezTo>
                  <a:cubicBezTo>
                    <a:pt x="1152" y="169"/>
                    <a:pt x="1320" y="169"/>
                    <a:pt x="1488" y="253"/>
                  </a:cubicBezTo>
                  <a:cubicBezTo>
                    <a:pt x="1545" y="169"/>
                    <a:pt x="1460" y="56"/>
                    <a:pt x="1601" y="0"/>
                  </a:cubicBezTo>
                  <a:cubicBezTo>
                    <a:pt x="1741" y="0"/>
                    <a:pt x="1825" y="197"/>
                    <a:pt x="1966" y="197"/>
                  </a:cubicBezTo>
                  <a:lnTo>
                    <a:pt x="1966" y="337"/>
                  </a:lnTo>
                  <a:cubicBezTo>
                    <a:pt x="1994" y="365"/>
                    <a:pt x="2022" y="393"/>
                    <a:pt x="2050" y="421"/>
                  </a:cubicBezTo>
                  <a:lnTo>
                    <a:pt x="2050" y="421"/>
                  </a:lnTo>
                  <a:cubicBezTo>
                    <a:pt x="2022" y="506"/>
                    <a:pt x="1938" y="534"/>
                    <a:pt x="1938" y="646"/>
                  </a:cubicBezTo>
                  <a:cubicBezTo>
                    <a:pt x="1994" y="786"/>
                    <a:pt x="1881" y="842"/>
                    <a:pt x="1769" y="842"/>
                  </a:cubicBezTo>
                  <a:cubicBezTo>
                    <a:pt x="1741" y="814"/>
                    <a:pt x="1741" y="814"/>
                    <a:pt x="1713" y="786"/>
                  </a:cubicBezTo>
                  <a:cubicBezTo>
                    <a:pt x="1741" y="814"/>
                    <a:pt x="1741" y="814"/>
                    <a:pt x="1769" y="842"/>
                  </a:cubicBezTo>
                  <a:cubicBezTo>
                    <a:pt x="1685" y="955"/>
                    <a:pt x="1629" y="1095"/>
                    <a:pt x="1545" y="1236"/>
                  </a:cubicBezTo>
                  <a:cubicBezTo>
                    <a:pt x="1264" y="1123"/>
                    <a:pt x="1152" y="758"/>
                    <a:pt x="843" y="730"/>
                  </a:cubicBezTo>
                  <a:cubicBezTo>
                    <a:pt x="730" y="786"/>
                    <a:pt x="843" y="899"/>
                    <a:pt x="787" y="983"/>
                  </a:cubicBezTo>
                  <a:cubicBezTo>
                    <a:pt x="646" y="871"/>
                    <a:pt x="422" y="1039"/>
                    <a:pt x="309" y="842"/>
                  </a:cubicBezTo>
                  <a:cubicBezTo>
                    <a:pt x="281" y="786"/>
                    <a:pt x="225" y="842"/>
                    <a:pt x="197" y="871"/>
                  </a:cubicBezTo>
                  <a:cubicBezTo>
                    <a:pt x="169" y="927"/>
                    <a:pt x="141" y="983"/>
                    <a:pt x="57" y="1011"/>
                  </a:cubicBezTo>
                  <a:cubicBezTo>
                    <a:pt x="0" y="899"/>
                    <a:pt x="113" y="842"/>
                    <a:pt x="85" y="75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70"/>
            <p:cNvSpPr/>
            <p:nvPr/>
          </p:nvSpPr>
          <p:spPr>
            <a:xfrm>
              <a:off x="2657150" y="1016475"/>
              <a:ext cx="7050" cy="8450"/>
            </a:xfrm>
            <a:custGeom>
              <a:avLst/>
              <a:gdLst/>
              <a:ahLst/>
              <a:cxnLst/>
              <a:rect l="l" t="t" r="r" b="b"/>
              <a:pathLst>
                <a:path w="282" h="338" extrusionOk="0">
                  <a:moveTo>
                    <a:pt x="169" y="1"/>
                  </a:moveTo>
                  <a:cubicBezTo>
                    <a:pt x="197" y="57"/>
                    <a:pt x="197" y="57"/>
                    <a:pt x="197" y="85"/>
                  </a:cubicBezTo>
                  <a:cubicBezTo>
                    <a:pt x="197" y="169"/>
                    <a:pt x="282" y="254"/>
                    <a:pt x="169" y="310"/>
                  </a:cubicBezTo>
                  <a:cubicBezTo>
                    <a:pt x="113" y="338"/>
                    <a:pt x="85" y="310"/>
                    <a:pt x="57" y="282"/>
                  </a:cubicBezTo>
                  <a:cubicBezTo>
                    <a:pt x="1" y="169"/>
                    <a:pt x="57" y="85"/>
                    <a:pt x="1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70"/>
            <p:cNvSpPr/>
            <p:nvPr/>
          </p:nvSpPr>
          <p:spPr>
            <a:xfrm>
              <a:off x="2664175" y="1007350"/>
              <a:ext cx="725" cy="750"/>
            </a:xfrm>
            <a:custGeom>
              <a:avLst/>
              <a:gdLst/>
              <a:ahLst/>
              <a:cxnLst/>
              <a:rect l="l" t="t" r="r" b="b"/>
              <a:pathLst>
                <a:path w="29" h="30" extrusionOk="0">
                  <a:moveTo>
                    <a:pt x="29" y="29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70"/>
            <p:cNvSpPr/>
            <p:nvPr/>
          </p:nvSpPr>
          <p:spPr>
            <a:xfrm>
              <a:off x="2718925" y="923850"/>
              <a:ext cx="9850" cy="6325"/>
            </a:xfrm>
            <a:custGeom>
              <a:avLst/>
              <a:gdLst/>
              <a:ahLst/>
              <a:cxnLst/>
              <a:rect l="l" t="t" r="r" b="b"/>
              <a:pathLst>
                <a:path w="394" h="253" extrusionOk="0">
                  <a:moveTo>
                    <a:pt x="393" y="0"/>
                  </a:moveTo>
                  <a:cubicBezTo>
                    <a:pt x="337" y="197"/>
                    <a:pt x="197" y="253"/>
                    <a:pt x="0" y="197"/>
                  </a:cubicBezTo>
                  <a:cubicBezTo>
                    <a:pt x="85" y="56"/>
                    <a:pt x="281" y="84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70"/>
            <p:cNvSpPr/>
            <p:nvPr/>
          </p:nvSpPr>
          <p:spPr>
            <a:xfrm>
              <a:off x="2735075" y="928750"/>
              <a:ext cx="4225" cy="4950"/>
            </a:xfrm>
            <a:custGeom>
              <a:avLst/>
              <a:gdLst/>
              <a:ahLst/>
              <a:cxnLst/>
              <a:rect l="l" t="t" r="r" b="b"/>
              <a:pathLst>
                <a:path w="169" h="198" extrusionOk="0">
                  <a:moveTo>
                    <a:pt x="84" y="197"/>
                  </a:moveTo>
                  <a:cubicBezTo>
                    <a:pt x="0" y="197"/>
                    <a:pt x="0" y="141"/>
                    <a:pt x="0" y="85"/>
                  </a:cubicBezTo>
                  <a:cubicBezTo>
                    <a:pt x="0" y="57"/>
                    <a:pt x="0" y="1"/>
                    <a:pt x="56" y="1"/>
                  </a:cubicBezTo>
                  <a:cubicBezTo>
                    <a:pt x="112" y="1"/>
                    <a:pt x="141" y="57"/>
                    <a:pt x="169" y="113"/>
                  </a:cubicBezTo>
                  <a:cubicBezTo>
                    <a:pt x="169" y="169"/>
                    <a:pt x="141" y="197"/>
                    <a:pt x="84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70"/>
            <p:cNvSpPr/>
            <p:nvPr/>
          </p:nvSpPr>
          <p:spPr>
            <a:xfrm>
              <a:off x="2695750" y="916825"/>
              <a:ext cx="750" cy="725"/>
            </a:xfrm>
            <a:custGeom>
              <a:avLst/>
              <a:gdLst/>
              <a:ahLst/>
              <a:cxnLst/>
              <a:rect l="l" t="t" r="r" b="b"/>
              <a:pathLst>
                <a:path w="30" h="29" extrusionOk="0">
                  <a:moveTo>
                    <a:pt x="29" y="0"/>
                  </a:moveTo>
                  <a:cubicBezTo>
                    <a:pt x="29" y="0"/>
                    <a:pt x="29" y="28"/>
                    <a:pt x="1" y="28"/>
                  </a:cubicBezTo>
                  <a:cubicBezTo>
                    <a:pt x="1" y="28"/>
                    <a:pt x="1" y="0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70"/>
            <p:cNvSpPr/>
            <p:nvPr/>
          </p:nvSpPr>
          <p:spPr>
            <a:xfrm>
              <a:off x="2699275" y="90137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85" y="29"/>
                  </a:moveTo>
                  <a:cubicBezTo>
                    <a:pt x="57" y="29"/>
                    <a:pt x="28" y="57"/>
                    <a:pt x="28" y="29"/>
                  </a:cubicBezTo>
                  <a:cubicBezTo>
                    <a:pt x="0" y="29"/>
                    <a:pt x="0" y="1"/>
                    <a:pt x="28" y="1"/>
                  </a:cubicBezTo>
                  <a:cubicBezTo>
                    <a:pt x="57" y="1"/>
                    <a:pt x="85" y="1"/>
                    <a:pt x="85" y="1"/>
                  </a:cubicBezTo>
                  <a:cubicBezTo>
                    <a:pt x="85" y="1"/>
                    <a:pt x="85" y="1"/>
                    <a:pt x="85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70"/>
            <p:cNvSpPr/>
            <p:nvPr/>
          </p:nvSpPr>
          <p:spPr>
            <a:xfrm>
              <a:off x="2610825" y="960325"/>
              <a:ext cx="4950" cy="7050"/>
            </a:xfrm>
            <a:custGeom>
              <a:avLst/>
              <a:gdLst/>
              <a:ahLst/>
              <a:cxnLst/>
              <a:rect l="l" t="t" r="r" b="b"/>
              <a:pathLst>
                <a:path w="198" h="282" extrusionOk="0">
                  <a:moveTo>
                    <a:pt x="141" y="282"/>
                  </a:moveTo>
                  <a:cubicBezTo>
                    <a:pt x="29" y="282"/>
                    <a:pt x="1" y="254"/>
                    <a:pt x="1" y="141"/>
                  </a:cubicBezTo>
                  <a:cubicBezTo>
                    <a:pt x="57" y="113"/>
                    <a:pt x="85" y="1"/>
                    <a:pt x="197" y="85"/>
                  </a:cubicBezTo>
                  <a:cubicBezTo>
                    <a:pt x="169" y="141"/>
                    <a:pt x="113" y="226"/>
                    <a:pt x="141" y="2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70"/>
            <p:cNvSpPr/>
            <p:nvPr/>
          </p:nvSpPr>
          <p:spPr>
            <a:xfrm>
              <a:off x="2643125" y="9582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9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70"/>
            <p:cNvSpPr/>
            <p:nvPr/>
          </p:nvSpPr>
          <p:spPr>
            <a:xfrm>
              <a:off x="2607325" y="960325"/>
              <a:ext cx="1425" cy="2150"/>
            </a:xfrm>
            <a:custGeom>
              <a:avLst/>
              <a:gdLst/>
              <a:ahLst/>
              <a:cxnLst/>
              <a:rect l="l" t="t" r="r" b="b"/>
              <a:pathLst>
                <a:path w="57" h="86" extrusionOk="0">
                  <a:moveTo>
                    <a:pt x="57" y="85"/>
                  </a:moveTo>
                  <a:cubicBezTo>
                    <a:pt x="1" y="57"/>
                    <a:pt x="1" y="29"/>
                    <a:pt x="57" y="1"/>
                  </a:cubicBezTo>
                  <a:cubicBezTo>
                    <a:pt x="57" y="29"/>
                    <a:pt x="57" y="57"/>
                    <a:pt x="57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70"/>
            <p:cNvSpPr/>
            <p:nvPr/>
          </p:nvSpPr>
          <p:spPr>
            <a:xfrm>
              <a:off x="2608725" y="96245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85" y="56"/>
                  </a:moveTo>
                  <a:cubicBezTo>
                    <a:pt x="57" y="56"/>
                    <a:pt x="29" y="28"/>
                    <a:pt x="1" y="0"/>
                  </a:cubicBezTo>
                  <a:cubicBezTo>
                    <a:pt x="29" y="28"/>
                    <a:pt x="57" y="56"/>
                    <a:pt x="85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70"/>
            <p:cNvSpPr/>
            <p:nvPr/>
          </p:nvSpPr>
          <p:spPr>
            <a:xfrm>
              <a:off x="2601700" y="908400"/>
              <a:ext cx="23200" cy="35125"/>
            </a:xfrm>
            <a:custGeom>
              <a:avLst/>
              <a:gdLst/>
              <a:ahLst/>
              <a:cxnLst/>
              <a:rect l="l" t="t" r="r" b="b"/>
              <a:pathLst>
                <a:path w="928" h="1405" extrusionOk="0">
                  <a:moveTo>
                    <a:pt x="506" y="0"/>
                  </a:moveTo>
                  <a:cubicBezTo>
                    <a:pt x="591" y="0"/>
                    <a:pt x="675" y="28"/>
                    <a:pt x="703" y="141"/>
                  </a:cubicBezTo>
                  <a:cubicBezTo>
                    <a:pt x="731" y="169"/>
                    <a:pt x="759" y="225"/>
                    <a:pt x="787" y="281"/>
                  </a:cubicBezTo>
                  <a:cubicBezTo>
                    <a:pt x="703" y="422"/>
                    <a:pt x="927" y="478"/>
                    <a:pt x="899" y="646"/>
                  </a:cubicBezTo>
                  <a:cubicBezTo>
                    <a:pt x="871" y="955"/>
                    <a:pt x="731" y="1208"/>
                    <a:pt x="366" y="1320"/>
                  </a:cubicBezTo>
                  <a:cubicBezTo>
                    <a:pt x="310" y="1348"/>
                    <a:pt x="226" y="1376"/>
                    <a:pt x="141" y="1404"/>
                  </a:cubicBezTo>
                  <a:cubicBezTo>
                    <a:pt x="310" y="1180"/>
                    <a:pt x="310" y="1180"/>
                    <a:pt x="141" y="955"/>
                  </a:cubicBezTo>
                  <a:cubicBezTo>
                    <a:pt x="282" y="871"/>
                    <a:pt x="366" y="730"/>
                    <a:pt x="478" y="590"/>
                  </a:cubicBezTo>
                  <a:cubicBezTo>
                    <a:pt x="310" y="506"/>
                    <a:pt x="141" y="506"/>
                    <a:pt x="1" y="422"/>
                  </a:cubicBezTo>
                  <a:cubicBezTo>
                    <a:pt x="57" y="309"/>
                    <a:pt x="57" y="309"/>
                    <a:pt x="226" y="337"/>
                  </a:cubicBezTo>
                  <a:cubicBezTo>
                    <a:pt x="254" y="337"/>
                    <a:pt x="282" y="365"/>
                    <a:pt x="282" y="337"/>
                  </a:cubicBezTo>
                  <a:cubicBezTo>
                    <a:pt x="282" y="169"/>
                    <a:pt x="506" y="141"/>
                    <a:pt x="5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70"/>
            <p:cNvSpPr/>
            <p:nvPr/>
          </p:nvSpPr>
          <p:spPr>
            <a:xfrm>
              <a:off x="2622075" y="892250"/>
              <a:ext cx="4225" cy="5650"/>
            </a:xfrm>
            <a:custGeom>
              <a:avLst/>
              <a:gdLst/>
              <a:ahLst/>
              <a:cxnLst/>
              <a:rect l="l" t="t" r="r" b="b"/>
              <a:pathLst>
                <a:path w="169" h="226" extrusionOk="0">
                  <a:moveTo>
                    <a:pt x="112" y="1"/>
                  </a:moveTo>
                  <a:cubicBezTo>
                    <a:pt x="141" y="85"/>
                    <a:pt x="169" y="141"/>
                    <a:pt x="169" y="225"/>
                  </a:cubicBezTo>
                  <a:cubicBezTo>
                    <a:pt x="141" y="225"/>
                    <a:pt x="112" y="225"/>
                    <a:pt x="112" y="225"/>
                  </a:cubicBezTo>
                  <a:cubicBezTo>
                    <a:pt x="84" y="141"/>
                    <a:pt x="0" y="85"/>
                    <a:pt x="1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70"/>
            <p:cNvSpPr/>
            <p:nvPr/>
          </p:nvSpPr>
          <p:spPr>
            <a:xfrm>
              <a:off x="2634000" y="89927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41" y="85"/>
                  </a:moveTo>
                  <a:cubicBezTo>
                    <a:pt x="113" y="113"/>
                    <a:pt x="85" y="141"/>
                    <a:pt x="28" y="113"/>
                  </a:cubicBezTo>
                  <a:cubicBezTo>
                    <a:pt x="0" y="113"/>
                    <a:pt x="0" y="85"/>
                    <a:pt x="28" y="57"/>
                  </a:cubicBezTo>
                  <a:cubicBezTo>
                    <a:pt x="57" y="28"/>
                    <a:pt x="85" y="0"/>
                    <a:pt x="113" y="28"/>
                  </a:cubicBezTo>
                  <a:cubicBezTo>
                    <a:pt x="141" y="28"/>
                    <a:pt x="141" y="57"/>
                    <a:pt x="14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70"/>
            <p:cNvSpPr/>
            <p:nvPr/>
          </p:nvSpPr>
          <p:spPr>
            <a:xfrm>
              <a:off x="2636100" y="905600"/>
              <a:ext cx="2125" cy="3525"/>
            </a:xfrm>
            <a:custGeom>
              <a:avLst/>
              <a:gdLst/>
              <a:ahLst/>
              <a:cxnLst/>
              <a:rect l="l" t="t" r="r" b="b"/>
              <a:pathLst>
                <a:path w="85" h="141" extrusionOk="0">
                  <a:moveTo>
                    <a:pt x="29" y="140"/>
                  </a:moveTo>
                  <a:cubicBezTo>
                    <a:pt x="1" y="140"/>
                    <a:pt x="1" y="112"/>
                    <a:pt x="1" y="84"/>
                  </a:cubicBezTo>
                  <a:cubicBezTo>
                    <a:pt x="29" y="56"/>
                    <a:pt x="57" y="28"/>
                    <a:pt x="85" y="0"/>
                  </a:cubicBezTo>
                  <a:cubicBezTo>
                    <a:pt x="85" y="28"/>
                    <a:pt x="85" y="56"/>
                    <a:pt x="85" y="84"/>
                  </a:cubicBezTo>
                  <a:cubicBezTo>
                    <a:pt x="85" y="112"/>
                    <a:pt x="85" y="140"/>
                    <a:pt x="29" y="14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70"/>
            <p:cNvSpPr/>
            <p:nvPr/>
          </p:nvSpPr>
          <p:spPr>
            <a:xfrm>
              <a:off x="2626275" y="9084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0"/>
                  </a:moveTo>
                  <a:lnTo>
                    <a:pt x="29" y="0"/>
                  </a:lnTo>
                  <a:lnTo>
                    <a:pt x="29" y="28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70"/>
            <p:cNvSpPr/>
            <p:nvPr/>
          </p:nvSpPr>
          <p:spPr>
            <a:xfrm>
              <a:off x="2607325" y="997525"/>
              <a:ext cx="11950" cy="12675"/>
            </a:xfrm>
            <a:custGeom>
              <a:avLst/>
              <a:gdLst/>
              <a:ahLst/>
              <a:cxnLst/>
              <a:rect l="l" t="t" r="r" b="b"/>
              <a:pathLst>
                <a:path w="478" h="507" extrusionOk="0">
                  <a:moveTo>
                    <a:pt x="478" y="338"/>
                  </a:moveTo>
                  <a:lnTo>
                    <a:pt x="422" y="338"/>
                  </a:lnTo>
                  <a:cubicBezTo>
                    <a:pt x="169" y="506"/>
                    <a:pt x="141" y="169"/>
                    <a:pt x="1" y="141"/>
                  </a:cubicBezTo>
                  <a:cubicBezTo>
                    <a:pt x="1" y="1"/>
                    <a:pt x="113" y="1"/>
                    <a:pt x="225" y="1"/>
                  </a:cubicBezTo>
                  <a:cubicBezTo>
                    <a:pt x="337" y="1"/>
                    <a:pt x="394" y="113"/>
                    <a:pt x="478" y="141"/>
                  </a:cubicBezTo>
                  <a:cubicBezTo>
                    <a:pt x="450" y="197"/>
                    <a:pt x="450" y="282"/>
                    <a:pt x="478" y="3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70"/>
            <p:cNvSpPr/>
            <p:nvPr/>
          </p:nvSpPr>
          <p:spPr>
            <a:xfrm>
              <a:off x="2625575" y="981400"/>
              <a:ext cx="2825" cy="1425"/>
            </a:xfrm>
            <a:custGeom>
              <a:avLst/>
              <a:gdLst/>
              <a:ahLst/>
              <a:cxnLst/>
              <a:rect l="l" t="t" r="r" b="b"/>
              <a:pathLst>
                <a:path w="113" h="57" extrusionOk="0">
                  <a:moveTo>
                    <a:pt x="85" y="28"/>
                  </a:moveTo>
                  <a:cubicBezTo>
                    <a:pt x="57" y="56"/>
                    <a:pt x="29" y="56"/>
                    <a:pt x="29" y="56"/>
                  </a:cubicBezTo>
                  <a:cubicBezTo>
                    <a:pt x="1" y="56"/>
                    <a:pt x="1" y="28"/>
                    <a:pt x="29" y="28"/>
                  </a:cubicBezTo>
                  <a:cubicBezTo>
                    <a:pt x="57" y="28"/>
                    <a:pt x="85" y="28"/>
                    <a:pt x="113" y="0"/>
                  </a:cubicBezTo>
                  <a:cubicBezTo>
                    <a:pt x="85" y="28"/>
                    <a:pt x="85" y="28"/>
                    <a:pt x="85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70"/>
            <p:cNvSpPr/>
            <p:nvPr/>
          </p:nvSpPr>
          <p:spPr>
            <a:xfrm>
              <a:off x="2619250" y="998950"/>
              <a:ext cx="3550" cy="2125"/>
            </a:xfrm>
            <a:custGeom>
              <a:avLst/>
              <a:gdLst/>
              <a:ahLst/>
              <a:cxnLst/>
              <a:rect l="l" t="t" r="r" b="b"/>
              <a:pathLst>
                <a:path w="142" h="85" extrusionOk="0">
                  <a:moveTo>
                    <a:pt x="1" y="84"/>
                  </a:moveTo>
                  <a:cubicBezTo>
                    <a:pt x="29" y="28"/>
                    <a:pt x="85" y="0"/>
                    <a:pt x="141" y="0"/>
                  </a:cubicBezTo>
                  <a:cubicBezTo>
                    <a:pt x="113" y="56"/>
                    <a:pt x="57" y="84"/>
                    <a:pt x="1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70"/>
            <p:cNvSpPr/>
            <p:nvPr/>
          </p:nvSpPr>
          <p:spPr>
            <a:xfrm>
              <a:off x="2614350" y="967350"/>
              <a:ext cx="725" cy="2125"/>
            </a:xfrm>
            <a:custGeom>
              <a:avLst/>
              <a:gdLst/>
              <a:ahLst/>
              <a:cxnLst/>
              <a:rect l="l" t="t" r="r" b="b"/>
              <a:pathLst>
                <a:path w="29" h="85" extrusionOk="0">
                  <a:moveTo>
                    <a:pt x="0" y="85"/>
                  </a:moveTo>
                  <a:lnTo>
                    <a:pt x="0" y="1"/>
                  </a:lnTo>
                  <a:cubicBezTo>
                    <a:pt x="28" y="29"/>
                    <a:pt x="28" y="57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70"/>
            <p:cNvSpPr/>
            <p:nvPr/>
          </p:nvSpPr>
          <p:spPr>
            <a:xfrm>
              <a:off x="2593300" y="1000350"/>
              <a:ext cx="24575" cy="12650"/>
            </a:xfrm>
            <a:custGeom>
              <a:avLst/>
              <a:gdLst/>
              <a:ahLst/>
              <a:cxnLst/>
              <a:rect l="l" t="t" r="r" b="b"/>
              <a:pathLst>
                <a:path w="983" h="506" extrusionOk="0">
                  <a:moveTo>
                    <a:pt x="562" y="28"/>
                  </a:moveTo>
                  <a:cubicBezTo>
                    <a:pt x="646" y="28"/>
                    <a:pt x="786" y="0"/>
                    <a:pt x="814" y="169"/>
                  </a:cubicBezTo>
                  <a:cubicBezTo>
                    <a:pt x="814" y="281"/>
                    <a:pt x="898" y="225"/>
                    <a:pt x="983" y="225"/>
                  </a:cubicBezTo>
                  <a:cubicBezTo>
                    <a:pt x="927" y="309"/>
                    <a:pt x="898" y="393"/>
                    <a:pt x="898" y="506"/>
                  </a:cubicBezTo>
                  <a:cubicBezTo>
                    <a:pt x="814" y="421"/>
                    <a:pt x="758" y="365"/>
                    <a:pt x="702" y="309"/>
                  </a:cubicBezTo>
                  <a:cubicBezTo>
                    <a:pt x="674" y="253"/>
                    <a:pt x="618" y="253"/>
                    <a:pt x="590" y="281"/>
                  </a:cubicBezTo>
                  <a:cubicBezTo>
                    <a:pt x="477" y="337"/>
                    <a:pt x="309" y="365"/>
                    <a:pt x="225" y="337"/>
                  </a:cubicBezTo>
                  <a:cubicBezTo>
                    <a:pt x="169" y="337"/>
                    <a:pt x="112" y="337"/>
                    <a:pt x="56" y="309"/>
                  </a:cubicBezTo>
                  <a:cubicBezTo>
                    <a:pt x="56" y="253"/>
                    <a:pt x="56" y="197"/>
                    <a:pt x="0" y="169"/>
                  </a:cubicBezTo>
                  <a:cubicBezTo>
                    <a:pt x="28" y="84"/>
                    <a:pt x="112" y="112"/>
                    <a:pt x="169" y="112"/>
                  </a:cubicBezTo>
                  <a:cubicBezTo>
                    <a:pt x="309" y="112"/>
                    <a:pt x="449" y="141"/>
                    <a:pt x="562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70"/>
            <p:cNvSpPr/>
            <p:nvPr/>
          </p:nvSpPr>
          <p:spPr>
            <a:xfrm>
              <a:off x="2584175" y="970875"/>
              <a:ext cx="11250" cy="5625"/>
            </a:xfrm>
            <a:custGeom>
              <a:avLst/>
              <a:gdLst/>
              <a:ahLst/>
              <a:cxnLst/>
              <a:rect l="l" t="t" r="r" b="b"/>
              <a:pathLst>
                <a:path w="450" h="225" extrusionOk="0">
                  <a:moveTo>
                    <a:pt x="0" y="84"/>
                  </a:moveTo>
                  <a:cubicBezTo>
                    <a:pt x="225" y="0"/>
                    <a:pt x="225" y="0"/>
                    <a:pt x="449" y="168"/>
                  </a:cubicBezTo>
                  <a:cubicBezTo>
                    <a:pt x="253" y="225"/>
                    <a:pt x="253" y="225"/>
                    <a:pt x="0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70"/>
            <p:cNvSpPr/>
            <p:nvPr/>
          </p:nvSpPr>
          <p:spPr>
            <a:xfrm>
              <a:off x="2610825" y="904175"/>
              <a:ext cx="4950" cy="4250"/>
            </a:xfrm>
            <a:custGeom>
              <a:avLst/>
              <a:gdLst/>
              <a:ahLst/>
              <a:cxnLst/>
              <a:rect l="l" t="t" r="r" b="b"/>
              <a:pathLst>
                <a:path w="198" h="170" extrusionOk="0">
                  <a:moveTo>
                    <a:pt x="197" y="29"/>
                  </a:moveTo>
                  <a:cubicBezTo>
                    <a:pt x="169" y="57"/>
                    <a:pt x="141" y="113"/>
                    <a:pt x="141" y="169"/>
                  </a:cubicBezTo>
                  <a:cubicBezTo>
                    <a:pt x="85" y="141"/>
                    <a:pt x="1" y="141"/>
                    <a:pt x="29" y="57"/>
                  </a:cubicBezTo>
                  <a:cubicBezTo>
                    <a:pt x="57" y="1"/>
                    <a:pt x="141" y="29"/>
                    <a:pt x="197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70"/>
            <p:cNvSpPr/>
            <p:nvPr/>
          </p:nvSpPr>
          <p:spPr>
            <a:xfrm>
              <a:off x="2605925" y="904175"/>
              <a:ext cx="725" cy="750"/>
            </a:xfrm>
            <a:custGeom>
              <a:avLst/>
              <a:gdLst/>
              <a:ahLst/>
              <a:cxnLst/>
              <a:rect l="l" t="t" r="r" b="b"/>
              <a:pathLst>
                <a:path w="29" h="30" extrusionOk="0">
                  <a:moveTo>
                    <a:pt x="29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1"/>
                    <a:pt x="0" y="1"/>
                  </a:cubicBezTo>
                  <a:cubicBezTo>
                    <a:pt x="0" y="1"/>
                    <a:pt x="29" y="1"/>
                    <a:pt x="29" y="1"/>
                  </a:cubicBezTo>
                  <a:cubicBezTo>
                    <a:pt x="29" y="29"/>
                    <a:pt x="29" y="29"/>
                    <a:pt x="29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70"/>
            <p:cNvSpPr/>
            <p:nvPr/>
          </p:nvSpPr>
          <p:spPr>
            <a:xfrm>
              <a:off x="2600300" y="9056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8"/>
                  </a:moveTo>
                  <a:lnTo>
                    <a:pt x="1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70"/>
            <p:cNvSpPr/>
            <p:nvPr/>
          </p:nvSpPr>
          <p:spPr>
            <a:xfrm>
              <a:off x="2610825" y="954025"/>
              <a:ext cx="3550" cy="2125"/>
            </a:xfrm>
            <a:custGeom>
              <a:avLst/>
              <a:gdLst/>
              <a:ahLst/>
              <a:cxnLst/>
              <a:rect l="l" t="t" r="r" b="b"/>
              <a:pathLst>
                <a:path w="142" h="85" extrusionOk="0">
                  <a:moveTo>
                    <a:pt x="57" y="84"/>
                  </a:moveTo>
                  <a:cubicBezTo>
                    <a:pt x="29" y="84"/>
                    <a:pt x="1" y="84"/>
                    <a:pt x="1" y="56"/>
                  </a:cubicBezTo>
                  <a:cubicBezTo>
                    <a:pt x="1" y="28"/>
                    <a:pt x="29" y="0"/>
                    <a:pt x="57" y="0"/>
                  </a:cubicBezTo>
                  <a:cubicBezTo>
                    <a:pt x="85" y="0"/>
                    <a:pt x="113" y="28"/>
                    <a:pt x="141" y="56"/>
                  </a:cubicBezTo>
                  <a:cubicBezTo>
                    <a:pt x="113" y="56"/>
                    <a:pt x="85" y="84"/>
                    <a:pt x="57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70"/>
            <p:cNvSpPr/>
            <p:nvPr/>
          </p:nvSpPr>
          <p:spPr>
            <a:xfrm>
              <a:off x="2641725" y="1060700"/>
              <a:ext cx="39325" cy="23200"/>
            </a:xfrm>
            <a:custGeom>
              <a:avLst/>
              <a:gdLst/>
              <a:ahLst/>
              <a:cxnLst/>
              <a:rect l="l" t="t" r="r" b="b"/>
              <a:pathLst>
                <a:path w="1573" h="928" extrusionOk="0">
                  <a:moveTo>
                    <a:pt x="281" y="618"/>
                  </a:moveTo>
                  <a:cubicBezTo>
                    <a:pt x="281" y="618"/>
                    <a:pt x="253" y="618"/>
                    <a:pt x="225" y="618"/>
                  </a:cubicBezTo>
                  <a:cubicBezTo>
                    <a:pt x="225" y="590"/>
                    <a:pt x="197" y="562"/>
                    <a:pt x="169" y="562"/>
                  </a:cubicBezTo>
                  <a:cubicBezTo>
                    <a:pt x="141" y="534"/>
                    <a:pt x="113" y="506"/>
                    <a:pt x="84" y="478"/>
                  </a:cubicBezTo>
                  <a:cubicBezTo>
                    <a:pt x="56" y="450"/>
                    <a:pt x="28" y="450"/>
                    <a:pt x="28" y="422"/>
                  </a:cubicBezTo>
                  <a:cubicBezTo>
                    <a:pt x="28" y="394"/>
                    <a:pt x="28" y="366"/>
                    <a:pt x="28" y="338"/>
                  </a:cubicBezTo>
                  <a:cubicBezTo>
                    <a:pt x="0" y="225"/>
                    <a:pt x="141" y="169"/>
                    <a:pt x="113" y="1"/>
                  </a:cubicBezTo>
                  <a:cubicBezTo>
                    <a:pt x="309" y="113"/>
                    <a:pt x="562" y="85"/>
                    <a:pt x="618" y="366"/>
                  </a:cubicBezTo>
                  <a:cubicBezTo>
                    <a:pt x="786" y="309"/>
                    <a:pt x="674" y="169"/>
                    <a:pt x="702" y="85"/>
                  </a:cubicBezTo>
                  <a:cubicBezTo>
                    <a:pt x="1039" y="85"/>
                    <a:pt x="1320" y="197"/>
                    <a:pt x="1544" y="422"/>
                  </a:cubicBezTo>
                  <a:cubicBezTo>
                    <a:pt x="1544" y="478"/>
                    <a:pt x="1572" y="562"/>
                    <a:pt x="1544" y="618"/>
                  </a:cubicBezTo>
                  <a:cubicBezTo>
                    <a:pt x="1516" y="731"/>
                    <a:pt x="1488" y="815"/>
                    <a:pt x="1320" y="787"/>
                  </a:cubicBezTo>
                  <a:cubicBezTo>
                    <a:pt x="1207" y="731"/>
                    <a:pt x="1095" y="787"/>
                    <a:pt x="983" y="927"/>
                  </a:cubicBezTo>
                  <a:cubicBezTo>
                    <a:pt x="927" y="759"/>
                    <a:pt x="1039" y="702"/>
                    <a:pt x="1067" y="646"/>
                  </a:cubicBezTo>
                  <a:cubicBezTo>
                    <a:pt x="1123" y="590"/>
                    <a:pt x="1095" y="506"/>
                    <a:pt x="1067" y="478"/>
                  </a:cubicBezTo>
                  <a:cubicBezTo>
                    <a:pt x="955" y="450"/>
                    <a:pt x="1011" y="646"/>
                    <a:pt x="899" y="590"/>
                  </a:cubicBezTo>
                  <a:cubicBezTo>
                    <a:pt x="842" y="562"/>
                    <a:pt x="871" y="394"/>
                    <a:pt x="730" y="478"/>
                  </a:cubicBezTo>
                  <a:cubicBezTo>
                    <a:pt x="590" y="534"/>
                    <a:pt x="421" y="534"/>
                    <a:pt x="281" y="6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70"/>
            <p:cNvSpPr/>
            <p:nvPr/>
          </p:nvSpPr>
          <p:spPr>
            <a:xfrm>
              <a:off x="2690850" y="1086675"/>
              <a:ext cx="3525" cy="2125"/>
            </a:xfrm>
            <a:custGeom>
              <a:avLst/>
              <a:gdLst/>
              <a:ahLst/>
              <a:cxnLst/>
              <a:rect l="l" t="t" r="r" b="b"/>
              <a:pathLst>
                <a:path w="141" h="85" extrusionOk="0">
                  <a:moveTo>
                    <a:pt x="141" y="85"/>
                  </a:moveTo>
                  <a:cubicBezTo>
                    <a:pt x="113" y="85"/>
                    <a:pt x="57" y="85"/>
                    <a:pt x="0" y="57"/>
                  </a:cubicBezTo>
                  <a:cubicBezTo>
                    <a:pt x="29" y="0"/>
                    <a:pt x="113" y="28"/>
                    <a:pt x="141" y="0"/>
                  </a:cubicBezTo>
                  <a:cubicBezTo>
                    <a:pt x="141" y="28"/>
                    <a:pt x="141" y="57"/>
                    <a:pt x="14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70"/>
            <p:cNvSpPr/>
            <p:nvPr/>
          </p:nvSpPr>
          <p:spPr>
            <a:xfrm>
              <a:off x="2683825" y="1031225"/>
              <a:ext cx="2850" cy="3525"/>
            </a:xfrm>
            <a:custGeom>
              <a:avLst/>
              <a:gdLst/>
              <a:ahLst/>
              <a:cxnLst/>
              <a:rect l="l" t="t" r="r" b="b"/>
              <a:pathLst>
                <a:path w="114" h="141" extrusionOk="0">
                  <a:moveTo>
                    <a:pt x="57" y="0"/>
                  </a:moveTo>
                  <a:cubicBezTo>
                    <a:pt x="85" y="29"/>
                    <a:pt x="85" y="29"/>
                    <a:pt x="113" y="29"/>
                  </a:cubicBezTo>
                  <a:cubicBezTo>
                    <a:pt x="85" y="57"/>
                    <a:pt x="57" y="85"/>
                    <a:pt x="57" y="113"/>
                  </a:cubicBezTo>
                  <a:cubicBezTo>
                    <a:pt x="1" y="141"/>
                    <a:pt x="1" y="141"/>
                    <a:pt x="29" y="85"/>
                  </a:cubicBezTo>
                  <a:cubicBezTo>
                    <a:pt x="29" y="57"/>
                    <a:pt x="29" y="29"/>
                    <a:pt x="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70"/>
            <p:cNvSpPr/>
            <p:nvPr/>
          </p:nvSpPr>
          <p:spPr>
            <a:xfrm>
              <a:off x="2683825" y="1037550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5" y="84"/>
                  </a:moveTo>
                  <a:cubicBezTo>
                    <a:pt x="57" y="56"/>
                    <a:pt x="29" y="28"/>
                    <a:pt x="1" y="0"/>
                  </a:cubicBezTo>
                  <a:cubicBezTo>
                    <a:pt x="29" y="28"/>
                    <a:pt x="57" y="56"/>
                    <a:pt x="85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70"/>
            <p:cNvSpPr/>
            <p:nvPr/>
          </p:nvSpPr>
          <p:spPr>
            <a:xfrm>
              <a:off x="2682425" y="11000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9"/>
                  </a:moveTo>
                  <a:cubicBezTo>
                    <a:pt x="1" y="29"/>
                    <a:pt x="1" y="1"/>
                    <a:pt x="29" y="1"/>
                  </a:cubicBezTo>
                  <a:cubicBezTo>
                    <a:pt x="29" y="1"/>
                    <a:pt x="29" y="29"/>
                    <a:pt x="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70"/>
            <p:cNvSpPr/>
            <p:nvPr/>
          </p:nvSpPr>
          <p:spPr>
            <a:xfrm>
              <a:off x="2621375" y="1022100"/>
              <a:ext cx="9150" cy="8450"/>
            </a:xfrm>
            <a:custGeom>
              <a:avLst/>
              <a:gdLst/>
              <a:ahLst/>
              <a:cxnLst/>
              <a:rect l="l" t="t" r="r" b="b"/>
              <a:pathLst>
                <a:path w="366" h="338" extrusionOk="0">
                  <a:moveTo>
                    <a:pt x="365" y="309"/>
                  </a:moveTo>
                  <a:cubicBezTo>
                    <a:pt x="197" y="197"/>
                    <a:pt x="56" y="337"/>
                    <a:pt x="0" y="141"/>
                  </a:cubicBezTo>
                  <a:cubicBezTo>
                    <a:pt x="0" y="57"/>
                    <a:pt x="112" y="1"/>
                    <a:pt x="169" y="1"/>
                  </a:cubicBezTo>
                  <a:cubicBezTo>
                    <a:pt x="337" y="1"/>
                    <a:pt x="281" y="141"/>
                    <a:pt x="365" y="3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70"/>
            <p:cNvSpPr/>
            <p:nvPr/>
          </p:nvSpPr>
          <p:spPr>
            <a:xfrm>
              <a:off x="2674000" y="1045975"/>
              <a:ext cx="4950" cy="4225"/>
            </a:xfrm>
            <a:custGeom>
              <a:avLst/>
              <a:gdLst/>
              <a:ahLst/>
              <a:cxnLst/>
              <a:rect l="l" t="t" r="r" b="b"/>
              <a:pathLst>
                <a:path w="198" h="169" extrusionOk="0">
                  <a:moveTo>
                    <a:pt x="197" y="168"/>
                  </a:moveTo>
                  <a:cubicBezTo>
                    <a:pt x="169" y="168"/>
                    <a:pt x="141" y="168"/>
                    <a:pt x="141" y="168"/>
                  </a:cubicBezTo>
                  <a:cubicBezTo>
                    <a:pt x="57" y="168"/>
                    <a:pt x="1" y="140"/>
                    <a:pt x="1" y="84"/>
                  </a:cubicBezTo>
                  <a:cubicBezTo>
                    <a:pt x="29" y="56"/>
                    <a:pt x="57" y="0"/>
                    <a:pt x="85" y="0"/>
                  </a:cubicBezTo>
                  <a:cubicBezTo>
                    <a:pt x="141" y="0"/>
                    <a:pt x="169" y="28"/>
                    <a:pt x="197" y="84"/>
                  </a:cubicBezTo>
                  <a:cubicBezTo>
                    <a:pt x="197" y="112"/>
                    <a:pt x="197" y="140"/>
                    <a:pt x="197" y="16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70"/>
            <p:cNvSpPr/>
            <p:nvPr/>
          </p:nvSpPr>
          <p:spPr>
            <a:xfrm>
              <a:off x="2615750" y="917525"/>
              <a:ext cx="3525" cy="5625"/>
            </a:xfrm>
            <a:custGeom>
              <a:avLst/>
              <a:gdLst/>
              <a:ahLst/>
              <a:cxnLst/>
              <a:rect l="l" t="t" r="r" b="b"/>
              <a:pathLst>
                <a:path w="141" h="225" extrusionOk="0">
                  <a:moveTo>
                    <a:pt x="85" y="225"/>
                  </a:moveTo>
                  <a:cubicBezTo>
                    <a:pt x="29" y="225"/>
                    <a:pt x="29" y="197"/>
                    <a:pt x="0" y="169"/>
                  </a:cubicBezTo>
                  <a:cubicBezTo>
                    <a:pt x="0" y="113"/>
                    <a:pt x="29" y="57"/>
                    <a:pt x="57" y="28"/>
                  </a:cubicBezTo>
                  <a:cubicBezTo>
                    <a:pt x="113" y="0"/>
                    <a:pt x="141" y="28"/>
                    <a:pt x="141" y="85"/>
                  </a:cubicBezTo>
                  <a:cubicBezTo>
                    <a:pt x="141" y="141"/>
                    <a:pt x="141" y="197"/>
                    <a:pt x="85" y="2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70"/>
            <p:cNvSpPr/>
            <p:nvPr/>
          </p:nvSpPr>
          <p:spPr>
            <a:xfrm>
              <a:off x="2614350" y="928750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13" y="85"/>
                  </a:moveTo>
                  <a:cubicBezTo>
                    <a:pt x="113" y="85"/>
                    <a:pt x="113" y="113"/>
                    <a:pt x="85" y="113"/>
                  </a:cubicBezTo>
                  <a:cubicBezTo>
                    <a:pt x="28" y="141"/>
                    <a:pt x="0" y="113"/>
                    <a:pt x="28" y="57"/>
                  </a:cubicBezTo>
                  <a:cubicBezTo>
                    <a:pt x="28" y="57"/>
                    <a:pt x="56" y="29"/>
                    <a:pt x="85" y="29"/>
                  </a:cubicBezTo>
                  <a:cubicBezTo>
                    <a:pt x="141" y="1"/>
                    <a:pt x="141" y="1"/>
                    <a:pt x="113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70"/>
            <p:cNvSpPr/>
            <p:nvPr/>
          </p:nvSpPr>
          <p:spPr>
            <a:xfrm>
              <a:off x="2617850" y="928050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1" y="57"/>
                  </a:moveTo>
                  <a:lnTo>
                    <a:pt x="1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70"/>
            <p:cNvSpPr/>
            <p:nvPr/>
          </p:nvSpPr>
          <p:spPr>
            <a:xfrm>
              <a:off x="2919650" y="633975"/>
              <a:ext cx="54775" cy="91250"/>
            </a:xfrm>
            <a:custGeom>
              <a:avLst/>
              <a:gdLst/>
              <a:ahLst/>
              <a:cxnLst/>
              <a:rect l="l" t="t" r="r" b="b"/>
              <a:pathLst>
                <a:path w="2191" h="3650" extrusionOk="0">
                  <a:moveTo>
                    <a:pt x="1320" y="3425"/>
                  </a:moveTo>
                  <a:cubicBezTo>
                    <a:pt x="1320" y="3425"/>
                    <a:pt x="1320" y="3453"/>
                    <a:pt x="1320" y="3481"/>
                  </a:cubicBezTo>
                  <a:cubicBezTo>
                    <a:pt x="1320" y="3481"/>
                    <a:pt x="1292" y="3510"/>
                    <a:pt x="1264" y="3510"/>
                  </a:cubicBezTo>
                  <a:cubicBezTo>
                    <a:pt x="1208" y="3510"/>
                    <a:pt x="1180" y="3538"/>
                    <a:pt x="1124" y="3566"/>
                  </a:cubicBezTo>
                  <a:cubicBezTo>
                    <a:pt x="955" y="3650"/>
                    <a:pt x="843" y="3650"/>
                    <a:pt x="815" y="3425"/>
                  </a:cubicBezTo>
                  <a:cubicBezTo>
                    <a:pt x="815" y="3397"/>
                    <a:pt x="787" y="3369"/>
                    <a:pt x="759" y="3341"/>
                  </a:cubicBezTo>
                  <a:cubicBezTo>
                    <a:pt x="675" y="3201"/>
                    <a:pt x="787" y="3088"/>
                    <a:pt x="787" y="2948"/>
                  </a:cubicBezTo>
                  <a:cubicBezTo>
                    <a:pt x="815" y="2836"/>
                    <a:pt x="871" y="2723"/>
                    <a:pt x="871" y="2611"/>
                  </a:cubicBezTo>
                  <a:cubicBezTo>
                    <a:pt x="787" y="2667"/>
                    <a:pt x="759" y="2695"/>
                    <a:pt x="731" y="2780"/>
                  </a:cubicBezTo>
                  <a:cubicBezTo>
                    <a:pt x="703" y="2892"/>
                    <a:pt x="647" y="2892"/>
                    <a:pt x="534" y="2864"/>
                  </a:cubicBezTo>
                  <a:cubicBezTo>
                    <a:pt x="1" y="2751"/>
                    <a:pt x="1" y="2751"/>
                    <a:pt x="310" y="2302"/>
                  </a:cubicBezTo>
                  <a:cubicBezTo>
                    <a:pt x="366" y="2218"/>
                    <a:pt x="366" y="2162"/>
                    <a:pt x="422" y="2106"/>
                  </a:cubicBezTo>
                  <a:cubicBezTo>
                    <a:pt x="618" y="2022"/>
                    <a:pt x="590" y="1881"/>
                    <a:pt x="506" y="1713"/>
                  </a:cubicBezTo>
                  <a:cubicBezTo>
                    <a:pt x="450" y="1657"/>
                    <a:pt x="366" y="1600"/>
                    <a:pt x="450" y="1516"/>
                  </a:cubicBezTo>
                  <a:cubicBezTo>
                    <a:pt x="506" y="1432"/>
                    <a:pt x="618" y="1404"/>
                    <a:pt x="675" y="1460"/>
                  </a:cubicBezTo>
                  <a:cubicBezTo>
                    <a:pt x="871" y="1657"/>
                    <a:pt x="1124" y="1657"/>
                    <a:pt x="1292" y="1797"/>
                  </a:cubicBezTo>
                  <a:cubicBezTo>
                    <a:pt x="1208" y="1685"/>
                    <a:pt x="1068" y="1572"/>
                    <a:pt x="899" y="1572"/>
                  </a:cubicBezTo>
                  <a:cubicBezTo>
                    <a:pt x="871" y="1600"/>
                    <a:pt x="843" y="1572"/>
                    <a:pt x="815" y="1544"/>
                  </a:cubicBezTo>
                  <a:cubicBezTo>
                    <a:pt x="703" y="1432"/>
                    <a:pt x="871" y="1320"/>
                    <a:pt x="843" y="1235"/>
                  </a:cubicBezTo>
                  <a:cubicBezTo>
                    <a:pt x="815" y="1151"/>
                    <a:pt x="590" y="1179"/>
                    <a:pt x="731" y="1011"/>
                  </a:cubicBezTo>
                  <a:cubicBezTo>
                    <a:pt x="759" y="983"/>
                    <a:pt x="759" y="927"/>
                    <a:pt x="759" y="899"/>
                  </a:cubicBezTo>
                  <a:cubicBezTo>
                    <a:pt x="759" y="870"/>
                    <a:pt x="759" y="842"/>
                    <a:pt x="759" y="814"/>
                  </a:cubicBezTo>
                  <a:cubicBezTo>
                    <a:pt x="787" y="730"/>
                    <a:pt x="675" y="646"/>
                    <a:pt x="759" y="534"/>
                  </a:cubicBezTo>
                  <a:cubicBezTo>
                    <a:pt x="843" y="449"/>
                    <a:pt x="955" y="421"/>
                    <a:pt x="1040" y="534"/>
                  </a:cubicBezTo>
                  <a:cubicBezTo>
                    <a:pt x="1040" y="534"/>
                    <a:pt x="1068" y="562"/>
                    <a:pt x="1068" y="562"/>
                  </a:cubicBezTo>
                  <a:cubicBezTo>
                    <a:pt x="1068" y="562"/>
                    <a:pt x="1040" y="534"/>
                    <a:pt x="1040" y="534"/>
                  </a:cubicBezTo>
                  <a:cubicBezTo>
                    <a:pt x="955" y="393"/>
                    <a:pt x="759" y="477"/>
                    <a:pt x="675" y="337"/>
                  </a:cubicBezTo>
                  <a:cubicBezTo>
                    <a:pt x="590" y="225"/>
                    <a:pt x="618" y="84"/>
                    <a:pt x="731" y="141"/>
                  </a:cubicBezTo>
                  <a:cubicBezTo>
                    <a:pt x="927" y="225"/>
                    <a:pt x="983" y="28"/>
                    <a:pt x="1124" y="0"/>
                  </a:cubicBezTo>
                  <a:cubicBezTo>
                    <a:pt x="1152" y="0"/>
                    <a:pt x="1180" y="28"/>
                    <a:pt x="1180" y="28"/>
                  </a:cubicBezTo>
                  <a:cubicBezTo>
                    <a:pt x="1236" y="112"/>
                    <a:pt x="1264" y="169"/>
                    <a:pt x="1292" y="253"/>
                  </a:cubicBezTo>
                  <a:cubicBezTo>
                    <a:pt x="1292" y="281"/>
                    <a:pt x="1292" y="281"/>
                    <a:pt x="1292" y="309"/>
                  </a:cubicBezTo>
                  <a:cubicBezTo>
                    <a:pt x="1264" y="337"/>
                    <a:pt x="1264" y="337"/>
                    <a:pt x="1236" y="365"/>
                  </a:cubicBezTo>
                  <a:cubicBezTo>
                    <a:pt x="1208" y="365"/>
                    <a:pt x="1180" y="365"/>
                    <a:pt x="1180" y="337"/>
                  </a:cubicBezTo>
                  <a:cubicBezTo>
                    <a:pt x="1152" y="365"/>
                    <a:pt x="1152" y="309"/>
                    <a:pt x="1124" y="337"/>
                  </a:cubicBezTo>
                  <a:cubicBezTo>
                    <a:pt x="1152" y="365"/>
                    <a:pt x="1180" y="393"/>
                    <a:pt x="1180" y="421"/>
                  </a:cubicBezTo>
                  <a:cubicBezTo>
                    <a:pt x="1208" y="449"/>
                    <a:pt x="1236" y="477"/>
                    <a:pt x="1264" y="506"/>
                  </a:cubicBezTo>
                  <a:cubicBezTo>
                    <a:pt x="1292" y="534"/>
                    <a:pt x="1320" y="534"/>
                    <a:pt x="1320" y="562"/>
                  </a:cubicBezTo>
                  <a:cubicBezTo>
                    <a:pt x="1376" y="590"/>
                    <a:pt x="1461" y="646"/>
                    <a:pt x="1517" y="674"/>
                  </a:cubicBezTo>
                  <a:cubicBezTo>
                    <a:pt x="1545" y="730"/>
                    <a:pt x="1601" y="786"/>
                    <a:pt x="1657" y="758"/>
                  </a:cubicBezTo>
                  <a:cubicBezTo>
                    <a:pt x="1938" y="646"/>
                    <a:pt x="2050" y="870"/>
                    <a:pt x="2191" y="1039"/>
                  </a:cubicBezTo>
                  <a:cubicBezTo>
                    <a:pt x="2191" y="1067"/>
                    <a:pt x="2191" y="1123"/>
                    <a:pt x="2163" y="1151"/>
                  </a:cubicBezTo>
                  <a:lnTo>
                    <a:pt x="2163" y="1151"/>
                  </a:lnTo>
                  <a:cubicBezTo>
                    <a:pt x="2106" y="1207"/>
                    <a:pt x="2163" y="1292"/>
                    <a:pt x="2106" y="1320"/>
                  </a:cubicBezTo>
                  <a:lnTo>
                    <a:pt x="2106" y="1320"/>
                  </a:lnTo>
                  <a:cubicBezTo>
                    <a:pt x="2050" y="1376"/>
                    <a:pt x="2106" y="1460"/>
                    <a:pt x="2050" y="1516"/>
                  </a:cubicBezTo>
                  <a:lnTo>
                    <a:pt x="2050" y="1516"/>
                  </a:lnTo>
                  <a:cubicBezTo>
                    <a:pt x="1994" y="1544"/>
                    <a:pt x="2050" y="1629"/>
                    <a:pt x="1994" y="1685"/>
                  </a:cubicBezTo>
                  <a:lnTo>
                    <a:pt x="1994" y="1685"/>
                  </a:lnTo>
                  <a:cubicBezTo>
                    <a:pt x="1938" y="1741"/>
                    <a:pt x="1994" y="1825"/>
                    <a:pt x="1938" y="1881"/>
                  </a:cubicBezTo>
                  <a:lnTo>
                    <a:pt x="1938" y="1853"/>
                  </a:lnTo>
                  <a:cubicBezTo>
                    <a:pt x="1882" y="1909"/>
                    <a:pt x="1910" y="1993"/>
                    <a:pt x="1854" y="2050"/>
                  </a:cubicBezTo>
                  <a:lnTo>
                    <a:pt x="1882" y="2050"/>
                  </a:lnTo>
                  <a:cubicBezTo>
                    <a:pt x="1826" y="2078"/>
                    <a:pt x="1854" y="2134"/>
                    <a:pt x="1798" y="2162"/>
                  </a:cubicBezTo>
                  <a:cubicBezTo>
                    <a:pt x="1798" y="2190"/>
                    <a:pt x="1798" y="2190"/>
                    <a:pt x="1798" y="2218"/>
                  </a:cubicBezTo>
                  <a:cubicBezTo>
                    <a:pt x="1741" y="2302"/>
                    <a:pt x="1826" y="2387"/>
                    <a:pt x="1741" y="2471"/>
                  </a:cubicBezTo>
                  <a:lnTo>
                    <a:pt x="1741" y="2471"/>
                  </a:lnTo>
                  <a:cubicBezTo>
                    <a:pt x="1685" y="2527"/>
                    <a:pt x="1741" y="2639"/>
                    <a:pt x="1685" y="2695"/>
                  </a:cubicBezTo>
                  <a:lnTo>
                    <a:pt x="1685" y="2695"/>
                  </a:lnTo>
                  <a:cubicBezTo>
                    <a:pt x="1657" y="2723"/>
                    <a:pt x="1657" y="2780"/>
                    <a:pt x="1629" y="2808"/>
                  </a:cubicBezTo>
                  <a:lnTo>
                    <a:pt x="1629" y="2808"/>
                  </a:lnTo>
                  <a:cubicBezTo>
                    <a:pt x="1601" y="2864"/>
                    <a:pt x="1601" y="2920"/>
                    <a:pt x="1573" y="2948"/>
                  </a:cubicBezTo>
                  <a:lnTo>
                    <a:pt x="1573" y="2948"/>
                  </a:lnTo>
                  <a:cubicBezTo>
                    <a:pt x="1545" y="2976"/>
                    <a:pt x="1545" y="3032"/>
                    <a:pt x="1517" y="3060"/>
                  </a:cubicBezTo>
                  <a:lnTo>
                    <a:pt x="1517" y="3060"/>
                  </a:lnTo>
                  <a:cubicBezTo>
                    <a:pt x="1489" y="3088"/>
                    <a:pt x="1489" y="3145"/>
                    <a:pt x="1461" y="3173"/>
                  </a:cubicBezTo>
                  <a:lnTo>
                    <a:pt x="1461" y="3173"/>
                  </a:lnTo>
                  <a:cubicBezTo>
                    <a:pt x="1405" y="3201"/>
                    <a:pt x="1433" y="3257"/>
                    <a:pt x="1376" y="3285"/>
                  </a:cubicBezTo>
                  <a:lnTo>
                    <a:pt x="1405" y="3285"/>
                  </a:lnTo>
                  <a:cubicBezTo>
                    <a:pt x="1348" y="3341"/>
                    <a:pt x="1376" y="3397"/>
                    <a:pt x="1320" y="34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70"/>
            <p:cNvSpPr/>
            <p:nvPr/>
          </p:nvSpPr>
          <p:spPr>
            <a:xfrm>
              <a:off x="2820700" y="652225"/>
              <a:ext cx="66000" cy="106700"/>
            </a:xfrm>
            <a:custGeom>
              <a:avLst/>
              <a:gdLst/>
              <a:ahLst/>
              <a:cxnLst/>
              <a:rect l="l" t="t" r="r" b="b"/>
              <a:pathLst>
                <a:path w="2640" h="4268" extrusionOk="0">
                  <a:moveTo>
                    <a:pt x="478" y="2078"/>
                  </a:moveTo>
                  <a:cubicBezTo>
                    <a:pt x="478" y="2078"/>
                    <a:pt x="478" y="2050"/>
                    <a:pt x="449" y="2021"/>
                  </a:cubicBezTo>
                  <a:cubicBezTo>
                    <a:pt x="421" y="1993"/>
                    <a:pt x="449" y="1937"/>
                    <a:pt x="421" y="1909"/>
                  </a:cubicBezTo>
                  <a:cubicBezTo>
                    <a:pt x="421" y="1881"/>
                    <a:pt x="421" y="1881"/>
                    <a:pt x="421" y="1853"/>
                  </a:cubicBezTo>
                  <a:cubicBezTo>
                    <a:pt x="365" y="1825"/>
                    <a:pt x="393" y="1769"/>
                    <a:pt x="365" y="1713"/>
                  </a:cubicBezTo>
                  <a:cubicBezTo>
                    <a:pt x="365" y="1713"/>
                    <a:pt x="365" y="1685"/>
                    <a:pt x="337" y="1685"/>
                  </a:cubicBezTo>
                  <a:cubicBezTo>
                    <a:pt x="309" y="1628"/>
                    <a:pt x="337" y="1544"/>
                    <a:pt x="281" y="1488"/>
                  </a:cubicBezTo>
                  <a:cubicBezTo>
                    <a:pt x="281" y="1460"/>
                    <a:pt x="281" y="1460"/>
                    <a:pt x="281" y="1432"/>
                  </a:cubicBezTo>
                  <a:cubicBezTo>
                    <a:pt x="225" y="1376"/>
                    <a:pt x="281" y="1292"/>
                    <a:pt x="225" y="1263"/>
                  </a:cubicBezTo>
                  <a:lnTo>
                    <a:pt x="225" y="1263"/>
                  </a:lnTo>
                  <a:cubicBezTo>
                    <a:pt x="169" y="1179"/>
                    <a:pt x="197" y="1123"/>
                    <a:pt x="197" y="1039"/>
                  </a:cubicBezTo>
                  <a:cubicBezTo>
                    <a:pt x="197" y="927"/>
                    <a:pt x="169" y="842"/>
                    <a:pt x="225" y="730"/>
                  </a:cubicBezTo>
                  <a:cubicBezTo>
                    <a:pt x="281" y="562"/>
                    <a:pt x="281" y="393"/>
                    <a:pt x="141" y="225"/>
                  </a:cubicBezTo>
                  <a:cubicBezTo>
                    <a:pt x="85" y="140"/>
                    <a:pt x="0" y="0"/>
                    <a:pt x="225" y="0"/>
                  </a:cubicBezTo>
                  <a:cubicBezTo>
                    <a:pt x="449" y="281"/>
                    <a:pt x="730" y="505"/>
                    <a:pt x="1011" y="702"/>
                  </a:cubicBezTo>
                  <a:cubicBezTo>
                    <a:pt x="1039" y="814"/>
                    <a:pt x="927" y="870"/>
                    <a:pt x="871" y="955"/>
                  </a:cubicBezTo>
                  <a:cubicBezTo>
                    <a:pt x="814" y="1011"/>
                    <a:pt x="702" y="1039"/>
                    <a:pt x="730" y="1151"/>
                  </a:cubicBezTo>
                  <a:cubicBezTo>
                    <a:pt x="758" y="1179"/>
                    <a:pt x="758" y="1179"/>
                    <a:pt x="786" y="1207"/>
                  </a:cubicBezTo>
                  <a:cubicBezTo>
                    <a:pt x="927" y="1320"/>
                    <a:pt x="786" y="1404"/>
                    <a:pt x="758" y="1460"/>
                  </a:cubicBezTo>
                  <a:cubicBezTo>
                    <a:pt x="899" y="1376"/>
                    <a:pt x="1095" y="1376"/>
                    <a:pt x="1292" y="1348"/>
                  </a:cubicBezTo>
                  <a:cubicBezTo>
                    <a:pt x="1348" y="1432"/>
                    <a:pt x="1320" y="1516"/>
                    <a:pt x="1348" y="1572"/>
                  </a:cubicBezTo>
                  <a:cubicBezTo>
                    <a:pt x="1348" y="1741"/>
                    <a:pt x="1544" y="1909"/>
                    <a:pt x="1432" y="2106"/>
                  </a:cubicBezTo>
                  <a:cubicBezTo>
                    <a:pt x="1404" y="2134"/>
                    <a:pt x="1348" y="2134"/>
                    <a:pt x="1376" y="2162"/>
                  </a:cubicBezTo>
                  <a:cubicBezTo>
                    <a:pt x="1376" y="2162"/>
                    <a:pt x="1404" y="2134"/>
                    <a:pt x="1432" y="2162"/>
                  </a:cubicBezTo>
                  <a:cubicBezTo>
                    <a:pt x="1516" y="2274"/>
                    <a:pt x="1488" y="2443"/>
                    <a:pt x="1601" y="2583"/>
                  </a:cubicBezTo>
                  <a:cubicBezTo>
                    <a:pt x="1741" y="2358"/>
                    <a:pt x="1909" y="2443"/>
                    <a:pt x="2106" y="2555"/>
                  </a:cubicBezTo>
                  <a:cubicBezTo>
                    <a:pt x="2106" y="2499"/>
                    <a:pt x="2190" y="2723"/>
                    <a:pt x="2190" y="2527"/>
                  </a:cubicBezTo>
                  <a:cubicBezTo>
                    <a:pt x="2190" y="2499"/>
                    <a:pt x="2190" y="2471"/>
                    <a:pt x="2190" y="2443"/>
                  </a:cubicBezTo>
                  <a:cubicBezTo>
                    <a:pt x="2218" y="2415"/>
                    <a:pt x="2218" y="2386"/>
                    <a:pt x="2246" y="2386"/>
                  </a:cubicBezTo>
                  <a:cubicBezTo>
                    <a:pt x="2274" y="2358"/>
                    <a:pt x="2330" y="2330"/>
                    <a:pt x="2359" y="2330"/>
                  </a:cubicBezTo>
                  <a:cubicBezTo>
                    <a:pt x="2387" y="2358"/>
                    <a:pt x="2415" y="2358"/>
                    <a:pt x="2443" y="2358"/>
                  </a:cubicBezTo>
                  <a:cubicBezTo>
                    <a:pt x="2499" y="2415"/>
                    <a:pt x="2527" y="2499"/>
                    <a:pt x="2611" y="2527"/>
                  </a:cubicBezTo>
                  <a:cubicBezTo>
                    <a:pt x="2611" y="2555"/>
                    <a:pt x="2639" y="2583"/>
                    <a:pt x="2639" y="2611"/>
                  </a:cubicBezTo>
                  <a:cubicBezTo>
                    <a:pt x="2639" y="2639"/>
                    <a:pt x="2639" y="2667"/>
                    <a:pt x="2611" y="2667"/>
                  </a:cubicBezTo>
                  <a:cubicBezTo>
                    <a:pt x="2527" y="2751"/>
                    <a:pt x="2527" y="2836"/>
                    <a:pt x="2499" y="2948"/>
                  </a:cubicBezTo>
                  <a:cubicBezTo>
                    <a:pt x="2499" y="3060"/>
                    <a:pt x="2471" y="3201"/>
                    <a:pt x="2302" y="3088"/>
                  </a:cubicBezTo>
                  <a:cubicBezTo>
                    <a:pt x="2274" y="3060"/>
                    <a:pt x="2274" y="3032"/>
                    <a:pt x="2274" y="3032"/>
                  </a:cubicBezTo>
                  <a:cubicBezTo>
                    <a:pt x="2302" y="3004"/>
                    <a:pt x="2302" y="2976"/>
                    <a:pt x="2274" y="2976"/>
                  </a:cubicBezTo>
                  <a:cubicBezTo>
                    <a:pt x="2274" y="3004"/>
                    <a:pt x="2246" y="3004"/>
                    <a:pt x="2190" y="3032"/>
                  </a:cubicBezTo>
                  <a:cubicBezTo>
                    <a:pt x="1909" y="3060"/>
                    <a:pt x="1713" y="3313"/>
                    <a:pt x="1432" y="3313"/>
                  </a:cubicBezTo>
                  <a:cubicBezTo>
                    <a:pt x="1376" y="3313"/>
                    <a:pt x="1376" y="3453"/>
                    <a:pt x="1376" y="3538"/>
                  </a:cubicBezTo>
                  <a:cubicBezTo>
                    <a:pt x="1376" y="3622"/>
                    <a:pt x="1432" y="3706"/>
                    <a:pt x="1460" y="3790"/>
                  </a:cubicBezTo>
                  <a:cubicBezTo>
                    <a:pt x="1516" y="3959"/>
                    <a:pt x="1572" y="4099"/>
                    <a:pt x="1488" y="4239"/>
                  </a:cubicBezTo>
                  <a:cubicBezTo>
                    <a:pt x="1460" y="4267"/>
                    <a:pt x="1432" y="4267"/>
                    <a:pt x="1432" y="4239"/>
                  </a:cubicBezTo>
                  <a:lnTo>
                    <a:pt x="1432" y="4239"/>
                  </a:lnTo>
                  <a:cubicBezTo>
                    <a:pt x="1404" y="4211"/>
                    <a:pt x="1376" y="4183"/>
                    <a:pt x="1376" y="4183"/>
                  </a:cubicBezTo>
                  <a:lnTo>
                    <a:pt x="1376" y="4183"/>
                  </a:lnTo>
                  <a:cubicBezTo>
                    <a:pt x="1320" y="4155"/>
                    <a:pt x="1348" y="4099"/>
                    <a:pt x="1292" y="4043"/>
                  </a:cubicBezTo>
                  <a:lnTo>
                    <a:pt x="1292" y="4043"/>
                  </a:lnTo>
                  <a:cubicBezTo>
                    <a:pt x="1292" y="4043"/>
                    <a:pt x="1264" y="4015"/>
                    <a:pt x="1236" y="3987"/>
                  </a:cubicBezTo>
                  <a:lnTo>
                    <a:pt x="1236" y="3987"/>
                  </a:lnTo>
                  <a:cubicBezTo>
                    <a:pt x="1207" y="3959"/>
                    <a:pt x="1207" y="3903"/>
                    <a:pt x="1179" y="3874"/>
                  </a:cubicBezTo>
                  <a:lnTo>
                    <a:pt x="1179" y="3874"/>
                  </a:lnTo>
                  <a:cubicBezTo>
                    <a:pt x="1151" y="3846"/>
                    <a:pt x="1151" y="3790"/>
                    <a:pt x="1123" y="3762"/>
                  </a:cubicBezTo>
                  <a:lnTo>
                    <a:pt x="1123" y="3762"/>
                  </a:lnTo>
                  <a:cubicBezTo>
                    <a:pt x="1095" y="3734"/>
                    <a:pt x="1095" y="3678"/>
                    <a:pt x="1067" y="3622"/>
                  </a:cubicBezTo>
                  <a:cubicBezTo>
                    <a:pt x="1067" y="3622"/>
                    <a:pt x="1067" y="3594"/>
                    <a:pt x="1067" y="3566"/>
                  </a:cubicBezTo>
                  <a:cubicBezTo>
                    <a:pt x="1039" y="3538"/>
                    <a:pt x="1039" y="3481"/>
                    <a:pt x="1011" y="3453"/>
                  </a:cubicBezTo>
                  <a:lnTo>
                    <a:pt x="1011" y="3453"/>
                  </a:lnTo>
                  <a:cubicBezTo>
                    <a:pt x="983" y="3425"/>
                    <a:pt x="983" y="3369"/>
                    <a:pt x="955" y="3341"/>
                  </a:cubicBezTo>
                  <a:lnTo>
                    <a:pt x="955" y="3341"/>
                  </a:lnTo>
                  <a:cubicBezTo>
                    <a:pt x="899" y="3313"/>
                    <a:pt x="927" y="3257"/>
                    <a:pt x="899" y="3229"/>
                  </a:cubicBezTo>
                  <a:lnTo>
                    <a:pt x="899" y="3229"/>
                  </a:lnTo>
                  <a:cubicBezTo>
                    <a:pt x="843" y="3173"/>
                    <a:pt x="871" y="3116"/>
                    <a:pt x="843" y="3088"/>
                  </a:cubicBezTo>
                  <a:cubicBezTo>
                    <a:pt x="843" y="3088"/>
                    <a:pt x="843" y="3060"/>
                    <a:pt x="814" y="3032"/>
                  </a:cubicBezTo>
                  <a:cubicBezTo>
                    <a:pt x="786" y="3004"/>
                    <a:pt x="814" y="2948"/>
                    <a:pt x="758" y="2920"/>
                  </a:cubicBezTo>
                  <a:lnTo>
                    <a:pt x="758" y="2920"/>
                  </a:lnTo>
                  <a:cubicBezTo>
                    <a:pt x="730" y="2892"/>
                    <a:pt x="730" y="2836"/>
                    <a:pt x="702" y="2808"/>
                  </a:cubicBezTo>
                  <a:cubicBezTo>
                    <a:pt x="702" y="2780"/>
                    <a:pt x="702" y="2751"/>
                    <a:pt x="702" y="2751"/>
                  </a:cubicBezTo>
                  <a:cubicBezTo>
                    <a:pt x="674" y="2723"/>
                    <a:pt x="674" y="2667"/>
                    <a:pt x="646" y="2611"/>
                  </a:cubicBezTo>
                  <a:cubicBezTo>
                    <a:pt x="646" y="2611"/>
                    <a:pt x="646" y="2583"/>
                    <a:pt x="646" y="2555"/>
                  </a:cubicBezTo>
                  <a:cubicBezTo>
                    <a:pt x="618" y="2527"/>
                    <a:pt x="618" y="2471"/>
                    <a:pt x="590" y="2443"/>
                  </a:cubicBezTo>
                  <a:cubicBezTo>
                    <a:pt x="590" y="2415"/>
                    <a:pt x="590" y="2415"/>
                    <a:pt x="590" y="2386"/>
                  </a:cubicBezTo>
                  <a:cubicBezTo>
                    <a:pt x="562" y="2358"/>
                    <a:pt x="562" y="2302"/>
                    <a:pt x="534" y="2274"/>
                  </a:cubicBezTo>
                  <a:cubicBezTo>
                    <a:pt x="534" y="2246"/>
                    <a:pt x="534" y="2218"/>
                    <a:pt x="534" y="2218"/>
                  </a:cubicBezTo>
                  <a:cubicBezTo>
                    <a:pt x="478" y="2162"/>
                    <a:pt x="506" y="2106"/>
                    <a:pt x="478" y="207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70"/>
            <p:cNvSpPr/>
            <p:nvPr/>
          </p:nvSpPr>
          <p:spPr>
            <a:xfrm>
              <a:off x="2817875" y="588350"/>
              <a:ext cx="34425" cy="63200"/>
            </a:xfrm>
            <a:custGeom>
              <a:avLst/>
              <a:gdLst/>
              <a:ahLst/>
              <a:cxnLst/>
              <a:rect l="l" t="t" r="r" b="b"/>
              <a:pathLst>
                <a:path w="1377" h="2528" extrusionOk="0">
                  <a:moveTo>
                    <a:pt x="703" y="113"/>
                  </a:moveTo>
                  <a:cubicBezTo>
                    <a:pt x="731" y="113"/>
                    <a:pt x="731" y="113"/>
                    <a:pt x="759" y="113"/>
                  </a:cubicBezTo>
                  <a:cubicBezTo>
                    <a:pt x="787" y="85"/>
                    <a:pt x="843" y="85"/>
                    <a:pt x="871" y="56"/>
                  </a:cubicBezTo>
                  <a:lnTo>
                    <a:pt x="871" y="56"/>
                  </a:lnTo>
                  <a:cubicBezTo>
                    <a:pt x="956" y="0"/>
                    <a:pt x="1040" y="28"/>
                    <a:pt x="1124" y="28"/>
                  </a:cubicBezTo>
                  <a:cubicBezTo>
                    <a:pt x="1320" y="253"/>
                    <a:pt x="1292" y="702"/>
                    <a:pt x="1068" y="843"/>
                  </a:cubicBezTo>
                  <a:cubicBezTo>
                    <a:pt x="956" y="786"/>
                    <a:pt x="956" y="674"/>
                    <a:pt x="899" y="590"/>
                  </a:cubicBezTo>
                  <a:cubicBezTo>
                    <a:pt x="871" y="506"/>
                    <a:pt x="787" y="534"/>
                    <a:pt x="731" y="562"/>
                  </a:cubicBezTo>
                  <a:cubicBezTo>
                    <a:pt x="675" y="562"/>
                    <a:pt x="675" y="590"/>
                    <a:pt x="675" y="646"/>
                  </a:cubicBezTo>
                  <a:cubicBezTo>
                    <a:pt x="703" y="702"/>
                    <a:pt x="759" y="758"/>
                    <a:pt x="815" y="730"/>
                  </a:cubicBezTo>
                  <a:cubicBezTo>
                    <a:pt x="956" y="674"/>
                    <a:pt x="984" y="786"/>
                    <a:pt x="1068" y="843"/>
                  </a:cubicBezTo>
                  <a:cubicBezTo>
                    <a:pt x="1068" y="843"/>
                    <a:pt x="1096" y="871"/>
                    <a:pt x="1096" y="871"/>
                  </a:cubicBezTo>
                  <a:cubicBezTo>
                    <a:pt x="984" y="1151"/>
                    <a:pt x="1124" y="1320"/>
                    <a:pt x="1264" y="1516"/>
                  </a:cubicBezTo>
                  <a:cubicBezTo>
                    <a:pt x="1292" y="1685"/>
                    <a:pt x="1264" y="1797"/>
                    <a:pt x="1124" y="1909"/>
                  </a:cubicBezTo>
                  <a:cubicBezTo>
                    <a:pt x="956" y="2022"/>
                    <a:pt x="984" y="2106"/>
                    <a:pt x="1180" y="2162"/>
                  </a:cubicBezTo>
                  <a:cubicBezTo>
                    <a:pt x="1377" y="2246"/>
                    <a:pt x="1320" y="2331"/>
                    <a:pt x="1236" y="2443"/>
                  </a:cubicBezTo>
                  <a:cubicBezTo>
                    <a:pt x="1180" y="2471"/>
                    <a:pt x="1152" y="2527"/>
                    <a:pt x="1096" y="2527"/>
                  </a:cubicBezTo>
                  <a:cubicBezTo>
                    <a:pt x="1068" y="2527"/>
                    <a:pt x="1040" y="2527"/>
                    <a:pt x="1012" y="2527"/>
                  </a:cubicBezTo>
                  <a:cubicBezTo>
                    <a:pt x="984" y="2527"/>
                    <a:pt x="984" y="2499"/>
                    <a:pt x="984" y="2471"/>
                  </a:cubicBezTo>
                  <a:cubicBezTo>
                    <a:pt x="984" y="2443"/>
                    <a:pt x="1012" y="2443"/>
                    <a:pt x="1012" y="2415"/>
                  </a:cubicBezTo>
                  <a:cubicBezTo>
                    <a:pt x="1012" y="2443"/>
                    <a:pt x="984" y="2443"/>
                    <a:pt x="984" y="2471"/>
                  </a:cubicBezTo>
                  <a:cubicBezTo>
                    <a:pt x="899" y="2471"/>
                    <a:pt x="843" y="2443"/>
                    <a:pt x="815" y="2387"/>
                  </a:cubicBezTo>
                  <a:cubicBezTo>
                    <a:pt x="759" y="2359"/>
                    <a:pt x="731" y="2302"/>
                    <a:pt x="703" y="2246"/>
                  </a:cubicBezTo>
                  <a:cubicBezTo>
                    <a:pt x="675" y="2246"/>
                    <a:pt x="675" y="2218"/>
                    <a:pt x="647" y="2190"/>
                  </a:cubicBezTo>
                  <a:cubicBezTo>
                    <a:pt x="647" y="2190"/>
                    <a:pt x="647" y="2162"/>
                    <a:pt x="619" y="2134"/>
                  </a:cubicBezTo>
                  <a:cubicBezTo>
                    <a:pt x="619" y="2134"/>
                    <a:pt x="619" y="2134"/>
                    <a:pt x="619" y="2134"/>
                  </a:cubicBezTo>
                  <a:cubicBezTo>
                    <a:pt x="619" y="2134"/>
                    <a:pt x="591" y="2162"/>
                    <a:pt x="591" y="2162"/>
                  </a:cubicBezTo>
                  <a:cubicBezTo>
                    <a:pt x="591" y="2190"/>
                    <a:pt x="591" y="2190"/>
                    <a:pt x="591" y="2218"/>
                  </a:cubicBezTo>
                  <a:cubicBezTo>
                    <a:pt x="534" y="2274"/>
                    <a:pt x="450" y="2359"/>
                    <a:pt x="422" y="2331"/>
                  </a:cubicBezTo>
                  <a:cubicBezTo>
                    <a:pt x="366" y="2078"/>
                    <a:pt x="226" y="2302"/>
                    <a:pt x="113" y="2246"/>
                  </a:cubicBezTo>
                  <a:cubicBezTo>
                    <a:pt x="85" y="2218"/>
                    <a:pt x="57" y="2162"/>
                    <a:pt x="57" y="2134"/>
                  </a:cubicBezTo>
                  <a:cubicBezTo>
                    <a:pt x="57" y="2106"/>
                    <a:pt x="57" y="2106"/>
                    <a:pt x="57" y="2078"/>
                  </a:cubicBezTo>
                  <a:cubicBezTo>
                    <a:pt x="1" y="1881"/>
                    <a:pt x="1" y="1685"/>
                    <a:pt x="57" y="1488"/>
                  </a:cubicBezTo>
                  <a:cubicBezTo>
                    <a:pt x="57" y="1460"/>
                    <a:pt x="57" y="1460"/>
                    <a:pt x="57" y="1432"/>
                  </a:cubicBezTo>
                  <a:cubicBezTo>
                    <a:pt x="113" y="1292"/>
                    <a:pt x="29" y="1095"/>
                    <a:pt x="113" y="955"/>
                  </a:cubicBezTo>
                  <a:lnTo>
                    <a:pt x="113" y="955"/>
                  </a:lnTo>
                  <a:cubicBezTo>
                    <a:pt x="169" y="899"/>
                    <a:pt x="113" y="814"/>
                    <a:pt x="169" y="786"/>
                  </a:cubicBezTo>
                  <a:cubicBezTo>
                    <a:pt x="169" y="758"/>
                    <a:pt x="169" y="730"/>
                    <a:pt x="169" y="730"/>
                  </a:cubicBezTo>
                  <a:cubicBezTo>
                    <a:pt x="198" y="674"/>
                    <a:pt x="198" y="618"/>
                    <a:pt x="226" y="590"/>
                  </a:cubicBezTo>
                  <a:lnTo>
                    <a:pt x="226" y="590"/>
                  </a:lnTo>
                  <a:cubicBezTo>
                    <a:pt x="254" y="562"/>
                    <a:pt x="254" y="562"/>
                    <a:pt x="282" y="534"/>
                  </a:cubicBezTo>
                  <a:lnTo>
                    <a:pt x="282" y="534"/>
                  </a:lnTo>
                  <a:cubicBezTo>
                    <a:pt x="310" y="506"/>
                    <a:pt x="310" y="450"/>
                    <a:pt x="338" y="421"/>
                  </a:cubicBezTo>
                  <a:lnTo>
                    <a:pt x="338" y="421"/>
                  </a:lnTo>
                  <a:cubicBezTo>
                    <a:pt x="366" y="393"/>
                    <a:pt x="394" y="365"/>
                    <a:pt x="394" y="365"/>
                  </a:cubicBezTo>
                  <a:lnTo>
                    <a:pt x="394" y="365"/>
                  </a:lnTo>
                  <a:cubicBezTo>
                    <a:pt x="422" y="337"/>
                    <a:pt x="450" y="309"/>
                    <a:pt x="478" y="309"/>
                  </a:cubicBezTo>
                  <a:lnTo>
                    <a:pt x="450" y="309"/>
                  </a:lnTo>
                  <a:cubicBezTo>
                    <a:pt x="478" y="281"/>
                    <a:pt x="506" y="253"/>
                    <a:pt x="534" y="253"/>
                  </a:cubicBezTo>
                  <a:lnTo>
                    <a:pt x="534" y="253"/>
                  </a:lnTo>
                  <a:cubicBezTo>
                    <a:pt x="562" y="197"/>
                    <a:pt x="619" y="225"/>
                    <a:pt x="647" y="169"/>
                  </a:cubicBezTo>
                  <a:lnTo>
                    <a:pt x="647" y="169"/>
                  </a:lnTo>
                  <a:cubicBezTo>
                    <a:pt x="675" y="169"/>
                    <a:pt x="675" y="141"/>
                    <a:pt x="703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70"/>
            <p:cNvSpPr/>
            <p:nvPr/>
          </p:nvSpPr>
          <p:spPr>
            <a:xfrm>
              <a:off x="2907025" y="723100"/>
              <a:ext cx="39325" cy="57575"/>
            </a:xfrm>
            <a:custGeom>
              <a:avLst/>
              <a:gdLst/>
              <a:ahLst/>
              <a:cxnLst/>
              <a:rect l="l" t="t" r="r" b="b"/>
              <a:pathLst>
                <a:path w="1573" h="2303" extrusionOk="0">
                  <a:moveTo>
                    <a:pt x="1376" y="1152"/>
                  </a:moveTo>
                  <a:cubicBezTo>
                    <a:pt x="1348" y="1180"/>
                    <a:pt x="1348" y="1180"/>
                    <a:pt x="1348" y="1208"/>
                  </a:cubicBezTo>
                  <a:cubicBezTo>
                    <a:pt x="1348" y="1236"/>
                    <a:pt x="1320" y="1264"/>
                    <a:pt x="1292" y="1292"/>
                  </a:cubicBezTo>
                  <a:lnTo>
                    <a:pt x="1292" y="1292"/>
                  </a:lnTo>
                  <a:cubicBezTo>
                    <a:pt x="1264" y="1320"/>
                    <a:pt x="1292" y="1376"/>
                    <a:pt x="1236" y="1404"/>
                  </a:cubicBezTo>
                  <a:lnTo>
                    <a:pt x="1236" y="1404"/>
                  </a:lnTo>
                  <a:cubicBezTo>
                    <a:pt x="1208" y="1432"/>
                    <a:pt x="1208" y="1489"/>
                    <a:pt x="1180" y="1517"/>
                  </a:cubicBezTo>
                  <a:lnTo>
                    <a:pt x="1180" y="1517"/>
                  </a:lnTo>
                  <a:cubicBezTo>
                    <a:pt x="1180" y="1545"/>
                    <a:pt x="1152" y="1545"/>
                    <a:pt x="1123" y="1573"/>
                  </a:cubicBezTo>
                  <a:cubicBezTo>
                    <a:pt x="1095" y="1601"/>
                    <a:pt x="1095" y="1657"/>
                    <a:pt x="1067" y="1685"/>
                  </a:cubicBezTo>
                  <a:lnTo>
                    <a:pt x="1067" y="1713"/>
                  </a:lnTo>
                  <a:cubicBezTo>
                    <a:pt x="1011" y="1741"/>
                    <a:pt x="1067" y="1826"/>
                    <a:pt x="1011" y="1882"/>
                  </a:cubicBezTo>
                  <a:lnTo>
                    <a:pt x="1011" y="1882"/>
                  </a:lnTo>
                  <a:cubicBezTo>
                    <a:pt x="983" y="1910"/>
                    <a:pt x="983" y="1966"/>
                    <a:pt x="927" y="1994"/>
                  </a:cubicBezTo>
                  <a:lnTo>
                    <a:pt x="955" y="1994"/>
                  </a:lnTo>
                  <a:cubicBezTo>
                    <a:pt x="899" y="2022"/>
                    <a:pt x="927" y="2078"/>
                    <a:pt x="871" y="2106"/>
                  </a:cubicBezTo>
                  <a:lnTo>
                    <a:pt x="871" y="2106"/>
                  </a:lnTo>
                  <a:cubicBezTo>
                    <a:pt x="843" y="2134"/>
                    <a:pt x="871" y="2190"/>
                    <a:pt x="815" y="2247"/>
                  </a:cubicBezTo>
                  <a:lnTo>
                    <a:pt x="815" y="2247"/>
                  </a:lnTo>
                  <a:cubicBezTo>
                    <a:pt x="815" y="2247"/>
                    <a:pt x="787" y="2275"/>
                    <a:pt x="758" y="2275"/>
                  </a:cubicBezTo>
                  <a:cubicBezTo>
                    <a:pt x="562" y="2303"/>
                    <a:pt x="422" y="2190"/>
                    <a:pt x="337" y="2022"/>
                  </a:cubicBezTo>
                  <a:cubicBezTo>
                    <a:pt x="365" y="1938"/>
                    <a:pt x="394" y="1910"/>
                    <a:pt x="478" y="1910"/>
                  </a:cubicBezTo>
                  <a:cubicBezTo>
                    <a:pt x="506" y="1910"/>
                    <a:pt x="506" y="1938"/>
                    <a:pt x="506" y="1938"/>
                  </a:cubicBezTo>
                  <a:cubicBezTo>
                    <a:pt x="534" y="1910"/>
                    <a:pt x="478" y="1910"/>
                    <a:pt x="478" y="1882"/>
                  </a:cubicBezTo>
                  <a:cubicBezTo>
                    <a:pt x="506" y="1685"/>
                    <a:pt x="253" y="1545"/>
                    <a:pt x="394" y="1348"/>
                  </a:cubicBezTo>
                  <a:cubicBezTo>
                    <a:pt x="141" y="1320"/>
                    <a:pt x="169" y="1068"/>
                    <a:pt x="29" y="955"/>
                  </a:cubicBezTo>
                  <a:cubicBezTo>
                    <a:pt x="0" y="843"/>
                    <a:pt x="29" y="703"/>
                    <a:pt x="113" y="618"/>
                  </a:cubicBezTo>
                  <a:cubicBezTo>
                    <a:pt x="197" y="562"/>
                    <a:pt x="281" y="562"/>
                    <a:pt x="365" y="618"/>
                  </a:cubicBezTo>
                  <a:cubicBezTo>
                    <a:pt x="422" y="674"/>
                    <a:pt x="365" y="759"/>
                    <a:pt x="422" y="843"/>
                  </a:cubicBezTo>
                  <a:cubicBezTo>
                    <a:pt x="562" y="787"/>
                    <a:pt x="674" y="731"/>
                    <a:pt x="618" y="534"/>
                  </a:cubicBezTo>
                  <a:cubicBezTo>
                    <a:pt x="618" y="506"/>
                    <a:pt x="618" y="478"/>
                    <a:pt x="618" y="450"/>
                  </a:cubicBezTo>
                  <a:cubicBezTo>
                    <a:pt x="674" y="309"/>
                    <a:pt x="843" y="281"/>
                    <a:pt x="899" y="113"/>
                  </a:cubicBezTo>
                  <a:cubicBezTo>
                    <a:pt x="927" y="1"/>
                    <a:pt x="1376" y="85"/>
                    <a:pt x="1432" y="197"/>
                  </a:cubicBezTo>
                  <a:cubicBezTo>
                    <a:pt x="1516" y="366"/>
                    <a:pt x="1573" y="562"/>
                    <a:pt x="1516" y="759"/>
                  </a:cubicBezTo>
                  <a:cubicBezTo>
                    <a:pt x="1516" y="815"/>
                    <a:pt x="1516" y="871"/>
                    <a:pt x="1488" y="927"/>
                  </a:cubicBezTo>
                  <a:lnTo>
                    <a:pt x="1488" y="927"/>
                  </a:lnTo>
                  <a:cubicBezTo>
                    <a:pt x="1460" y="955"/>
                    <a:pt x="1460" y="1011"/>
                    <a:pt x="1432" y="1039"/>
                  </a:cubicBezTo>
                  <a:lnTo>
                    <a:pt x="1432" y="1039"/>
                  </a:lnTo>
                  <a:cubicBezTo>
                    <a:pt x="1376" y="1068"/>
                    <a:pt x="1404" y="1124"/>
                    <a:pt x="1376" y="115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70"/>
            <p:cNvSpPr/>
            <p:nvPr/>
          </p:nvSpPr>
          <p:spPr>
            <a:xfrm>
              <a:off x="2933700" y="588350"/>
              <a:ext cx="51950" cy="37225"/>
            </a:xfrm>
            <a:custGeom>
              <a:avLst/>
              <a:gdLst/>
              <a:ahLst/>
              <a:cxnLst/>
              <a:rect l="l" t="t" r="r" b="b"/>
              <a:pathLst>
                <a:path w="2078" h="1489" extrusionOk="0">
                  <a:moveTo>
                    <a:pt x="2078" y="1067"/>
                  </a:moveTo>
                  <a:cubicBezTo>
                    <a:pt x="2078" y="1095"/>
                    <a:pt x="2078" y="1095"/>
                    <a:pt x="2078" y="1123"/>
                  </a:cubicBezTo>
                  <a:cubicBezTo>
                    <a:pt x="2022" y="1208"/>
                    <a:pt x="2078" y="1292"/>
                    <a:pt x="2050" y="1348"/>
                  </a:cubicBezTo>
                  <a:cubicBezTo>
                    <a:pt x="1966" y="1488"/>
                    <a:pt x="1881" y="1460"/>
                    <a:pt x="1797" y="1348"/>
                  </a:cubicBezTo>
                  <a:cubicBezTo>
                    <a:pt x="1769" y="1264"/>
                    <a:pt x="1797" y="1179"/>
                    <a:pt x="1713" y="1123"/>
                  </a:cubicBezTo>
                  <a:cubicBezTo>
                    <a:pt x="1685" y="1123"/>
                    <a:pt x="1657" y="1095"/>
                    <a:pt x="1629" y="1095"/>
                  </a:cubicBezTo>
                  <a:cubicBezTo>
                    <a:pt x="1488" y="1123"/>
                    <a:pt x="1376" y="1151"/>
                    <a:pt x="1264" y="1208"/>
                  </a:cubicBezTo>
                  <a:cubicBezTo>
                    <a:pt x="1208" y="1320"/>
                    <a:pt x="1208" y="955"/>
                    <a:pt x="1151" y="1208"/>
                  </a:cubicBezTo>
                  <a:cubicBezTo>
                    <a:pt x="1151" y="1264"/>
                    <a:pt x="1067" y="1264"/>
                    <a:pt x="1011" y="1236"/>
                  </a:cubicBezTo>
                  <a:cubicBezTo>
                    <a:pt x="1011" y="1236"/>
                    <a:pt x="983" y="1208"/>
                    <a:pt x="955" y="1179"/>
                  </a:cubicBezTo>
                  <a:cubicBezTo>
                    <a:pt x="758" y="1011"/>
                    <a:pt x="562" y="843"/>
                    <a:pt x="253" y="927"/>
                  </a:cubicBezTo>
                  <a:cubicBezTo>
                    <a:pt x="85" y="983"/>
                    <a:pt x="0" y="843"/>
                    <a:pt x="0" y="646"/>
                  </a:cubicBezTo>
                  <a:cubicBezTo>
                    <a:pt x="28" y="590"/>
                    <a:pt x="85" y="534"/>
                    <a:pt x="113" y="478"/>
                  </a:cubicBezTo>
                  <a:lnTo>
                    <a:pt x="113" y="478"/>
                  </a:lnTo>
                  <a:cubicBezTo>
                    <a:pt x="141" y="450"/>
                    <a:pt x="169" y="450"/>
                    <a:pt x="169" y="421"/>
                  </a:cubicBezTo>
                  <a:lnTo>
                    <a:pt x="169" y="421"/>
                  </a:lnTo>
                  <a:cubicBezTo>
                    <a:pt x="197" y="393"/>
                    <a:pt x="225" y="365"/>
                    <a:pt x="253" y="365"/>
                  </a:cubicBezTo>
                  <a:lnTo>
                    <a:pt x="225" y="365"/>
                  </a:lnTo>
                  <a:cubicBezTo>
                    <a:pt x="253" y="337"/>
                    <a:pt x="281" y="309"/>
                    <a:pt x="309" y="309"/>
                  </a:cubicBezTo>
                  <a:lnTo>
                    <a:pt x="309" y="309"/>
                  </a:lnTo>
                  <a:cubicBezTo>
                    <a:pt x="337" y="253"/>
                    <a:pt x="393" y="281"/>
                    <a:pt x="421" y="225"/>
                  </a:cubicBezTo>
                  <a:lnTo>
                    <a:pt x="421" y="225"/>
                  </a:lnTo>
                  <a:cubicBezTo>
                    <a:pt x="449" y="225"/>
                    <a:pt x="449" y="197"/>
                    <a:pt x="478" y="169"/>
                  </a:cubicBezTo>
                  <a:lnTo>
                    <a:pt x="478" y="197"/>
                  </a:lnTo>
                  <a:cubicBezTo>
                    <a:pt x="506" y="141"/>
                    <a:pt x="562" y="141"/>
                    <a:pt x="590" y="113"/>
                  </a:cubicBezTo>
                  <a:lnTo>
                    <a:pt x="590" y="113"/>
                  </a:lnTo>
                  <a:cubicBezTo>
                    <a:pt x="646" y="56"/>
                    <a:pt x="730" y="113"/>
                    <a:pt x="786" y="56"/>
                  </a:cubicBezTo>
                  <a:cubicBezTo>
                    <a:pt x="786" y="56"/>
                    <a:pt x="814" y="56"/>
                    <a:pt x="843" y="56"/>
                  </a:cubicBezTo>
                  <a:cubicBezTo>
                    <a:pt x="983" y="28"/>
                    <a:pt x="1123" y="0"/>
                    <a:pt x="1236" y="56"/>
                  </a:cubicBezTo>
                  <a:lnTo>
                    <a:pt x="1236" y="56"/>
                  </a:lnTo>
                  <a:cubicBezTo>
                    <a:pt x="1292" y="113"/>
                    <a:pt x="1376" y="56"/>
                    <a:pt x="1432" y="113"/>
                  </a:cubicBezTo>
                  <a:lnTo>
                    <a:pt x="1432" y="113"/>
                  </a:lnTo>
                  <a:cubicBezTo>
                    <a:pt x="1460" y="169"/>
                    <a:pt x="1516" y="141"/>
                    <a:pt x="1544" y="169"/>
                  </a:cubicBezTo>
                  <a:lnTo>
                    <a:pt x="1544" y="169"/>
                  </a:lnTo>
                  <a:cubicBezTo>
                    <a:pt x="1572" y="225"/>
                    <a:pt x="1629" y="197"/>
                    <a:pt x="1657" y="253"/>
                  </a:cubicBezTo>
                  <a:lnTo>
                    <a:pt x="1657" y="253"/>
                  </a:lnTo>
                  <a:cubicBezTo>
                    <a:pt x="1769" y="309"/>
                    <a:pt x="1853" y="365"/>
                    <a:pt x="1909" y="478"/>
                  </a:cubicBezTo>
                  <a:lnTo>
                    <a:pt x="1909" y="478"/>
                  </a:lnTo>
                  <a:cubicBezTo>
                    <a:pt x="1937" y="506"/>
                    <a:pt x="1937" y="562"/>
                    <a:pt x="1966" y="590"/>
                  </a:cubicBezTo>
                  <a:lnTo>
                    <a:pt x="1966" y="590"/>
                  </a:lnTo>
                  <a:cubicBezTo>
                    <a:pt x="1994" y="618"/>
                    <a:pt x="1994" y="674"/>
                    <a:pt x="2022" y="730"/>
                  </a:cubicBezTo>
                  <a:lnTo>
                    <a:pt x="2022" y="730"/>
                  </a:lnTo>
                  <a:cubicBezTo>
                    <a:pt x="2078" y="786"/>
                    <a:pt x="2022" y="899"/>
                    <a:pt x="2078" y="955"/>
                  </a:cubicBezTo>
                  <a:cubicBezTo>
                    <a:pt x="2078" y="983"/>
                    <a:pt x="2078" y="983"/>
                    <a:pt x="2078" y="1011"/>
                  </a:cubicBezTo>
                  <a:cubicBezTo>
                    <a:pt x="2050" y="1011"/>
                    <a:pt x="2050" y="1039"/>
                    <a:pt x="2050" y="1067"/>
                  </a:cubicBezTo>
                  <a:cubicBezTo>
                    <a:pt x="2078" y="1067"/>
                    <a:pt x="2078" y="1067"/>
                    <a:pt x="2078" y="106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70"/>
            <p:cNvSpPr/>
            <p:nvPr/>
          </p:nvSpPr>
          <p:spPr>
            <a:xfrm>
              <a:off x="2914750" y="604500"/>
              <a:ext cx="50550" cy="35100"/>
            </a:xfrm>
            <a:custGeom>
              <a:avLst/>
              <a:gdLst/>
              <a:ahLst/>
              <a:cxnLst/>
              <a:rect l="l" t="t" r="r" b="b"/>
              <a:pathLst>
                <a:path w="2022" h="1404" extrusionOk="0">
                  <a:moveTo>
                    <a:pt x="814" y="0"/>
                  </a:moveTo>
                  <a:cubicBezTo>
                    <a:pt x="871" y="281"/>
                    <a:pt x="899" y="281"/>
                    <a:pt x="1123" y="140"/>
                  </a:cubicBezTo>
                  <a:cubicBezTo>
                    <a:pt x="1123" y="140"/>
                    <a:pt x="1151" y="112"/>
                    <a:pt x="1151" y="112"/>
                  </a:cubicBezTo>
                  <a:cubicBezTo>
                    <a:pt x="1376" y="225"/>
                    <a:pt x="1657" y="281"/>
                    <a:pt x="1769" y="533"/>
                  </a:cubicBezTo>
                  <a:cubicBezTo>
                    <a:pt x="1713" y="590"/>
                    <a:pt x="1685" y="590"/>
                    <a:pt x="1629" y="562"/>
                  </a:cubicBezTo>
                  <a:cubicBezTo>
                    <a:pt x="1601" y="562"/>
                    <a:pt x="1572" y="533"/>
                    <a:pt x="1544" y="533"/>
                  </a:cubicBezTo>
                  <a:cubicBezTo>
                    <a:pt x="1544" y="533"/>
                    <a:pt x="1572" y="533"/>
                    <a:pt x="1572" y="533"/>
                  </a:cubicBezTo>
                  <a:cubicBezTo>
                    <a:pt x="1601" y="533"/>
                    <a:pt x="1544" y="533"/>
                    <a:pt x="1601" y="533"/>
                  </a:cubicBezTo>
                  <a:cubicBezTo>
                    <a:pt x="1657" y="618"/>
                    <a:pt x="1713" y="618"/>
                    <a:pt x="1769" y="533"/>
                  </a:cubicBezTo>
                  <a:cubicBezTo>
                    <a:pt x="1825" y="562"/>
                    <a:pt x="1853" y="590"/>
                    <a:pt x="1881" y="505"/>
                  </a:cubicBezTo>
                  <a:cubicBezTo>
                    <a:pt x="1909" y="449"/>
                    <a:pt x="1853" y="365"/>
                    <a:pt x="1937" y="281"/>
                  </a:cubicBezTo>
                  <a:cubicBezTo>
                    <a:pt x="1994" y="365"/>
                    <a:pt x="1994" y="449"/>
                    <a:pt x="1994" y="533"/>
                  </a:cubicBezTo>
                  <a:cubicBezTo>
                    <a:pt x="2022" y="590"/>
                    <a:pt x="1994" y="618"/>
                    <a:pt x="1966" y="674"/>
                  </a:cubicBezTo>
                  <a:cubicBezTo>
                    <a:pt x="1825" y="814"/>
                    <a:pt x="1572" y="898"/>
                    <a:pt x="1544" y="1179"/>
                  </a:cubicBezTo>
                  <a:cubicBezTo>
                    <a:pt x="1544" y="1235"/>
                    <a:pt x="1460" y="1291"/>
                    <a:pt x="1348" y="1263"/>
                  </a:cubicBezTo>
                  <a:cubicBezTo>
                    <a:pt x="1348" y="1235"/>
                    <a:pt x="1348" y="1207"/>
                    <a:pt x="1348" y="1207"/>
                  </a:cubicBezTo>
                  <a:cubicBezTo>
                    <a:pt x="1320" y="1179"/>
                    <a:pt x="1264" y="1179"/>
                    <a:pt x="1236" y="1123"/>
                  </a:cubicBezTo>
                  <a:cubicBezTo>
                    <a:pt x="1151" y="1039"/>
                    <a:pt x="1123" y="983"/>
                    <a:pt x="983" y="1095"/>
                  </a:cubicBezTo>
                  <a:cubicBezTo>
                    <a:pt x="871" y="1207"/>
                    <a:pt x="702" y="1320"/>
                    <a:pt x="478" y="1235"/>
                  </a:cubicBezTo>
                  <a:cubicBezTo>
                    <a:pt x="393" y="1179"/>
                    <a:pt x="281" y="1235"/>
                    <a:pt x="197" y="1291"/>
                  </a:cubicBezTo>
                  <a:cubicBezTo>
                    <a:pt x="56" y="1404"/>
                    <a:pt x="0" y="1320"/>
                    <a:pt x="0" y="1179"/>
                  </a:cubicBezTo>
                  <a:cubicBezTo>
                    <a:pt x="28" y="1123"/>
                    <a:pt x="85" y="1095"/>
                    <a:pt x="85" y="1039"/>
                  </a:cubicBezTo>
                  <a:cubicBezTo>
                    <a:pt x="85" y="1011"/>
                    <a:pt x="85" y="983"/>
                    <a:pt x="85" y="955"/>
                  </a:cubicBezTo>
                  <a:lnTo>
                    <a:pt x="113" y="955"/>
                  </a:lnTo>
                  <a:cubicBezTo>
                    <a:pt x="113" y="955"/>
                    <a:pt x="141" y="926"/>
                    <a:pt x="141" y="898"/>
                  </a:cubicBezTo>
                  <a:cubicBezTo>
                    <a:pt x="141" y="870"/>
                    <a:pt x="141" y="870"/>
                    <a:pt x="169" y="842"/>
                  </a:cubicBezTo>
                  <a:lnTo>
                    <a:pt x="169" y="842"/>
                  </a:lnTo>
                  <a:cubicBezTo>
                    <a:pt x="169" y="814"/>
                    <a:pt x="197" y="814"/>
                    <a:pt x="197" y="786"/>
                  </a:cubicBezTo>
                  <a:cubicBezTo>
                    <a:pt x="197" y="758"/>
                    <a:pt x="197" y="730"/>
                    <a:pt x="225" y="730"/>
                  </a:cubicBezTo>
                  <a:cubicBezTo>
                    <a:pt x="225" y="702"/>
                    <a:pt x="225" y="702"/>
                    <a:pt x="225" y="674"/>
                  </a:cubicBezTo>
                  <a:cubicBezTo>
                    <a:pt x="225" y="646"/>
                    <a:pt x="253" y="618"/>
                    <a:pt x="281" y="618"/>
                  </a:cubicBezTo>
                  <a:cubicBezTo>
                    <a:pt x="281" y="590"/>
                    <a:pt x="281" y="562"/>
                    <a:pt x="281" y="562"/>
                  </a:cubicBezTo>
                  <a:cubicBezTo>
                    <a:pt x="309" y="533"/>
                    <a:pt x="309" y="505"/>
                    <a:pt x="337" y="477"/>
                  </a:cubicBezTo>
                  <a:cubicBezTo>
                    <a:pt x="365" y="449"/>
                    <a:pt x="365" y="393"/>
                    <a:pt x="393" y="365"/>
                  </a:cubicBezTo>
                  <a:lnTo>
                    <a:pt x="393" y="365"/>
                  </a:lnTo>
                  <a:cubicBezTo>
                    <a:pt x="421" y="337"/>
                    <a:pt x="449" y="337"/>
                    <a:pt x="449" y="309"/>
                  </a:cubicBezTo>
                  <a:lnTo>
                    <a:pt x="449" y="309"/>
                  </a:lnTo>
                  <a:cubicBezTo>
                    <a:pt x="562" y="197"/>
                    <a:pt x="646" y="28"/>
                    <a:pt x="8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70"/>
            <p:cNvSpPr/>
            <p:nvPr/>
          </p:nvSpPr>
          <p:spPr>
            <a:xfrm>
              <a:off x="2880350" y="628350"/>
              <a:ext cx="40725" cy="57575"/>
            </a:xfrm>
            <a:custGeom>
              <a:avLst/>
              <a:gdLst/>
              <a:ahLst/>
              <a:cxnLst/>
              <a:rect l="l" t="t" r="r" b="b"/>
              <a:pathLst>
                <a:path w="1629" h="2303" extrusionOk="0">
                  <a:moveTo>
                    <a:pt x="646" y="309"/>
                  </a:moveTo>
                  <a:cubicBezTo>
                    <a:pt x="646" y="337"/>
                    <a:pt x="646" y="337"/>
                    <a:pt x="646" y="366"/>
                  </a:cubicBezTo>
                  <a:cubicBezTo>
                    <a:pt x="674" y="394"/>
                    <a:pt x="674" y="394"/>
                    <a:pt x="702" y="422"/>
                  </a:cubicBezTo>
                  <a:lnTo>
                    <a:pt x="702" y="422"/>
                  </a:lnTo>
                  <a:cubicBezTo>
                    <a:pt x="731" y="450"/>
                    <a:pt x="731" y="506"/>
                    <a:pt x="759" y="534"/>
                  </a:cubicBezTo>
                  <a:lnTo>
                    <a:pt x="759" y="534"/>
                  </a:lnTo>
                  <a:cubicBezTo>
                    <a:pt x="787" y="562"/>
                    <a:pt x="815" y="590"/>
                    <a:pt x="815" y="618"/>
                  </a:cubicBezTo>
                  <a:lnTo>
                    <a:pt x="815" y="618"/>
                  </a:lnTo>
                  <a:cubicBezTo>
                    <a:pt x="871" y="646"/>
                    <a:pt x="815" y="731"/>
                    <a:pt x="871" y="787"/>
                  </a:cubicBezTo>
                  <a:lnTo>
                    <a:pt x="871" y="787"/>
                  </a:lnTo>
                  <a:cubicBezTo>
                    <a:pt x="899" y="787"/>
                    <a:pt x="899" y="815"/>
                    <a:pt x="927" y="815"/>
                  </a:cubicBezTo>
                  <a:cubicBezTo>
                    <a:pt x="955" y="871"/>
                    <a:pt x="955" y="1011"/>
                    <a:pt x="1067" y="899"/>
                  </a:cubicBezTo>
                  <a:cubicBezTo>
                    <a:pt x="1152" y="983"/>
                    <a:pt x="1208" y="1124"/>
                    <a:pt x="1376" y="1011"/>
                  </a:cubicBezTo>
                  <a:cubicBezTo>
                    <a:pt x="1461" y="955"/>
                    <a:pt x="1545" y="1011"/>
                    <a:pt x="1601" y="1095"/>
                  </a:cubicBezTo>
                  <a:cubicBezTo>
                    <a:pt x="1629" y="1124"/>
                    <a:pt x="1629" y="1180"/>
                    <a:pt x="1601" y="1208"/>
                  </a:cubicBezTo>
                  <a:cubicBezTo>
                    <a:pt x="1545" y="1264"/>
                    <a:pt x="1489" y="1292"/>
                    <a:pt x="1404" y="1208"/>
                  </a:cubicBezTo>
                  <a:cubicBezTo>
                    <a:pt x="1601" y="1404"/>
                    <a:pt x="1545" y="1545"/>
                    <a:pt x="1208" y="1713"/>
                  </a:cubicBezTo>
                  <a:cubicBezTo>
                    <a:pt x="1208" y="1713"/>
                    <a:pt x="1180" y="1685"/>
                    <a:pt x="1180" y="1685"/>
                  </a:cubicBezTo>
                  <a:cubicBezTo>
                    <a:pt x="1180" y="1685"/>
                    <a:pt x="1180" y="1685"/>
                    <a:pt x="1180" y="1685"/>
                  </a:cubicBezTo>
                  <a:cubicBezTo>
                    <a:pt x="1208" y="1685"/>
                    <a:pt x="1208" y="1713"/>
                    <a:pt x="1208" y="1713"/>
                  </a:cubicBezTo>
                  <a:cubicBezTo>
                    <a:pt x="1320" y="1797"/>
                    <a:pt x="1432" y="1854"/>
                    <a:pt x="1376" y="2022"/>
                  </a:cubicBezTo>
                  <a:cubicBezTo>
                    <a:pt x="1348" y="2162"/>
                    <a:pt x="1236" y="2218"/>
                    <a:pt x="1096" y="2247"/>
                  </a:cubicBezTo>
                  <a:cubicBezTo>
                    <a:pt x="983" y="2275"/>
                    <a:pt x="871" y="2303"/>
                    <a:pt x="759" y="2303"/>
                  </a:cubicBezTo>
                  <a:cubicBezTo>
                    <a:pt x="646" y="2275"/>
                    <a:pt x="534" y="2303"/>
                    <a:pt x="450" y="2218"/>
                  </a:cubicBezTo>
                  <a:cubicBezTo>
                    <a:pt x="450" y="2190"/>
                    <a:pt x="422" y="2162"/>
                    <a:pt x="450" y="2134"/>
                  </a:cubicBezTo>
                  <a:cubicBezTo>
                    <a:pt x="450" y="2106"/>
                    <a:pt x="450" y="2078"/>
                    <a:pt x="506" y="2078"/>
                  </a:cubicBezTo>
                  <a:cubicBezTo>
                    <a:pt x="478" y="2078"/>
                    <a:pt x="450" y="2106"/>
                    <a:pt x="422" y="2106"/>
                  </a:cubicBezTo>
                  <a:cubicBezTo>
                    <a:pt x="394" y="2134"/>
                    <a:pt x="338" y="2106"/>
                    <a:pt x="281" y="2106"/>
                  </a:cubicBezTo>
                  <a:cubicBezTo>
                    <a:pt x="197" y="2078"/>
                    <a:pt x="113" y="2050"/>
                    <a:pt x="141" y="1938"/>
                  </a:cubicBezTo>
                  <a:cubicBezTo>
                    <a:pt x="169" y="1825"/>
                    <a:pt x="253" y="1797"/>
                    <a:pt x="366" y="1854"/>
                  </a:cubicBezTo>
                  <a:cubicBezTo>
                    <a:pt x="394" y="1854"/>
                    <a:pt x="422" y="1882"/>
                    <a:pt x="478" y="1882"/>
                  </a:cubicBezTo>
                  <a:cubicBezTo>
                    <a:pt x="478" y="1854"/>
                    <a:pt x="534" y="1882"/>
                    <a:pt x="478" y="1854"/>
                  </a:cubicBezTo>
                  <a:cubicBezTo>
                    <a:pt x="478" y="1854"/>
                    <a:pt x="450" y="1854"/>
                    <a:pt x="450" y="1825"/>
                  </a:cubicBezTo>
                  <a:cubicBezTo>
                    <a:pt x="450" y="1657"/>
                    <a:pt x="590" y="1517"/>
                    <a:pt x="618" y="1320"/>
                  </a:cubicBezTo>
                  <a:cubicBezTo>
                    <a:pt x="646" y="1124"/>
                    <a:pt x="646" y="899"/>
                    <a:pt x="534" y="702"/>
                  </a:cubicBezTo>
                  <a:cubicBezTo>
                    <a:pt x="506" y="646"/>
                    <a:pt x="450" y="562"/>
                    <a:pt x="394" y="731"/>
                  </a:cubicBezTo>
                  <a:cubicBezTo>
                    <a:pt x="366" y="815"/>
                    <a:pt x="225" y="843"/>
                    <a:pt x="113" y="815"/>
                  </a:cubicBezTo>
                  <a:cubicBezTo>
                    <a:pt x="1" y="787"/>
                    <a:pt x="57" y="674"/>
                    <a:pt x="29" y="590"/>
                  </a:cubicBezTo>
                  <a:cubicBezTo>
                    <a:pt x="29" y="422"/>
                    <a:pt x="141" y="281"/>
                    <a:pt x="141" y="113"/>
                  </a:cubicBezTo>
                  <a:cubicBezTo>
                    <a:pt x="141" y="29"/>
                    <a:pt x="225" y="1"/>
                    <a:pt x="309" y="1"/>
                  </a:cubicBezTo>
                  <a:cubicBezTo>
                    <a:pt x="338" y="29"/>
                    <a:pt x="366" y="29"/>
                    <a:pt x="394" y="29"/>
                  </a:cubicBezTo>
                  <a:cubicBezTo>
                    <a:pt x="422" y="57"/>
                    <a:pt x="450" y="57"/>
                    <a:pt x="450" y="85"/>
                  </a:cubicBezTo>
                  <a:cubicBezTo>
                    <a:pt x="478" y="85"/>
                    <a:pt x="506" y="113"/>
                    <a:pt x="534" y="141"/>
                  </a:cubicBezTo>
                  <a:lnTo>
                    <a:pt x="534" y="141"/>
                  </a:lnTo>
                  <a:cubicBezTo>
                    <a:pt x="562" y="169"/>
                    <a:pt x="534" y="225"/>
                    <a:pt x="590" y="253"/>
                  </a:cubicBezTo>
                  <a:lnTo>
                    <a:pt x="590" y="253"/>
                  </a:lnTo>
                  <a:cubicBezTo>
                    <a:pt x="618" y="281"/>
                    <a:pt x="618" y="281"/>
                    <a:pt x="646" y="3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70"/>
            <p:cNvSpPr/>
            <p:nvPr/>
          </p:nvSpPr>
          <p:spPr>
            <a:xfrm>
              <a:off x="2949850" y="613600"/>
              <a:ext cx="35100" cy="46350"/>
            </a:xfrm>
            <a:custGeom>
              <a:avLst/>
              <a:gdLst/>
              <a:ahLst/>
              <a:cxnLst/>
              <a:rect l="l" t="t" r="r" b="b"/>
              <a:pathLst>
                <a:path w="1404" h="1854" extrusionOk="0">
                  <a:moveTo>
                    <a:pt x="533" y="254"/>
                  </a:moveTo>
                  <a:cubicBezTo>
                    <a:pt x="562" y="226"/>
                    <a:pt x="590" y="198"/>
                    <a:pt x="590" y="169"/>
                  </a:cubicBezTo>
                  <a:cubicBezTo>
                    <a:pt x="702" y="29"/>
                    <a:pt x="870" y="29"/>
                    <a:pt x="1011" y="1"/>
                  </a:cubicBezTo>
                  <a:cubicBezTo>
                    <a:pt x="1039" y="29"/>
                    <a:pt x="1067" y="29"/>
                    <a:pt x="1067" y="57"/>
                  </a:cubicBezTo>
                  <a:cubicBezTo>
                    <a:pt x="1179" y="85"/>
                    <a:pt x="1235" y="85"/>
                    <a:pt x="1207" y="226"/>
                  </a:cubicBezTo>
                  <a:cubicBezTo>
                    <a:pt x="1179" y="338"/>
                    <a:pt x="1207" y="422"/>
                    <a:pt x="1376" y="366"/>
                  </a:cubicBezTo>
                  <a:cubicBezTo>
                    <a:pt x="1404" y="366"/>
                    <a:pt x="1404" y="366"/>
                    <a:pt x="1404" y="394"/>
                  </a:cubicBezTo>
                  <a:cubicBezTo>
                    <a:pt x="1404" y="422"/>
                    <a:pt x="1376" y="422"/>
                    <a:pt x="1376" y="422"/>
                  </a:cubicBezTo>
                  <a:cubicBezTo>
                    <a:pt x="1376" y="450"/>
                    <a:pt x="1376" y="506"/>
                    <a:pt x="1376" y="534"/>
                  </a:cubicBezTo>
                  <a:cubicBezTo>
                    <a:pt x="1320" y="591"/>
                    <a:pt x="1376" y="703"/>
                    <a:pt x="1320" y="787"/>
                  </a:cubicBezTo>
                  <a:lnTo>
                    <a:pt x="1320" y="787"/>
                  </a:lnTo>
                  <a:cubicBezTo>
                    <a:pt x="1263" y="815"/>
                    <a:pt x="1320" y="899"/>
                    <a:pt x="1263" y="956"/>
                  </a:cubicBezTo>
                  <a:cubicBezTo>
                    <a:pt x="1263" y="984"/>
                    <a:pt x="1263" y="984"/>
                    <a:pt x="1263" y="1012"/>
                  </a:cubicBezTo>
                  <a:cubicBezTo>
                    <a:pt x="1207" y="1068"/>
                    <a:pt x="1263" y="1152"/>
                    <a:pt x="1207" y="1180"/>
                  </a:cubicBezTo>
                  <a:cubicBezTo>
                    <a:pt x="1207" y="1208"/>
                    <a:pt x="1179" y="1236"/>
                    <a:pt x="1207" y="1236"/>
                  </a:cubicBezTo>
                  <a:cubicBezTo>
                    <a:pt x="1151" y="1292"/>
                    <a:pt x="1179" y="1349"/>
                    <a:pt x="1151" y="1377"/>
                  </a:cubicBezTo>
                  <a:cubicBezTo>
                    <a:pt x="1123" y="1377"/>
                    <a:pt x="1123" y="1405"/>
                    <a:pt x="1123" y="1433"/>
                  </a:cubicBezTo>
                  <a:cubicBezTo>
                    <a:pt x="1095" y="1461"/>
                    <a:pt x="1123" y="1517"/>
                    <a:pt x="1067" y="1545"/>
                  </a:cubicBezTo>
                  <a:cubicBezTo>
                    <a:pt x="1067" y="1573"/>
                    <a:pt x="1067" y="1573"/>
                    <a:pt x="1067" y="1601"/>
                  </a:cubicBezTo>
                  <a:cubicBezTo>
                    <a:pt x="1039" y="1657"/>
                    <a:pt x="1067" y="1742"/>
                    <a:pt x="1011" y="1798"/>
                  </a:cubicBezTo>
                  <a:lnTo>
                    <a:pt x="1011" y="1798"/>
                  </a:lnTo>
                  <a:cubicBezTo>
                    <a:pt x="1011" y="1798"/>
                    <a:pt x="983" y="1854"/>
                    <a:pt x="955" y="1854"/>
                  </a:cubicBezTo>
                  <a:cubicBezTo>
                    <a:pt x="814" y="1826"/>
                    <a:pt x="758" y="1685"/>
                    <a:pt x="674" y="1573"/>
                  </a:cubicBezTo>
                  <a:cubicBezTo>
                    <a:pt x="590" y="1573"/>
                    <a:pt x="618" y="1770"/>
                    <a:pt x="505" y="1685"/>
                  </a:cubicBezTo>
                  <a:cubicBezTo>
                    <a:pt x="421" y="1629"/>
                    <a:pt x="225" y="1685"/>
                    <a:pt x="253" y="1489"/>
                  </a:cubicBezTo>
                  <a:cubicBezTo>
                    <a:pt x="225" y="1405"/>
                    <a:pt x="112" y="1405"/>
                    <a:pt x="56" y="1377"/>
                  </a:cubicBezTo>
                  <a:lnTo>
                    <a:pt x="56" y="1377"/>
                  </a:lnTo>
                  <a:cubicBezTo>
                    <a:pt x="0" y="1292"/>
                    <a:pt x="28" y="1208"/>
                    <a:pt x="56" y="1124"/>
                  </a:cubicBezTo>
                  <a:lnTo>
                    <a:pt x="56" y="1068"/>
                  </a:lnTo>
                  <a:cubicBezTo>
                    <a:pt x="140" y="927"/>
                    <a:pt x="140" y="759"/>
                    <a:pt x="365" y="787"/>
                  </a:cubicBezTo>
                  <a:cubicBezTo>
                    <a:pt x="393" y="843"/>
                    <a:pt x="309" y="871"/>
                    <a:pt x="337" y="899"/>
                  </a:cubicBezTo>
                  <a:cubicBezTo>
                    <a:pt x="337" y="871"/>
                    <a:pt x="337" y="843"/>
                    <a:pt x="365" y="815"/>
                  </a:cubicBezTo>
                  <a:cubicBezTo>
                    <a:pt x="477" y="703"/>
                    <a:pt x="562" y="647"/>
                    <a:pt x="674" y="787"/>
                  </a:cubicBezTo>
                  <a:cubicBezTo>
                    <a:pt x="786" y="927"/>
                    <a:pt x="758" y="1040"/>
                    <a:pt x="590" y="1096"/>
                  </a:cubicBezTo>
                  <a:cubicBezTo>
                    <a:pt x="730" y="1096"/>
                    <a:pt x="842" y="1068"/>
                    <a:pt x="898" y="927"/>
                  </a:cubicBezTo>
                  <a:cubicBezTo>
                    <a:pt x="926" y="899"/>
                    <a:pt x="926" y="871"/>
                    <a:pt x="926" y="843"/>
                  </a:cubicBezTo>
                  <a:cubicBezTo>
                    <a:pt x="983" y="787"/>
                    <a:pt x="1011" y="731"/>
                    <a:pt x="1039" y="675"/>
                  </a:cubicBezTo>
                  <a:cubicBezTo>
                    <a:pt x="1179" y="506"/>
                    <a:pt x="1123" y="394"/>
                    <a:pt x="955" y="310"/>
                  </a:cubicBezTo>
                  <a:cubicBezTo>
                    <a:pt x="898" y="338"/>
                    <a:pt x="898" y="394"/>
                    <a:pt x="898" y="422"/>
                  </a:cubicBezTo>
                  <a:cubicBezTo>
                    <a:pt x="898" y="478"/>
                    <a:pt x="898" y="562"/>
                    <a:pt x="814" y="591"/>
                  </a:cubicBezTo>
                  <a:cubicBezTo>
                    <a:pt x="730" y="619"/>
                    <a:pt x="730" y="506"/>
                    <a:pt x="702" y="450"/>
                  </a:cubicBezTo>
                  <a:cubicBezTo>
                    <a:pt x="646" y="366"/>
                    <a:pt x="590" y="310"/>
                    <a:pt x="533" y="2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70"/>
            <p:cNvSpPr/>
            <p:nvPr/>
          </p:nvSpPr>
          <p:spPr>
            <a:xfrm>
              <a:off x="2905625" y="626250"/>
              <a:ext cx="42825" cy="30900"/>
            </a:xfrm>
            <a:custGeom>
              <a:avLst/>
              <a:gdLst/>
              <a:ahLst/>
              <a:cxnLst/>
              <a:rect l="l" t="t" r="r" b="b"/>
              <a:pathLst>
                <a:path w="1713" h="1236" extrusionOk="0">
                  <a:moveTo>
                    <a:pt x="590" y="1151"/>
                  </a:moveTo>
                  <a:cubicBezTo>
                    <a:pt x="450" y="1123"/>
                    <a:pt x="309" y="1123"/>
                    <a:pt x="197" y="1236"/>
                  </a:cubicBezTo>
                  <a:cubicBezTo>
                    <a:pt x="141" y="1179"/>
                    <a:pt x="56" y="1095"/>
                    <a:pt x="56" y="983"/>
                  </a:cubicBezTo>
                  <a:cubicBezTo>
                    <a:pt x="0" y="955"/>
                    <a:pt x="0" y="899"/>
                    <a:pt x="56" y="871"/>
                  </a:cubicBezTo>
                  <a:lnTo>
                    <a:pt x="56" y="871"/>
                  </a:lnTo>
                  <a:cubicBezTo>
                    <a:pt x="85" y="843"/>
                    <a:pt x="85" y="786"/>
                    <a:pt x="113" y="758"/>
                  </a:cubicBezTo>
                  <a:cubicBezTo>
                    <a:pt x="113" y="730"/>
                    <a:pt x="113" y="702"/>
                    <a:pt x="113" y="702"/>
                  </a:cubicBezTo>
                  <a:cubicBezTo>
                    <a:pt x="141" y="646"/>
                    <a:pt x="141" y="590"/>
                    <a:pt x="169" y="562"/>
                  </a:cubicBezTo>
                  <a:lnTo>
                    <a:pt x="169" y="562"/>
                  </a:lnTo>
                  <a:cubicBezTo>
                    <a:pt x="197" y="562"/>
                    <a:pt x="197" y="534"/>
                    <a:pt x="225" y="506"/>
                  </a:cubicBezTo>
                  <a:lnTo>
                    <a:pt x="225" y="506"/>
                  </a:lnTo>
                  <a:cubicBezTo>
                    <a:pt x="253" y="478"/>
                    <a:pt x="253" y="421"/>
                    <a:pt x="281" y="393"/>
                  </a:cubicBezTo>
                  <a:lnTo>
                    <a:pt x="281" y="393"/>
                  </a:lnTo>
                  <a:cubicBezTo>
                    <a:pt x="309" y="365"/>
                    <a:pt x="309" y="309"/>
                    <a:pt x="337" y="281"/>
                  </a:cubicBezTo>
                  <a:lnTo>
                    <a:pt x="337" y="281"/>
                  </a:lnTo>
                  <a:cubicBezTo>
                    <a:pt x="365" y="253"/>
                    <a:pt x="365" y="253"/>
                    <a:pt x="365" y="253"/>
                  </a:cubicBezTo>
                  <a:cubicBezTo>
                    <a:pt x="393" y="253"/>
                    <a:pt x="393" y="253"/>
                    <a:pt x="421" y="281"/>
                  </a:cubicBezTo>
                  <a:cubicBezTo>
                    <a:pt x="421" y="309"/>
                    <a:pt x="393" y="393"/>
                    <a:pt x="450" y="421"/>
                  </a:cubicBezTo>
                  <a:cubicBezTo>
                    <a:pt x="506" y="450"/>
                    <a:pt x="506" y="365"/>
                    <a:pt x="534" y="337"/>
                  </a:cubicBezTo>
                  <a:cubicBezTo>
                    <a:pt x="646" y="253"/>
                    <a:pt x="786" y="225"/>
                    <a:pt x="927" y="309"/>
                  </a:cubicBezTo>
                  <a:cubicBezTo>
                    <a:pt x="1011" y="337"/>
                    <a:pt x="1067" y="421"/>
                    <a:pt x="1095" y="281"/>
                  </a:cubicBezTo>
                  <a:cubicBezTo>
                    <a:pt x="1095" y="253"/>
                    <a:pt x="1095" y="225"/>
                    <a:pt x="1123" y="225"/>
                  </a:cubicBezTo>
                  <a:cubicBezTo>
                    <a:pt x="1348" y="169"/>
                    <a:pt x="1404" y="113"/>
                    <a:pt x="1460" y="0"/>
                  </a:cubicBezTo>
                  <a:cubicBezTo>
                    <a:pt x="1544" y="113"/>
                    <a:pt x="1629" y="225"/>
                    <a:pt x="1713" y="337"/>
                  </a:cubicBezTo>
                  <a:cubicBezTo>
                    <a:pt x="1601" y="393"/>
                    <a:pt x="1516" y="478"/>
                    <a:pt x="1488" y="618"/>
                  </a:cubicBezTo>
                  <a:cubicBezTo>
                    <a:pt x="1460" y="590"/>
                    <a:pt x="1432" y="590"/>
                    <a:pt x="1432" y="590"/>
                  </a:cubicBezTo>
                  <a:cubicBezTo>
                    <a:pt x="1348" y="562"/>
                    <a:pt x="1376" y="421"/>
                    <a:pt x="1264" y="478"/>
                  </a:cubicBezTo>
                  <a:cubicBezTo>
                    <a:pt x="1236" y="478"/>
                    <a:pt x="1208" y="534"/>
                    <a:pt x="1236" y="534"/>
                  </a:cubicBezTo>
                  <a:cubicBezTo>
                    <a:pt x="1292" y="590"/>
                    <a:pt x="1348" y="702"/>
                    <a:pt x="1404" y="702"/>
                  </a:cubicBezTo>
                  <a:cubicBezTo>
                    <a:pt x="1572" y="702"/>
                    <a:pt x="1629" y="786"/>
                    <a:pt x="1657" y="927"/>
                  </a:cubicBezTo>
                  <a:cubicBezTo>
                    <a:pt x="1544" y="815"/>
                    <a:pt x="1432" y="815"/>
                    <a:pt x="1292" y="871"/>
                  </a:cubicBezTo>
                  <a:cubicBezTo>
                    <a:pt x="1292" y="871"/>
                    <a:pt x="1264" y="843"/>
                    <a:pt x="1264" y="843"/>
                  </a:cubicBezTo>
                  <a:cubicBezTo>
                    <a:pt x="1123" y="674"/>
                    <a:pt x="927" y="730"/>
                    <a:pt x="730" y="730"/>
                  </a:cubicBezTo>
                  <a:cubicBezTo>
                    <a:pt x="702" y="730"/>
                    <a:pt x="674" y="702"/>
                    <a:pt x="674" y="702"/>
                  </a:cubicBezTo>
                  <a:cubicBezTo>
                    <a:pt x="590" y="674"/>
                    <a:pt x="506" y="618"/>
                    <a:pt x="534" y="786"/>
                  </a:cubicBezTo>
                  <a:cubicBezTo>
                    <a:pt x="534" y="899"/>
                    <a:pt x="674" y="1011"/>
                    <a:pt x="618" y="1123"/>
                  </a:cubicBezTo>
                  <a:cubicBezTo>
                    <a:pt x="590" y="1151"/>
                    <a:pt x="590" y="1151"/>
                    <a:pt x="590" y="115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70"/>
            <p:cNvSpPr/>
            <p:nvPr/>
          </p:nvSpPr>
          <p:spPr>
            <a:xfrm>
              <a:off x="2893700" y="767325"/>
              <a:ext cx="33700" cy="29500"/>
            </a:xfrm>
            <a:custGeom>
              <a:avLst/>
              <a:gdLst/>
              <a:ahLst/>
              <a:cxnLst/>
              <a:rect l="l" t="t" r="r" b="b"/>
              <a:pathLst>
                <a:path w="1348" h="1180" extrusionOk="0">
                  <a:moveTo>
                    <a:pt x="870" y="225"/>
                  </a:moveTo>
                  <a:cubicBezTo>
                    <a:pt x="1011" y="337"/>
                    <a:pt x="1123" y="450"/>
                    <a:pt x="1320" y="478"/>
                  </a:cubicBezTo>
                  <a:cubicBezTo>
                    <a:pt x="1320" y="534"/>
                    <a:pt x="1348" y="590"/>
                    <a:pt x="1291" y="646"/>
                  </a:cubicBezTo>
                  <a:lnTo>
                    <a:pt x="1291" y="646"/>
                  </a:lnTo>
                  <a:cubicBezTo>
                    <a:pt x="1263" y="674"/>
                    <a:pt x="1263" y="730"/>
                    <a:pt x="1235" y="758"/>
                  </a:cubicBezTo>
                  <a:lnTo>
                    <a:pt x="1235" y="758"/>
                  </a:lnTo>
                  <a:cubicBezTo>
                    <a:pt x="1207" y="786"/>
                    <a:pt x="1207" y="843"/>
                    <a:pt x="1179" y="871"/>
                  </a:cubicBezTo>
                  <a:lnTo>
                    <a:pt x="1179" y="871"/>
                  </a:lnTo>
                  <a:cubicBezTo>
                    <a:pt x="1151" y="899"/>
                    <a:pt x="1151" y="955"/>
                    <a:pt x="1123" y="1011"/>
                  </a:cubicBezTo>
                  <a:lnTo>
                    <a:pt x="1123" y="983"/>
                  </a:lnTo>
                  <a:cubicBezTo>
                    <a:pt x="1095" y="1039"/>
                    <a:pt x="1095" y="1095"/>
                    <a:pt x="1067" y="1123"/>
                  </a:cubicBezTo>
                  <a:cubicBezTo>
                    <a:pt x="1067" y="1123"/>
                    <a:pt x="1067" y="1151"/>
                    <a:pt x="1067" y="1180"/>
                  </a:cubicBezTo>
                  <a:cubicBezTo>
                    <a:pt x="1039" y="1180"/>
                    <a:pt x="1011" y="1180"/>
                    <a:pt x="983" y="1180"/>
                  </a:cubicBezTo>
                  <a:cubicBezTo>
                    <a:pt x="786" y="983"/>
                    <a:pt x="533" y="983"/>
                    <a:pt x="253" y="1039"/>
                  </a:cubicBezTo>
                  <a:cubicBezTo>
                    <a:pt x="225" y="1011"/>
                    <a:pt x="225" y="1011"/>
                    <a:pt x="197" y="1011"/>
                  </a:cubicBezTo>
                  <a:cubicBezTo>
                    <a:pt x="28" y="843"/>
                    <a:pt x="0" y="702"/>
                    <a:pt x="168" y="562"/>
                  </a:cubicBezTo>
                  <a:cubicBezTo>
                    <a:pt x="253" y="506"/>
                    <a:pt x="281" y="393"/>
                    <a:pt x="281" y="309"/>
                  </a:cubicBezTo>
                  <a:cubicBezTo>
                    <a:pt x="253" y="225"/>
                    <a:pt x="253" y="169"/>
                    <a:pt x="337" y="141"/>
                  </a:cubicBezTo>
                  <a:cubicBezTo>
                    <a:pt x="365" y="141"/>
                    <a:pt x="393" y="141"/>
                    <a:pt x="421" y="141"/>
                  </a:cubicBezTo>
                  <a:cubicBezTo>
                    <a:pt x="562" y="169"/>
                    <a:pt x="730" y="0"/>
                    <a:pt x="870" y="197"/>
                  </a:cubicBezTo>
                  <a:cubicBezTo>
                    <a:pt x="870" y="197"/>
                    <a:pt x="870" y="225"/>
                    <a:pt x="870" y="2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70"/>
            <p:cNvSpPr/>
            <p:nvPr/>
          </p:nvSpPr>
          <p:spPr>
            <a:xfrm>
              <a:off x="2915450" y="714675"/>
              <a:ext cx="37225" cy="27400"/>
            </a:xfrm>
            <a:custGeom>
              <a:avLst/>
              <a:gdLst/>
              <a:ahLst/>
              <a:cxnLst/>
              <a:rect l="l" t="t" r="r" b="b"/>
              <a:pathLst>
                <a:path w="1489" h="1096" extrusionOk="0">
                  <a:moveTo>
                    <a:pt x="1151" y="1096"/>
                  </a:moveTo>
                  <a:cubicBezTo>
                    <a:pt x="1151" y="927"/>
                    <a:pt x="1123" y="759"/>
                    <a:pt x="1039" y="590"/>
                  </a:cubicBezTo>
                  <a:cubicBezTo>
                    <a:pt x="1011" y="506"/>
                    <a:pt x="983" y="394"/>
                    <a:pt x="843" y="534"/>
                  </a:cubicBezTo>
                  <a:cubicBezTo>
                    <a:pt x="843" y="534"/>
                    <a:pt x="786" y="534"/>
                    <a:pt x="758" y="534"/>
                  </a:cubicBezTo>
                  <a:cubicBezTo>
                    <a:pt x="646" y="450"/>
                    <a:pt x="534" y="338"/>
                    <a:pt x="562" y="618"/>
                  </a:cubicBezTo>
                  <a:cubicBezTo>
                    <a:pt x="562" y="646"/>
                    <a:pt x="450" y="675"/>
                    <a:pt x="393" y="731"/>
                  </a:cubicBezTo>
                  <a:cubicBezTo>
                    <a:pt x="365" y="759"/>
                    <a:pt x="337" y="815"/>
                    <a:pt x="309" y="843"/>
                  </a:cubicBezTo>
                  <a:cubicBezTo>
                    <a:pt x="28" y="843"/>
                    <a:pt x="0" y="815"/>
                    <a:pt x="113" y="534"/>
                  </a:cubicBezTo>
                  <a:cubicBezTo>
                    <a:pt x="141" y="282"/>
                    <a:pt x="365" y="253"/>
                    <a:pt x="534" y="169"/>
                  </a:cubicBezTo>
                  <a:cubicBezTo>
                    <a:pt x="674" y="57"/>
                    <a:pt x="815" y="85"/>
                    <a:pt x="955" y="141"/>
                  </a:cubicBezTo>
                  <a:cubicBezTo>
                    <a:pt x="1039" y="113"/>
                    <a:pt x="1151" y="1"/>
                    <a:pt x="1095" y="197"/>
                  </a:cubicBezTo>
                  <a:cubicBezTo>
                    <a:pt x="1095" y="253"/>
                    <a:pt x="1039" y="282"/>
                    <a:pt x="1067" y="338"/>
                  </a:cubicBezTo>
                  <a:cubicBezTo>
                    <a:pt x="1208" y="310"/>
                    <a:pt x="1292" y="169"/>
                    <a:pt x="1432" y="253"/>
                  </a:cubicBezTo>
                  <a:cubicBezTo>
                    <a:pt x="1488" y="282"/>
                    <a:pt x="1488" y="338"/>
                    <a:pt x="1432" y="366"/>
                  </a:cubicBezTo>
                  <a:lnTo>
                    <a:pt x="1432" y="366"/>
                  </a:lnTo>
                  <a:cubicBezTo>
                    <a:pt x="1376" y="422"/>
                    <a:pt x="1432" y="506"/>
                    <a:pt x="1376" y="534"/>
                  </a:cubicBezTo>
                  <a:lnTo>
                    <a:pt x="1376" y="534"/>
                  </a:lnTo>
                  <a:cubicBezTo>
                    <a:pt x="1320" y="646"/>
                    <a:pt x="1320" y="731"/>
                    <a:pt x="1264" y="843"/>
                  </a:cubicBezTo>
                  <a:cubicBezTo>
                    <a:pt x="1264" y="871"/>
                    <a:pt x="1264" y="871"/>
                    <a:pt x="1264" y="899"/>
                  </a:cubicBezTo>
                  <a:cubicBezTo>
                    <a:pt x="1208" y="955"/>
                    <a:pt x="1264" y="1040"/>
                    <a:pt x="1208" y="1068"/>
                  </a:cubicBezTo>
                  <a:lnTo>
                    <a:pt x="1208" y="1068"/>
                  </a:lnTo>
                  <a:cubicBezTo>
                    <a:pt x="1179" y="1096"/>
                    <a:pt x="1179" y="1096"/>
                    <a:pt x="1151" y="10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70"/>
            <p:cNvSpPr/>
            <p:nvPr/>
          </p:nvSpPr>
          <p:spPr>
            <a:xfrm>
              <a:off x="2819300" y="645200"/>
              <a:ext cx="11250" cy="33000"/>
            </a:xfrm>
            <a:custGeom>
              <a:avLst/>
              <a:gdLst/>
              <a:ahLst/>
              <a:cxnLst/>
              <a:rect l="l" t="t" r="r" b="b"/>
              <a:pathLst>
                <a:path w="450" h="1320" extrusionOk="0">
                  <a:moveTo>
                    <a:pt x="281" y="281"/>
                  </a:moveTo>
                  <a:cubicBezTo>
                    <a:pt x="197" y="309"/>
                    <a:pt x="141" y="337"/>
                    <a:pt x="225" y="421"/>
                  </a:cubicBezTo>
                  <a:cubicBezTo>
                    <a:pt x="449" y="646"/>
                    <a:pt x="449" y="871"/>
                    <a:pt x="309" y="1123"/>
                  </a:cubicBezTo>
                  <a:cubicBezTo>
                    <a:pt x="281" y="1180"/>
                    <a:pt x="281" y="1236"/>
                    <a:pt x="281" y="1292"/>
                  </a:cubicBezTo>
                  <a:cubicBezTo>
                    <a:pt x="253" y="1320"/>
                    <a:pt x="253" y="1320"/>
                    <a:pt x="225" y="1292"/>
                  </a:cubicBezTo>
                  <a:cubicBezTo>
                    <a:pt x="225" y="1264"/>
                    <a:pt x="225" y="1264"/>
                    <a:pt x="225" y="1236"/>
                  </a:cubicBezTo>
                  <a:cubicBezTo>
                    <a:pt x="169" y="1151"/>
                    <a:pt x="225" y="1039"/>
                    <a:pt x="169" y="927"/>
                  </a:cubicBezTo>
                  <a:cubicBezTo>
                    <a:pt x="169" y="927"/>
                    <a:pt x="169" y="899"/>
                    <a:pt x="169" y="871"/>
                  </a:cubicBezTo>
                  <a:cubicBezTo>
                    <a:pt x="84" y="786"/>
                    <a:pt x="169" y="674"/>
                    <a:pt x="112" y="590"/>
                  </a:cubicBezTo>
                  <a:cubicBezTo>
                    <a:pt x="112" y="562"/>
                    <a:pt x="112" y="534"/>
                    <a:pt x="112" y="534"/>
                  </a:cubicBezTo>
                  <a:cubicBezTo>
                    <a:pt x="28" y="421"/>
                    <a:pt x="112" y="309"/>
                    <a:pt x="56" y="225"/>
                  </a:cubicBezTo>
                  <a:cubicBezTo>
                    <a:pt x="56" y="197"/>
                    <a:pt x="56" y="197"/>
                    <a:pt x="56" y="169"/>
                  </a:cubicBezTo>
                  <a:cubicBezTo>
                    <a:pt x="0" y="113"/>
                    <a:pt x="28" y="57"/>
                    <a:pt x="28" y="0"/>
                  </a:cubicBezTo>
                  <a:cubicBezTo>
                    <a:pt x="225" y="0"/>
                    <a:pt x="337" y="85"/>
                    <a:pt x="281" y="2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70"/>
            <p:cNvSpPr/>
            <p:nvPr/>
          </p:nvSpPr>
          <p:spPr>
            <a:xfrm>
              <a:off x="2915450" y="629750"/>
              <a:ext cx="2125" cy="3550"/>
            </a:xfrm>
            <a:custGeom>
              <a:avLst/>
              <a:gdLst/>
              <a:ahLst/>
              <a:cxnLst/>
              <a:rect l="l" t="t" r="r" b="b"/>
              <a:pathLst>
                <a:path w="85" h="142" extrusionOk="0">
                  <a:moveTo>
                    <a:pt x="57" y="1"/>
                  </a:moveTo>
                  <a:cubicBezTo>
                    <a:pt x="85" y="57"/>
                    <a:pt x="57" y="113"/>
                    <a:pt x="28" y="141"/>
                  </a:cubicBezTo>
                  <a:lnTo>
                    <a:pt x="0" y="141"/>
                  </a:lnTo>
                  <a:cubicBezTo>
                    <a:pt x="0" y="113"/>
                    <a:pt x="0" y="113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57"/>
                    <a:pt x="28" y="29"/>
                    <a:pt x="28" y="29"/>
                  </a:cubicBezTo>
                  <a:cubicBezTo>
                    <a:pt x="28" y="1"/>
                    <a:pt x="57" y="1"/>
                    <a:pt x="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70"/>
            <p:cNvSpPr/>
            <p:nvPr/>
          </p:nvSpPr>
          <p:spPr>
            <a:xfrm>
              <a:off x="2918950" y="6241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1" y="0"/>
                  </a:moveTo>
                  <a:cubicBezTo>
                    <a:pt x="1" y="0"/>
                    <a:pt x="29" y="0"/>
                    <a:pt x="57" y="0"/>
                  </a:cubicBezTo>
                  <a:cubicBezTo>
                    <a:pt x="29" y="28"/>
                    <a:pt x="29" y="28"/>
                    <a:pt x="1" y="56"/>
                  </a:cubicBezTo>
                  <a:cubicBezTo>
                    <a:pt x="1" y="28"/>
                    <a:pt x="1" y="28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70"/>
            <p:cNvSpPr/>
            <p:nvPr/>
          </p:nvSpPr>
          <p:spPr>
            <a:xfrm>
              <a:off x="2917550" y="6269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1" y="0"/>
                  </a:moveTo>
                  <a:cubicBezTo>
                    <a:pt x="1" y="0"/>
                    <a:pt x="29" y="0"/>
                    <a:pt x="57" y="0"/>
                  </a:cubicBezTo>
                  <a:cubicBezTo>
                    <a:pt x="29" y="28"/>
                    <a:pt x="1" y="57"/>
                    <a:pt x="1" y="57"/>
                  </a:cubicBezTo>
                  <a:cubicBezTo>
                    <a:pt x="1" y="57"/>
                    <a:pt x="1" y="28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70"/>
            <p:cNvSpPr/>
            <p:nvPr/>
          </p:nvSpPr>
          <p:spPr>
            <a:xfrm>
              <a:off x="2888775" y="651525"/>
              <a:ext cx="68100" cy="56875"/>
            </a:xfrm>
            <a:custGeom>
              <a:avLst/>
              <a:gdLst/>
              <a:ahLst/>
              <a:cxnLst/>
              <a:rect l="l" t="t" r="r" b="b"/>
              <a:pathLst>
                <a:path w="2724" h="2275" extrusionOk="0">
                  <a:moveTo>
                    <a:pt x="422" y="1291"/>
                  </a:moveTo>
                  <a:cubicBezTo>
                    <a:pt x="562" y="1291"/>
                    <a:pt x="702" y="1263"/>
                    <a:pt x="871" y="1235"/>
                  </a:cubicBezTo>
                  <a:cubicBezTo>
                    <a:pt x="955" y="1207"/>
                    <a:pt x="955" y="1123"/>
                    <a:pt x="983" y="1039"/>
                  </a:cubicBezTo>
                  <a:cubicBezTo>
                    <a:pt x="1039" y="955"/>
                    <a:pt x="955" y="927"/>
                    <a:pt x="899" y="927"/>
                  </a:cubicBezTo>
                  <a:cubicBezTo>
                    <a:pt x="787" y="870"/>
                    <a:pt x="815" y="814"/>
                    <a:pt x="843" y="758"/>
                  </a:cubicBezTo>
                  <a:lnTo>
                    <a:pt x="843" y="758"/>
                  </a:lnTo>
                  <a:cubicBezTo>
                    <a:pt x="1011" y="702"/>
                    <a:pt x="1039" y="533"/>
                    <a:pt x="1152" y="477"/>
                  </a:cubicBezTo>
                  <a:cubicBezTo>
                    <a:pt x="1152" y="365"/>
                    <a:pt x="1011" y="421"/>
                    <a:pt x="1011" y="309"/>
                  </a:cubicBezTo>
                  <a:cubicBezTo>
                    <a:pt x="1095" y="253"/>
                    <a:pt x="1180" y="281"/>
                    <a:pt x="1264" y="281"/>
                  </a:cubicBezTo>
                  <a:cubicBezTo>
                    <a:pt x="1320" y="197"/>
                    <a:pt x="1432" y="225"/>
                    <a:pt x="1517" y="197"/>
                  </a:cubicBezTo>
                  <a:cubicBezTo>
                    <a:pt x="1545" y="197"/>
                    <a:pt x="1573" y="197"/>
                    <a:pt x="1573" y="168"/>
                  </a:cubicBezTo>
                  <a:cubicBezTo>
                    <a:pt x="1601" y="168"/>
                    <a:pt x="1629" y="140"/>
                    <a:pt x="1657" y="140"/>
                  </a:cubicBezTo>
                  <a:cubicBezTo>
                    <a:pt x="1657" y="140"/>
                    <a:pt x="1685" y="112"/>
                    <a:pt x="1713" y="112"/>
                  </a:cubicBezTo>
                  <a:cubicBezTo>
                    <a:pt x="1741" y="112"/>
                    <a:pt x="1769" y="112"/>
                    <a:pt x="1797" y="112"/>
                  </a:cubicBezTo>
                  <a:cubicBezTo>
                    <a:pt x="1797" y="112"/>
                    <a:pt x="1825" y="140"/>
                    <a:pt x="1853" y="140"/>
                  </a:cubicBezTo>
                  <a:cubicBezTo>
                    <a:pt x="1910" y="168"/>
                    <a:pt x="1994" y="0"/>
                    <a:pt x="2022" y="140"/>
                  </a:cubicBezTo>
                  <a:cubicBezTo>
                    <a:pt x="2022" y="168"/>
                    <a:pt x="2022" y="197"/>
                    <a:pt x="2022" y="225"/>
                  </a:cubicBezTo>
                  <a:cubicBezTo>
                    <a:pt x="2050" y="225"/>
                    <a:pt x="2078" y="253"/>
                    <a:pt x="2106" y="281"/>
                  </a:cubicBezTo>
                  <a:cubicBezTo>
                    <a:pt x="2078" y="337"/>
                    <a:pt x="1994" y="365"/>
                    <a:pt x="1966" y="421"/>
                  </a:cubicBezTo>
                  <a:cubicBezTo>
                    <a:pt x="2050" y="505"/>
                    <a:pt x="2106" y="365"/>
                    <a:pt x="2190" y="365"/>
                  </a:cubicBezTo>
                  <a:cubicBezTo>
                    <a:pt x="2218" y="449"/>
                    <a:pt x="2162" y="505"/>
                    <a:pt x="2162" y="562"/>
                  </a:cubicBezTo>
                  <a:cubicBezTo>
                    <a:pt x="2022" y="786"/>
                    <a:pt x="2050" y="786"/>
                    <a:pt x="2303" y="814"/>
                  </a:cubicBezTo>
                  <a:cubicBezTo>
                    <a:pt x="2359" y="842"/>
                    <a:pt x="2415" y="814"/>
                    <a:pt x="2443" y="898"/>
                  </a:cubicBezTo>
                  <a:cubicBezTo>
                    <a:pt x="2471" y="955"/>
                    <a:pt x="2527" y="983"/>
                    <a:pt x="2555" y="1011"/>
                  </a:cubicBezTo>
                  <a:cubicBezTo>
                    <a:pt x="2611" y="1067"/>
                    <a:pt x="2640" y="1095"/>
                    <a:pt x="2724" y="1151"/>
                  </a:cubicBezTo>
                  <a:cubicBezTo>
                    <a:pt x="2583" y="1179"/>
                    <a:pt x="2471" y="1179"/>
                    <a:pt x="2387" y="1067"/>
                  </a:cubicBezTo>
                  <a:cubicBezTo>
                    <a:pt x="2331" y="983"/>
                    <a:pt x="2303" y="1011"/>
                    <a:pt x="2275" y="1067"/>
                  </a:cubicBezTo>
                  <a:cubicBezTo>
                    <a:pt x="2190" y="1207"/>
                    <a:pt x="2162" y="1151"/>
                    <a:pt x="2134" y="1067"/>
                  </a:cubicBezTo>
                  <a:cubicBezTo>
                    <a:pt x="2050" y="842"/>
                    <a:pt x="1966" y="786"/>
                    <a:pt x="1685" y="842"/>
                  </a:cubicBezTo>
                  <a:cubicBezTo>
                    <a:pt x="1797" y="955"/>
                    <a:pt x="1853" y="1067"/>
                    <a:pt x="1910" y="1207"/>
                  </a:cubicBezTo>
                  <a:cubicBezTo>
                    <a:pt x="1910" y="1291"/>
                    <a:pt x="1882" y="1348"/>
                    <a:pt x="1825" y="1432"/>
                  </a:cubicBezTo>
                  <a:cubicBezTo>
                    <a:pt x="1769" y="1488"/>
                    <a:pt x="1741" y="1432"/>
                    <a:pt x="1685" y="1404"/>
                  </a:cubicBezTo>
                  <a:cubicBezTo>
                    <a:pt x="1629" y="1404"/>
                    <a:pt x="1601" y="1376"/>
                    <a:pt x="1545" y="1348"/>
                  </a:cubicBezTo>
                  <a:cubicBezTo>
                    <a:pt x="1292" y="1095"/>
                    <a:pt x="1208" y="1123"/>
                    <a:pt x="1039" y="1460"/>
                  </a:cubicBezTo>
                  <a:cubicBezTo>
                    <a:pt x="1039" y="1460"/>
                    <a:pt x="1039" y="1488"/>
                    <a:pt x="1039" y="1516"/>
                  </a:cubicBezTo>
                  <a:cubicBezTo>
                    <a:pt x="1011" y="1544"/>
                    <a:pt x="983" y="1572"/>
                    <a:pt x="955" y="1600"/>
                  </a:cubicBezTo>
                  <a:cubicBezTo>
                    <a:pt x="955" y="1600"/>
                    <a:pt x="927" y="1628"/>
                    <a:pt x="927" y="1628"/>
                  </a:cubicBezTo>
                  <a:cubicBezTo>
                    <a:pt x="927" y="1628"/>
                    <a:pt x="955" y="1628"/>
                    <a:pt x="955" y="1628"/>
                  </a:cubicBezTo>
                  <a:cubicBezTo>
                    <a:pt x="983" y="1656"/>
                    <a:pt x="1011" y="1656"/>
                    <a:pt x="1039" y="1685"/>
                  </a:cubicBezTo>
                  <a:cubicBezTo>
                    <a:pt x="1039" y="1713"/>
                    <a:pt x="1067" y="1741"/>
                    <a:pt x="1067" y="1769"/>
                  </a:cubicBezTo>
                  <a:cubicBezTo>
                    <a:pt x="1067" y="1797"/>
                    <a:pt x="1039" y="1825"/>
                    <a:pt x="1011" y="1881"/>
                  </a:cubicBezTo>
                  <a:cubicBezTo>
                    <a:pt x="899" y="1993"/>
                    <a:pt x="759" y="2078"/>
                    <a:pt x="646" y="1853"/>
                  </a:cubicBezTo>
                  <a:cubicBezTo>
                    <a:pt x="646" y="1825"/>
                    <a:pt x="702" y="1825"/>
                    <a:pt x="702" y="1797"/>
                  </a:cubicBezTo>
                  <a:cubicBezTo>
                    <a:pt x="674" y="1797"/>
                    <a:pt x="674" y="1825"/>
                    <a:pt x="646" y="1825"/>
                  </a:cubicBezTo>
                  <a:cubicBezTo>
                    <a:pt x="534" y="1993"/>
                    <a:pt x="422" y="2134"/>
                    <a:pt x="309" y="2274"/>
                  </a:cubicBezTo>
                  <a:cubicBezTo>
                    <a:pt x="281" y="2274"/>
                    <a:pt x="253" y="2274"/>
                    <a:pt x="225" y="2274"/>
                  </a:cubicBezTo>
                  <a:cubicBezTo>
                    <a:pt x="85" y="1993"/>
                    <a:pt x="1" y="1741"/>
                    <a:pt x="169" y="1488"/>
                  </a:cubicBezTo>
                  <a:cubicBezTo>
                    <a:pt x="225" y="1432"/>
                    <a:pt x="281" y="1432"/>
                    <a:pt x="337" y="1404"/>
                  </a:cubicBezTo>
                  <a:cubicBezTo>
                    <a:pt x="365" y="1348"/>
                    <a:pt x="394" y="1320"/>
                    <a:pt x="422" y="12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70"/>
            <p:cNvSpPr/>
            <p:nvPr/>
          </p:nvSpPr>
          <p:spPr>
            <a:xfrm>
              <a:off x="2908425" y="677475"/>
              <a:ext cx="35825" cy="44950"/>
            </a:xfrm>
            <a:custGeom>
              <a:avLst/>
              <a:gdLst/>
              <a:ahLst/>
              <a:cxnLst/>
              <a:rect l="l" t="t" r="r" b="b"/>
              <a:pathLst>
                <a:path w="1433" h="1798" extrusionOk="0">
                  <a:moveTo>
                    <a:pt x="225" y="478"/>
                  </a:moveTo>
                  <a:cubicBezTo>
                    <a:pt x="225" y="422"/>
                    <a:pt x="169" y="394"/>
                    <a:pt x="85" y="338"/>
                  </a:cubicBezTo>
                  <a:cubicBezTo>
                    <a:pt x="169" y="282"/>
                    <a:pt x="253" y="253"/>
                    <a:pt x="309" y="169"/>
                  </a:cubicBezTo>
                  <a:cubicBezTo>
                    <a:pt x="422" y="1"/>
                    <a:pt x="506" y="1"/>
                    <a:pt x="674" y="113"/>
                  </a:cubicBezTo>
                  <a:cubicBezTo>
                    <a:pt x="787" y="169"/>
                    <a:pt x="843" y="282"/>
                    <a:pt x="899" y="366"/>
                  </a:cubicBezTo>
                  <a:cubicBezTo>
                    <a:pt x="899" y="450"/>
                    <a:pt x="899" y="562"/>
                    <a:pt x="787" y="618"/>
                  </a:cubicBezTo>
                  <a:cubicBezTo>
                    <a:pt x="674" y="731"/>
                    <a:pt x="674" y="759"/>
                    <a:pt x="618" y="1011"/>
                  </a:cubicBezTo>
                  <a:cubicBezTo>
                    <a:pt x="815" y="899"/>
                    <a:pt x="927" y="1011"/>
                    <a:pt x="1096" y="1152"/>
                  </a:cubicBezTo>
                  <a:cubicBezTo>
                    <a:pt x="1039" y="899"/>
                    <a:pt x="1292" y="871"/>
                    <a:pt x="1320" y="647"/>
                  </a:cubicBezTo>
                  <a:cubicBezTo>
                    <a:pt x="1432" y="815"/>
                    <a:pt x="1376" y="955"/>
                    <a:pt x="1348" y="1096"/>
                  </a:cubicBezTo>
                  <a:cubicBezTo>
                    <a:pt x="1320" y="1264"/>
                    <a:pt x="1236" y="1433"/>
                    <a:pt x="1236" y="1629"/>
                  </a:cubicBezTo>
                  <a:cubicBezTo>
                    <a:pt x="1124" y="1741"/>
                    <a:pt x="955" y="1601"/>
                    <a:pt x="843" y="1685"/>
                  </a:cubicBezTo>
                  <a:cubicBezTo>
                    <a:pt x="674" y="1770"/>
                    <a:pt x="562" y="1798"/>
                    <a:pt x="590" y="1545"/>
                  </a:cubicBezTo>
                  <a:cubicBezTo>
                    <a:pt x="646" y="1376"/>
                    <a:pt x="478" y="1348"/>
                    <a:pt x="366" y="1292"/>
                  </a:cubicBezTo>
                  <a:cubicBezTo>
                    <a:pt x="309" y="1236"/>
                    <a:pt x="197" y="1264"/>
                    <a:pt x="113" y="1208"/>
                  </a:cubicBezTo>
                  <a:cubicBezTo>
                    <a:pt x="57" y="1180"/>
                    <a:pt x="1" y="1096"/>
                    <a:pt x="85" y="1068"/>
                  </a:cubicBezTo>
                  <a:cubicBezTo>
                    <a:pt x="281" y="1011"/>
                    <a:pt x="197" y="871"/>
                    <a:pt x="225" y="787"/>
                  </a:cubicBezTo>
                  <a:cubicBezTo>
                    <a:pt x="225" y="731"/>
                    <a:pt x="225" y="703"/>
                    <a:pt x="225" y="675"/>
                  </a:cubicBezTo>
                  <a:cubicBezTo>
                    <a:pt x="225" y="590"/>
                    <a:pt x="225" y="534"/>
                    <a:pt x="225" y="47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70"/>
            <p:cNvSpPr/>
            <p:nvPr/>
          </p:nvSpPr>
          <p:spPr>
            <a:xfrm>
              <a:off x="2948425" y="617825"/>
              <a:ext cx="33025" cy="26700"/>
            </a:xfrm>
            <a:custGeom>
              <a:avLst/>
              <a:gdLst/>
              <a:ahLst/>
              <a:cxnLst/>
              <a:rect l="l" t="t" r="r" b="b"/>
              <a:pathLst>
                <a:path w="1321" h="1068" extrusionOk="0">
                  <a:moveTo>
                    <a:pt x="1012" y="730"/>
                  </a:moveTo>
                  <a:cubicBezTo>
                    <a:pt x="1012" y="843"/>
                    <a:pt x="1012" y="927"/>
                    <a:pt x="843" y="955"/>
                  </a:cubicBezTo>
                  <a:cubicBezTo>
                    <a:pt x="731" y="983"/>
                    <a:pt x="619" y="955"/>
                    <a:pt x="506" y="1067"/>
                  </a:cubicBezTo>
                  <a:cubicBezTo>
                    <a:pt x="506" y="955"/>
                    <a:pt x="534" y="871"/>
                    <a:pt x="590" y="871"/>
                  </a:cubicBezTo>
                  <a:cubicBezTo>
                    <a:pt x="731" y="871"/>
                    <a:pt x="787" y="815"/>
                    <a:pt x="731" y="702"/>
                  </a:cubicBezTo>
                  <a:cubicBezTo>
                    <a:pt x="675" y="618"/>
                    <a:pt x="619" y="534"/>
                    <a:pt x="506" y="646"/>
                  </a:cubicBezTo>
                  <a:cubicBezTo>
                    <a:pt x="478" y="674"/>
                    <a:pt x="450" y="674"/>
                    <a:pt x="422" y="674"/>
                  </a:cubicBezTo>
                  <a:cubicBezTo>
                    <a:pt x="394" y="618"/>
                    <a:pt x="310" y="618"/>
                    <a:pt x="310" y="674"/>
                  </a:cubicBezTo>
                  <a:cubicBezTo>
                    <a:pt x="310" y="815"/>
                    <a:pt x="197" y="843"/>
                    <a:pt x="113" y="899"/>
                  </a:cubicBezTo>
                  <a:cubicBezTo>
                    <a:pt x="57" y="871"/>
                    <a:pt x="1" y="815"/>
                    <a:pt x="1" y="730"/>
                  </a:cubicBezTo>
                  <a:cubicBezTo>
                    <a:pt x="113" y="674"/>
                    <a:pt x="197" y="590"/>
                    <a:pt x="197" y="422"/>
                  </a:cubicBezTo>
                  <a:cubicBezTo>
                    <a:pt x="169" y="365"/>
                    <a:pt x="225" y="253"/>
                    <a:pt x="338" y="253"/>
                  </a:cubicBezTo>
                  <a:cubicBezTo>
                    <a:pt x="450" y="225"/>
                    <a:pt x="562" y="169"/>
                    <a:pt x="590" y="85"/>
                  </a:cubicBezTo>
                  <a:cubicBezTo>
                    <a:pt x="787" y="85"/>
                    <a:pt x="815" y="225"/>
                    <a:pt x="871" y="393"/>
                  </a:cubicBezTo>
                  <a:cubicBezTo>
                    <a:pt x="955" y="253"/>
                    <a:pt x="843" y="141"/>
                    <a:pt x="871" y="29"/>
                  </a:cubicBezTo>
                  <a:cubicBezTo>
                    <a:pt x="983" y="0"/>
                    <a:pt x="1068" y="85"/>
                    <a:pt x="1152" y="113"/>
                  </a:cubicBezTo>
                  <a:cubicBezTo>
                    <a:pt x="1236" y="141"/>
                    <a:pt x="1264" y="253"/>
                    <a:pt x="1292" y="337"/>
                  </a:cubicBezTo>
                  <a:cubicBezTo>
                    <a:pt x="1320" y="450"/>
                    <a:pt x="1236" y="506"/>
                    <a:pt x="1152" y="534"/>
                  </a:cubicBezTo>
                  <a:cubicBezTo>
                    <a:pt x="1068" y="562"/>
                    <a:pt x="1124" y="702"/>
                    <a:pt x="1012" y="73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70"/>
            <p:cNvSpPr/>
            <p:nvPr/>
          </p:nvSpPr>
          <p:spPr>
            <a:xfrm>
              <a:off x="2930175" y="643800"/>
              <a:ext cx="12675" cy="14750"/>
            </a:xfrm>
            <a:custGeom>
              <a:avLst/>
              <a:gdLst/>
              <a:ahLst/>
              <a:cxnLst/>
              <a:rect l="l" t="t" r="r" b="b"/>
              <a:pathLst>
                <a:path w="507" h="590" extrusionOk="0">
                  <a:moveTo>
                    <a:pt x="366" y="449"/>
                  </a:moveTo>
                  <a:cubicBezTo>
                    <a:pt x="310" y="506"/>
                    <a:pt x="226" y="590"/>
                    <a:pt x="141" y="449"/>
                  </a:cubicBezTo>
                  <a:cubicBezTo>
                    <a:pt x="141" y="393"/>
                    <a:pt x="141" y="337"/>
                    <a:pt x="113" y="253"/>
                  </a:cubicBezTo>
                  <a:cubicBezTo>
                    <a:pt x="85" y="197"/>
                    <a:pt x="1" y="113"/>
                    <a:pt x="85" y="56"/>
                  </a:cubicBezTo>
                  <a:cubicBezTo>
                    <a:pt x="197" y="0"/>
                    <a:pt x="254" y="84"/>
                    <a:pt x="310" y="169"/>
                  </a:cubicBezTo>
                  <a:cubicBezTo>
                    <a:pt x="338" y="253"/>
                    <a:pt x="506" y="337"/>
                    <a:pt x="366" y="44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70"/>
            <p:cNvSpPr/>
            <p:nvPr/>
          </p:nvSpPr>
          <p:spPr>
            <a:xfrm>
              <a:off x="2951250" y="645200"/>
              <a:ext cx="6325" cy="5625"/>
            </a:xfrm>
            <a:custGeom>
              <a:avLst/>
              <a:gdLst/>
              <a:ahLst/>
              <a:cxnLst/>
              <a:rect l="l" t="t" r="r" b="b"/>
              <a:pathLst>
                <a:path w="253" h="225" extrusionOk="0">
                  <a:moveTo>
                    <a:pt x="0" y="113"/>
                  </a:moveTo>
                  <a:cubicBezTo>
                    <a:pt x="28" y="113"/>
                    <a:pt x="56" y="113"/>
                    <a:pt x="56" y="113"/>
                  </a:cubicBezTo>
                  <a:cubicBezTo>
                    <a:pt x="253" y="0"/>
                    <a:pt x="225" y="113"/>
                    <a:pt x="197" y="225"/>
                  </a:cubicBezTo>
                  <a:cubicBezTo>
                    <a:pt x="112" y="225"/>
                    <a:pt x="56" y="197"/>
                    <a:pt x="0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70"/>
            <p:cNvSpPr/>
            <p:nvPr/>
          </p:nvSpPr>
          <p:spPr>
            <a:xfrm>
              <a:off x="2948425" y="641675"/>
              <a:ext cx="4950" cy="6350"/>
            </a:xfrm>
            <a:custGeom>
              <a:avLst/>
              <a:gdLst/>
              <a:ahLst/>
              <a:cxnLst/>
              <a:rect l="l" t="t" r="r" b="b"/>
              <a:pathLst>
                <a:path w="198" h="254" extrusionOk="0">
                  <a:moveTo>
                    <a:pt x="113" y="1"/>
                  </a:moveTo>
                  <a:cubicBezTo>
                    <a:pt x="197" y="85"/>
                    <a:pt x="113" y="169"/>
                    <a:pt x="113" y="254"/>
                  </a:cubicBezTo>
                  <a:cubicBezTo>
                    <a:pt x="57" y="254"/>
                    <a:pt x="1" y="198"/>
                    <a:pt x="1" y="141"/>
                  </a:cubicBezTo>
                  <a:cubicBezTo>
                    <a:pt x="1" y="85"/>
                    <a:pt x="29" y="29"/>
                    <a:pt x="57" y="1"/>
                  </a:cubicBezTo>
                  <a:cubicBezTo>
                    <a:pt x="85" y="1"/>
                    <a:pt x="113" y="1"/>
                    <a:pt x="1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70"/>
            <p:cNvSpPr/>
            <p:nvPr/>
          </p:nvSpPr>
          <p:spPr>
            <a:xfrm>
              <a:off x="2947025" y="641675"/>
              <a:ext cx="2850" cy="3550"/>
            </a:xfrm>
            <a:custGeom>
              <a:avLst/>
              <a:gdLst/>
              <a:ahLst/>
              <a:cxnLst/>
              <a:rect l="l" t="t" r="r" b="b"/>
              <a:pathLst>
                <a:path w="114" h="142" extrusionOk="0">
                  <a:moveTo>
                    <a:pt x="113" y="1"/>
                  </a:moveTo>
                  <a:cubicBezTo>
                    <a:pt x="113" y="57"/>
                    <a:pt x="113" y="113"/>
                    <a:pt x="57" y="141"/>
                  </a:cubicBezTo>
                  <a:cubicBezTo>
                    <a:pt x="1" y="113"/>
                    <a:pt x="1" y="57"/>
                    <a:pt x="1" y="1"/>
                  </a:cubicBezTo>
                  <a:cubicBezTo>
                    <a:pt x="29" y="1"/>
                    <a:pt x="29" y="1"/>
                    <a:pt x="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70"/>
            <p:cNvSpPr/>
            <p:nvPr/>
          </p:nvSpPr>
          <p:spPr>
            <a:xfrm>
              <a:off x="2947025" y="649400"/>
              <a:ext cx="2125" cy="2150"/>
            </a:xfrm>
            <a:custGeom>
              <a:avLst/>
              <a:gdLst/>
              <a:ahLst/>
              <a:cxnLst/>
              <a:rect l="l" t="t" r="r" b="b"/>
              <a:pathLst>
                <a:path w="85" h="86" extrusionOk="0">
                  <a:moveTo>
                    <a:pt x="85" y="57"/>
                  </a:moveTo>
                  <a:cubicBezTo>
                    <a:pt x="85" y="57"/>
                    <a:pt x="85" y="57"/>
                    <a:pt x="85" y="85"/>
                  </a:cubicBezTo>
                  <a:cubicBezTo>
                    <a:pt x="57" y="57"/>
                    <a:pt x="29" y="57"/>
                    <a:pt x="1" y="29"/>
                  </a:cubicBezTo>
                  <a:cubicBezTo>
                    <a:pt x="1" y="1"/>
                    <a:pt x="1" y="1"/>
                    <a:pt x="29" y="1"/>
                  </a:cubicBezTo>
                  <a:cubicBezTo>
                    <a:pt x="57" y="1"/>
                    <a:pt x="85" y="1"/>
                    <a:pt x="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70"/>
            <p:cNvSpPr/>
            <p:nvPr/>
          </p:nvSpPr>
          <p:spPr>
            <a:xfrm>
              <a:off x="2946325" y="64027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85" y="57"/>
                  </a:moveTo>
                  <a:lnTo>
                    <a:pt x="29" y="57"/>
                  </a:lnTo>
                  <a:cubicBezTo>
                    <a:pt x="29" y="57"/>
                    <a:pt x="29" y="29"/>
                    <a:pt x="1" y="29"/>
                  </a:cubicBezTo>
                  <a:cubicBezTo>
                    <a:pt x="57" y="1"/>
                    <a:pt x="85" y="29"/>
                    <a:pt x="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70"/>
            <p:cNvSpPr/>
            <p:nvPr/>
          </p:nvSpPr>
          <p:spPr>
            <a:xfrm>
              <a:off x="2951950" y="6711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0"/>
                  </a:cubicBezTo>
                  <a:cubicBezTo>
                    <a:pt x="0" y="0"/>
                    <a:pt x="28" y="0"/>
                    <a:pt x="28" y="0"/>
                  </a:cubicBezTo>
                  <a:cubicBezTo>
                    <a:pt x="28" y="28"/>
                    <a:pt x="28" y="28"/>
                    <a:pt x="28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70"/>
            <p:cNvSpPr/>
            <p:nvPr/>
          </p:nvSpPr>
          <p:spPr>
            <a:xfrm>
              <a:off x="2939300" y="657125"/>
              <a:ext cx="2150" cy="1425"/>
            </a:xfrm>
            <a:custGeom>
              <a:avLst/>
              <a:gdLst/>
              <a:ahLst/>
              <a:cxnLst/>
              <a:rect l="l" t="t" r="r" b="b"/>
              <a:pathLst>
                <a:path w="86" h="57" extrusionOk="0">
                  <a:moveTo>
                    <a:pt x="85" y="57"/>
                  </a:moveTo>
                  <a:cubicBezTo>
                    <a:pt x="57" y="29"/>
                    <a:pt x="29" y="1"/>
                    <a:pt x="1" y="1"/>
                  </a:cubicBezTo>
                  <a:cubicBezTo>
                    <a:pt x="29" y="1"/>
                    <a:pt x="57" y="29"/>
                    <a:pt x="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70"/>
            <p:cNvSpPr/>
            <p:nvPr/>
          </p:nvSpPr>
          <p:spPr>
            <a:xfrm>
              <a:off x="2840350" y="617125"/>
              <a:ext cx="61775" cy="75125"/>
            </a:xfrm>
            <a:custGeom>
              <a:avLst/>
              <a:gdLst/>
              <a:ahLst/>
              <a:cxnLst/>
              <a:rect l="l" t="t" r="r" b="b"/>
              <a:pathLst>
                <a:path w="2471" h="3005" extrusionOk="0">
                  <a:moveTo>
                    <a:pt x="1881" y="281"/>
                  </a:moveTo>
                  <a:cubicBezTo>
                    <a:pt x="1909" y="281"/>
                    <a:pt x="1909" y="281"/>
                    <a:pt x="1938" y="281"/>
                  </a:cubicBezTo>
                  <a:cubicBezTo>
                    <a:pt x="1938" y="337"/>
                    <a:pt x="1966" y="365"/>
                    <a:pt x="1994" y="393"/>
                  </a:cubicBezTo>
                  <a:cubicBezTo>
                    <a:pt x="1994" y="450"/>
                    <a:pt x="1994" y="478"/>
                    <a:pt x="2022" y="506"/>
                  </a:cubicBezTo>
                  <a:cubicBezTo>
                    <a:pt x="1797" y="534"/>
                    <a:pt x="1797" y="534"/>
                    <a:pt x="1797" y="758"/>
                  </a:cubicBezTo>
                  <a:cubicBezTo>
                    <a:pt x="1797" y="786"/>
                    <a:pt x="1797" y="843"/>
                    <a:pt x="1797" y="843"/>
                  </a:cubicBezTo>
                  <a:cubicBezTo>
                    <a:pt x="1601" y="927"/>
                    <a:pt x="1825" y="1123"/>
                    <a:pt x="1685" y="1208"/>
                  </a:cubicBezTo>
                  <a:cubicBezTo>
                    <a:pt x="1797" y="1236"/>
                    <a:pt x="1881" y="1180"/>
                    <a:pt x="1966" y="1151"/>
                  </a:cubicBezTo>
                  <a:cubicBezTo>
                    <a:pt x="1966" y="1095"/>
                    <a:pt x="1825" y="1067"/>
                    <a:pt x="1881" y="983"/>
                  </a:cubicBezTo>
                  <a:cubicBezTo>
                    <a:pt x="1938" y="899"/>
                    <a:pt x="1994" y="955"/>
                    <a:pt x="2050" y="983"/>
                  </a:cubicBezTo>
                  <a:cubicBezTo>
                    <a:pt x="2218" y="1039"/>
                    <a:pt x="2302" y="1236"/>
                    <a:pt x="2274" y="1404"/>
                  </a:cubicBezTo>
                  <a:cubicBezTo>
                    <a:pt x="2274" y="1432"/>
                    <a:pt x="2246" y="1460"/>
                    <a:pt x="2274" y="1460"/>
                  </a:cubicBezTo>
                  <a:cubicBezTo>
                    <a:pt x="2471" y="1685"/>
                    <a:pt x="2162" y="1853"/>
                    <a:pt x="2218" y="2050"/>
                  </a:cubicBezTo>
                  <a:cubicBezTo>
                    <a:pt x="2246" y="2134"/>
                    <a:pt x="2134" y="2134"/>
                    <a:pt x="2106" y="2190"/>
                  </a:cubicBezTo>
                  <a:cubicBezTo>
                    <a:pt x="2078" y="2218"/>
                    <a:pt x="2078" y="2274"/>
                    <a:pt x="2134" y="2303"/>
                  </a:cubicBezTo>
                  <a:lnTo>
                    <a:pt x="2134" y="2303"/>
                  </a:lnTo>
                  <a:cubicBezTo>
                    <a:pt x="2106" y="2443"/>
                    <a:pt x="2050" y="2443"/>
                    <a:pt x="1938" y="2359"/>
                  </a:cubicBezTo>
                  <a:cubicBezTo>
                    <a:pt x="1881" y="2303"/>
                    <a:pt x="1825" y="2331"/>
                    <a:pt x="1797" y="2387"/>
                  </a:cubicBezTo>
                  <a:cubicBezTo>
                    <a:pt x="1769" y="2471"/>
                    <a:pt x="1853" y="2471"/>
                    <a:pt x="1909" y="2471"/>
                  </a:cubicBezTo>
                  <a:cubicBezTo>
                    <a:pt x="1966" y="2499"/>
                    <a:pt x="2022" y="2527"/>
                    <a:pt x="2078" y="2555"/>
                  </a:cubicBezTo>
                  <a:lnTo>
                    <a:pt x="2078" y="2555"/>
                  </a:lnTo>
                  <a:cubicBezTo>
                    <a:pt x="2078" y="2555"/>
                    <a:pt x="2078" y="2583"/>
                    <a:pt x="2078" y="2611"/>
                  </a:cubicBezTo>
                  <a:cubicBezTo>
                    <a:pt x="2022" y="2667"/>
                    <a:pt x="1994" y="2752"/>
                    <a:pt x="1938" y="2808"/>
                  </a:cubicBezTo>
                  <a:cubicBezTo>
                    <a:pt x="1909" y="2808"/>
                    <a:pt x="1881" y="2836"/>
                    <a:pt x="1853" y="2836"/>
                  </a:cubicBezTo>
                  <a:cubicBezTo>
                    <a:pt x="1741" y="2920"/>
                    <a:pt x="1629" y="2864"/>
                    <a:pt x="1516" y="2836"/>
                  </a:cubicBezTo>
                  <a:cubicBezTo>
                    <a:pt x="1180" y="2667"/>
                    <a:pt x="1180" y="2527"/>
                    <a:pt x="1488" y="2190"/>
                  </a:cubicBezTo>
                  <a:cubicBezTo>
                    <a:pt x="1404" y="2162"/>
                    <a:pt x="1376" y="2218"/>
                    <a:pt x="1348" y="2218"/>
                  </a:cubicBezTo>
                  <a:cubicBezTo>
                    <a:pt x="1180" y="2246"/>
                    <a:pt x="1067" y="2246"/>
                    <a:pt x="1123" y="2050"/>
                  </a:cubicBezTo>
                  <a:cubicBezTo>
                    <a:pt x="1151" y="1994"/>
                    <a:pt x="1151" y="1909"/>
                    <a:pt x="1095" y="1881"/>
                  </a:cubicBezTo>
                  <a:cubicBezTo>
                    <a:pt x="1039" y="1881"/>
                    <a:pt x="983" y="1909"/>
                    <a:pt x="927" y="1938"/>
                  </a:cubicBezTo>
                  <a:cubicBezTo>
                    <a:pt x="871" y="1994"/>
                    <a:pt x="927" y="2050"/>
                    <a:pt x="955" y="2106"/>
                  </a:cubicBezTo>
                  <a:cubicBezTo>
                    <a:pt x="983" y="2134"/>
                    <a:pt x="1011" y="2162"/>
                    <a:pt x="1039" y="2190"/>
                  </a:cubicBezTo>
                  <a:cubicBezTo>
                    <a:pt x="1264" y="2415"/>
                    <a:pt x="1292" y="2611"/>
                    <a:pt x="1151" y="2948"/>
                  </a:cubicBezTo>
                  <a:cubicBezTo>
                    <a:pt x="1123" y="2976"/>
                    <a:pt x="1095" y="2976"/>
                    <a:pt x="1067" y="2976"/>
                  </a:cubicBezTo>
                  <a:cubicBezTo>
                    <a:pt x="1011" y="2948"/>
                    <a:pt x="955" y="2920"/>
                    <a:pt x="899" y="2948"/>
                  </a:cubicBezTo>
                  <a:cubicBezTo>
                    <a:pt x="786" y="3004"/>
                    <a:pt x="674" y="2976"/>
                    <a:pt x="590" y="2976"/>
                  </a:cubicBezTo>
                  <a:cubicBezTo>
                    <a:pt x="562" y="2976"/>
                    <a:pt x="534" y="2976"/>
                    <a:pt x="506" y="2948"/>
                  </a:cubicBezTo>
                  <a:cubicBezTo>
                    <a:pt x="478" y="2892"/>
                    <a:pt x="478" y="2836"/>
                    <a:pt x="506" y="2780"/>
                  </a:cubicBezTo>
                  <a:cubicBezTo>
                    <a:pt x="534" y="2780"/>
                    <a:pt x="534" y="2752"/>
                    <a:pt x="534" y="2752"/>
                  </a:cubicBezTo>
                  <a:cubicBezTo>
                    <a:pt x="618" y="2639"/>
                    <a:pt x="815" y="2808"/>
                    <a:pt x="899" y="2583"/>
                  </a:cubicBezTo>
                  <a:cubicBezTo>
                    <a:pt x="758" y="2696"/>
                    <a:pt x="674" y="2667"/>
                    <a:pt x="562" y="2611"/>
                  </a:cubicBezTo>
                  <a:cubicBezTo>
                    <a:pt x="534" y="2583"/>
                    <a:pt x="534" y="2527"/>
                    <a:pt x="534" y="2527"/>
                  </a:cubicBezTo>
                  <a:cubicBezTo>
                    <a:pt x="758" y="2190"/>
                    <a:pt x="534" y="2162"/>
                    <a:pt x="281" y="2106"/>
                  </a:cubicBezTo>
                  <a:cubicBezTo>
                    <a:pt x="253" y="2106"/>
                    <a:pt x="225" y="2078"/>
                    <a:pt x="197" y="2050"/>
                  </a:cubicBezTo>
                  <a:cubicBezTo>
                    <a:pt x="169" y="1938"/>
                    <a:pt x="253" y="1881"/>
                    <a:pt x="337" y="1853"/>
                  </a:cubicBezTo>
                  <a:cubicBezTo>
                    <a:pt x="618" y="1853"/>
                    <a:pt x="730" y="1573"/>
                    <a:pt x="955" y="1460"/>
                  </a:cubicBezTo>
                  <a:cubicBezTo>
                    <a:pt x="1067" y="1404"/>
                    <a:pt x="927" y="1292"/>
                    <a:pt x="871" y="1236"/>
                  </a:cubicBezTo>
                  <a:cubicBezTo>
                    <a:pt x="786" y="1151"/>
                    <a:pt x="674" y="1123"/>
                    <a:pt x="534" y="1236"/>
                  </a:cubicBezTo>
                  <a:cubicBezTo>
                    <a:pt x="478" y="1292"/>
                    <a:pt x="421" y="1460"/>
                    <a:pt x="281" y="1292"/>
                  </a:cubicBezTo>
                  <a:cubicBezTo>
                    <a:pt x="281" y="1264"/>
                    <a:pt x="309" y="1208"/>
                    <a:pt x="309" y="1180"/>
                  </a:cubicBezTo>
                  <a:cubicBezTo>
                    <a:pt x="365" y="1151"/>
                    <a:pt x="365" y="1123"/>
                    <a:pt x="337" y="1095"/>
                  </a:cubicBezTo>
                  <a:cubicBezTo>
                    <a:pt x="309" y="1067"/>
                    <a:pt x="281" y="1067"/>
                    <a:pt x="253" y="1095"/>
                  </a:cubicBezTo>
                  <a:cubicBezTo>
                    <a:pt x="225" y="1095"/>
                    <a:pt x="197" y="1151"/>
                    <a:pt x="169" y="1151"/>
                  </a:cubicBezTo>
                  <a:cubicBezTo>
                    <a:pt x="57" y="1151"/>
                    <a:pt x="0" y="1067"/>
                    <a:pt x="28" y="983"/>
                  </a:cubicBezTo>
                  <a:cubicBezTo>
                    <a:pt x="28" y="927"/>
                    <a:pt x="85" y="843"/>
                    <a:pt x="57" y="758"/>
                  </a:cubicBezTo>
                  <a:cubicBezTo>
                    <a:pt x="28" y="730"/>
                    <a:pt x="57" y="674"/>
                    <a:pt x="85" y="674"/>
                  </a:cubicBezTo>
                  <a:cubicBezTo>
                    <a:pt x="393" y="702"/>
                    <a:pt x="281" y="478"/>
                    <a:pt x="337" y="337"/>
                  </a:cubicBezTo>
                  <a:cubicBezTo>
                    <a:pt x="337" y="337"/>
                    <a:pt x="365" y="309"/>
                    <a:pt x="365" y="309"/>
                  </a:cubicBezTo>
                  <a:cubicBezTo>
                    <a:pt x="646" y="450"/>
                    <a:pt x="646" y="450"/>
                    <a:pt x="365" y="758"/>
                  </a:cubicBezTo>
                  <a:cubicBezTo>
                    <a:pt x="506" y="646"/>
                    <a:pt x="562" y="506"/>
                    <a:pt x="702" y="618"/>
                  </a:cubicBezTo>
                  <a:cubicBezTo>
                    <a:pt x="843" y="730"/>
                    <a:pt x="1011" y="674"/>
                    <a:pt x="1151" y="618"/>
                  </a:cubicBezTo>
                  <a:cubicBezTo>
                    <a:pt x="1180" y="618"/>
                    <a:pt x="1180" y="646"/>
                    <a:pt x="1208" y="646"/>
                  </a:cubicBezTo>
                  <a:cubicBezTo>
                    <a:pt x="1236" y="674"/>
                    <a:pt x="1236" y="843"/>
                    <a:pt x="1320" y="674"/>
                  </a:cubicBezTo>
                  <a:cubicBezTo>
                    <a:pt x="1460" y="646"/>
                    <a:pt x="1460" y="758"/>
                    <a:pt x="1516" y="899"/>
                  </a:cubicBezTo>
                  <a:cubicBezTo>
                    <a:pt x="1544" y="730"/>
                    <a:pt x="1432" y="590"/>
                    <a:pt x="1573" y="478"/>
                  </a:cubicBezTo>
                  <a:cubicBezTo>
                    <a:pt x="1629" y="421"/>
                    <a:pt x="1516" y="393"/>
                    <a:pt x="1460" y="365"/>
                  </a:cubicBezTo>
                  <a:cubicBezTo>
                    <a:pt x="1348" y="281"/>
                    <a:pt x="1180" y="197"/>
                    <a:pt x="1376" y="0"/>
                  </a:cubicBezTo>
                  <a:cubicBezTo>
                    <a:pt x="1404" y="0"/>
                    <a:pt x="1432" y="0"/>
                    <a:pt x="1460" y="0"/>
                  </a:cubicBezTo>
                  <a:cubicBezTo>
                    <a:pt x="1488" y="28"/>
                    <a:pt x="1516" y="57"/>
                    <a:pt x="1544" y="85"/>
                  </a:cubicBezTo>
                  <a:cubicBezTo>
                    <a:pt x="1573" y="113"/>
                    <a:pt x="1573" y="113"/>
                    <a:pt x="1601" y="141"/>
                  </a:cubicBezTo>
                  <a:cubicBezTo>
                    <a:pt x="1713" y="169"/>
                    <a:pt x="1769" y="253"/>
                    <a:pt x="1881" y="2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70"/>
            <p:cNvSpPr/>
            <p:nvPr/>
          </p:nvSpPr>
          <p:spPr>
            <a:xfrm>
              <a:off x="2852275" y="711175"/>
              <a:ext cx="51275" cy="38625"/>
            </a:xfrm>
            <a:custGeom>
              <a:avLst/>
              <a:gdLst/>
              <a:ahLst/>
              <a:cxnLst/>
              <a:rect l="l" t="t" r="r" b="b"/>
              <a:pathLst>
                <a:path w="2051" h="1545" extrusionOk="0">
                  <a:moveTo>
                    <a:pt x="169" y="1460"/>
                  </a:moveTo>
                  <a:cubicBezTo>
                    <a:pt x="1" y="1264"/>
                    <a:pt x="29" y="1067"/>
                    <a:pt x="85" y="843"/>
                  </a:cubicBezTo>
                  <a:cubicBezTo>
                    <a:pt x="253" y="871"/>
                    <a:pt x="478" y="927"/>
                    <a:pt x="562" y="674"/>
                  </a:cubicBezTo>
                  <a:cubicBezTo>
                    <a:pt x="618" y="562"/>
                    <a:pt x="759" y="786"/>
                    <a:pt x="787" y="590"/>
                  </a:cubicBezTo>
                  <a:cubicBezTo>
                    <a:pt x="787" y="506"/>
                    <a:pt x="899" y="674"/>
                    <a:pt x="983" y="618"/>
                  </a:cubicBezTo>
                  <a:cubicBezTo>
                    <a:pt x="1011" y="618"/>
                    <a:pt x="1039" y="618"/>
                    <a:pt x="1039" y="618"/>
                  </a:cubicBezTo>
                  <a:cubicBezTo>
                    <a:pt x="1067" y="674"/>
                    <a:pt x="1067" y="758"/>
                    <a:pt x="1152" y="674"/>
                  </a:cubicBezTo>
                  <a:cubicBezTo>
                    <a:pt x="1180" y="646"/>
                    <a:pt x="1208" y="590"/>
                    <a:pt x="1208" y="562"/>
                  </a:cubicBezTo>
                  <a:cubicBezTo>
                    <a:pt x="1236" y="365"/>
                    <a:pt x="1236" y="365"/>
                    <a:pt x="1348" y="281"/>
                  </a:cubicBezTo>
                  <a:cubicBezTo>
                    <a:pt x="1517" y="281"/>
                    <a:pt x="1404" y="85"/>
                    <a:pt x="1517" y="57"/>
                  </a:cubicBezTo>
                  <a:cubicBezTo>
                    <a:pt x="1545" y="57"/>
                    <a:pt x="1573" y="28"/>
                    <a:pt x="1601" y="28"/>
                  </a:cubicBezTo>
                  <a:cubicBezTo>
                    <a:pt x="1825" y="0"/>
                    <a:pt x="1910" y="141"/>
                    <a:pt x="1966" y="337"/>
                  </a:cubicBezTo>
                  <a:cubicBezTo>
                    <a:pt x="2050" y="534"/>
                    <a:pt x="1854" y="618"/>
                    <a:pt x="1769" y="758"/>
                  </a:cubicBezTo>
                  <a:cubicBezTo>
                    <a:pt x="1741" y="815"/>
                    <a:pt x="1657" y="786"/>
                    <a:pt x="1601" y="758"/>
                  </a:cubicBezTo>
                  <a:cubicBezTo>
                    <a:pt x="1545" y="758"/>
                    <a:pt x="1545" y="618"/>
                    <a:pt x="1461" y="730"/>
                  </a:cubicBezTo>
                  <a:cubicBezTo>
                    <a:pt x="1404" y="815"/>
                    <a:pt x="1432" y="843"/>
                    <a:pt x="1461" y="871"/>
                  </a:cubicBezTo>
                  <a:cubicBezTo>
                    <a:pt x="1601" y="983"/>
                    <a:pt x="1517" y="1123"/>
                    <a:pt x="1601" y="1236"/>
                  </a:cubicBezTo>
                  <a:cubicBezTo>
                    <a:pt x="1601" y="1264"/>
                    <a:pt x="1629" y="1292"/>
                    <a:pt x="1629" y="1320"/>
                  </a:cubicBezTo>
                  <a:cubicBezTo>
                    <a:pt x="1629" y="1432"/>
                    <a:pt x="1545" y="1488"/>
                    <a:pt x="1461" y="1545"/>
                  </a:cubicBezTo>
                  <a:cubicBezTo>
                    <a:pt x="1236" y="1460"/>
                    <a:pt x="1180" y="1208"/>
                    <a:pt x="1011" y="1067"/>
                  </a:cubicBezTo>
                  <a:cubicBezTo>
                    <a:pt x="927" y="1011"/>
                    <a:pt x="871" y="955"/>
                    <a:pt x="759" y="899"/>
                  </a:cubicBezTo>
                  <a:cubicBezTo>
                    <a:pt x="787" y="983"/>
                    <a:pt x="927" y="1011"/>
                    <a:pt x="871" y="1123"/>
                  </a:cubicBezTo>
                  <a:cubicBezTo>
                    <a:pt x="787" y="1180"/>
                    <a:pt x="674" y="1208"/>
                    <a:pt x="590" y="1264"/>
                  </a:cubicBezTo>
                  <a:cubicBezTo>
                    <a:pt x="450" y="1376"/>
                    <a:pt x="338" y="1320"/>
                    <a:pt x="225" y="1151"/>
                  </a:cubicBezTo>
                  <a:cubicBezTo>
                    <a:pt x="281" y="1292"/>
                    <a:pt x="281" y="1404"/>
                    <a:pt x="169" y="146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70"/>
            <p:cNvSpPr/>
            <p:nvPr/>
          </p:nvSpPr>
          <p:spPr>
            <a:xfrm>
              <a:off x="2860000" y="661350"/>
              <a:ext cx="30900" cy="53350"/>
            </a:xfrm>
            <a:custGeom>
              <a:avLst/>
              <a:gdLst/>
              <a:ahLst/>
              <a:cxnLst/>
              <a:rect l="l" t="t" r="r" b="b"/>
              <a:pathLst>
                <a:path w="1236" h="2134" extrusionOk="0">
                  <a:moveTo>
                    <a:pt x="253" y="1179"/>
                  </a:moveTo>
                  <a:cubicBezTo>
                    <a:pt x="309" y="1151"/>
                    <a:pt x="365" y="1123"/>
                    <a:pt x="365" y="1067"/>
                  </a:cubicBezTo>
                  <a:cubicBezTo>
                    <a:pt x="365" y="1039"/>
                    <a:pt x="337" y="983"/>
                    <a:pt x="337" y="983"/>
                  </a:cubicBezTo>
                  <a:cubicBezTo>
                    <a:pt x="450" y="730"/>
                    <a:pt x="365" y="562"/>
                    <a:pt x="141" y="421"/>
                  </a:cubicBezTo>
                  <a:cubicBezTo>
                    <a:pt x="29" y="365"/>
                    <a:pt x="29" y="197"/>
                    <a:pt x="0" y="84"/>
                  </a:cubicBezTo>
                  <a:cubicBezTo>
                    <a:pt x="85" y="0"/>
                    <a:pt x="197" y="169"/>
                    <a:pt x="281" y="56"/>
                  </a:cubicBezTo>
                  <a:cubicBezTo>
                    <a:pt x="309" y="0"/>
                    <a:pt x="478" y="169"/>
                    <a:pt x="450" y="225"/>
                  </a:cubicBezTo>
                  <a:cubicBezTo>
                    <a:pt x="450" y="253"/>
                    <a:pt x="422" y="281"/>
                    <a:pt x="422" y="337"/>
                  </a:cubicBezTo>
                  <a:cubicBezTo>
                    <a:pt x="394" y="337"/>
                    <a:pt x="365" y="365"/>
                    <a:pt x="394" y="421"/>
                  </a:cubicBezTo>
                  <a:cubicBezTo>
                    <a:pt x="478" y="393"/>
                    <a:pt x="590" y="477"/>
                    <a:pt x="590" y="309"/>
                  </a:cubicBezTo>
                  <a:cubicBezTo>
                    <a:pt x="618" y="225"/>
                    <a:pt x="674" y="225"/>
                    <a:pt x="702" y="253"/>
                  </a:cubicBezTo>
                  <a:cubicBezTo>
                    <a:pt x="815" y="337"/>
                    <a:pt x="815" y="449"/>
                    <a:pt x="702" y="534"/>
                  </a:cubicBezTo>
                  <a:cubicBezTo>
                    <a:pt x="478" y="702"/>
                    <a:pt x="506" y="870"/>
                    <a:pt x="730" y="1011"/>
                  </a:cubicBezTo>
                  <a:cubicBezTo>
                    <a:pt x="1123" y="1179"/>
                    <a:pt x="1208" y="1516"/>
                    <a:pt x="1236" y="1881"/>
                  </a:cubicBezTo>
                  <a:cubicBezTo>
                    <a:pt x="1208" y="1909"/>
                    <a:pt x="1208" y="1909"/>
                    <a:pt x="1180" y="1937"/>
                  </a:cubicBezTo>
                  <a:cubicBezTo>
                    <a:pt x="1123" y="1909"/>
                    <a:pt x="1067" y="1909"/>
                    <a:pt x="1011" y="1909"/>
                  </a:cubicBezTo>
                  <a:cubicBezTo>
                    <a:pt x="983" y="1909"/>
                    <a:pt x="955" y="1937"/>
                    <a:pt x="955" y="1937"/>
                  </a:cubicBezTo>
                  <a:cubicBezTo>
                    <a:pt x="927" y="1965"/>
                    <a:pt x="899" y="1965"/>
                    <a:pt x="899" y="1993"/>
                  </a:cubicBezTo>
                  <a:cubicBezTo>
                    <a:pt x="871" y="1993"/>
                    <a:pt x="871" y="1993"/>
                    <a:pt x="871" y="1993"/>
                  </a:cubicBezTo>
                  <a:cubicBezTo>
                    <a:pt x="843" y="1993"/>
                    <a:pt x="815" y="1993"/>
                    <a:pt x="815" y="2021"/>
                  </a:cubicBezTo>
                  <a:cubicBezTo>
                    <a:pt x="758" y="2021"/>
                    <a:pt x="730" y="2021"/>
                    <a:pt x="674" y="2021"/>
                  </a:cubicBezTo>
                  <a:cubicBezTo>
                    <a:pt x="674" y="1993"/>
                    <a:pt x="646" y="1965"/>
                    <a:pt x="646" y="1937"/>
                  </a:cubicBezTo>
                  <a:cubicBezTo>
                    <a:pt x="674" y="1909"/>
                    <a:pt x="674" y="1881"/>
                    <a:pt x="702" y="1881"/>
                  </a:cubicBezTo>
                  <a:cubicBezTo>
                    <a:pt x="646" y="1937"/>
                    <a:pt x="646" y="1993"/>
                    <a:pt x="674" y="2078"/>
                  </a:cubicBezTo>
                  <a:lnTo>
                    <a:pt x="674" y="2134"/>
                  </a:lnTo>
                  <a:cubicBezTo>
                    <a:pt x="450" y="2106"/>
                    <a:pt x="365" y="1993"/>
                    <a:pt x="450" y="1797"/>
                  </a:cubicBezTo>
                  <a:cubicBezTo>
                    <a:pt x="506" y="1713"/>
                    <a:pt x="618" y="1628"/>
                    <a:pt x="562" y="1488"/>
                  </a:cubicBezTo>
                  <a:cubicBezTo>
                    <a:pt x="534" y="1488"/>
                    <a:pt x="534" y="1488"/>
                    <a:pt x="506" y="1516"/>
                  </a:cubicBezTo>
                  <a:cubicBezTo>
                    <a:pt x="422" y="1572"/>
                    <a:pt x="337" y="1769"/>
                    <a:pt x="225" y="1713"/>
                  </a:cubicBezTo>
                  <a:cubicBezTo>
                    <a:pt x="113" y="1628"/>
                    <a:pt x="197" y="1460"/>
                    <a:pt x="225" y="1320"/>
                  </a:cubicBezTo>
                  <a:cubicBezTo>
                    <a:pt x="309" y="1320"/>
                    <a:pt x="225" y="1235"/>
                    <a:pt x="253" y="117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70"/>
            <p:cNvSpPr/>
            <p:nvPr/>
          </p:nvSpPr>
          <p:spPr>
            <a:xfrm>
              <a:off x="2852275" y="690825"/>
              <a:ext cx="26000" cy="32300"/>
            </a:xfrm>
            <a:custGeom>
              <a:avLst/>
              <a:gdLst/>
              <a:ahLst/>
              <a:cxnLst/>
              <a:rect l="l" t="t" r="r" b="b"/>
              <a:pathLst>
                <a:path w="1040" h="1292" extrusionOk="0">
                  <a:moveTo>
                    <a:pt x="562" y="141"/>
                  </a:moveTo>
                  <a:cubicBezTo>
                    <a:pt x="534" y="253"/>
                    <a:pt x="646" y="393"/>
                    <a:pt x="506" y="506"/>
                  </a:cubicBezTo>
                  <a:cubicBezTo>
                    <a:pt x="590" y="365"/>
                    <a:pt x="759" y="337"/>
                    <a:pt x="815" y="225"/>
                  </a:cubicBezTo>
                  <a:cubicBezTo>
                    <a:pt x="871" y="113"/>
                    <a:pt x="927" y="197"/>
                    <a:pt x="927" y="225"/>
                  </a:cubicBezTo>
                  <a:cubicBezTo>
                    <a:pt x="983" y="365"/>
                    <a:pt x="983" y="477"/>
                    <a:pt x="899" y="590"/>
                  </a:cubicBezTo>
                  <a:cubicBezTo>
                    <a:pt x="731" y="786"/>
                    <a:pt x="759" y="814"/>
                    <a:pt x="983" y="955"/>
                  </a:cubicBezTo>
                  <a:cubicBezTo>
                    <a:pt x="1011" y="1039"/>
                    <a:pt x="1011" y="1123"/>
                    <a:pt x="1039" y="1292"/>
                  </a:cubicBezTo>
                  <a:cubicBezTo>
                    <a:pt x="927" y="1095"/>
                    <a:pt x="787" y="1067"/>
                    <a:pt x="646" y="983"/>
                  </a:cubicBezTo>
                  <a:cubicBezTo>
                    <a:pt x="534" y="899"/>
                    <a:pt x="478" y="955"/>
                    <a:pt x="422" y="1123"/>
                  </a:cubicBezTo>
                  <a:cubicBezTo>
                    <a:pt x="422" y="1151"/>
                    <a:pt x="422" y="1179"/>
                    <a:pt x="394" y="1179"/>
                  </a:cubicBezTo>
                  <a:cubicBezTo>
                    <a:pt x="366" y="1207"/>
                    <a:pt x="309" y="1179"/>
                    <a:pt x="309" y="1151"/>
                  </a:cubicBezTo>
                  <a:cubicBezTo>
                    <a:pt x="253" y="1011"/>
                    <a:pt x="169" y="899"/>
                    <a:pt x="169" y="758"/>
                  </a:cubicBezTo>
                  <a:cubicBezTo>
                    <a:pt x="169" y="702"/>
                    <a:pt x="169" y="646"/>
                    <a:pt x="85" y="618"/>
                  </a:cubicBezTo>
                  <a:cubicBezTo>
                    <a:pt x="113" y="477"/>
                    <a:pt x="197" y="365"/>
                    <a:pt x="57" y="253"/>
                  </a:cubicBezTo>
                  <a:cubicBezTo>
                    <a:pt x="1" y="197"/>
                    <a:pt x="57" y="84"/>
                    <a:pt x="29" y="0"/>
                  </a:cubicBezTo>
                  <a:lnTo>
                    <a:pt x="85" y="0"/>
                  </a:lnTo>
                  <a:cubicBezTo>
                    <a:pt x="113" y="0"/>
                    <a:pt x="141" y="28"/>
                    <a:pt x="169" y="28"/>
                  </a:cubicBezTo>
                  <a:cubicBezTo>
                    <a:pt x="281" y="113"/>
                    <a:pt x="338" y="253"/>
                    <a:pt x="478" y="84"/>
                  </a:cubicBezTo>
                  <a:cubicBezTo>
                    <a:pt x="506" y="56"/>
                    <a:pt x="534" y="113"/>
                    <a:pt x="562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70"/>
            <p:cNvSpPr/>
            <p:nvPr/>
          </p:nvSpPr>
          <p:spPr>
            <a:xfrm>
              <a:off x="2820700" y="638175"/>
              <a:ext cx="28100" cy="32325"/>
            </a:xfrm>
            <a:custGeom>
              <a:avLst/>
              <a:gdLst/>
              <a:ahLst/>
              <a:cxnLst/>
              <a:rect l="l" t="t" r="r" b="b"/>
              <a:pathLst>
                <a:path w="1124" h="1293" extrusionOk="0">
                  <a:moveTo>
                    <a:pt x="1123" y="1039"/>
                  </a:moveTo>
                  <a:cubicBezTo>
                    <a:pt x="1095" y="1096"/>
                    <a:pt x="983" y="1124"/>
                    <a:pt x="1011" y="1236"/>
                  </a:cubicBezTo>
                  <a:cubicBezTo>
                    <a:pt x="1011" y="1236"/>
                    <a:pt x="1011" y="1264"/>
                    <a:pt x="1011" y="1264"/>
                  </a:cubicBezTo>
                  <a:cubicBezTo>
                    <a:pt x="1011" y="1264"/>
                    <a:pt x="1011" y="1292"/>
                    <a:pt x="1011" y="1292"/>
                  </a:cubicBezTo>
                  <a:cubicBezTo>
                    <a:pt x="674" y="1124"/>
                    <a:pt x="365" y="927"/>
                    <a:pt x="225" y="562"/>
                  </a:cubicBezTo>
                  <a:cubicBezTo>
                    <a:pt x="197" y="422"/>
                    <a:pt x="56" y="366"/>
                    <a:pt x="0" y="281"/>
                  </a:cubicBezTo>
                  <a:cubicBezTo>
                    <a:pt x="0" y="253"/>
                    <a:pt x="0" y="225"/>
                    <a:pt x="0" y="197"/>
                  </a:cubicBezTo>
                  <a:cubicBezTo>
                    <a:pt x="169" y="253"/>
                    <a:pt x="141" y="113"/>
                    <a:pt x="141" y="1"/>
                  </a:cubicBezTo>
                  <a:cubicBezTo>
                    <a:pt x="309" y="57"/>
                    <a:pt x="337" y="169"/>
                    <a:pt x="309" y="281"/>
                  </a:cubicBezTo>
                  <a:cubicBezTo>
                    <a:pt x="393" y="281"/>
                    <a:pt x="393" y="169"/>
                    <a:pt x="478" y="141"/>
                  </a:cubicBezTo>
                  <a:cubicBezTo>
                    <a:pt x="506" y="141"/>
                    <a:pt x="562" y="169"/>
                    <a:pt x="590" y="197"/>
                  </a:cubicBezTo>
                  <a:lnTo>
                    <a:pt x="590" y="197"/>
                  </a:lnTo>
                  <a:cubicBezTo>
                    <a:pt x="618" y="281"/>
                    <a:pt x="646" y="338"/>
                    <a:pt x="702" y="394"/>
                  </a:cubicBezTo>
                  <a:cubicBezTo>
                    <a:pt x="786" y="394"/>
                    <a:pt x="814" y="422"/>
                    <a:pt x="871" y="450"/>
                  </a:cubicBezTo>
                  <a:lnTo>
                    <a:pt x="871" y="506"/>
                  </a:lnTo>
                  <a:cubicBezTo>
                    <a:pt x="955" y="618"/>
                    <a:pt x="1067" y="731"/>
                    <a:pt x="871" y="843"/>
                  </a:cubicBezTo>
                  <a:cubicBezTo>
                    <a:pt x="758" y="899"/>
                    <a:pt x="843" y="927"/>
                    <a:pt x="871" y="955"/>
                  </a:cubicBezTo>
                  <a:cubicBezTo>
                    <a:pt x="927" y="1039"/>
                    <a:pt x="1011" y="983"/>
                    <a:pt x="1095" y="1011"/>
                  </a:cubicBezTo>
                  <a:cubicBezTo>
                    <a:pt x="1095" y="1039"/>
                    <a:pt x="1123" y="1039"/>
                    <a:pt x="1123" y="103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70"/>
            <p:cNvSpPr/>
            <p:nvPr/>
          </p:nvSpPr>
          <p:spPr>
            <a:xfrm>
              <a:off x="2836825" y="667650"/>
              <a:ext cx="23200" cy="25300"/>
            </a:xfrm>
            <a:custGeom>
              <a:avLst/>
              <a:gdLst/>
              <a:ahLst/>
              <a:cxnLst/>
              <a:rect l="l" t="t" r="r" b="b"/>
              <a:pathLst>
                <a:path w="928" h="1012" extrusionOk="0">
                  <a:moveTo>
                    <a:pt x="366" y="113"/>
                  </a:moveTo>
                  <a:cubicBezTo>
                    <a:pt x="366" y="85"/>
                    <a:pt x="366" y="57"/>
                    <a:pt x="366" y="57"/>
                  </a:cubicBezTo>
                  <a:cubicBezTo>
                    <a:pt x="591" y="1"/>
                    <a:pt x="759" y="113"/>
                    <a:pt x="927" y="225"/>
                  </a:cubicBezTo>
                  <a:cubicBezTo>
                    <a:pt x="899" y="394"/>
                    <a:pt x="675" y="394"/>
                    <a:pt x="731" y="590"/>
                  </a:cubicBezTo>
                  <a:cubicBezTo>
                    <a:pt x="759" y="675"/>
                    <a:pt x="703" y="703"/>
                    <a:pt x="647" y="759"/>
                  </a:cubicBezTo>
                  <a:lnTo>
                    <a:pt x="647" y="759"/>
                  </a:lnTo>
                  <a:cubicBezTo>
                    <a:pt x="506" y="787"/>
                    <a:pt x="394" y="899"/>
                    <a:pt x="254" y="843"/>
                  </a:cubicBezTo>
                  <a:cubicBezTo>
                    <a:pt x="141" y="815"/>
                    <a:pt x="141" y="955"/>
                    <a:pt x="85" y="1011"/>
                  </a:cubicBezTo>
                  <a:cubicBezTo>
                    <a:pt x="57" y="927"/>
                    <a:pt x="29" y="843"/>
                    <a:pt x="113" y="759"/>
                  </a:cubicBezTo>
                  <a:cubicBezTo>
                    <a:pt x="226" y="675"/>
                    <a:pt x="85" y="646"/>
                    <a:pt x="57" y="590"/>
                  </a:cubicBezTo>
                  <a:cubicBezTo>
                    <a:pt x="29" y="562"/>
                    <a:pt x="1" y="562"/>
                    <a:pt x="1" y="534"/>
                  </a:cubicBezTo>
                  <a:cubicBezTo>
                    <a:pt x="1" y="450"/>
                    <a:pt x="29" y="338"/>
                    <a:pt x="85" y="338"/>
                  </a:cubicBezTo>
                  <a:cubicBezTo>
                    <a:pt x="226" y="282"/>
                    <a:pt x="254" y="169"/>
                    <a:pt x="366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70"/>
            <p:cNvSpPr/>
            <p:nvPr/>
          </p:nvSpPr>
          <p:spPr>
            <a:xfrm>
              <a:off x="2856500" y="739950"/>
              <a:ext cx="18975" cy="30200"/>
            </a:xfrm>
            <a:custGeom>
              <a:avLst/>
              <a:gdLst/>
              <a:ahLst/>
              <a:cxnLst/>
              <a:rect l="l" t="t" r="r" b="b"/>
              <a:pathLst>
                <a:path w="759" h="1208" extrusionOk="0">
                  <a:moveTo>
                    <a:pt x="0" y="309"/>
                  </a:moveTo>
                  <a:cubicBezTo>
                    <a:pt x="56" y="225"/>
                    <a:pt x="56" y="113"/>
                    <a:pt x="56" y="0"/>
                  </a:cubicBezTo>
                  <a:cubicBezTo>
                    <a:pt x="169" y="57"/>
                    <a:pt x="281" y="169"/>
                    <a:pt x="393" y="57"/>
                  </a:cubicBezTo>
                  <a:cubicBezTo>
                    <a:pt x="449" y="197"/>
                    <a:pt x="421" y="309"/>
                    <a:pt x="449" y="422"/>
                  </a:cubicBezTo>
                  <a:cubicBezTo>
                    <a:pt x="449" y="450"/>
                    <a:pt x="393" y="450"/>
                    <a:pt x="421" y="478"/>
                  </a:cubicBezTo>
                  <a:cubicBezTo>
                    <a:pt x="421" y="506"/>
                    <a:pt x="449" y="450"/>
                    <a:pt x="449" y="450"/>
                  </a:cubicBezTo>
                  <a:cubicBezTo>
                    <a:pt x="590" y="422"/>
                    <a:pt x="730" y="394"/>
                    <a:pt x="674" y="590"/>
                  </a:cubicBezTo>
                  <a:cubicBezTo>
                    <a:pt x="646" y="646"/>
                    <a:pt x="646" y="702"/>
                    <a:pt x="674" y="758"/>
                  </a:cubicBezTo>
                  <a:cubicBezTo>
                    <a:pt x="758" y="899"/>
                    <a:pt x="758" y="983"/>
                    <a:pt x="562" y="955"/>
                  </a:cubicBezTo>
                  <a:cubicBezTo>
                    <a:pt x="534" y="1011"/>
                    <a:pt x="421" y="927"/>
                    <a:pt x="449" y="1067"/>
                  </a:cubicBezTo>
                  <a:cubicBezTo>
                    <a:pt x="477" y="1208"/>
                    <a:pt x="365" y="1208"/>
                    <a:pt x="281" y="1152"/>
                  </a:cubicBezTo>
                  <a:cubicBezTo>
                    <a:pt x="253" y="1152"/>
                    <a:pt x="253" y="1152"/>
                    <a:pt x="225" y="1152"/>
                  </a:cubicBezTo>
                  <a:cubicBezTo>
                    <a:pt x="225" y="1095"/>
                    <a:pt x="225" y="1039"/>
                    <a:pt x="169" y="1011"/>
                  </a:cubicBezTo>
                  <a:cubicBezTo>
                    <a:pt x="169" y="983"/>
                    <a:pt x="140" y="927"/>
                    <a:pt x="112" y="899"/>
                  </a:cubicBezTo>
                  <a:cubicBezTo>
                    <a:pt x="84" y="871"/>
                    <a:pt x="84" y="871"/>
                    <a:pt x="56" y="843"/>
                  </a:cubicBezTo>
                  <a:cubicBezTo>
                    <a:pt x="56" y="815"/>
                    <a:pt x="56" y="758"/>
                    <a:pt x="56" y="730"/>
                  </a:cubicBezTo>
                  <a:cubicBezTo>
                    <a:pt x="28" y="590"/>
                    <a:pt x="0" y="450"/>
                    <a:pt x="0" y="3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70"/>
            <p:cNvSpPr/>
            <p:nvPr/>
          </p:nvSpPr>
          <p:spPr>
            <a:xfrm>
              <a:off x="2881050" y="706950"/>
              <a:ext cx="9850" cy="14775"/>
            </a:xfrm>
            <a:custGeom>
              <a:avLst/>
              <a:gdLst/>
              <a:ahLst/>
              <a:cxnLst/>
              <a:rect l="l" t="t" r="r" b="b"/>
              <a:pathLst>
                <a:path w="394" h="591" extrusionOk="0">
                  <a:moveTo>
                    <a:pt x="366" y="254"/>
                  </a:moveTo>
                  <a:cubicBezTo>
                    <a:pt x="281" y="366"/>
                    <a:pt x="394" y="478"/>
                    <a:pt x="394" y="591"/>
                  </a:cubicBezTo>
                  <a:cubicBezTo>
                    <a:pt x="281" y="591"/>
                    <a:pt x="253" y="506"/>
                    <a:pt x="197" y="450"/>
                  </a:cubicBezTo>
                  <a:lnTo>
                    <a:pt x="197" y="450"/>
                  </a:lnTo>
                  <a:cubicBezTo>
                    <a:pt x="225" y="422"/>
                    <a:pt x="225" y="422"/>
                    <a:pt x="225" y="394"/>
                  </a:cubicBezTo>
                  <a:cubicBezTo>
                    <a:pt x="197" y="394"/>
                    <a:pt x="197" y="366"/>
                    <a:pt x="197" y="366"/>
                  </a:cubicBezTo>
                  <a:cubicBezTo>
                    <a:pt x="57" y="394"/>
                    <a:pt x="1" y="338"/>
                    <a:pt x="29" y="197"/>
                  </a:cubicBezTo>
                  <a:cubicBezTo>
                    <a:pt x="1" y="197"/>
                    <a:pt x="1" y="169"/>
                    <a:pt x="1" y="169"/>
                  </a:cubicBezTo>
                  <a:cubicBezTo>
                    <a:pt x="1" y="141"/>
                    <a:pt x="1" y="141"/>
                    <a:pt x="29" y="141"/>
                  </a:cubicBezTo>
                  <a:lnTo>
                    <a:pt x="29" y="141"/>
                  </a:lnTo>
                  <a:cubicBezTo>
                    <a:pt x="29" y="113"/>
                    <a:pt x="57" y="113"/>
                    <a:pt x="85" y="85"/>
                  </a:cubicBezTo>
                  <a:cubicBezTo>
                    <a:pt x="253" y="1"/>
                    <a:pt x="310" y="169"/>
                    <a:pt x="366" y="2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70"/>
            <p:cNvSpPr/>
            <p:nvPr/>
          </p:nvSpPr>
          <p:spPr>
            <a:xfrm>
              <a:off x="2875450" y="704850"/>
              <a:ext cx="5625" cy="8450"/>
            </a:xfrm>
            <a:custGeom>
              <a:avLst/>
              <a:gdLst/>
              <a:ahLst/>
              <a:cxnLst/>
              <a:rect l="l" t="t" r="r" b="b"/>
              <a:pathLst>
                <a:path w="225" h="338" extrusionOk="0">
                  <a:moveTo>
                    <a:pt x="56" y="338"/>
                  </a:moveTo>
                  <a:cubicBezTo>
                    <a:pt x="0" y="141"/>
                    <a:pt x="0" y="141"/>
                    <a:pt x="225" y="1"/>
                  </a:cubicBezTo>
                  <a:cubicBezTo>
                    <a:pt x="197" y="141"/>
                    <a:pt x="56" y="169"/>
                    <a:pt x="56" y="281"/>
                  </a:cubicBezTo>
                  <a:cubicBezTo>
                    <a:pt x="56" y="310"/>
                    <a:pt x="56" y="310"/>
                    <a:pt x="56" y="3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70"/>
            <p:cNvSpPr/>
            <p:nvPr/>
          </p:nvSpPr>
          <p:spPr>
            <a:xfrm>
              <a:off x="2848075" y="699950"/>
              <a:ext cx="4225" cy="2125"/>
            </a:xfrm>
            <a:custGeom>
              <a:avLst/>
              <a:gdLst/>
              <a:ahLst/>
              <a:cxnLst/>
              <a:rect l="l" t="t" r="r" b="b"/>
              <a:pathLst>
                <a:path w="169" h="85" extrusionOk="0">
                  <a:moveTo>
                    <a:pt x="141" y="56"/>
                  </a:moveTo>
                  <a:cubicBezTo>
                    <a:pt x="112" y="84"/>
                    <a:pt x="84" y="84"/>
                    <a:pt x="56" y="84"/>
                  </a:cubicBezTo>
                  <a:cubicBezTo>
                    <a:pt x="28" y="84"/>
                    <a:pt x="0" y="56"/>
                    <a:pt x="28" y="28"/>
                  </a:cubicBezTo>
                  <a:cubicBezTo>
                    <a:pt x="56" y="0"/>
                    <a:pt x="84" y="0"/>
                    <a:pt x="141" y="0"/>
                  </a:cubicBezTo>
                  <a:cubicBezTo>
                    <a:pt x="169" y="0"/>
                    <a:pt x="169" y="28"/>
                    <a:pt x="141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70"/>
            <p:cNvSpPr/>
            <p:nvPr/>
          </p:nvSpPr>
          <p:spPr>
            <a:xfrm>
              <a:off x="2871225" y="72030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57" y="57"/>
                  </a:moveTo>
                  <a:cubicBezTo>
                    <a:pt x="29" y="57"/>
                    <a:pt x="29" y="57"/>
                    <a:pt x="29" y="28"/>
                  </a:cubicBezTo>
                  <a:cubicBezTo>
                    <a:pt x="1" y="0"/>
                    <a:pt x="29" y="0"/>
                    <a:pt x="57" y="0"/>
                  </a:cubicBezTo>
                  <a:cubicBezTo>
                    <a:pt x="57" y="0"/>
                    <a:pt x="57" y="28"/>
                    <a:pt x="85" y="28"/>
                  </a:cubicBezTo>
                  <a:cubicBezTo>
                    <a:pt x="85" y="57"/>
                    <a:pt x="85" y="57"/>
                    <a:pt x="57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70"/>
            <p:cNvSpPr/>
            <p:nvPr/>
          </p:nvSpPr>
          <p:spPr>
            <a:xfrm>
              <a:off x="2876850" y="723800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56" y="113"/>
                  </a:moveTo>
                  <a:cubicBezTo>
                    <a:pt x="56" y="113"/>
                    <a:pt x="28" y="113"/>
                    <a:pt x="0" y="113"/>
                  </a:cubicBezTo>
                  <a:cubicBezTo>
                    <a:pt x="0" y="85"/>
                    <a:pt x="28" y="29"/>
                    <a:pt x="56" y="1"/>
                  </a:cubicBezTo>
                  <a:cubicBezTo>
                    <a:pt x="113" y="29"/>
                    <a:pt x="113" y="85"/>
                    <a:pt x="56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70"/>
            <p:cNvSpPr/>
            <p:nvPr/>
          </p:nvSpPr>
          <p:spPr>
            <a:xfrm>
              <a:off x="2878250" y="723800"/>
              <a:ext cx="2125" cy="2850"/>
            </a:xfrm>
            <a:custGeom>
              <a:avLst/>
              <a:gdLst/>
              <a:ahLst/>
              <a:cxnLst/>
              <a:rect l="l" t="t" r="r" b="b"/>
              <a:pathLst>
                <a:path w="85" h="114" extrusionOk="0">
                  <a:moveTo>
                    <a:pt x="0" y="113"/>
                  </a:moveTo>
                  <a:lnTo>
                    <a:pt x="0" y="1"/>
                  </a:lnTo>
                  <a:cubicBezTo>
                    <a:pt x="85" y="29"/>
                    <a:pt x="85" y="85"/>
                    <a:pt x="0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70"/>
            <p:cNvSpPr/>
            <p:nvPr/>
          </p:nvSpPr>
          <p:spPr>
            <a:xfrm>
              <a:off x="2854375" y="706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70"/>
            <p:cNvSpPr/>
            <p:nvPr/>
          </p:nvSpPr>
          <p:spPr>
            <a:xfrm>
              <a:off x="2880350" y="71047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0"/>
                  </a:moveTo>
                  <a:lnTo>
                    <a:pt x="57" y="56"/>
                  </a:lnTo>
                  <a:cubicBezTo>
                    <a:pt x="29" y="56"/>
                    <a:pt x="1" y="56"/>
                    <a:pt x="1" y="56"/>
                  </a:cubicBezTo>
                  <a:cubicBezTo>
                    <a:pt x="1" y="28"/>
                    <a:pt x="29" y="28"/>
                    <a:pt x="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70"/>
            <p:cNvSpPr/>
            <p:nvPr/>
          </p:nvSpPr>
          <p:spPr>
            <a:xfrm>
              <a:off x="2885975" y="716075"/>
              <a:ext cx="725" cy="2150"/>
            </a:xfrm>
            <a:custGeom>
              <a:avLst/>
              <a:gdLst/>
              <a:ahLst/>
              <a:cxnLst/>
              <a:rect l="l" t="t" r="r" b="b"/>
              <a:pathLst>
                <a:path w="29" h="86" extrusionOk="0">
                  <a:moveTo>
                    <a:pt x="0" y="1"/>
                  </a:moveTo>
                  <a:cubicBezTo>
                    <a:pt x="28" y="29"/>
                    <a:pt x="28" y="57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70"/>
            <p:cNvSpPr/>
            <p:nvPr/>
          </p:nvSpPr>
          <p:spPr>
            <a:xfrm>
              <a:off x="2838950" y="589750"/>
              <a:ext cx="44225" cy="36525"/>
            </a:xfrm>
            <a:custGeom>
              <a:avLst/>
              <a:gdLst/>
              <a:ahLst/>
              <a:cxnLst/>
              <a:rect l="l" t="t" r="r" b="b"/>
              <a:pathLst>
                <a:path w="1769" h="1461" extrusionOk="0">
                  <a:moveTo>
                    <a:pt x="1516" y="1123"/>
                  </a:moveTo>
                  <a:cubicBezTo>
                    <a:pt x="1516" y="1123"/>
                    <a:pt x="1488" y="1123"/>
                    <a:pt x="1460" y="1123"/>
                  </a:cubicBezTo>
                  <a:cubicBezTo>
                    <a:pt x="1376" y="843"/>
                    <a:pt x="1236" y="1067"/>
                    <a:pt x="1095" y="1095"/>
                  </a:cubicBezTo>
                  <a:cubicBezTo>
                    <a:pt x="1067" y="1095"/>
                    <a:pt x="1039" y="1095"/>
                    <a:pt x="1011" y="1123"/>
                  </a:cubicBezTo>
                  <a:cubicBezTo>
                    <a:pt x="927" y="1123"/>
                    <a:pt x="814" y="1152"/>
                    <a:pt x="758" y="1236"/>
                  </a:cubicBezTo>
                  <a:cubicBezTo>
                    <a:pt x="674" y="1376"/>
                    <a:pt x="534" y="1404"/>
                    <a:pt x="393" y="1432"/>
                  </a:cubicBezTo>
                  <a:lnTo>
                    <a:pt x="393" y="1432"/>
                  </a:lnTo>
                  <a:lnTo>
                    <a:pt x="309" y="1460"/>
                  </a:lnTo>
                  <a:cubicBezTo>
                    <a:pt x="337" y="1292"/>
                    <a:pt x="169" y="1264"/>
                    <a:pt x="84" y="1180"/>
                  </a:cubicBezTo>
                  <a:cubicBezTo>
                    <a:pt x="28" y="1152"/>
                    <a:pt x="0" y="1095"/>
                    <a:pt x="84" y="1039"/>
                  </a:cubicBezTo>
                  <a:cubicBezTo>
                    <a:pt x="225" y="983"/>
                    <a:pt x="225" y="871"/>
                    <a:pt x="225" y="787"/>
                  </a:cubicBezTo>
                  <a:lnTo>
                    <a:pt x="225" y="787"/>
                  </a:lnTo>
                  <a:cubicBezTo>
                    <a:pt x="281" y="702"/>
                    <a:pt x="449" y="618"/>
                    <a:pt x="281" y="478"/>
                  </a:cubicBezTo>
                  <a:cubicBezTo>
                    <a:pt x="225" y="450"/>
                    <a:pt x="253" y="394"/>
                    <a:pt x="281" y="365"/>
                  </a:cubicBezTo>
                  <a:cubicBezTo>
                    <a:pt x="393" y="253"/>
                    <a:pt x="337" y="113"/>
                    <a:pt x="337" y="0"/>
                  </a:cubicBezTo>
                  <a:cubicBezTo>
                    <a:pt x="365" y="0"/>
                    <a:pt x="365" y="0"/>
                    <a:pt x="393" y="0"/>
                  </a:cubicBezTo>
                  <a:cubicBezTo>
                    <a:pt x="421" y="57"/>
                    <a:pt x="477" y="57"/>
                    <a:pt x="506" y="0"/>
                  </a:cubicBezTo>
                  <a:cubicBezTo>
                    <a:pt x="534" y="0"/>
                    <a:pt x="562" y="0"/>
                    <a:pt x="562" y="0"/>
                  </a:cubicBezTo>
                  <a:cubicBezTo>
                    <a:pt x="618" y="57"/>
                    <a:pt x="674" y="29"/>
                    <a:pt x="702" y="57"/>
                  </a:cubicBezTo>
                  <a:cubicBezTo>
                    <a:pt x="758" y="57"/>
                    <a:pt x="814" y="57"/>
                    <a:pt x="871" y="57"/>
                  </a:cubicBezTo>
                  <a:cubicBezTo>
                    <a:pt x="899" y="113"/>
                    <a:pt x="927" y="113"/>
                    <a:pt x="983" y="141"/>
                  </a:cubicBezTo>
                  <a:cubicBezTo>
                    <a:pt x="1011" y="141"/>
                    <a:pt x="1039" y="169"/>
                    <a:pt x="1039" y="169"/>
                  </a:cubicBezTo>
                  <a:cubicBezTo>
                    <a:pt x="1067" y="225"/>
                    <a:pt x="1123" y="253"/>
                    <a:pt x="1151" y="253"/>
                  </a:cubicBezTo>
                  <a:cubicBezTo>
                    <a:pt x="1179" y="281"/>
                    <a:pt x="1207" y="281"/>
                    <a:pt x="1236" y="309"/>
                  </a:cubicBezTo>
                  <a:cubicBezTo>
                    <a:pt x="1236" y="337"/>
                    <a:pt x="1264" y="337"/>
                    <a:pt x="1292" y="365"/>
                  </a:cubicBezTo>
                  <a:cubicBezTo>
                    <a:pt x="1292" y="394"/>
                    <a:pt x="1320" y="394"/>
                    <a:pt x="1348" y="422"/>
                  </a:cubicBezTo>
                  <a:cubicBezTo>
                    <a:pt x="1348" y="450"/>
                    <a:pt x="1376" y="478"/>
                    <a:pt x="1404" y="478"/>
                  </a:cubicBezTo>
                  <a:cubicBezTo>
                    <a:pt x="1432" y="618"/>
                    <a:pt x="1544" y="702"/>
                    <a:pt x="1629" y="787"/>
                  </a:cubicBezTo>
                  <a:cubicBezTo>
                    <a:pt x="1629" y="787"/>
                    <a:pt x="1629" y="815"/>
                    <a:pt x="1657" y="843"/>
                  </a:cubicBezTo>
                  <a:cubicBezTo>
                    <a:pt x="1685" y="927"/>
                    <a:pt x="1685" y="1011"/>
                    <a:pt x="1769" y="1067"/>
                  </a:cubicBezTo>
                  <a:lnTo>
                    <a:pt x="1769" y="1067"/>
                  </a:lnTo>
                  <a:cubicBezTo>
                    <a:pt x="1769" y="1208"/>
                    <a:pt x="1713" y="1264"/>
                    <a:pt x="1572" y="1264"/>
                  </a:cubicBezTo>
                  <a:lnTo>
                    <a:pt x="1572" y="1264"/>
                  </a:lnTo>
                  <a:cubicBezTo>
                    <a:pt x="1544" y="1236"/>
                    <a:pt x="1572" y="1180"/>
                    <a:pt x="1516" y="11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70"/>
            <p:cNvSpPr/>
            <p:nvPr/>
          </p:nvSpPr>
          <p:spPr>
            <a:xfrm>
              <a:off x="2844550" y="640275"/>
              <a:ext cx="24600" cy="26000"/>
            </a:xfrm>
            <a:custGeom>
              <a:avLst/>
              <a:gdLst/>
              <a:ahLst/>
              <a:cxnLst/>
              <a:rect l="l" t="t" r="r" b="b"/>
              <a:pathLst>
                <a:path w="984" h="1040" extrusionOk="0">
                  <a:moveTo>
                    <a:pt x="113" y="366"/>
                  </a:moveTo>
                  <a:cubicBezTo>
                    <a:pt x="197" y="422"/>
                    <a:pt x="253" y="394"/>
                    <a:pt x="310" y="310"/>
                  </a:cubicBezTo>
                  <a:cubicBezTo>
                    <a:pt x="366" y="225"/>
                    <a:pt x="394" y="1"/>
                    <a:pt x="562" y="197"/>
                  </a:cubicBezTo>
                  <a:cubicBezTo>
                    <a:pt x="759" y="57"/>
                    <a:pt x="759" y="310"/>
                    <a:pt x="843" y="366"/>
                  </a:cubicBezTo>
                  <a:cubicBezTo>
                    <a:pt x="983" y="422"/>
                    <a:pt x="955" y="562"/>
                    <a:pt x="815" y="647"/>
                  </a:cubicBezTo>
                  <a:cubicBezTo>
                    <a:pt x="675" y="703"/>
                    <a:pt x="506" y="787"/>
                    <a:pt x="422" y="927"/>
                  </a:cubicBezTo>
                  <a:cubicBezTo>
                    <a:pt x="366" y="1040"/>
                    <a:pt x="253" y="927"/>
                    <a:pt x="169" y="955"/>
                  </a:cubicBezTo>
                  <a:lnTo>
                    <a:pt x="169" y="955"/>
                  </a:lnTo>
                  <a:cubicBezTo>
                    <a:pt x="113" y="899"/>
                    <a:pt x="29" y="815"/>
                    <a:pt x="113" y="731"/>
                  </a:cubicBezTo>
                  <a:cubicBezTo>
                    <a:pt x="169" y="675"/>
                    <a:pt x="197" y="759"/>
                    <a:pt x="253" y="759"/>
                  </a:cubicBezTo>
                  <a:cubicBezTo>
                    <a:pt x="225" y="618"/>
                    <a:pt x="29" y="590"/>
                    <a:pt x="1" y="422"/>
                  </a:cubicBezTo>
                  <a:cubicBezTo>
                    <a:pt x="29" y="394"/>
                    <a:pt x="57" y="394"/>
                    <a:pt x="113" y="36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70"/>
            <p:cNvSpPr/>
            <p:nvPr/>
          </p:nvSpPr>
          <p:spPr>
            <a:xfrm>
              <a:off x="2836825" y="650800"/>
              <a:ext cx="18275" cy="15475"/>
            </a:xfrm>
            <a:custGeom>
              <a:avLst/>
              <a:gdLst/>
              <a:ahLst/>
              <a:cxnLst/>
              <a:rect l="l" t="t" r="r" b="b"/>
              <a:pathLst>
                <a:path w="731" h="619" extrusionOk="0">
                  <a:moveTo>
                    <a:pt x="310" y="1"/>
                  </a:moveTo>
                  <a:cubicBezTo>
                    <a:pt x="310" y="29"/>
                    <a:pt x="366" y="57"/>
                    <a:pt x="394" y="57"/>
                  </a:cubicBezTo>
                  <a:cubicBezTo>
                    <a:pt x="506" y="57"/>
                    <a:pt x="619" y="113"/>
                    <a:pt x="562" y="254"/>
                  </a:cubicBezTo>
                  <a:cubicBezTo>
                    <a:pt x="534" y="338"/>
                    <a:pt x="731" y="338"/>
                    <a:pt x="619" y="422"/>
                  </a:cubicBezTo>
                  <a:cubicBezTo>
                    <a:pt x="534" y="506"/>
                    <a:pt x="534" y="338"/>
                    <a:pt x="450" y="338"/>
                  </a:cubicBezTo>
                  <a:cubicBezTo>
                    <a:pt x="422" y="422"/>
                    <a:pt x="506" y="478"/>
                    <a:pt x="478" y="534"/>
                  </a:cubicBezTo>
                  <a:cubicBezTo>
                    <a:pt x="366" y="506"/>
                    <a:pt x="310" y="591"/>
                    <a:pt x="254" y="619"/>
                  </a:cubicBezTo>
                  <a:cubicBezTo>
                    <a:pt x="141" y="591"/>
                    <a:pt x="198" y="478"/>
                    <a:pt x="141" y="422"/>
                  </a:cubicBezTo>
                  <a:cubicBezTo>
                    <a:pt x="85" y="394"/>
                    <a:pt x="1" y="366"/>
                    <a:pt x="57" y="282"/>
                  </a:cubicBezTo>
                  <a:cubicBezTo>
                    <a:pt x="141" y="169"/>
                    <a:pt x="198" y="282"/>
                    <a:pt x="282" y="282"/>
                  </a:cubicBezTo>
                  <a:cubicBezTo>
                    <a:pt x="254" y="169"/>
                    <a:pt x="254" y="85"/>
                    <a:pt x="226" y="1"/>
                  </a:cubicBezTo>
                  <a:cubicBezTo>
                    <a:pt x="254" y="1"/>
                    <a:pt x="282" y="1"/>
                    <a:pt x="3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70"/>
            <p:cNvSpPr/>
            <p:nvPr/>
          </p:nvSpPr>
          <p:spPr>
            <a:xfrm>
              <a:off x="2832625" y="598875"/>
              <a:ext cx="11950" cy="11950"/>
            </a:xfrm>
            <a:custGeom>
              <a:avLst/>
              <a:gdLst/>
              <a:ahLst/>
              <a:cxnLst/>
              <a:rect l="l" t="t" r="r" b="b"/>
              <a:pathLst>
                <a:path w="478" h="478" extrusionOk="0">
                  <a:moveTo>
                    <a:pt x="478" y="422"/>
                  </a:moveTo>
                  <a:cubicBezTo>
                    <a:pt x="394" y="393"/>
                    <a:pt x="337" y="337"/>
                    <a:pt x="197" y="393"/>
                  </a:cubicBezTo>
                  <a:cubicBezTo>
                    <a:pt x="85" y="478"/>
                    <a:pt x="1" y="365"/>
                    <a:pt x="1" y="197"/>
                  </a:cubicBezTo>
                  <a:cubicBezTo>
                    <a:pt x="1" y="141"/>
                    <a:pt x="29" y="85"/>
                    <a:pt x="29" y="29"/>
                  </a:cubicBezTo>
                  <a:cubicBezTo>
                    <a:pt x="85" y="0"/>
                    <a:pt x="113" y="85"/>
                    <a:pt x="141" y="85"/>
                  </a:cubicBezTo>
                  <a:cubicBezTo>
                    <a:pt x="366" y="57"/>
                    <a:pt x="366" y="57"/>
                    <a:pt x="422" y="253"/>
                  </a:cubicBezTo>
                  <a:cubicBezTo>
                    <a:pt x="422" y="309"/>
                    <a:pt x="450" y="365"/>
                    <a:pt x="478" y="42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70"/>
            <p:cNvSpPr/>
            <p:nvPr/>
          </p:nvSpPr>
          <p:spPr>
            <a:xfrm>
              <a:off x="2834025" y="643100"/>
              <a:ext cx="4250" cy="4925"/>
            </a:xfrm>
            <a:custGeom>
              <a:avLst/>
              <a:gdLst/>
              <a:ahLst/>
              <a:cxnLst/>
              <a:rect l="l" t="t" r="r" b="b"/>
              <a:pathLst>
                <a:path w="170" h="197" extrusionOk="0">
                  <a:moveTo>
                    <a:pt x="169" y="197"/>
                  </a:moveTo>
                  <a:cubicBezTo>
                    <a:pt x="1" y="169"/>
                    <a:pt x="1" y="169"/>
                    <a:pt x="57" y="0"/>
                  </a:cubicBezTo>
                  <a:cubicBezTo>
                    <a:pt x="169" y="28"/>
                    <a:pt x="169" y="112"/>
                    <a:pt x="169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70"/>
            <p:cNvSpPr/>
            <p:nvPr/>
          </p:nvSpPr>
          <p:spPr>
            <a:xfrm>
              <a:off x="2832625" y="640275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113" y="113"/>
                  </a:moveTo>
                  <a:cubicBezTo>
                    <a:pt x="57" y="113"/>
                    <a:pt x="29" y="113"/>
                    <a:pt x="1" y="57"/>
                  </a:cubicBezTo>
                  <a:lnTo>
                    <a:pt x="1" y="1"/>
                  </a:lnTo>
                  <a:lnTo>
                    <a:pt x="1" y="1"/>
                  </a:lnTo>
                  <a:cubicBezTo>
                    <a:pt x="57" y="1"/>
                    <a:pt x="113" y="57"/>
                    <a:pt x="113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70"/>
            <p:cNvSpPr/>
            <p:nvPr/>
          </p:nvSpPr>
          <p:spPr>
            <a:xfrm>
              <a:off x="2830525" y="63817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5" y="85"/>
                  </a:moveTo>
                  <a:cubicBezTo>
                    <a:pt x="28" y="85"/>
                    <a:pt x="0" y="57"/>
                    <a:pt x="0" y="29"/>
                  </a:cubicBezTo>
                  <a:cubicBezTo>
                    <a:pt x="0" y="1"/>
                    <a:pt x="28" y="1"/>
                    <a:pt x="28" y="1"/>
                  </a:cubicBezTo>
                  <a:cubicBezTo>
                    <a:pt x="85" y="29"/>
                    <a:pt x="85" y="57"/>
                    <a:pt x="85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70"/>
            <p:cNvSpPr/>
            <p:nvPr/>
          </p:nvSpPr>
          <p:spPr>
            <a:xfrm>
              <a:off x="2837550" y="63957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28" y="29"/>
                  </a:moveTo>
                  <a:cubicBezTo>
                    <a:pt x="28" y="29"/>
                    <a:pt x="28" y="1"/>
                    <a:pt x="0" y="1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8" y="1"/>
                    <a:pt x="56" y="1"/>
                    <a:pt x="56" y="1"/>
                  </a:cubicBezTo>
                  <a:cubicBezTo>
                    <a:pt x="56" y="1"/>
                    <a:pt x="28" y="29"/>
                    <a:pt x="28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70"/>
            <p:cNvSpPr/>
            <p:nvPr/>
          </p:nvSpPr>
          <p:spPr>
            <a:xfrm>
              <a:off x="2843150" y="6487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9"/>
                  </a:moveTo>
                  <a:cubicBezTo>
                    <a:pt x="1" y="29"/>
                    <a:pt x="1" y="1"/>
                    <a:pt x="1" y="1"/>
                  </a:cubicBezTo>
                  <a:cubicBezTo>
                    <a:pt x="29" y="1"/>
                    <a:pt x="29" y="29"/>
                    <a:pt x="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70"/>
            <p:cNvSpPr/>
            <p:nvPr/>
          </p:nvSpPr>
          <p:spPr>
            <a:xfrm>
              <a:off x="2893700" y="745575"/>
              <a:ext cx="28100" cy="27375"/>
            </a:xfrm>
            <a:custGeom>
              <a:avLst/>
              <a:gdLst/>
              <a:ahLst/>
              <a:cxnLst/>
              <a:rect l="l" t="t" r="r" b="b"/>
              <a:pathLst>
                <a:path w="1124" h="1095" extrusionOk="0">
                  <a:moveTo>
                    <a:pt x="1067" y="1039"/>
                  </a:moveTo>
                  <a:cubicBezTo>
                    <a:pt x="983" y="1039"/>
                    <a:pt x="955" y="1067"/>
                    <a:pt x="870" y="1095"/>
                  </a:cubicBezTo>
                  <a:lnTo>
                    <a:pt x="870" y="1095"/>
                  </a:lnTo>
                  <a:cubicBezTo>
                    <a:pt x="702" y="1039"/>
                    <a:pt x="927" y="786"/>
                    <a:pt x="786" y="786"/>
                  </a:cubicBezTo>
                  <a:cubicBezTo>
                    <a:pt x="618" y="786"/>
                    <a:pt x="590" y="702"/>
                    <a:pt x="533" y="618"/>
                  </a:cubicBezTo>
                  <a:cubicBezTo>
                    <a:pt x="449" y="477"/>
                    <a:pt x="337" y="421"/>
                    <a:pt x="197" y="393"/>
                  </a:cubicBezTo>
                  <a:cubicBezTo>
                    <a:pt x="112" y="365"/>
                    <a:pt x="0" y="337"/>
                    <a:pt x="28" y="225"/>
                  </a:cubicBezTo>
                  <a:cubicBezTo>
                    <a:pt x="112" y="84"/>
                    <a:pt x="281" y="28"/>
                    <a:pt x="449" y="0"/>
                  </a:cubicBezTo>
                  <a:cubicBezTo>
                    <a:pt x="505" y="0"/>
                    <a:pt x="533" y="56"/>
                    <a:pt x="590" y="84"/>
                  </a:cubicBezTo>
                  <a:cubicBezTo>
                    <a:pt x="646" y="112"/>
                    <a:pt x="702" y="56"/>
                    <a:pt x="730" y="169"/>
                  </a:cubicBezTo>
                  <a:cubicBezTo>
                    <a:pt x="786" y="393"/>
                    <a:pt x="814" y="393"/>
                    <a:pt x="1039" y="281"/>
                  </a:cubicBezTo>
                  <a:cubicBezTo>
                    <a:pt x="1039" y="281"/>
                    <a:pt x="1067" y="309"/>
                    <a:pt x="1095" y="309"/>
                  </a:cubicBezTo>
                  <a:cubicBezTo>
                    <a:pt x="1123" y="449"/>
                    <a:pt x="955" y="449"/>
                    <a:pt x="898" y="562"/>
                  </a:cubicBezTo>
                  <a:cubicBezTo>
                    <a:pt x="1095" y="674"/>
                    <a:pt x="1067" y="870"/>
                    <a:pt x="1067" y="103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70"/>
            <p:cNvSpPr/>
            <p:nvPr/>
          </p:nvSpPr>
          <p:spPr>
            <a:xfrm>
              <a:off x="2892275" y="727325"/>
              <a:ext cx="30925" cy="19675"/>
            </a:xfrm>
            <a:custGeom>
              <a:avLst/>
              <a:gdLst/>
              <a:ahLst/>
              <a:cxnLst/>
              <a:rect l="l" t="t" r="r" b="b"/>
              <a:pathLst>
                <a:path w="1237" h="787" extrusionOk="0">
                  <a:moveTo>
                    <a:pt x="1124" y="28"/>
                  </a:moveTo>
                  <a:cubicBezTo>
                    <a:pt x="984" y="225"/>
                    <a:pt x="984" y="225"/>
                    <a:pt x="1236" y="337"/>
                  </a:cubicBezTo>
                  <a:cubicBezTo>
                    <a:pt x="1236" y="365"/>
                    <a:pt x="1236" y="365"/>
                    <a:pt x="1236" y="393"/>
                  </a:cubicBezTo>
                  <a:cubicBezTo>
                    <a:pt x="1236" y="618"/>
                    <a:pt x="1152" y="646"/>
                    <a:pt x="927" y="505"/>
                  </a:cubicBezTo>
                  <a:cubicBezTo>
                    <a:pt x="871" y="421"/>
                    <a:pt x="787" y="477"/>
                    <a:pt x="703" y="449"/>
                  </a:cubicBezTo>
                  <a:cubicBezTo>
                    <a:pt x="562" y="702"/>
                    <a:pt x="254" y="786"/>
                    <a:pt x="1" y="646"/>
                  </a:cubicBezTo>
                  <a:lnTo>
                    <a:pt x="1" y="646"/>
                  </a:lnTo>
                  <a:cubicBezTo>
                    <a:pt x="1" y="393"/>
                    <a:pt x="310" y="505"/>
                    <a:pt x="394" y="281"/>
                  </a:cubicBezTo>
                  <a:cubicBezTo>
                    <a:pt x="394" y="225"/>
                    <a:pt x="590" y="112"/>
                    <a:pt x="703" y="84"/>
                  </a:cubicBezTo>
                  <a:cubicBezTo>
                    <a:pt x="759" y="56"/>
                    <a:pt x="815" y="112"/>
                    <a:pt x="871" y="112"/>
                  </a:cubicBezTo>
                  <a:cubicBezTo>
                    <a:pt x="927" y="56"/>
                    <a:pt x="984" y="0"/>
                    <a:pt x="1068" y="0"/>
                  </a:cubicBezTo>
                  <a:cubicBezTo>
                    <a:pt x="1096" y="0"/>
                    <a:pt x="1096" y="28"/>
                    <a:pt x="1124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70"/>
            <p:cNvSpPr/>
            <p:nvPr/>
          </p:nvSpPr>
          <p:spPr>
            <a:xfrm>
              <a:off x="2883850" y="738550"/>
              <a:ext cx="26700" cy="23175"/>
            </a:xfrm>
            <a:custGeom>
              <a:avLst/>
              <a:gdLst/>
              <a:ahLst/>
              <a:cxnLst/>
              <a:rect l="l" t="t" r="r" b="b"/>
              <a:pathLst>
                <a:path w="1068" h="927" extrusionOk="0">
                  <a:moveTo>
                    <a:pt x="338" y="197"/>
                  </a:moveTo>
                  <a:cubicBezTo>
                    <a:pt x="562" y="169"/>
                    <a:pt x="843" y="225"/>
                    <a:pt x="1040" y="0"/>
                  </a:cubicBezTo>
                  <a:cubicBezTo>
                    <a:pt x="1068" y="141"/>
                    <a:pt x="1012" y="253"/>
                    <a:pt x="984" y="365"/>
                  </a:cubicBezTo>
                  <a:cubicBezTo>
                    <a:pt x="759" y="281"/>
                    <a:pt x="619" y="450"/>
                    <a:pt x="478" y="506"/>
                  </a:cubicBezTo>
                  <a:cubicBezTo>
                    <a:pt x="478" y="618"/>
                    <a:pt x="591" y="590"/>
                    <a:pt x="619" y="674"/>
                  </a:cubicBezTo>
                  <a:cubicBezTo>
                    <a:pt x="619" y="674"/>
                    <a:pt x="619" y="674"/>
                    <a:pt x="591" y="702"/>
                  </a:cubicBezTo>
                  <a:cubicBezTo>
                    <a:pt x="366" y="927"/>
                    <a:pt x="310" y="899"/>
                    <a:pt x="113" y="674"/>
                  </a:cubicBezTo>
                  <a:cubicBezTo>
                    <a:pt x="1" y="534"/>
                    <a:pt x="85" y="478"/>
                    <a:pt x="198" y="421"/>
                  </a:cubicBezTo>
                  <a:cubicBezTo>
                    <a:pt x="198" y="309"/>
                    <a:pt x="338" y="281"/>
                    <a:pt x="338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70"/>
            <p:cNvSpPr/>
            <p:nvPr/>
          </p:nvSpPr>
          <p:spPr>
            <a:xfrm>
              <a:off x="2914050" y="737150"/>
              <a:ext cx="11250" cy="10550"/>
            </a:xfrm>
            <a:custGeom>
              <a:avLst/>
              <a:gdLst/>
              <a:ahLst/>
              <a:cxnLst/>
              <a:rect l="l" t="t" r="r" b="b"/>
              <a:pathLst>
                <a:path w="450" h="422" extrusionOk="0">
                  <a:moveTo>
                    <a:pt x="56" y="112"/>
                  </a:moveTo>
                  <a:cubicBezTo>
                    <a:pt x="197" y="169"/>
                    <a:pt x="309" y="169"/>
                    <a:pt x="365" y="0"/>
                  </a:cubicBezTo>
                  <a:cubicBezTo>
                    <a:pt x="421" y="28"/>
                    <a:pt x="449" y="56"/>
                    <a:pt x="449" y="112"/>
                  </a:cubicBezTo>
                  <a:cubicBezTo>
                    <a:pt x="449" y="169"/>
                    <a:pt x="421" y="253"/>
                    <a:pt x="337" y="281"/>
                  </a:cubicBezTo>
                  <a:cubicBezTo>
                    <a:pt x="253" y="309"/>
                    <a:pt x="169" y="365"/>
                    <a:pt x="84" y="421"/>
                  </a:cubicBezTo>
                  <a:cubicBezTo>
                    <a:pt x="0" y="309"/>
                    <a:pt x="0" y="225"/>
                    <a:pt x="56" y="1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70"/>
            <p:cNvSpPr/>
            <p:nvPr/>
          </p:nvSpPr>
          <p:spPr>
            <a:xfrm>
              <a:off x="2921775" y="763800"/>
              <a:ext cx="1425" cy="2150"/>
            </a:xfrm>
            <a:custGeom>
              <a:avLst/>
              <a:gdLst/>
              <a:ahLst/>
              <a:cxnLst/>
              <a:rect l="l" t="t" r="r" b="b"/>
              <a:pathLst>
                <a:path w="57" h="86" extrusionOk="0">
                  <a:moveTo>
                    <a:pt x="28" y="85"/>
                  </a:moveTo>
                  <a:cubicBezTo>
                    <a:pt x="28" y="57"/>
                    <a:pt x="0" y="57"/>
                    <a:pt x="0" y="29"/>
                  </a:cubicBezTo>
                  <a:cubicBezTo>
                    <a:pt x="0" y="29"/>
                    <a:pt x="28" y="1"/>
                    <a:pt x="28" y="1"/>
                  </a:cubicBezTo>
                  <a:cubicBezTo>
                    <a:pt x="28" y="1"/>
                    <a:pt x="56" y="29"/>
                    <a:pt x="56" y="29"/>
                  </a:cubicBezTo>
                  <a:cubicBezTo>
                    <a:pt x="56" y="57"/>
                    <a:pt x="28" y="57"/>
                    <a:pt x="28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70"/>
            <p:cNvSpPr/>
            <p:nvPr/>
          </p:nvSpPr>
          <p:spPr>
            <a:xfrm>
              <a:off x="2920350" y="7715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1"/>
                  </a:moveTo>
                  <a:lnTo>
                    <a:pt x="29" y="1"/>
                  </a:lnTo>
                  <a:lnTo>
                    <a:pt x="1" y="2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70"/>
            <p:cNvSpPr/>
            <p:nvPr/>
          </p:nvSpPr>
          <p:spPr>
            <a:xfrm>
              <a:off x="2975100" y="613600"/>
              <a:ext cx="1425" cy="1450"/>
            </a:xfrm>
            <a:custGeom>
              <a:avLst/>
              <a:gdLst/>
              <a:ahLst/>
              <a:cxnLst/>
              <a:rect l="l" t="t" r="r" b="b"/>
              <a:pathLst>
                <a:path w="57" h="58" extrusionOk="0">
                  <a:moveTo>
                    <a:pt x="57" y="57"/>
                  </a:moveTo>
                  <a:cubicBezTo>
                    <a:pt x="57" y="29"/>
                    <a:pt x="29" y="29"/>
                    <a:pt x="1" y="1"/>
                  </a:cubicBezTo>
                  <a:cubicBezTo>
                    <a:pt x="29" y="29"/>
                    <a:pt x="57" y="29"/>
                    <a:pt x="57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70"/>
            <p:cNvSpPr/>
            <p:nvPr/>
          </p:nvSpPr>
          <p:spPr>
            <a:xfrm>
              <a:off x="2954050" y="617825"/>
              <a:ext cx="4925" cy="4225"/>
            </a:xfrm>
            <a:custGeom>
              <a:avLst/>
              <a:gdLst/>
              <a:ahLst/>
              <a:cxnLst/>
              <a:rect l="l" t="t" r="r" b="b"/>
              <a:pathLst>
                <a:path w="197" h="169" extrusionOk="0">
                  <a:moveTo>
                    <a:pt x="29" y="0"/>
                  </a:moveTo>
                  <a:lnTo>
                    <a:pt x="197" y="0"/>
                  </a:lnTo>
                  <a:lnTo>
                    <a:pt x="197" y="0"/>
                  </a:lnTo>
                  <a:cubicBezTo>
                    <a:pt x="197" y="85"/>
                    <a:pt x="169" y="169"/>
                    <a:pt x="85" y="169"/>
                  </a:cubicBezTo>
                  <a:cubicBezTo>
                    <a:pt x="0" y="169"/>
                    <a:pt x="29" y="85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70"/>
            <p:cNvSpPr/>
            <p:nvPr/>
          </p:nvSpPr>
          <p:spPr>
            <a:xfrm>
              <a:off x="2951250" y="616425"/>
              <a:ext cx="3525" cy="2125"/>
            </a:xfrm>
            <a:custGeom>
              <a:avLst/>
              <a:gdLst/>
              <a:ahLst/>
              <a:cxnLst/>
              <a:rect l="l" t="t" r="r" b="b"/>
              <a:pathLst>
                <a:path w="141" h="85" extrusionOk="0">
                  <a:moveTo>
                    <a:pt x="141" y="56"/>
                  </a:moveTo>
                  <a:cubicBezTo>
                    <a:pt x="112" y="56"/>
                    <a:pt x="84" y="85"/>
                    <a:pt x="84" y="56"/>
                  </a:cubicBezTo>
                  <a:cubicBezTo>
                    <a:pt x="56" y="56"/>
                    <a:pt x="28" y="56"/>
                    <a:pt x="0" y="56"/>
                  </a:cubicBezTo>
                  <a:cubicBezTo>
                    <a:pt x="28" y="0"/>
                    <a:pt x="56" y="0"/>
                    <a:pt x="84" y="28"/>
                  </a:cubicBezTo>
                  <a:cubicBezTo>
                    <a:pt x="112" y="28"/>
                    <a:pt x="112" y="56"/>
                    <a:pt x="141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70"/>
            <p:cNvSpPr/>
            <p:nvPr/>
          </p:nvSpPr>
          <p:spPr>
            <a:xfrm>
              <a:off x="2878250" y="682400"/>
              <a:ext cx="21775" cy="30900"/>
            </a:xfrm>
            <a:custGeom>
              <a:avLst/>
              <a:gdLst/>
              <a:ahLst/>
              <a:cxnLst/>
              <a:rect l="l" t="t" r="r" b="b"/>
              <a:pathLst>
                <a:path w="871" h="1236" extrusionOk="0">
                  <a:moveTo>
                    <a:pt x="478" y="1236"/>
                  </a:moveTo>
                  <a:cubicBezTo>
                    <a:pt x="422" y="1236"/>
                    <a:pt x="365" y="1208"/>
                    <a:pt x="337" y="1151"/>
                  </a:cubicBezTo>
                  <a:cubicBezTo>
                    <a:pt x="281" y="1095"/>
                    <a:pt x="253" y="1067"/>
                    <a:pt x="197" y="1067"/>
                  </a:cubicBezTo>
                  <a:cubicBezTo>
                    <a:pt x="281" y="899"/>
                    <a:pt x="337" y="983"/>
                    <a:pt x="422" y="1067"/>
                  </a:cubicBezTo>
                  <a:cubicBezTo>
                    <a:pt x="478" y="1011"/>
                    <a:pt x="534" y="955"/>
                    <a:pt x="422" y="927"/>
                  </a:cubicBezTo>
                  <a:cubicBezTo>
                    <a:pt x="281" y="871"/>
                    <a:pt x="281" y="786"/>
                    <a:pt x="393" y="702"/>
                  </a:cubicBezTo>
                  <a:cubicBezTo>
                    <a:pt x="422" y="646"/>
                    <a:pt x="337" y="562"/>
                    <a:pt x="393" y="506"/>
                  </a:cubicBezTo>
                  <a:cubicBezTo>
                    <a:pt x="281" y="478"/>
                    <a:pt x="337" y="618"/>
                    <a:pt x="225" y="618"/>
                  </a:cubicBezTo>
                  <a:cubicBezTo>
                    <a:pt x="253" y="478"/>
                    <a:pt x="281" y="365"/>
                    <a:pt x="113" y="309"/>
                  </a:cubicBezTo>
                  <a:cubicBezTo>
                    <a:pt x="57" y="309"/>
                    <a:pt x="57" y="225"/>
                    <a:pt x="0" y="169"/>
                  </a:cubicBezTo>
                  <a:cubicBezTo>
                    <a:pt x="141" y="141"/>
                    <a:pt x="253" y="253"/>
                    <a:pt x="365" y="169"/>
                  </a:cubicBezTo>
                  <a:cubicBezTo>
                    <a:pt x="422" y="85"/>
                    <a:pt x="478" y="28"/>
                    <a:pt x="562" y="0"/>
                  </a:cubicBezTo>
                  <a:cubicBezTo>
                    <a:pt x="618" y="85"/>
                    <a:pt x="758" y="28"/>
                    <a:pt x="843" y="56"/>
                  </a:cubicBezTo>
                  <a:cubicBezTo>
                    <a:pt x="843" y="113"/>
                    <a:pt x="871" y="197"/>
                    <a:pt x="786" y="225"/>
                  </a:cubicBezTo>
                  <a:cubicBezTo>
                    <a:pt x="758" y="225"/>
                    <a:pt x="702" y="225"/>
                    <a:pt x="674" y="225"/>
                  </a:cubicBezTo>
                  <a:cubicBezTo>
                    <a:pt x="590" y="393"/>
                    <a:pt x="478" y="534"/>
                    <a:pt x="618" y="702"/>
                  </a:cubicBezTo>
                  <a:cubicBezTo>
                    <a:pt x="702" y="786"/>
                    <a:pt x="534" y="927"/>
                    <a:pt x="674" y="1011"/>
                  </a:cubicBezTo>
                  <a:cubicBezTo>
                    <a:pt x="702" y="1123"/>
                    <a:pt x="590" y="1179"/>
                    <a:pt x="562" y="1236"/>
                  </a:cubicBezTo>
                  <a:cubicBezTo>
                    <a:pt x="534" y="1236"/>
                    <a:pt x="506" y="1236"/>
                    <a:pt x="478" y="12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70"/>
            <p:cNvSpPr/>
            <p:nvPr/>
          </p:nvSpPr>
          <p:spPr>
            <a:xfrm>
              <a:off x="2920350" y="653625"/>
              <a:ext cx="9150" cy="5625"/>
            </a:xfrm>
            <a:custGeom>
              <a:avLst/>
              <a:gdLst/>
              <a:ahLst/>
              <a:cxnLst/>
              <a:rect l="l" t="t" r="r" b="b"/>
              <a:pathLst>
                <a:path w="366" h="225" extrusionOk="0">
                  <a:moveTo>
                    <a:pt x="366" y="141"/>
                  </a:moveTo>
                  <a:cubicBezTo>
                    <a:pt x="254" y="225"/>
                    <a:pt x="113" y="169"/>
                    <a:pt x="1" y="197"/>
                  </a:cubicBezTo>
                  <a:lnTo>
                    <a:pt x="1" y="56"/>
                  </a:lnTo>
                  <a:cubicBezTo>
                    <a:pt x="141" y="0"/>
                    <a:pt x="254" y="28"/>
                    <a:pt x="366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70"/>
            <p:cNvSpPr/>
            <p:nvPr/>
          </p:nvSpPr>
          <p:spPr>
            <a:xfrm>
              <a:off x="2905625" y="666950"/>
              <a:ext cx="5625" cy="3550"/>
            </a:xfrm>
            <a:custGeom>
              <a:avLst/>
              <a:gdLst/>
              <a:ahLst/>
              <a:cxnLst/>
              <a:rect l="l" t="t" r="r" b="b"/>
              <a:pathLst>
                <a:path w="225" h="142" extrusionOk="0">
                  <a:moveTo>
                    <a:pt x="169" y="141"/>
                  </a:moveTo>
                  <a:cubicBezTo>
                    <a:pt x="141" y="141"/>
                    <a:pt x="141" y="141"/>
                    <a:pt x="113" y="141"/>
                  </a:cubicBezTo>
                  <a:cubicBezTo>
                    <a:pt x="56" y="113"/>
                    <a:pt x="0" y="113"/>
                    <a:pt x="28" y="57"/>
                  </a:cubicBezTo>
                  <a:cubicBezTo>
                    <a:pt x="28" y="29"/>
                    <a:pt x="85" y="1"/>
                    <a:pt x="113" y="29"/>
                  </a:cubicBezTo>
                  <a:cubicBezTo>
                    <a:pt x="225" y="29"/>
                    <a:pt x="169" y="85"/>
                    <a:pt x="169" y="141"/>
                  </a:cubicBezTo>
                  <a:lnTo>
                    <a:pt x="169" y="14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70"/>
            <p:cNvSpPr/>
            <p:nvPr/>
          </p:nvSpPr>
          <p:spPr>
            <a:xfrm>
              <a:off x="2892275" y="678175"/>
              <a:ext cx="4950" cy="4250"/>
            </a:xfrm>
            <a:custGeom>
              <a:avLst/>
              <a:gdLst/>
              <a:ahLst/>
              <a:cxnLst/>
              <a:rect l="l" t="t" r="r" b="b"/>
              <a:pathLst>
                <a:path w="198" h="170" extrusionOk="0">
                  <a:moveTo>
                    <a:pt x="1" y="113"/>
                  </a:moveTo>
                  <a:cubicBezTo>
                    <a:pt x="29" y="29"/>
                    <a:pt x="85" y="1"/>
                    <a:pt x="197" y="1"/>
                  </a:cubicBezTo>
                  <a:cubicBezTo>
                    <a:pt x="169" y="169"/>
                    <a:pt x="57" y="85"/>
                    <a:pt x="1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70"/>
            <p:cNvSpPr/>
            <p:nvPr/>
          </p:nvSpPr>
          <p:spPr>
            <a:xfrm>
              <a:off x="2902825" y="678875"/>
              <a:ext cx="2125" cy="1450"/>
            </a:xfrm>
            <a:custGeom>
              <a:avLst/>
              <a:gdLst/>
              <a:ahLst/>
              <a:cxnLst/>
              <a:rect l="l" t="t" r="r" b="b"/>
              <a:pathLst>
                <a:path w="85" h="58" extrusionOk="0">
                  <a:moveTo>
                    <a:pt x="28" y="57"/>
                  </a:moveTo>
                  <a:cubicBezTo>
                    <a:pt x="28" y="57"/>
                    <a:pt x="0" y="29"/>
                    <a:pt x="0" y="29"/>
                  </a:cubicBezTo>
                  <a:cubicBezTo>
                    <a:pt x="0" y="1"/>
                    <a:pt x="0" y="1"/>
                    <a:pt x="28" y="1"/>
                  </a:cubicBezTo>
                  <a:cubicBezTo>
                    <a:pt x="56" y="1"/>
                    <a:pt x="56" y="1"/>
                    <a:pt x="56" y="1"/>
                  </a:cubicBezTo>
                  <a:cubicBezTo>
                    <a:pt x="84" y="29"/>
                    <a:pt x="56" y="57"/>
                    <a:pt x="28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70"/>
            <p:cNvSpPr/>
            <p:nvPr/>
          </p:nvSpPr>
          <p:spPr>
            <a:xfrm>
              <a:off x="2890175" y="62975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85" y="1"/>
                  </a:moveTo>
                  <a:cubicBezTo>
                    <a:pt x="85" y="29"/>
                    <a:pt x="85" y="57"/>
                    <a:pt x="85" y="57"/>
                  </a:cubicBezTo>
                  <a:cubicBezTo>
                    <a:pt x="57" y="57"/>
                    <a:pt x="29" y="29"/>
                    <a:pt x="1" y="1"/>
                  </a:cubicBezTo>
                  <a:cubicBezTo>
                    <a:pt x="29" y="1"/>
                    <a:pt x="57" y="1"/>
                    <a:pt x="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70"/>
            <p:cNvSpPr/>
            <p:nvPr/>
          </p:nvSpPr>
          <p:spPr>
            <a:xfrm>
              <a:off x="2893700" y="6739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9"/>
                  </a:moveTo>
                  <a:cubicBezTo>
                    <a:pt x="0" y="29"/>
                    <a:pt x="0" y="0"/>
                    <a:pt x="0" y="0"/>
                  </a:cubicBezTo>
                  <a:cubicBezTo>
                    <a:pt x="28" y="0"/>
                    <a:pt x="28" y="29"/>
                    <a:pt x="0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70"/>
            <p:cNvSpPr/>
            <p:nvPr/>
          </p:nvSpPr>
          <p:spPr>
            <a:xfrm>
              <a:off x="2957550" y="633975"/>
              <a:ext cx="2150" cy="2125"/>
            </a:xfrm>
            <a:custGeom>
              <a:avLst/>
              <a:gdLst/>
              <a:ahLst/>
              <a:cxnLst/>
              <a:rect l="l" t="t" r="r" b="b"/>
              <a:pathLst>
                <a:path w="86" h="85" extrusionOk="0">
                  <a:moveTo>
                    <a:pt x="57" y="56"/>
                  </a:moveTo>
                  <a:cubicBezTo>
                    <a:pt x="57" y="56"/>
                    <a:pt x="29" y="84"/>
                    <a:pt x="29" y="84"/>
                  </a:cubicBezTo>
                  <a:cubicBezTo>
                    <a:pt x="1" y="84"/>
                    <a:pt x="1" y="84"/>
                    <a:pt x="29" y="56"/>
                  </a:cubicBezTo>
                  <a:cubicBezTo>
                    <a:pt x="29" y="56"/>
                    <a:pt x="57" y="28"/>
                    <a:pt x="57" y="28"/>
                  </a:cubicBezTo>
                  <a:cubicBezTo>
                    <a:pt x="85" y="28"/>
                    <a:pt x="57" y="0"/>
                    <a:pt x="57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70"/>
            <p:cNvSpPr/>
            <p:nvPr/>
          </p:nvSpPr>
          <p:spPr>
            <a:xfrm>
              <a:off x="2916150" y="638875"/>
              <a:ext cx="22475" cy="18275"/>
            </a:xfrm>
            <a:custGeom>
              <a:avLst/>
              <a:gdLst/>
              <a:ahLst/>
              <a:cxnLst/>
              <a:rect l="l" t="t" r="r" b="b"/>
              <a:pathLst>
                <a:path w="899" h="731" extrusionOk="0">
                  <a:moveTo>
                    <a:pt x="534" y="731"/>
                  </a:moveTo>
                  <a:cubicBezTo>
                    <a:pt x="393" y="731"/>
                    <a:pt x="281" y="674"/>
                    <a:pt x="169" y="646"/>
                  </a:cubicBezTo>
                  <a:cubicBezTo>
                    <a:pt x="141" y="478"/>
                    <a:pt x="0" y="338"/>
                    <a:pt x="29" y="141"/>
                  </a:cubicBezTo>
                  <a:cubicBezTo>
                    <a:pt x="29" y="113"/>
                    <a:pt x="0" y="57"/>
                    <a:pt x="29" y="29"/>
                  </a:cubicBezTo>
                  <a:cubicBezTo>
                    <a:pt x="85" y="1"/>
                    <a:pt x="113" y="29"/>
                    <a:pt x="169" y="57"/>
                  </a:cubicBezTo>
                  <a:cubicBezTo>
                    <a:pt x="197" y="113"/>
                    <a:pt x="253" y="141"/>
                    <a:pt x="281" y="169"/>
                  </a:cubicBezTo>
                  <a:cubicBezTo>
                    <a:pt x="450" y="85"/>
                    <a:pt x="618" y="169"/>
                    <a:pt x="787" y="197"/>
                  </a:cubicBezTo>
                  <a:cubicBezTo>
                    <a:pt x="899" y="197"/>
                    <a:pt x="871" y="281"/>
                    <a:pt x="871" y="366"/>
                  </a:cubicBezTo>
                  <a:cubicBezTo>
                    <a:pt x="815" y="338"/>
                    <a:pt x="758" y="310"/>
                    <a:pt x="702" y="281"/>
                  </a:cubicBezTo>
                  <a:cubicBezTo>
                    <a:pt x="787" y="394"/>
                    <a:pt x="871" y="534"/>
                    <a:pt x="702" y="646"/>
                  </a:cubicBezTo>
                  <a:lnTo>
                    <a:pt x="702" y="646"/>
                  </a:lnTo>
                  <a:cubicBezTo>
                    <a:pt x="674" y="618"/>
                    <a:pt x="618" y="618"/>
                    <a:pt x="590" y="646"/>
                  </a:cubicBezTo>
                  <a:lnTo>
                    <a:pt x="590" y="646"/>
                  </a:lnTo>
                  <a:cubicBezTo>
                    <a:pt x="562" y="674"/>
                    <a:pt x="534" y="703"/>
                    <a:pt x="534" y="73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70"/>
            <p:cNvSpPr/>
            <p:nvPr/>
          </p:nvSpPr>
          <p:spPr>
            <a:xfrm>
              <a:off x="2862800" y="738550"/>
              <a:ext cx="56175" cy="79325"/>
            </a:xfrm>
            <a:custGeom>
              <a:avLst/>
              <a:gdLst/>
              <a:ahLst/>
              <a:cxnLst/>
              <a:rect l="l" t="t" r="r" b="b"/>
              <a:pathLst>
                <a:path w="2247" h="3173" extrusionOk="0">
                  <a:moveTo>
                    <a:pt x="1461" y="674"/>
                  </a:moveTo>
                  <a:cubicBezTo>
                    <a:pt x="1573" y="590"/>
                    <a:pt x="1657" y="646"/>
                    <a:pt x="1741" y="758"/>
                  </a:cubicBezTo>
                  <a:cubicBezTo>
                    <a:pt x="1798" y="814"/>
                    <a:pt x="1826" y="871"/>
                    <a:pt x="1882" y="927"/>
                  </a:cubicBezTo>
                  <a:cubicBezTo>
                    <a:pt x="1910" y="983"/>
                    <a:pt x="1910" y="1123"/>
                    <a:pt x="2022" y="983"/>
                  </a:cubicBezTo>
                  <a:cubicBezTo>
                    <a:pt x="2050" y="927"/>
                    <a:pt x="2106" y="1095"/>
                    <a:pt x="2163" y="1123"/>
                  </a:cubicBezTo>
                  <a:cubicBezTo>
                    <a:pt x="2219" y="1179"/>
                    <a:pt x="2191" y="1208"/>
                    <a:pt x="2134" y="1236"/>
                  </a:cubicBezTo>
                  <a:cubicBezTo>
                    <a:pt x="1994" y="1264"/>
                    <a:pt x="2134" y="1320"/>
                    <a:pt x="2106" y="1376"/>
                  </a:cubicBezTo>
                  <a:cubicBezTo>
                    <a:pt x="1994" y="1348"/>
                    <a:pt x="1854" y="1236"/>
                    <a:pt x="1741" y="1404"/>
                  </a:cubicBezTo>
                  <a:cubicBezTo>
                    <a:pt x="1713" y="1432"/>
                    <a:pt x="1657" y="1348"/>
                    <a:pt x="1629" y="1320"/>
                  </a:cubicBezTo>
                  <a:lnTo>
                    <a:pt x="1629" y="1320"/>
                  </a:lnTo>
                  <a:cubicBezTo>
                    <a:pt x="1573" y="1320"/>
                    <a:pt x="1517" y="1348"/>
                    <a:pt x="1573" y="1432"/>
                  </a:cubicBezTo>
                  <a:cubicBezTo>
                    <a:pt x="1657" y="1572"/>
                    <a:pt x="1573" y="1713"/>
                    <a:pt x="1461" y="1769"/>
                  </a:cubicBezTo>
                  <a:cubicBezTo>
                    <a:pt x="1292" y="1853"/>
                    <a:pt x="1320" y="1937"/>
                    <a:pt x="1433" y="2050"/>
                  </a:cubicBezTo>
                  <a:cubicBezTo>
                    <a:pt x="1433" y="2078"/>
                    <a:pt x="1461" y="2106"/>
                    <a:pt x="1461" y="2162"/>
                  </a:cubicBezTo>
                  <a:lnTo>
                    <a:pt x="1461" y="2162"/>
                  </a:lnTo>
                  <a:cubicBezTo>
                    <a:pt x="1910" y="1994"/>
                    <a:pt x="1994" y="2022"/>
                    <a:pt x="2247" y="2331"/>
                  </a:cubicBezTo>
                  <a:lnTo>
                    <a:pt x="2247" y="2331"/>
                  </a:lnTo>
                  <a:cubicBezTo>
                    <a:pt x="2219" y="2359"/>
                    <a:pt x="2191" y="2387"/>
                    <a:pt x="2191" y="2415"/>
                  </a:cubicBezTo>
                  <a:cubicBezTo>
                    <a:pt x="2191" y="2443"/>
                    <a:pt x="2163" y="2471"/>
                    <a:pt x="2163" y="2499"/>
                  </a:cubicBezTo>
                  <a:cubicBezTo>
                    <a:pt x="2163" y="2527"/>
                    <a:pt x="2134" y="2555"/>
                    <a:pt x="2106" y="2555"/>
                  </a:cubicBezTo>
                  <a:cubicBezTo>
                    <a:pt x="2050" y="2611"/>
                    <a:pt x="1994" y="2667"/>
                    <a:pt x="1994" y="2752"/>
                  </a:cubicBezTo>
                  <a:cubicBezTo>
                    <a:pt x="1966" y="2752"/>
                    <a:pt x="1966" y="2780"/>
                    <a:pt x="1938" y="2808"/>
                  </a:cubicBezTo>
                  <a:cubicBezTo>
                    <a:pt x="1826" y="2892"/>
                    <a:pt x="1741" y="2976"/>
                    <a:pt x="1685" y="3089"/>
                  </a:cubicBezTo>
                  <a:cubicBezTo>
                    <a:pt x="1685" y="3117"/>
                    <a:pt x="1657" y="3145"/>
                    <a:pt x="1629" y="3145"/>
                  </a:cubicBezTo>
                  <a:cubicBezTo>
                    <a:pt x="1601" y="3173"/>
                    <a:pt x="1573" y="3173"/>
                    <a:pt x="1517" y="3173"/>
                  </a:cubicBezTo>
                  <a:cubicBezTo>
                    <a:pt x="1489" y="3117"/>
                    <a:pt x="1461" y="3117"/>
                    <a:pt x="1404" y="3089"/>
                  </a:cubicBezTo>
                  <a:cubicBezTo>
                    <a:pt x="1376" y="3032"/>
                    <a:pt x="1320" y="3004"/>
                    <a:pt x="1236" y="2976"/>
                  </a:cubicBezTo>
                  <a:cubicBezTo>
                    <a:pt x="1208" y="2948"/>
                    <a:pt x="1180" y="2948"/>
                    <a:pt x="1180" y="2920"/>
                  </a:cubicBezTo>
                  <a:cubicBezTo>
                    <a:pt x="1152" y="2892"/>
                    <a:pt x="1124" y="2892"/>
                    <a:pt x="1124" y="2864"/>
                  </a:cubicBezTo>
                  <a:cubicBezTo>
                    <a:pt x="1096" y="2836"/>
                    <a:pt x="1068" y="2808"/>
                    <a:pt x="1068" y="2808"/>
                  </a:cubicBezTo>
                  <a:cubicBezTo>
                    <a:pt x="1040" y="2752"/>
                    <a:pt x="1040" y="2695"/>
                    <a:pt x="983" y="2695"/>
                  </a:cubicBezTo>
                  <a:cubicBezTo>
                    <a:pt x="983" y="2667"/>
                    <a:pt x="955" y="2639"/>
                    <a:pt x="927" y="2611"/>
                  </a:cubicBezTo>
                  <a:cubicBezTo>
                    <a:pt x="815" y="2359"/>
                    <a:pt x="562" y="2190"/>
                    <a:pt x="394" y="1966"/>
                  </a:cubicBezTo>
                  <a:cubicBezTo>
                    <a:pt x="394" y="1909"/>
                    <a:pt x="394" y="1881"/>
                    <a:pt x="338" y="1853"/>
                  </a:cubicBezTo>
                  <a:cubicBezTo>
                    <a:pt x="338" y="1797"/>
                    <a:pt x="310" y="1769"/>
                    <a:pt x="282" y="1741"/>
                  </a:cubicBezTo>
                  <a:cubicBezTo>
                    <a:pt x="282" y="1685"/>
                    <a:pt x="253" y="1629"/>
                    <a:pt x="225" y="1629"/>
                  </a:cubicBezTo>
                  <a:lnTo>
                    <a:pt x="169" y="1544"/>
                  </a:lnTo>
                  <a:cubicBezTo>
                    <a:pt x="169" y="1488"/>
                    <a:pt x="141" y="1460"/>
                    <a:pt x="85" y="1432"/>
                  </a:cubicBezTo>
                  <a:cubicBezTo>
                    <a:pt x="85" y="1376"/>
                    <a:pt x="85" y="1348"/>
                    <a:pt x="29" y="1320"/>
                  </a:cubicBezTo>
                  <a:cubicBezTo>
                    <a:pt x="29" y="1292"/>
                    <a:pt x="29" y="1236"/>
                    <a:pt x="29" y="1208"/>
                  </a:cubicBezTo>
                  <a:cubicBezTo>
                    <a:pt x="57" y="1208"/>
                    <a:pt x="85" y="1208"/>
                    <a:pt x="141" y="1179"/>
                  </a:cubicBezTo>
                  <a:cubicBezTo>
                    <a:pt x="169" y="1095"/>
                    <a:pt x="1" y="1039"/>
                    <a:pt x="85" y="955"/>
                  </a:cubicBezTo>
                  <a:cubicBezTo>
                    <a:pt x="113" y="899"/>
                    <a:pt x="225" y="1067"/>
                    <a:pt x="253" y="899"/>
                  </a:cubicBezTo>
                  <a:cubicBezTo>
                    <a:pt x="282" y="814"/>
                    <a:pt x="338" y="1011"/>
                    <a:pt x="422" y="983"/>
                  </a:cubicBezTo>
                  <a:cubicBezTo>
                    <a:pt x="450" y="814"/>
                    <a:pt x="282" y="786"/>
                    <a:pt x="253" y="702"/>
                  </a:cubicBezTo>
                  <a:cubicBezTo>
                    <a:pt x="282" y="646"/>
                    <a:pt x="394" y="674"/>
                    <a:pt x="394" y="534"/>
                  </a:cubicBezTo>
                  <a:cubicBezTo>
                    <a:pt x="310" y="562"/>
                    <a:pt x="225" y="562"/>
                    <a:pt x="141" y="534"/>
                  </a:cubicBezTo>
                  <a:lnTo>
                    <a:pt x="141" y="534"/>
                  </a:lnTo>
                  <a:cubicBezTo>
                    <a:pt x="141" y="506"/>
                    <a:pt x="169" y="478"/>
                    <a:pt x="141" y="450"/>
                  </a:cubicBezTo>
                  <a:cubicBezTo>
                    <a:pt x="29" y="337"/>
                    <a:pt x="113" y="225"/>
                    <a:pt x="141" y="113"/>
                  </a:cubicBezTo>
                  <a:cubicBezTo>
                    <a:pt x="225" y="28"/>
                    <a:pt x="338" y="0"/>
                    <a:pt x="450" y="0"/>
                  </a:cubicBezTo>
                  <a:cubicBezTo>
                    <a:pt x="646" y="113"/>
                    <a:pt x="787" y="281"/>
                    <a:pt x="871" y="478"/>
                  </a:cubicBezTo>
                  <a:cubicBezTo>
                    <a:pt x="927" y="562"/>
                    <a:pt x="899" y="674"/>
                    <a:pt x="787" y="730"/>
                  </a:cubicBezTo>
                  <a:cubicBezTo>
                    <a:pt x="646" y="814"/>
                    <a:pt x="590" y="955"/>
                    <a:pt x="590" y="1123"/>
                  </a:cubicBezTo>
                  <a:cubicBezTo>
                    <a:pt x="618" y="1011"/>
                    <a:pt x="590" y="871"/>
                    <a:pt x="703" y="843"/>
                  </a:cubicBezTo>
                  <a:cubicBezTo>
                    <a:pt x="843" y="843"/>
                    <a:pt x="955" y="927"/>
                    <a:pt x="983" y="1095"/>
                  </a:cubicBezTo>
                  <a:cubicBezTo>
                    <a:pt x="1011" y="1320"/>
                    <a:pt x="1068" y="1292"/>
                    <a:pt x="1236" y="1179"/>
                  </a:cubicBezTo>
                  <a:cubicBezTo>
                    <a:pt x="1433" y="1039"/>
                    <a:pt x="1433" y="843"/>
                    <a:pt x="1461" y="6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70"/>
            <p:cNvSpPr/>
            <p:nvPr/>
          </p:nvSpPr>
          <p:spPr>
            <a:xfrm>
              <a:off x="2895800" y="697125"/>
              <a:ext cx="33700" cy="37925"/>
            </a:xfrm>
            <a:custGeom>
              <a:avLst/>
              <a:gdLst/>
              <a:ahLst/>
              <a:cxnLst/>
              <a:rect l="l" t="t" r="r" b="b"/>
              <a:pathLst>
                <a:path w="1348" h="1517" extrusionOk="0">
                  <a:moveTo>
                    <a:pt x="730" y="1377"/>
                  </a:moveTo>
                  <a:cubicBezTo>
                    <a:pt x="618" y="1517"/>
                    <a:pt x="674" y="1292"/>
                    <a:pt x="618" y="1320"/>
                  </a:cubicBezTo>
                  <a:cubicBezTo>
                    <a:pt x="506" y="1068"/>
                    <a:pt x="702" y="927"/>
                    <a:pt x="786" y="703"/>
                  </a:cubicBezTo>
                  <a:cubicBezTo>
                    <a:pt x="506" y="843"/>
                    <a:pt x="365" y="478"/>
                    <a:pt x="84" y="534"/>
                  </a:cubicBezTo>
                  <a:cubicBezTo>
                    <a:pt x="56" y="562"/>
                    <a:pt x="0" y="478"/>
                    <a:pt x="28" y="422"/>
                  </a:cubicBezTo>
                  <a:cubicBezTo>
                    <a:pt x="56" y="197"/>
                    <a:pt x="225" y="113"/>
                    <a:pt x="393" y="1"/>
                  </a:cubicBezTo>
                  <a:cubicBezTo>
                    <a:pt x="534" y="141"/>
                    <a:pt x="534" y="141"/>
                    <a:pt x="730" y="1"/>
                  </a:cubicBezTo>
                  <a:cubicBezTo>
                    <a:pt x="758" y="29"/>
                    <a:pt x="758" y="57"/>
                    <a:pt x="786" y="85"/>
                  </a:cubicBezTo>
                  <a:cubicBezTo>
                    <a:pt x="843" y="282"/>
                    <a:pt x="843" y="310"/>
                    <a:pt x="618" y="338"/>
                  </a:cubicBezTo>
                  <a:cubicBezTo>
                    <a:pt x="618" y="422"/>
                    <a:pt x="702" y="422"/>
                    <a:pt x="730" y="422"/>
                  </a:cubicBezTo>
                  <a:cubicBezTo>
                    <a:pt x="955" y="394"/>
                    <a:pt x="1067" y="562"/>
                    <a:pt x="1207" y="647"/>
                  </a:cubicBezTo>
                  <a:cubicBezTo>
                    <a:pt x="1292" y="703"/>
                    <a:pt x="1264" y="759"/>
                    <a:pt x="1207" y="787"/>
                  </a:cubicBezTo>
                  <a:cubicBezTo>
                    <a:pt x="1179" y="815"/>
                    <a:pt x="1095" y="787"/>
                    <a:pt x="1123" y="871"/>
                  </a:cubicBezTo>
                  <a:cubicBezTo>
                    <a:pt x="1151" y="955"/>
                    <a:pt x="1207" y="927"/>
                    <a:pt x="1264" y="871"/>
                  </a:cubicBezTo>
                  <a:cubicBezTo>
                    <a:pt x="1292" y="843"/>
                    <a:pt x="1320" y="871"/>
                    <a:pt x="1348" y="899"/>
                  </a:cubicBezTo>
                  <a:cubicBezTo>
                    <a:pt x="1348" y="984"/>
                    <a:pt x="1264" y="1040"/>
                    <a:pt x="1207" y="1012"/>
                  </a:cubicBezTo>
                  <a:cubicBezTo>
                    <a:pt x="1011" y="927"/>
                    <a:pt x="1039" y="1096"/>
                    <a:pt x="1011" y="1208"/>
                  </a:cubicBezTo>
                  <a:cubicBezTo>
                    <a:pt x="983" y="1208"/>
                    <a:pt x="983" y="1236"/>
                    <a:pt x="983" y="1236"/>
                  </a:cubicBezTo>
                  <a:lnTo>
                    <a:pt x="927" y="1236"/>
                  </a:lnTo>
                  <a:cubicBezTo>
                    <a:pt x="786" y="1180"/>
                    <a:pt x="786" y="1320"/>
                    <a:pt x="730" y="137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70"/>
            <p:cNvSpPr/>
            <p:nvPr/>
          </p:nvSpPr>
          <p:spPr>
            <a:xfrm>
              <a:off x="2848775" y="589750"/>
              <a:ext cx="2825" cy="2825"/>
            </a:xfrm>
            <a:custGeom>
              <a:avLst/>
              <a:gdLst/>
              <a:ahLst/>
              <a:cxnLst/>
              <a:rect l="l" t="t" r="r" b="b"/>
              <a:pathLst>
                <a:path w="113" h="113" extrusionOk="0">
                  <a:moveTo>
                    <a:pt x="113" y="0"/>
                  </a:moveTo>
                  <a:cubicBezTo>
                    <a:pt x="113" y="29"/>
                    <a:pt x="113" y="85"/>
                    <a:pt x="84" y="85"/>
                  </a:cubicBezTo>
                  <a:cubicBezTo>
                    <a:pt x="0" y="113"/>
                    <a:pt x="0" y="57"/>
                    <a:pt x="0" y="0"/>
                  </a:cubicBezTo>
                  <a:cubicBezTo>
                    <a:pt x="28" y="0"/>
                    <a:pt x="84" y="0"/>
                    <a:pt x="1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70"/>
            <p:cNvSpPr/>
            <p:nvPr/>
          </p:nvSpPr>
          <p:spPr>
            <a:xfrm>
              <a:off x="2852975" y="589750"/>
              <a:ext cx="3550" cy="1425"/>
            </a:xfrm>
            <a:custGeom>
              <a:avLst/>
              <a:gdLst/>
              <a:ahLst/>
              <a:cxnLst/>
              <a:rect l="l" t="t" r="r" b="b"/>
              <a:pathLst>
                <a:path w="142" h="57" extrusionOk="0">
                  <a:moveTo>
                    <a:pt x="141" y="57"/>
                  </a:moveTo>
                  <a:cubicBezTo>
                    <a:pt x="85" y="57"/>
                    <a:pt x="29" y="57"/>
                    <a:pt x="1" y="0"/>
                  </a:cubicBezTo>
                  <a:cubicBezTo>
                    <a:pt x="57" y="0"/>
                    <a:pt x="85" y="0"/>
                    <a:pt x="141" y="0"/>
                  </a:cubicBezTo>
                  <a:cubicBezTo>
                    <a:pt x="141" y="29"/>
                    <a:pt x="141" y="29"/>
                    <a:pt x="141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70"/>
            <p:cNvSpPr/>
            <p:nvPr/>
          </p:nvSpPr>
          <p:spPr>
            <a:xfrm>
              <a:off x="2879650" y="610800"/>
              <a:ext cx="3525" cy="5650"/>
            </a:xfrm>
            <a:custGeom>
              <a:avLst/>
              <a:gdLst/>
              <a:ahLst/>
              <a:cxnLst/>
              <a:rect l="l" t="t" r="r" b="b"/>
              <a:pathLst>
                <a:path w="141" h="226" extrusionOk="0">
                  <a:moveTo>
                    <a:pt x="141" y="225"/>
                  </a:moveTo>
                  <a:cubicBezTo>
                    <a:pt x="29" y="197"/>
                    <a:pt x="1" y="85"/>
                    <a:pt x="29" y="1"/>
                  </a:cubicBezTo>
                  <a:cubicBezTo>
                    <a:pt x="29" y="1"/>
                    <a:pt x="57" y="1"/>
                    <a:pt x="57" y="1"/>
                  </a:cubicBezTo>
                  <a:cubicBezTo>
                    <a:pt x="85" y="57"/>
                    <a:pt x="85" y="85"/>
                    <a:pt x="141" y="113"/>
                  </a:cubicBezTo>
                  <a:cubicBezTo>
                    <a:pt x="141" y="169"/>
                    <a:pt x="141" y="197"/>
                    <a:pt x="141" y="2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70"/>
            <p:cNvSpPr/>
            <p:nvPr/>
          </p:nvSpPr>
          <p:spPr>
            <a:xfrm>
              <a:off x="2878250" y="616425"/>
              <a:ext cx="9150" cy="9150"/>
            </a:xfrm>
            <a:custGeom>
              <a:avLst/>
              <a:gdLst/>
              <a:ahLst/>
              <a:cxnLst/>
              <a:rect l="l" t="t" r="r" b="b"/>
              <a:pathLst>
                <a:path w="366" h="366" extrusionOk="0">
                  <a:moveTo>
                    <a:pt x="0" y="197"/>
                  </a:moveTo>
                  <a:cubicBezTo>
                    <a:pt x="85" y="141"/>
                    <a:pt x="141" y="56"/>
                    <a:pt x="197" y="0"/>
                  </a:cubicBezTo>
                  <a:cubicBezTo>
                    <a:pt x="225" y="0"/>
                    <a:pt x="225" y="0"/>
                    <a:pt x="253" y="0"/>
                  </a:cubicBezTo>
                  <a:cubicBezTo>
                    <a:pt x="253" y="56"/>
                    <a:pt x="253" y="113"/>
                    <a:pt x="309" y="141"/>
                  </a:cubicBezTo>
                  <a:cubicBezTo>
                    <a:pt x="309" y="169"/>
                    <a:pt x="337" y="225"/>
                    <a:pt x="365" y="253"/>
                  </a:cubicBezTo>
                  <a:lnTo>
                    <a:pt x="365" y="309"/>
                  </a:lnTo>
                  <a:cubicBezTo>
                    <a:pt x="337" y="337"/>
                    <a:pt x="309" y="365"/>
                    <a:pt x="281" y="337"/>
                  </a:cubicBezTo>
                  <a:cubicBezTo>
                    <a:pt x="197" y="309"/>
                    <a:pt x="113" y="253"/>
                    <a:pt x="0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70"/>
            <p:cNvSpPr/>
            <p:nvPr/>
          </p:nvSpPr>
          <p:spPr>
            <a:xfrm>
              <a:off x="2917550" y="796800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1" y="85"/>
                  </a:moveTo>
                  <a:cubicBezTo>
                    <a:pt x="1" y="29"/>
                    <a:pt x="29" y="29"/>
                    <a:pt x="57" y="1"/>
                  </a:cubicBezTo>
                  <a:cubicBezTo>
                    <a:pt x="57" y="29"/>
                    <a:pt x="57" y="29"/>
                    <a:pt x="57" y="57"/>
                  </a:cubicBezTo>
                  <a:cubicBezTo>
                    <a:pt x="29" y="57"/>
                    <a:pt x="1" y="57"/>
                    <a:pt x="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70"/>
            <p:cNvSpPr/>
            <p:nvPr/>
          </p:nvSpPr>
          <p:spPr>
            <a:xfrm>
              <a:off x="2883850" y="704850"/>
              <a:ext cx="35125" cy="38625"/>
            </a:xfrm>
            <a:custGeom>
              <a:avLst/>
              <a:gdLst/>
              <a:ahLst/>
              <a:cxnLst/>
              <a:rect l="l" t="t" r="r" b="b"/>
              <a:pathLst>
                <a:path w="1405" h="1545" extrusionOk="0">
                  <a:moveTo>
                    <a:pt x="506" y="113"/>
                  </a:moveTo>
                  <a:cubicBezTo>
                    <a:pt x="534" y="169"/>
                    <a:pt x="619" y="253"/>
                    <a:pt x="647" y="169"/>
                  </a:cubicBezTo>
                  <a:cubicBezTo>
                    <a:pt x="759" y="1"/>
                    <a:pt x="787" y="113"/>
                    <a:pt x="843" y="197"/>
                  </a:cubicBezTo>
                  <a:cubicBezTo>
                    <a:pt x="899" y="253"/>
                    <a:pt x="1040" y="310"/>
                    <a:pt x="1124" y="338"/>
                  </a:cubicBezTo>
                  <a:cubicBezTo>
                    <a:pt x="1180" y="366"/>
                    <a:pt x="1292" y="225"/>
                    <a:pt x="1321" y="394"/>
                  </a:cubicBezTo>
                  <a:cubicBezTo>
                    <a:pt x="1321" y="478"/>
                    <a:pt x="1405" y="590"/>
                    <a:pt x="1236" y="590"/>
                  </a:cubicBezTo>
                  <a:cubicBezTo>
                    <a:pt x="1208" y="731"/>
                    <a:pt x="1068" y="843"/>
                    <a:pt x="1096" y="1011"/>
                  </a:cubicBezTo>
                  <a:cubicBezTo>
                    <a:pt x="956" y="1068"/>
                    <a:pt x="899" y="1292"/>
                    <a:pt x="647" y="1236"/>
                  </a:cubicBezTo>
                  <a:cubicBezTo>
                    <a:pt x="703" y="1292"/>
                    <a:pt x="731" y="1320"/>
                    <a:pt x="787" y="1404"/>
                  </a:cubicBezTo>
                  <a:cubicBezTo>
                    <a:pt x="619" y="1433"/>
                    <a:pt x="422" y="1376"/>
                    <a:pt x="338" y="1545"/>
                  </a:cubicBezTo>
                  <a:cubicBezTo>
                    <a:pt x="310" y="1461"/>
                    <a:pt x="57" y="1461"/>
                    <a:pt x="254" y="1292"/>
                  </a:cubicBezTo>
                  <a:cubicBezTo>
                    <a:pt x="254" y="1264"/>
                    <a:pt x="226" y="1208"/>
                    <a:pt x="198" y="1208"/>
                  </a:cubicBezTo>
                  <a:cubicBezTo>
                    <a:pt x="85" y="1152"/>
                    <a:pt x="57" y="1068"/>
                    <a:pt x="1" y="983"/>
                  </a:cubicBezTo>
                  <a:cubicBezTo>
                    <a:pt x="57" y="871"/>
                    <a:pt x="169" y="1039"/>
                    <a:pt x="198" y="927"/>
                  </a:cubicBezTo>
                  <a:cubicBezTo>
                    <a:pt x="254" y="787"/>
                    <a:pt x="282" y="815"/>
                    <a:pt x="310" y="927"/>
                  </a:cubicBezTo>
                  <a:cubicBezTo>
                    <a:pt x="310" y="983"/>
                    <a:pt x="394" y="1011"/>
                    <a:pt x="450" y="983"/>
                  </a:cubicBezTo>
                  <a:cubicBezTo>
                    <a:pt x="478" y="983"/>
                    <a:pt x="534" y="927"/>
                    <a:pt x="506" y="899"/>
                  </a:cubicBezTo>
                  <a:cubicBezTo>
                    <a:pt x="422" y="843"/>
                    <a:pt x="422" y="787"/>
                    <a:pt x="534" y="787"/>
                  </a:cubicBezTo>
                  <a:cubicBezTo>
                    <a:pt x="675" y="815"/>
                    <a:pt x="675" y="759"/>
                    <a:pt x="647" y="646"/>
                  </a:cubicBezTo>
                  <a:cubicBezTo>
                    <a:pt x="647" y="478"/>
                    <a:pt x="534" y="366"/>
                    <a:pt x="338" y="338"/>
                  </a:cubicBezTo>
                  <a:cubicBezTo>
                    <a:pt x="310" y="225"/>
                    <a:pt x="394" y="169"/>
                    <a:pt x="450" y="113"/>
                  </a:cubicBezTo>
                  <a:cubicBezTo>
                    <a:pt x="450" y="113"/>
                    <a:pt x="478" y="113"/>
                    <a:pt x="506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70"/>
            <p:cNvSpPr/>
            <p:nvPr/>
          </p:nvSpPr>
          <p:spPr>
            <a:xfrm>
              <a:off x="2905625" y="692925"/>
              <a:ext cx="3525" cy="5650"/>
            </a:xfrm>
            <a:custGeom>
              <a:avLst/>
              <a:gdLst/>
              <a:ahLst/>
              <a:cxnLst/>
              <a:rect l="l" t="t" r="r" b="b"/>
              <a:pathLst>
                <a:path w="141" h="226" extrusionOk="0">
                  <a:moveTo>
                    <a:pt x="0" y="169"/>
                  </a:moveTo>
                  <a:cubicBezTo>
                    <a:pt x="0" y="113"/>
                    <a:pt x="28" y="57"/>
                    <a:pt x="28" y="0"/>
                  </a:cubicBezTo>
                  <a:cubicBezTo>
                    <a:pt x="113" y="29"/>
                    <a:pt x="141" y="85"/>
                    <a:pt x="141" y="169"/>
                  </a:cubicBezTo>
                  <a:cubicBezTo>
                    <a:pt x="85" y="225"/>
                    <a:pt x="56" y="141"/>
                    <a:pt x="0" y="1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70"/>
            <p:cNvSpPr/>
            <p:nvPr/>
          </p:nvSpPr>
          <p:spPr>
            <a:xfrm>
              <a:off x="2895100" y="693625"/>
              <a:ext cx="2825" cy="4225"/>
            </a:xfrm>
            <a:custGeom>
              <a:avLst/>
              <a:gdLst/>
              <a:ahLst/>
              <a:cxnLst/>
              <a:rect l="l" t="t" r="r" b="b"/>
              <a:pathLst>
                <a:path w="113" h="169" extrusionOk="0">
                  <a:moveTo>
                    <a:pt x="56" y="1"/>
                  </a:moveTo>
                  <a:cubicBezTo>
                    <a:pt x="112" y="1"/>
                    <a:pt x="112" y="29"/>
                    <a:pt x="112" y="57"/>
                  </a:cubicBezTo>
                  <a:cubicBezTo>
                    <a:pt x="112" y="85"/>
                    <a:pt x="112" y="141"/>
                    <a:pt x="84" y="141"/>
                  </a:cubicBezTo>
                  <a:cubicBezTo>
                    <a:pt x="56" y="169"/>
                    <a:pt x="28" y="141"/>
                    <a:pt x="0" y="85"/>
                  </a:cubicBezTo>
                  <a:cubicBezTo>
                    <a:pt x="0" y="57"/>
                    <a:pt x="28" y="29"/>
                    <a:pt x="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70"/>
            <p:cNvSpPr/>
            <p:nvPr/>
          </p:nvSpPr>
          <p:spPr>
            <a:xfrm>
              <a:off x="2911225" y="689425"/>
              <a:ext cx="4950" cy="4925"/>
            </a:xfrm>
            <a:custGeom>
              <a:avLst/>
              <a:gdLst/>
              <a:ahLst/>
              <a:cxnLst/>
              <a:rect l="l" t="t" r="r" b="b"/>
              <a:pathLst>
                <a:path w="198" h="197" extrusionOk="0">
                  <a:moveTo>
                    <a:pt x="113" y="0"/>
                  </a:moveTo>
                  <a:cubicBezTo>
                    <a:pt x="197" y="56"/>
                    <a:pt x="197" y="112"/>
                    <a:pt x="113" y="197"/>
                  </a:cubicBezTo>
                  <a:cubicBezTo>
                    <a:pt x="113" y="197"/>
                    <a:pt x="85" y="197"/>
                    <a:pt x="57" y="197"/>
                  </a:cubicBezTo>
                  <a:cubicBezTo>
                    <a:pt x="1" y="84"/>
                    <a:pt x="57" y="56"/>
                    <a:pt x="1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70"/>
            <p:cNvSpPr/>
            <p:nvPr/>
          </p:nvSpPr>
          <p:spPr>
            <a:xfrm>
              <a:off x="2895100" y="685900"/>
              <a:ext cx="2825" cy="3550"/>
            </a:xfrm>
            <a:custGeom>
              <a:avLst/>
              <a:gdLst/>
              <a:ahLst/>
              <a:cxnLst/>
              <a:rect l="l" t="t" r="r" b="b"/>
              <a:pathLst>
                <a:path w="113" h="142" extrusionOk="0">
                  <a:moveTo>
                    <a:pt x="0" y="85"/>
                  </a:moveTo>
                  <a:cubicBezTo>
                    <a:pt x="0" y="57"/>
                    <a:pt x="0" y="29"/>
                    <a:pt x="28" y="29"/>
                  </a:cubicBezTo>
                  <a:cubicBezTo>
                    <a:pt x="84" y="1"/>
                    <a:pt x="84" y="57"/>
                    <a:pt x="112" y="85"/>
                  </a:cubicBezTo>
                  <a:cubicBezTo>
                    <a:pt x="84" y="141"/>
                    <a:pt x="28" y="141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70"/>
            <p:cNvSpPr/>
            <p:nvPr/>
          </p:nvSpPr>
          <p:spPr>
            <a:xfrm>
              <a:off x="2910525" y="689425"/>
              <a:ext cx="3550" cy="4925"/>
            </a:xfrm>
            <a:custGeom>
              <a:avLst/>
              <a:gdLst/>
              <a:ahLst/>
              <a:cxnLst/>
              <a:rect l="l" t="t" r="r" b="b"/>
              <a:pathLst>
                <a:path w="142" h="197" extrusionOk="0">
                  <a:moveTo>
                    <a:pt x="141" y="0"/>
                  </a:moveTo>
                  <a:cubicBezTo>
                    <a:pt x="113" y="56"/>
                    <a:pt x="85" y="112"/>
                    <a:pt x="85" y="197"/>
                  </a:cubicBezTo>
                  <a:lnTo>
                    <a:pt x="29" y="112"/>
                  </a:lnTo>
                  <a:cubicBezTo>
                    <a:pt x="29" y="112"/>
                    <a:pt x="1" y="112"/>
                    <a:pt x="29" y="84"/>
                  </a:cubicBezTo>
                  <a:cubicBezTo>
                    <a:pt x="29" y="84"/>
                    <a:pt x="29" y="56"/>
                    <a:pt x="29" y="56"/>
                  </a:cubicBezTo>
                  <a:cubicBezTo>
                    <a:pt x="57" y="28"/>
                    <a:pt x="113" y="0"/>
                    <a:pt x="1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70"/>
            <p:cNvSpPr/>
            <p:nvPr/>
          </p:nvSpPr>
          <p:spPr>
            <a:xfrm>
              <a:off x="2930875" y="653625"/>
              <a:ext cx="2850" cy="1425"/>
            </a:xfrm>
            <a:custGeom>
              <a:avLst/>
              <a:gdLst/>
              <a:ahLst/>
              <a:cxnLst/>
              <a:rect l="l" t="t" r="r" b="b"/>
              <a:pathLst>
                <a:path w="114" h="57" extrusionOk="0">
                  <a:moveTo>
                    <a:pt x="1" y="56"/>
                  </a:moveTo>
                  <a:cubicBezTo>
                    <a:pt x="29" y="0"/>
                    <a:pt x="57" y="0"/>
                    <a:pt x="113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70"/>
            <p:cNvSpPr/>
            <p:nvPr/>
          </p:nvSpPr>
          <p:spPr>
            <a:xfrm>
              <a:off x="2907025" y="6894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28"/>
                  </a:moveTo>
                  <a:cubicBezTo>
                    <a:pt x="29" y="28"/>
                    <a:pt x="29" y="28"/>
                    <a:pt x="29" y="28"/>
                  </a:cubicBezTo>
                  <a:cubicBezTo>
                    <a:pt x="0" y="28"/>
                    <a:pt x="0" y="0"/>
                    <a:pt x="0" y="0"/>
                  </a:cubicBezTo>
                  <a:cubicBezTo>
                    <a:pt x="0" y="0"/>
                    <a:pt x="29" y="0"/>
                    <a:pt x="29" y="0"/>
                  </a:cubicBezTo>
                  <a:cubicBezTo>
                    <a:pt x="29" y="0"/>
                    <a:pt x="29" y="0"/>
                    <a:pt x="29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70"/>
            <p:cNvSpPr/>
            <p:nvPr/>
          </p:nvSpPr>
          <p:spPr>
            <a:xfrm>
              <a:off x="2929475" y="65502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1" y="85"/>
                  </a:moveTo>
                  <a:cubicBezTo>
                    <a:pt x="1" y="57"/>
                    <a:pt x="29" y="28"/>
                    <a:pt x="57" y="0"/>
                  </a:cubicBezTo>
                  <a:cubicBezTo>
                    <a:pt x="29" y="28"/>
                    <a:pt x="1" y="57"/>
                    <a:pt x="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70"/>
            <p:cNvSpPr/>
            <p:nvPr/>
          </p:nvSpPr>
          <p:spPr>
            <a:xfrm>
              <a:off x="2910525" y="690825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9" y="0"/>
                  </a:moveTo>
                  <a:lnTo>
                    <a:pt x="29" y="56"/>
                  </a:lnTo>
                  <a:cubicBezTo>
                    <a:pt x="1" y="56"/>
                    <a:pt x="1" y="28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70"/>
            <p:cNvSpPr/>
            <p:nvPr/>
          </p:nvSpPr>
          <p:spPr>
            <a:xfrm>
              <a:off x="2970200" y="634675"/>
              <a:ext cx="3525" cy="2825"/>
            </a:xfrm>
            <a:custGeom>
              <a:avLst/>
              <a:gdLst/>
              <a:ahLst/>
              <a:cxnLst/>
              <a:rect l="l" t="t" r="r" b="b"/>
              <a:pathLst>
                <a:path w="141" h="113" extrusionOk="0">
                  <a:moveTo>
                    <a:pt x="141" y="56"/>
                  </a:moveTo>
                  <a:cubicBezTo>
                    <a:pt x="141" y="56"/>
                    <a:pt x="112" y="56"/>
                    <a:pt x="84" y="84"/>
                  </a:cubicBezTo>
                  <a:cubicBezTo>
                    <a:pt x="56" y="84"/>
                    <a:pt x="28" y="113"/>
                    <a:pt x="0" y="56"/>
                  </a:cubicBezTo>
                  <a:cubicBezTo>
                    <a:pt x="0" y="56"/>
                    <a:pt x="0" y="28"/>
                    <a:pt x="0" y="28"/>
                  </a:cubicBezTo>
                  <a:cubicBezTo>
                    <a:pt x="28" y="0"/>
                    <a:pt x="56" y="0"/>
                    <a:pt x="84" y="0"/>
                  </a:cubicBezTo>
                  <a:cubicBezTo>
                    <a:pt x="112" y="0"/>
                    <a:pt x="112" y="28"/>
                    <a:pt x="141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70"/>
            <p:cNvSpPr/>
            <p:nvPr/>
          </p:nvSpPr>
          <p:spPr>
            <a:xfrm>
              <a:off x="2848075" y="612200"/>
              <a:ext cx="35800" cy="30925"/>
            </a:xfrm>
            <a:custGeom>
              <a:avLst/>
              <a:gdLst/>
              <a:ahLst/>
              <a:cxnLst/>
              <a:rect l="l" t="t" r="r" b="b"/>
              <a:pathLst>
                <a:path w="1432" h="1237" extrusionOk="0">
                  <a:moveTo>
                    <a:pt x="674" y="169"/>
                  </a:moveTo>
                  <a:cubicBezTo>
                    <a:pt x="786" y="1"/>
                    <a:pt x="983" y="57"/>
                    <a:pt x="1179" y="1"/>
                  </a:cubicBezTo>
                  <a:cubicBezTo>
                    <a:pt x="1151" y="85"/>
                    <a:pt x="1067" y="141"/>
                    <a:pt x="1095" y="225"/>
                  </a:cubicBezTo>
                  <a:cubicBezTo>
                    <a:pt x="1067" y="254"/>
                    <a:pt x="1011" y="254"/>
                    <a:pt x="1039" y="282"/>
                  </a:cubicBezTo>
                  <a:cubicBezTo>
                    <a:pt x="1095" y="366"/>
                    <a:pt x="1067" y="562"/>
                    <a:pt x="1264" y="506"/>
                  </a:cubicBezTo>
                  <a:cubicBezTo>
                    <a:pt x="1376" y="478"/>
                    <a:pt x="1432" y="703"/>
                    <a:pt x="1320" y="759"/>
                  </a:cubicBezTo>
                  <a:cubicBezTo>
                    <a:pt x="1235" y="815"/>
                    <a:pt x="1123" y="871"/>
                    <a:pt x="1320" y="927"/>
                  </a:cubicBezTo>
                  <a:cubicBezTo>
                    <a:pt x="1348" y="955"/>
                    <a:pt x="1348" y="1040"/>
                    <a:pt x="1348" y="1040"/>
                  </a:cubicBezTo>
                  <a:cubicBezTo>
                    <a:pt x="1207" y="983"/>
                    <a:pt x="1292" y="1236"/>
                    <a:pt x="1151" y="1152"/>
                  </a:cubicBezTo>
                  <a:cubicBezTo>
                    <a:pt x="1095" y="1124"/>
                    <a:pt x="1067" y="1096"/>
                    <a:pt x="1095" y="1012"/>
                  </a:cubicBezTo>
                  <a:cubicBezTo>
                    <a:pt x="1151" y="899"/>
                    <a:pt x="1067" y="899"/>
                    <a:pt x="983" y="899"/>
                  </a:cubicBezTo>
                  <a:cubicBezTo>
                    <a:pt x="983" y="871"/>
                    <a:pt x="983" y="871"/>
                    <a:pt x="955" y="843"/>
                  </a:cubicBezTo>
                  <a:cubicBezTo>
                    <a:pt x="983" y="815"/>
                    <a:pt x="1011" y="787"/>
                    <a:pt x="1039" y="759"/>
                  </a:cubicBezTo>
                  <a:cubicBezTo>
                    <a:pt x="1095" y="731"/>
                    <a:pt x="1067" y="787"/>
                    <a:pt x="1067" y="731"/>
                  </a:cubicBezTo>
                  <a:cubicBezTo>
                    <a:pt x="1067" y="731"/>
                    <a:pt x="1039" y="731"/>
                    <a:pt x="1011" y="703"/>
                  </a:cubicBezTo>
                  <a:cubicBezTo>
                    <a:pt x="842" y="562"/>
                    <a:pt x="955" y="815"/>
                    <a:pt x="899" y="815"/>
                  </a:cubicBezTo>
                  <a:cubicBezTo>
                    <a:pt x="871" y="815"/>
                    <a:pt x="871" y="815"/>
                    <a:pt x="871" y="843"/>
                  </a:cubicBezTo>
                  <a:cubicBezTo>
                    <a:pt x="814" y="843"/>
                    <a:pt x="786" y="843"/>
                    <a:pt x="786" y="899"/>
                  </a:cubicBezTo>
                  <a:cubicBezTo>
                    <a:pt x="786" y="1012"/>
                    <a:pt x="730" y="1012"/>
                    <a:pt x="646" y="983"/>
                  </a:cubicBezTo>
                  <a:cubicBezTo>
                    <a:pt x="534" y="955"/>
                    <a:pt x="393" y="927"/>
                    <a:pt x="309" y="815"/>
                  </a:cubicBezTo>
                  <a:cubicBezTo>
                    <a:pt x="197" y="871"/>
                    <a:pt x="141" y="983"/>
                    <a:pt x="56" y="1068"/>
                  </a:cubicBezTo>
                  <a:cubicBezTo>
                    <a:pt x="56" y="927"/>
                    <a:pt x="0" y="787"/>
                    <a:pt x="253" y="731"/>
                  </a:cubicBezTo>
                  <a:cubicBezTo>
                    <a:pt x="169" y="618"/>
                    <a:pt x="141" y="534"/>
                    <a:pt x="28" y="534"/>
                  </a:cubicBezTo>
                  <a:cubicBezTo>
                    <a:pt x="169" y="450"/>
                    <a:pt x="309" y="366"/>
                    <a:pt x="393" y="225"/>
                  </a:cubicBezTo>
                  <a:cubicBezTo>
                    <a:pt x="477" y="141"/>
                    <a:pt x="562" y="113"/>
                    <a:pt x="674" y="1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70"/>
            <p:cNvSpPr/>
            <p:nvPr/>
          </p:nvSpPr>
          <p:spPr>
            <a:xfrm>
              <a:off x="2854375" y="688700"/>
              <a:ext cx="14075" cy="10575"/>
            </a:xfrm>
            <a:custGeom>
              <a:avLst/>
              <a:gdLst/>
              <a:ahLst/>
              <a:cxnLst/>
              <a:rect l="l" t="t" r="r" b="b"/>
              <a:pathLst>
                <a:path w="563" h="423" extrusionOk="0">
                  <a:moveTo>
                    <a:pt x="478" y="226"/>
                  </a:moveTo>
                  <a:cubicBezTo>
                    <a:pt x="422" y="226"/>
                    <a:pt x="338" y="198"/>
                    <a:pt x="338" y="310"/>
                  </a:cubicBezTo>
                  <a:cubicBezTo>
                    <a:pt x="338" y="422"/>
                    <a:pt x="225" y="422"/>
                    <a:pt x="197" y="422"/>
                  </a:cubicBezTo>
                  <a:cubicBezTo>
                    <a:pt x="113" y="422"/>
                    <a:pt x="141" y="338"/>
                    <a:pt x="141" y="310"/>
                  </a:cubicBezTo>
                  <a:cubicBezTo>
                    <a:pt x="169" y="169"/>
                    <a:pt x="29" y="198"/>
                    <a:pt x="1" y="85"/>
                  </a:cubicBezTo>
                  <a:cubicBezTo>
                    <a:pt x="29" y="57"/>
                    <a:pt x="29" y="1"/>
                    <a:pt x="57" y="29"/>
                  </a:cubicBezTo>
                  <a:cubicBezTo>
                    <a:pt x="169" y="113"/>
                    <a:pt x="282" y="57"/>
                    <a:pt x="366" y="29"/>
                  </a:cubicBezTo>
                  <a:cubicBezTo>
                    <a:pt x="422" y="29"/>
                    <a:pt x="450" y="57"/>
                    <a:pt x="478" y="85"/>
                  </a:cubicBezTo>
                  <a:lnTo>
                    <a:pt x="478" y="85"/>
                  </a:lnTo>
                  <a:cubicBezTo>
                    <a:pt x="506" y="141"/>
                    <a:pt x="562" y="169"/>
                    <a:pt x="478" y="2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70"/>
            <p:cNvSpPr/>
            <p:nvPr/>
          </p:nvSpPr>
          <p:spPr>
            <a:xfrm>
              <a:off x="2852975" y="678875"/>
              <a:ext cx="12675" cy="7750"/>
            </a:xfrm>
            <a:custGeom>
              <a:avLst/>
              <a:gdLst/>
              <a:ahLst/>
              <a:cxnLst/>
              <a:rect l="l" t="t" r="r" b="b"/>
              <a:pathLst>
                <a:path w="507" h="310" extrusionOk="0">
                  <a:moveTo>
                    <a:pt x="1" y="310"/>
                  </a:moveTo>
                  <a:cubicBezTo>
                    <a:pt x="1" y="254"/>
                    <a:pt x="57" y="197"/>
                    <a:pt x="85" y="141"/>
                  </a:cubicBezTo>
                  <a:cubicBezTo>
                    <a:pt x="113" y="113"/>
                    <a:pt x="141" y="85"/>
                    <a:pt x="197" y="113"/>
                  </a:cubicBezTo>
                  <a:cubicBezTo>
                    <a:pt x="281" y="141"/>
                    <a:pt x="281" y="141"/>
                    <a:pt x="253" y="1"/>
                  </a:cubicBezTo>
                  <a:cubicBezTo>
                    <a:pt x="338" y="29"/>
                    <a:pt x="422" y="57"/>
                    <a:pt x="506" y="85"/>
                  </a:cubicBezTo>
                  <a:cubicBezTo>
                    <a:pt x="506" y="113"/>
                    <a:pt x="506" y="141"/>
                    <a:pt x="506" y="141"/>
                  </a:cubicBezTo>
                  <a:cubicBezTo>
                    <a:pt x="366" y="282"/>
                    <a:pt x="366" y="282"/>
                    <a:pt x="1" y="3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70"/>
            <p:cNvSpPr/>
            <p:nvPr/>
          </p:nvSpPr>
          <p:spPr>
            <a:xfrm>
              <a:off x="2869125" y="640975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57" y="1"/>
                  </a:moveTo>
                  <a:cubicBezTo>
                    <a:pt x="113" y="1"/>
                    <a:pt x="113" y="29"/>
                    <a:pt x="85" y="57"/>
                  </a:cubicBezTo>
                  <a:cubicBezTo>
                    <a:pt x="85" y="85"/>
                    <a:pt x="57" y="113"/>
                    <a:pt x="57" y="113"/>
                  </a:cubicBezTo>
                  <a:cubicBezTo>
                    <a:pt x="29" y="113"/>
                    <a:pt x="0" y="85"/>
                    <a:pt x="0" y="57"/>
                  </a:cubicBezTo>
                  <a:cubicBezTo>
                    <a:pt x="0" y="29"/>
                    <a:pt x="29" y="1"/>
                    <a:pt x="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70"/>
            <p:cNvSpPr/>
            <p:nvPr/>
          </p:nvSpPr>
          <p:spPr>
            <a:xfrm>
              <a:off x="2892275" y="650100"/>
              <a:ext cx="3550" cy="2150"/>
            </a:xfrm>
            <a:custGeom>
              <a:avLst/>
              <a:gdLst/>
              <a:ahLst/>
              <a:cxnLst/>
              <a:rect l="l" t="t" r="r" b="b"/>
              <a:pathLst>
                <a:path w="142" h="86" extrusionOk="0">
                  <a:moveTo>
                    <a:pt x="57" y="85"/>
                  </a:moveTo>
                  <a:cubicBezTo>
                    <a:pt x="29" y="57"/>
                    <a:pt x="1" y="29"/>
                    <a:pt x="29" y="29"/>
                  </a:cubicBezTo>
                  <a:cubicBezTo>
                    <a:pt x="57" y="1"/>
                    <a:pt x="85" y="1"/>
                    <a:pt x="113" y="1"/>
                  </a:cubicBezTo>
                  <a:cubicBezTo>
                    <a:pt x="141" y="1"/>
                    <a:pt x="141" y="29"/>
                    <a:pt x="113" y="29"/>
                  </a:cubicBezTo>
                  <a:cubicBezTo>
                    <a:pt x="113" y="57"/>
                    <a:pt x="85" y="85"/>
                    <a:pt x="57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70"/>
            <p:cNvSpPr/>
            <p:nvPr/>
          </p:nvSpPr>
          <p:spPr>
            <a:xfrm>
              <a:off x="2869825" y="631850"/>
              <a:ext cx="2825" cy="4950"/>
            </a:xfrm>
            <a:custGeom>
              <a:avLst/>
              <a:gdLst/>
              <a:ahLst/>
              <a:cxnLst/>
              <a:rect l="l" t="t" r="r" b="b"/>
              <a:pathLst>
                <a:path w="113" h="198" extrusionOk="0">
                  <a:moveTo>
                    <a:pt x="113" y="113"/>
                  </a:moveTo>
                  <a:cubicBezTo>
                    <a:pt x="113" y="141"/>
                    <a:pt x="113" y="197"/>
                    <a:pt x="57" y="169"/>
                  </a:cubicBezTo>
                  <a:cubicBezTo>
                    <a:pt x="1" y="169"/>
                    <a:pt x="1" y="113"/>
                    <a:pt x="1" y="57"/>
                  </a:cubicBezTo>
                  <a:lnTo>
                    <a:pt x="1" y="57"/>
                  </a:lnTo>
                  <a:cubicBezTo>
                    <a:pt x="57" y="1"/>
                    <a:pt x="85" y="57"/>
                    <a:pt x="113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70"/>
            <p:cNvSpPr/>
            <p:nvPr/>
          </p:nvSpPr>
          <p:spPr>
            <a:xfrm>
              <a:off x="2863500" y="687300"/>
              <a:ext cx="2850" cy="3550"/>
            </a:xfrm>
            <a:custGeom>
              <a:avLst/>
              <a:gdLst/>
              <a:ahLst/>
              <a:cxnLst/>
              <a:rect l="l" t="t" r="r" b="b"/>
              <a:pathLst>
                <a:path w="114" h="142" extrusionOk="0">
                  <a:moveTo>
                    <a:pt x="113" y="141"/>
                  </a:moveTo>
                  <a:cubicBezTo>
                    <a:pt x="85" y="141"/>
                    <a:pt x="29" y="141"/>
                    <a:pt x="1" y="85"/>
                  </a:cubicBezTo>
                  <a:cubicBezTo>
                    <a:pt x="113" y="1"/>
                    <a:pt x="113" y="85"/>
                    <a:pt x="113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70"/>
            <p:cNvSpPr/>
            <p:nvPr/>
          </p:nvSpPr>
          <p:spPr>
            <a:xfrm>
              <a:off x="2876850" y="617825"/>
              <a:ext cx="1425" cy="3525"/>
            </a:xfrm>
            <a:custGeom>
              <a:avLst/>
              <a:gdLst/>
              <a:ahLst/>
              <a:cxnLst/>
              <a:rect l="l" t="t" r="r" b="b"/>
              <a:pathLst>
                <a:path w="57" h="141" extrusionOk="0">
                  <a:moveTo>
                    <a:pt x="0" y="0"/>
                  </a:moveTo>
                  <a:cubicBezTo>
                    <a:pt x="56" y="29"/>
                    <a:pt x="56" y="85"/>
                    <a:pt x="56" y="141"/>
                  </a:cubicBezTo>
                  <a:cubicBezTo>
                    <a:pt x="28" y="113"/>
                    <a:pt x="0" y="57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70"/>
            <p:cNvSpPr/>
            <p:nvPr/>
          </p:nvSpPr>
          <p:spPr>
            <a:xfrm>
              <a:off x="2867725" y="730125"/>
              <a:ext cx="35125" cy="43550"/>
            </a:xfrm>
            <a:custGeom>
              <a:avLst/>
              <a:gdLst/>
              <a:ahLst/>
              <a:cxnLst/>
              <a:rect l="l" t="t" r="r" b="b"/>
              <a:pathLst>
                <a:path w="1405" h="1742" extrusionOk="0">
                  <a:moveTo>
                    <a:pt x="1264" y="1011"/>
                  </a:moveTo>
                  <a:cubicBezTo>
                    <a:pt x="1404" y="1151"/>
                    <a:pt x="1264" y="1292"/>
                    <a:pt x="1292" y="1460"/>
                  </a:cubicBezTo>
                  <a:cubicBezTo>
                    <a:pt x="1292" y="1488"/>
                    <a:pt x="1264" y="1516"/>
                    <a:pt x="1236" y="1488"/>
                  </a:cubicBezTo>
                  <a:cubicBezTo>
                    <a:pt x="1095" y="1404"/>
                    <a:pt x="1095" y="1516"/>
                    <a:pt x="1095" y="1573"/>
                  </a:cubicBezTo>
                  <a:cubicBezTo>
                    <a:pt x="1039" y="1741"/>
                    <a:pt x="927" y="1685"/>
                    <a:pt x="814" y="1685"/>
                  </a:cubicBezTo>
                  <a:cubicBezTo>
                    <a:pt x="702" y="1685"/>
                    <a:pt x="702" y="1573"/>
                    <a:pt x="730" y="1488"/>
                  </a:cubicBezTo>
                  <a:cubicBezTo>
                    <a:pt x="730" y="1432"/>
                    <a:pt x="758" y="1348"/>
                    <a:pt x="702" y="1348"/>
                  </a:cubicBezTo>
                  <a:cubicBezTo>
                    <a:pt x="618" y="1348"/>
                    <a:pt x="562" y="1320"/>
                    <a:pt x="534" y="1236"/>
                  </a:cubicBezTo>
                  <a:cubicBezTo>
                    <a:pt x="506" y="1208"/>
                    <a:pt x="478" y="1292"/>
                    <a:pt x="449" y="1320"/>
                  </a:cubicBezTo>
                  <a:cubicBezTo>
                    <a:pt x="421" y="1376"/>
                    <a:pt x="506" y="1460"/>
                    <a:pt x="478" y="1545"/>
                  </a:cubicBezTo>
                  <a:cubicBezTo>
                    <a:pt x="449" y="1601"/>
                    <a:pt x="421" y="1657"/>
                    <a:pt x="365" y="1629"/>
                  </a:cubicBezTo>
                  <a:cubicBezTo>
                    <a:pt x="281" y="1601"/>
                    <a:pt x="225" y="1545"/>
                    <a:pt x="281" y="1488"/>
                  </a:cubicBezTo>
                  <a:cubicBezTo>
                    <a:pt x="393" y="1376"/>
                    <a:pt x="365" y="1208"/>
                    <a:pt x="449" y="1095"/>
                  </a:cubicBezTo>
                  <a:cubicBezTo>
                    <a:pt x="478" y="1067"/>
                    <a:pt x="478" y="1011"/>
                    <a:pt x="506" y="1011"/>
                  </a:cubicBezTo>
                  <a:cubicBezTo>
                    <a:pt x="758" y="983"/>
                    <a:pt x="674" y="843"/>
                    <a:pt x="562" y="758"/>
                  </a:cubicBezTo>
                  <a:cubicBezTo>
                    <a:pt x="449" y="618"/>
                    <a:pt x="337" y="506"/>
                    <a:pt x="253" y="337"/>
                  </a:cubicBezTo>
                  <a:cubicBezTo>
                    <a:pt x="225" y="309"/>
                    <a:pt x="197" y="253"/>
                    <a:pt x="141" y="253"/>
                  </a:cubicBezTo>
                  <a:cubicBezTo>
                    <a:pt x="0" y="253"/>
                    <a:pt x="28" y="141"/>
                    <a:pt x="28" y="57"/>
                  </a:cubicBezTo>
                  <a:cubicBezTo>
                    <a:pt x="85" y="0"/>
                    <a:pt x="113" y="57"/>
                    <a:pt x="169" y="85"/>
                  </a:cubicBezTo>
                  <a:cubicBezTo>
                    <a:pt x="281" y="141"/>
                    <a:pt x="478" y="141"/>
                    <a:pt x="478" y="365"/>
                  </a:cubicBezTo>
                  <a:cubicBezTo>
                    <a:pt x="478" y="450"/>
                    <a:pt x="590" y="253"/>
                    <a:pt x="646" y="365"/>
                  </a:cubicBezTo>
                  <a:cubicBezTo>
                    <a:pt x="646" y="422"/>
                    <a:pt x="562" y="506"/>
                    <a:pt x="646" y="562"/>
                  </a:cubicBezTo>
                  <a:cubicBezTo>
                    <a:pt x="730" y="618"/>
                    <a:pt x="814" y="674"/>
                    <a:pt x="843" y="758"/>
                  </a:cubicBezTo>
                  <a:cubicBezTo>
                    <a:pt x="871" y="843"/>
                    <a:pt x="730" y="871"/>
                    <a:pt x="758" y="899"/>
                  </a:cubicBezTo>
                  <a:cubicBezTo>
                    <a:pt x="843" y="983"/>
                    <a:pt x="899" y="1095"/>
                    <a:pt x="1011" y="1151"/>
                  </a:cubicBezTo>
                  <a:cubicBezTo>
                    <a:pt x="1039" y="1180"/>
                    <a:pt x="1067" y="1151"/>
                    <a:pt x="1095" y="1095"/>
                  </a:cubicBezTo>
                  <a:cubicBezTo>
                    <a:pt x="1123" y="1011"/>
                    <a:pt x="1179" y="1011"/>
                    <a:pt x="1264" y="101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70"/>
            <p:cNvSpPr/>
            <p:nvPr/>
          </p:nvSpPr>
          <p:spPr>
            <a:xfrm>
              <a:off x="2881750" y="70907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0"/>
                  </a:moveTo>
                  <a:cubicBezTo>
                    <a:pt x="29" y="28"/>
                    <a:pt x="1" y="28"/>
                    <a:pt x="1" y="56"/>
                  </a:cubicBezTo>
                  <a:cubicBezTo>
                    <a:pt x="1" y="28"/>
                    <a:pt x="29" y="28"/>
                    <a:pt x="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70"/>
            <p:cNvSpPr/>
            <p:nvPr/>
          </p:nvSpPr>
          <p:spPr>
            <a:xfrm>
              <a:off x="2838250" y="6817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lnTo>
                    <a:pt x="28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70"/>
            <p:cNvSpPr/>
            <p:nvPr/>
          </p:nvSpPr>
          <p:spPr>
            <a:xfrm>
              <a:off x="2865625" y="7518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1"/>
                  </a:moveTo>
                  <a:cubicBezTo>
                    <a:pt x="28" y="29"/>
                    <a:pt x="28" y="29"/>
                    <a:pt x="28" y="29"/>
                  </a:cubicBezTo>
                  <a:cubicBezTo>
                    <a:pt x="0" y="29"/>
                    <a:pt x="0" y="29"/>
                    <a:pt x="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70"/>
            <p:cNvSpPr/>
            <p:nvPr/>
          </p:nvSpPr>
          <p:spPr>
            <a:xfrm>
              <a:off x="2914050" y="725200"/>
              <a:ext cx="4925" cy="6350"/>
            </a:xfrm>
            <a:custGeom>
              <a:avLst/>
              <a:gdLst/>
              <a:ahLst/>
              <a:cxnLst/>
              <a:rect l="l" t="t" r="r" b="b"/>
              <a:pathLst>
                <a:path w="197" h="254" extrusionOk="0">
                  <a:moveTo>
                    <a:pt x="0" y="254"/>
                  </a:moveTo>
                  <a:cubicBezTo>
                    <a:pt x="0" y="197"/>
                    <a:pt x="0" y="113"/>
                    <a:pt x="28" y="85"/>
                  </a:cubicBezTo>
                  <a:cubicBezTo>
                    <a:pt x="113" y="1"/>
                    <a:pt x="169" y="1"/>
                    <a:pt x="197" y="113"/>
                  </a:cubicBezTo>
                  <a:cubicBezTo>
                    <a:pt x="141" y="169"/>
                    <a:pt x="56" y="197"/>
                    <a:pt x="0" y="2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70"/>
            <p:cNvSpPr/>
            <p:nvPr/>
          </p:nvSpPr>
          <p:spPr>
            <a:xfrm>
              <a:off x="2887375" y="686600"/>
              <a:ext cx="3525" cy="1425"/>
            </a:xfrm>
            <a:custGeom>
              <a:avLst/>
              <a:gdLst/>
              <a:ahLst/>
              <a:cxnLst/>
              <a:rect l="l" t="t" r="r" b="b"/>
              <a:pathLst>
                <a:path w="141" h="57" extrusionOk="0">
                  <a:moveTo>
                    <a:pt x="141" y="29"/>
                  </a:moveTo>
                  <a:cubicBezTo>
                    <a:pt x="113" y="29"/>
                    <a:pt x="113" y="57"/>
                    <a:pt x="85" y="57"/>
                  </a:cubicBezTo>
                  <a:cubicBezTo>
                    <a:pt x="57" y="57"/>
                    <a:pt x="28" y="29"/>
                    <a:pt x="28" y="29"/>
                  </a:cubicBezTo>
                  <a:cubicBezTo>
                    <a:pt x="0" y="1"/>
                    <a:pt x="0" y="1"/>
                    <a:pt x="28" y="1"/>
                  </a:cubicBezTo>
                  <a:cubicBezTo>
                    <a:pt x="57" y="1"/>
                    <a:pt x="113" y="1"/>
                    <a:pt x="14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70"/>
            <p:cNvSpPr/>
            <p:nvPr/>
          </p:nvSpPr>
          <p:spPr>
            <a:xfrm>
              <a:off x="2888075" y="7090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0"/>
                  </a:moveTo>
                  <a:lnTo>
                    <a:pt x="29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70"/>
            <p:cNvSpPr/>
            <p:nvPr/>
          </p:nvSpPr>
          <p:spPr>
            <a:xfrm>
              <a:off x="2919650" y="643100"/>
              <a:ext cx="3550" cy="2125"/>
            </a:xfrm>
            <a:custGeom>
              <a:avLst/>
              <a:gdLst/>
              <a:ahLst/>
              <a:cxnLst/>
              <a:rect l="l" t="t" r="r" b="b"/>
              <a:pathLst>
                <a:path w="142" h="85" extrusionOk="0">
                  <a:moveTo>
                    <a:pt x="113" y="28"/>
                  </a:moveTo>
                  <a:cubicBezTo>
                    <a:pt x="85" y="56"/>
                    <a:pt x="57" y="84"/>
                    <a:pt x="29" y="56"/>
                  </a:cubicBezTo>
                  <a:cubicBezTo>
                    <a:pt x="29" y="56"/>
                    <a:pt x="29" y="56"/>
                    <a:pt x="1" y="28"/>
                  </a:cubicBezTo>
                  <a:cubicBezTo>
                    <a:pt x="57" y="28"/>
                    <a:pt x="85" y="28"/>
                    <a:pt x="113" y="0"/>
                  </a:cubicBezTo>
                  <a:cubicBezTo>
                    <a:pt x="141" y="0"/>
                    <a:pt x="141" y="0"/>
                    <a:pt x="113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70"/>
            <p:cNvSpPr/>
            <p:nvPr/>
          </p:nvSpPr>
          <p:spPr>
            <a:xfrm>
              <a:off x="2878950" y="771525"/>
              <a:ext cx="4925" cy="4250"/>
            </a:xfrm>
            <a:custGeom>
              <a:avLst/>
              <a:gdLst/>
              <a:ahLst/>
              <a:cxnLst/>
              <a:rect l="l" t="t" r="r" b="b"/>
              <a:pathLst>
                <a:path w="197" h="170" extrusionOk="0">
                  <a:moveTo>
                    <a:pt x="169" y="113"/>
                  </a:moveTo>
                  <a:cubicBezTo>
                    <a:pt x="197" y="141"/>
                    <a:pt x="169" y="169"/>
                    <a:pt x="141" y="169"/>
                  </a:cubicBezTo>
                  <a:cubicBezTo>
                    <a:pt x="85" y="169"/>
                    <a:pt x="57" y="169"/>
                    <a:pt x="29" y="113"/>
                  </a:cubicBezTo>
                  <a:cubicBezTo>
                    <a:pt x="0" y="57"/>
                    <a:pt x="29" y="29"/>
                    <a:pt x="85" y="29"/>
                  </a:cubicBezTo>
                  <a:cubicBezTo>
                    <a:pt x="141" y="1"/>
                    <a:pt x="169" y="57"/>
                    <a:pt x="169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70"/>
            <p:cNvSpPr/>
            <p:nvPr/>
          </p:nvSpPr>
          <p:spPr>
            <a:xfrm>
              <a:off x="2903525" y="769425"/>
              <a:ext cx="2825" cy="2125"/>
            </a:xfrm>
            <a:custGeom>
              <a:avLst/>
              <a:gdLst/>
              <a:ahLst/>
              <a:cxnLst/>
              <a:rect l="l" t="t" r="r" b="b"/>
              <a:pathLst>
                <a:path w="113" h="85" extrusionOk="0">
                  <a:moveTo>
                    <a:pt x="0" y="85"/>
                  </a:moveTo>
                  <a:cubicBezTo>
                    <a:pt x="28" y="29"/>
                    <a:pt x="28" y="1"/>
                    <a:pt x="84" y="1"/>
                  </a:cubicBezTo>
                  <a:cubicBezTo>
                    <a:pt x="84" y="1"/>
                    <a:pt x="112" y="1"/>
                    <a:pt x="112" y="1"/>
                  </a:cubicBezTo>
                  <a:cubicBezTo>
                    <a:pt x="112" y="85"/>
                    <a:pt x="56" y="85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70"/>
            <p:cNvSpPr/>
            <p:nvPr/>
          </p:nvSpPr>
          <p:spPr>
            <a:xfrm>
              <a:off x="2898600" y="792600"/>
              <a:ext cx="725" cy="25"/>
            </a:xfrm>
            <a:custGeom>
              <a:avLst/>
              <a:gdLst/>
              <a:ahLst/>
              <a:cxnLst/>
              <a:rect l="l" t="t" r="r" b="b"/>
              <a:pathLst>
                <a:path w="29" h="1" extrusionOk="0">
                  <a:moveTo>
                    <a:pt x="29" y="0"/>
                  </a:moveTo>
                  <a:cubicBezTo>
                    <a:pt x="29" y="0"/>
                    <a:pt x="29" y="0"/>
                    <a:pt x="29" y="0"/>
                  </a:cubicBezTo>
                  <a:cubicBezTo>
                    <a:pt x="1" y="0"/>
                    <a:pt x="1" y="0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70"/>
            <p:cNvSpPr/>
            <p:nvPr/>
          </p:nvSpPr>
          <p:spPr>
            <a:xfrm>
              <a:off x="2869825" y="624850"/>
              <a:ext cx="6350" cy="9850"/>
            </a:xfrm>
            <a:custGeom>
              <a:avLst/>
              <a:gdLst/>
              <a:ahLst/>
              <a:cxnLst/>
              <a:rect l="l" t="t" r="r" b="b"/>
              <a:pathLst>
                <a:path w="254" h="394" extrusionOk="0">
                  <a:moveTo>
                    <a:pt x="113" y="393"/>
                  </a:moveTo>
                  <a:cubicBezTo>
                    <a:pt x="85" y="365"/>
                    <a:pt x="29" y="337"/>
                    <a:pt x="1" y="337"/>
                  </a:cubicBezTo>
                  <a:cubicBezTo>
                    <a:pt x="1" y="253"/>
                    <a:pt x="1" y="141"/>
                    <a:pt x="1" y="56"/>
                  </a:cubicBezTo>
                  <a:cubicBezTo>
                    <a:pt x="29" y="28"/>
                    <a:pt x="57" y="0"/>
                    <a:pt x="85" y="0"/>
                  </a:cubicBezTo>
                  <a:cubicBezTo>
                    <a:pt x="141" y="0"/>
                    <a:pt x="169" y="28"/>
                    <a:pt x="141" y="84"/>
                  </a:cubicBezTo>
                  <a:cubicBezTo>
                    <a:pt x="141" y="141"/>
                    <a:pt x="169" y="169"/>
                    <a:pt x="225" y="197"/>
                  </a:cubicBezTo>
                  <a:cubicBezTo>
                    <a:pt x="253" y="309"/>
                    <a:pt x="141" y="337"/>
                    <a:pt x="113" y="39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70"/>
            <p:cNvSpPr/>
            <p:nvPr/>
          </p:nvSpPr>
          <p:spPr>
            <a:xfrm>
              <a:off x="2875450" y="627650"/>
              <a:ext cx="2125" cy="3525"/>
            </a:xfrm>
            <a:custGeom>
              <a:avLst/>
              <a:gdLst/>
              <a:ahLst/>
              <a:cxnLst/>
              <a:rect l="l" t="t" r="r" b="b"/>
              <a:pathLst>
                <a:path w="85" h="141" extrusionOk="0">
                  <a:moveTo>
                    <a:pt x="28" y="0"/>
                  </a:moveTo>
                  <a:cubicBezTo>
                    <a:pt x="56" y="29"/>
                    <a:pt x="84" y="29"/>
                    <a:pt x="84" y="29"/>
                  </a:cubicBezTo>
                  <a:cubicBezTo>
                    <a:pt x="84" y="57"/>
                    <a:pt x="84" y="85"/>
                    <a:pt x="56" y="85"/>
                  </a:cubicBezTo>
                  <a:cubicBezTo>
                    <a:pt x="56" y="85"/>
                    <a:pt x="0" y="141"/>
                    <a:pt x="0" y="57"/>
                  </a:cubicBezTo>
                  <a:cubicBezTo>
                    <a:pt x="0" y="57"/>
                    <a:pt x="28" y="29"/>
                    <a:pt x="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70"/>
            <p:cNvSpPr/>
            <p:nvPr/>
          </p:nvSpPr>
          <p:spPr>
            <a:xfrm>
              <a:off x="2864900" y="616425"/>
              <a:ext cx="750" cy="725"/>
            </a:xfrm>
            <a:custGeom>
              <a:avLst/>
              <a:gdLst/>
              <a:ahLst/>
              <a:cxnLst/>
              <a:rect l="l" t="t" r="r" b="b"/>
              <a:pathLst>
                <a:path w="30" h="29" extrusionOk="0">
                  <a:moveTo>
                    <a:pt x="1" y="0"/>
                  </a:moveTo>
                  <a:lnTo>
                    <a:pt x="29" y="28"/>
                  </a:lnTo>
                  <a:lnTo>
                    <a:pt x="29" y="28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67" name="Google Shape;2067;p70"/>
          <p:cNvGrpSpPr/>
          <p:nvPr/>
        </p:nvGrpSpPr>
        <p:grpSpPr>
          <a:xfrm flipH="1">
            <a:off x="7976533" y="4509742"/>
            <a:ext cx="1058269" cy="467821"/>
            <a:chOff x="4588700" y="530800"/>
            <a:chExt cx="751025" cy="332000"/>
          </a:xfrm>
        </p:grpSpPr>
        <p:sp>
          <p:nvSpPr>
            <p:cNvPr id="2068" name="Google Shape;2068;p70"/>
            <p:cNvSpPr/>
            <p:nvPr/>
          </p:nvSpPr>
          <p:spPr>
            <a:xfrm>
              <a:off x="5104575" y="658525"/>
              <a:ext cx="196550" cy="131975"/>
            </a:xfrm>
            <a:custGeom>
              <a:avLst/>
              <a:gdLst/>
              <a:ahLst/>
              <a:cxnLst/>
              <a:rect l="l" t="t" r="r" b="b"/>
              <a:pathLst>
                <a:path w="7862" h="5279" extrusionOk="0">
                  <a:moveTo>
                    <a:pt x="7552" y="2471"/>
                  </a:moveTo>
                  <a:cubicBezTo>
                    <a:pt x="7608" y="2499"/>
                    <a:pt x="7665" y="2499"/>
                    <a:pt x="7693" y="2499"/>
                  </a:cubicBezTo>
                  <a:cubicBezTo>
                    <a:pt x="7721" y="2528"/>
                    <a:pt x="7749" y="2556"/>
                    <a:pt x="7777" y="2556"/>
                  </a:cubicBezTo>
                  <a:cubicBezTo>
                    <a:pt x="7805" y="2584"/>
                    <a:pt x="7805" y="2584"/>
                    <a:pt x="7833" y="2584"/>
                  </a:cubicBezTo>
                  <a:cubicBezTo>
                    <a:pt x="7833" y="2584"/>
                    <a:pt x="7861" y="2612"/>
                    <a:pt x="7861" y="2612"/>
                  </a:cubicBezTo>
                  <a:cubicBezTo>
                    <a:pt x="7861" y="2640"/>
                    <a:pt x="7861" y="2668"/>
                    <a:pt x="7833" y="2696"/>
                  </a:cubicBezTo>
                  <a:cubicBezTo>
                    <a:pt x="7805" y="2780"/>
                    <a:pt x="7749" y="2892"/>
                    <a:pt x="7665" y="2892"/>
                  </a:cubicBezTo>
                  <a:cubicBezTo>
                    <a:pt x="7300" y="2864"/>
                    <a:pt x="7328" y="3089"/>
                    <a:pt x="7412" y="3314"/>
                  </a:cubicBezTo>
                  <a:cubicBezTo>
                    <a:pt x="7328" y="3454"/>
                    <a:pt x="7300" y="3622"/>
                    <a:pt x="7131" y="3679"/>
                  </a:cubicBezTo>
                  <a:cubicBezTo>
                    <a:pt x="7047" y="3707"/>
                    <a:pt x="7075" y="3763"/>
                    <a:pt x="7103" y="3791"/>
                  </a:cubicBezTo>
                  <a:cubicBezTo>
                    <a:pt x="7131" y="3931"/>
                    <a:pt x="7075" y="3959"/>
                    <a:pt x="6963" y="3987"/>
                  </a:cubicBezTo>
                  <a:cubicBezTo>
                    <a:pt x="6878" y="4044"/>
                    <a:pt x="6766" y="4044"/>
                    <a:pt x="6710" y="3903"/>
                  </a:cubicBezTo>
                  <a:cubicBezTo>
                    <a:pt x="6654" y="3763"/>
                    <a:pt x="6570" y="3651"/>
                    <a:pt x="6401" y="3622"/>
                  </a:cubicBezTo>
                  <a:cubicBezTo>
                    <a:pt x="6289" y="3594"/>
                    <a:pt x="6233" y="3482"/>
                    <a:pt x="6233" y="3370"/>
                  </a:cubicBezTo>
                  <a:cubicBezTo>
                    <a:pt x="6233" y="3145"/>
                    <a:pt x="6064" y="3033"/>
                    <a:pt x="5868" y="2977"/>
                  </a:cubicBezTo>
                  <a:cubicBezTo>
                    <a:pt x="5727" y="2949"/>
                    <a:pt x="5559" y="2949"/>
                    <a:pt x="5615" y="2668"/>
                  </a:cubicBezTo>
                  <a:cubicBezTo>
                    <a:pt x="5559" y="2808"/>
                    <a:pt x="5531" y="2892"/>
                    <a:pt x="5531" y="2977"/>
                  </a:cubicBezTo>
                  <a:cubicBezTo>
                    <a:pt x="5447" y="3398"/>
                    <a:pt x="5166" y="3566"/>
                    <a:pt x="4773" y="3454"/>
                  </a:cubicBezTo>
                  <a:cubicBezTo>
                    <a:pt x="4661" y="3426"/>
                    <a:pt x="4548" y="3426"/>
                    <a:pt x="4464" y="3426"/>
                  </a:cubicBezTo>
                  <a:cubicBezTo>
                    <a:pt x="4324" y="3398"/>
                    <a:pt x="4380" y="3538"/>
                    <a:pt x="4324" y="3594"/>
                  </a:cubicBezTo>
                  <a:cubicBezTo>
                    <a:pt x="4296" y="3651"/>
                    <a:pt x="4324" y="3679"/>
                    <a:pt x="4408" y="3707"/>
                  </a:cubicBezTo>
                  <a:cubicBezTo>
                    <a:pt x="4492" y="3707"/>
                    <a:pt x="4661" y="3707"/>
                    <a:pt x="4604" y="3875"/>
                  </a:cubicBezTo>
                  <a:cubicBezTo>
                    <a:pt x="4520" y="4044"/>
                    <a:pt x="4380" y="4044"/>
                    <a:pt x="4239" y="4015"/>
                  </a:cubicBezTo>
                  <a:cubicBezTo>
                    <a:pt x="4127" y="4015"/>
                    <a:pt x="4071" y="3959"/>
                    <a:pt x="4071" y="3847"/>
                  </a:cubicBezTo>
                  <a:cubicBezTo>
                    <a:pt x="4043" y="3819"/>
                    <a:pt x="4071" y="3791"/>
                    <a:pt x="4043" y="3791"/>
                  </a:cubicBezTo>
                  <a:cubicBezTo>
                    <a:pt x="4015" y="3819"/>
                    <a:pt x="4071" y="3819"/>
                    <a:pt x="4043" y="3847"/>
                  </a:cubicBezTo>
                  <a:cubicBezTo>
                    <a:pt x="4071" y="3931"/>
                    <a:pt x="4099" y="4015"/>
                    <a:pt x="4155" y="4015"/>
                  </a:cubicBezTo>
                  <a:cubicBezTo>
                    <a:pt x="4520" y="3931"/>
                    <a:pt x="4604" y="4296"/>
                    <a:pt x="4829" y="4409"/>
                  </a:cubicBezTo>
                  <a:cubicBezTo>
                    <a:pt x="4857" y="4437"/>
                    <a:pt x="4857" y="4493"/>
                    <a:pt x="4857" y="4521"/>
                  </a:cubicBezTo>
                  <a:cubicBezTo>
                    <a:pt x="4913" y="4409"/>
                    <a:pt x="4773" y="4240"/>
                    <a:pt x="4941" y="4156"/>
                  </a:cubicBezTo>
                  <a:cubicBezTo>
                    <a:pt x="5082" y="4100"/>
                    <a:pt x="5138" y="4212"/>
                    <a:pt x="5194" y="4296"/>
                  </a:cubicBezTo>
                  <a:cubicBezTo>
                    <a:pt x="5250" y="4352"/>
                    <a:pt x="5306" y="4380"/>
                    <a:pt x="5334" y="4465"/>
                  </a:cubicBezTo>
                  <a:cubicBezTo>
                    <a:pt x="5306" y="4549"/>
                    <a:pt x="5278" y="4605"/>
                    <a:pt x="5250" y="4689"/>
                  </a:cubicBezTo>
                  <a:cubicBezTo>
                    <a:pt x="5250" y="4717"/>
                    <a:pt x="5222" y="4745"/>
                    <a:pt x="5194" y="4745"/>
                  </a:cubicBezTo>
                  <a:cubicBezTo>
                    <a:pt x="5026" y="4858"/>
                    <a:pt x="4857" y="4970"/>
                    <a:pt x="4717" y="5138"/>
                  </a:cubicBezTo>
                  <a:cubicBezTo>
                    <a:pt x="4633" y="5223"/>
                    <a:pt x="4576" y="5279"/>
                    <a:pt x="4464" y="5167"/>
                  </a:cubicBezTo>
                  <a:cubicBezTo>
                    <a:pt x="4436" y="5167"/>
                    <a:pt x="4408" y="5138"/>
                    <a:pt x="4380" y="5110"/>
                  </a:cubicBezTo>
                  <a:cubicBezTo>
                    <a:pt x="4380" y="5082"/>
                    <a:pt x="4380" y="5082"/>
                    <a:pt x="4352" y="5054"/>
                  </a:cubicBezTo>
                  <a:cubicBezTo>
                    <a:pt x="4324" y="4858"/>
                    <a:pt x="4268" y="4689"/>
                    <a:pt x="4015" y="4914"/>
                  </a:cubicBezTo>
                  <a:cubicBezTo>
                    <a:pt x="3903" y="5026"/>
                    <a:pt x="3762" y="4998"/>
                    <a:pt x="3622" y="4970"/>
                  </a:cubicBezTo>
                  <a:cubicBezTo>
                    <a:pt x="3453" y="4970"/>
                    <a:pt x="3341" y="4886"/>
                    <a:pt x="3481" y="4717"/>
                  </a:cubicBezTo>
                  <a:cubicBezTo>
                    <a:pt x="3594" y="4605"/>
                    <a:pt x="3566" y="4521"/>
                    <a:pt x="3453" y="4437"/>
                  </a:cubicBezTo>
                  <a:cubicBezTo>
                    <a:pt x="3481" y="4521"/>
                    <a:pt x="3622" y="4577"/>
                    <a:pt x="3481" y="4689"/>
                  </a:cubicBezTo>
                  <a:cubicBezTo>
                    <a:pt x="3341" y="4802"/>
                    <a:pt x="3173" y="4830"/>
                    <a:pt x="3004" y="4802"/>
                  </a:cubicBezTo>
                  <a:cubicBezTo>
                    <a:pt x="2892" y="4773"/>
                    <a:pt x="2808" y="4689"/>
                    <a:pt x="2864" y="4605"/>
                  </a:cubicBezTo>
                  <a:cubicBezTo>
                    <a:pt x="3004" y="4324"/>
                    <a:pt x="2723" y="4212"/>
                    <a:pt x="2695" y="3987"/>
                  </a:cubicBezTo>
                  <a:cubicBezTo>
                    <a:pt x="2611" y="4072"/>
                    <a:pt x="2471" y="3959"/>
                    <a:pt x="2415" y="4128"/>
                  </a:cubicBezTo>
                  <a:cubicBezTo>
                    <a:pt x="2330" y="4352"/>
                    <a:pt x="2162" y="4324"/>
                    <a:pt x="2106" y="4128"/>
                  </a:cubicBezTo>
                  <a:cubicBezTo>
                    <a:pt x="2022" y="3819"/>
                    <a:pt x="1825" y="3735"/>
                    <a:pt x="1544" y="3763"/>
                  </a:cubicBezTo>
                  <a:cubicBezTo>
                    <a:pt x="1460" y="3679"/>
                    <a:pt x="1432" y="3594"/>
                    <a:pt x="1460" y="3482"/>
                  </a:cubicBezTo>
                  <a:cubicBezTo>
                    <a:pt x="1432" y="3117"/>
                    <a:pt x="1629" y="2864"/>
                    <a:pt x="1853" y="2640"/>
                  </a:cubicBezTo>
                  <a:cubicBezTo>
                    <a:pt x="1881" y="2612"/>
                    <a:pt x="1909" y="2584"/>
                    <a:pt x="1937" y="2556"/>
                  </a:cubicBezTo>
                  <a:cubicBezTo>
                    <a:pt x="2106" y="2499"/>
                    <a:pt x="2162" y="2556"/>
                    <a:pt x="2190" y="2724"/>
                  </a:cubicBezTo>
                  <a:cubicBezTo>
                    <a:pt x="2218" y="2808"/>
                    <a:pt x="2274" y="2864"/>
                    <a:pt x="2358" y="2864"/>
                  </a:cubicBezTo>
                  <a:cubicBezTo>
                    <a:pt x="2471" y="2864"/>
                    <a:pt x="2471" y="2752"/>
                    <a:pt x="2499" y="2696"/>
                  </a:cubicBezTo>
                  <a:cubicBezTo>
                    <a:pt x="2639" y="2471"/>
                    <a:pt x="2499" y="2275"/>
                    <a:pt x="2415" y="2078"/>
                  </a:cubicBezTo>
                  <a:cubicBezTo>
                    <a:pt x="2330" y="2078"/>
                    <a:pt x="2330" y="2191"/>
                    <a:pt x="2274" y="2219"/>
                  </a:cubicBezTo>
                  <a:cubicBezTo>
                    <a:pt x="2190" y="2303"/>
                    <a:pt x="2134" y="2359"/>
                    <a:pt x="2022" y="2331"/>
                  </a:cubicBezTo>
                  <a:cubicBezTo>
                    <a:pt x="1909" y="2303"/>
                    <a:pt x="1909" y="2191"/>
                    <a:pt x="1937" y="2106"/>
                  </a:cubicBezTo>
                  <a:cubicBezTo>
                    <a:pt x="1937" y="1994"/>
                    <a:pt x="1853" y="1966"/>
                    <a:pt x="1797" y="1910"/>
                  </a:cubicBezTo>
                  <a:cubicBezTo>
                    <a:pt x="1769" y="1882"/>
                    <a:pt x="1741" y="1854"/>
                    <a:pt x="1741" y="1826"/>
                  </a:cubicBezTo>
                  <a:cubicBezTo>
                    <a:pt x="1629" y="1629"/>
                    <a:pt x="1544" y="1405"/>
                    <a:pt x="1657" y="1124"/>
                  </a:cubicBezTo>
                  <a:cubicBezTo>
                    <a:pt x="1629" y="1124"/>
                    <a:pt x="1544" y="1152"/>
                    <a:pt x="1572" y="1152"/>
                  </a:cubicBezTo>
                  <a:cubicBezTo>
                    <a:pt x="1600" y="1152"/>
                    <a:pt x="1600" y="1180"/>
                    <a:pt x="1572" y="1180"/>
                  </a:cubicBezTo>
                  <a:cubicBezTo>
                    <a:pt x="1376" y="1433"/>
                    <a:pt x="1292" y="1264"/>
                    <a:pt x="1179" y="1096"/>
                  </a:cubicBezTo>
                  <a:cubicBezTo>
                    <a:pt x="1123" y="899"/>
                    <a:pt x="899" y="1124"/>
                    <a:pt x="842" y="983"/>
                  </a:cubicBezTo>
                  <a:cubicBezTo>
                    <a:pt x="786" y="983"/>
                    <a:pt x="786" y="983"/>
                    <a:pt x="786" y="1011"/>
                  </a:cubicBezTo>
                  <a:cubicBezTo>
                    <a:pt x="814" y="1152"/>
                    <a:pt x="814" y="1124"/>
                    <a:pt x="927" y="1124"/>
                  </a:cubicBezTo>
                  <a:cubicBezTo>
                    <a:pt x="1011" y="1096"/>
                    <a:pt x="1123" y="1124"/>
                    <a:pt x="1207" y="1152"/>
                  </a:cubicBezTo>
                  <a:cubicBezTo>
                    <a:pt x="1235" y="1208"/>
                    <a:pt x="1235" y="1292"/>
                    <a:pt x="1348" y="1292"/>
                  </a:cubicBezTo>
                  <a:cubicBezTo>
                    <a:pt x="1544" y="1292"/>
                    <a:pt x="1600" y="1433"/>
                    <a:pt x="1544" y="1601"/>
                  </a:cubicBezTo>
                  <a:cubicBezTo>
                    <a:pt x="1460" y="1798"/>
                    <a:pt x="1320" y="1910"/>
                    <a:pt x="1123" y="1798"/>
                  </a:cubicBezTo>
                  <a:cubicBezTo>
                    <a:pt x="927" y="1685"/>
                    <a:pt x="814" y="1713"/>
                    <a:pt x="730" y="1910"/>
                  </a:cubicBezTo>
                  <a:cubicBezTo>
                    <a:pt x="674" y="2022"/>
                    <a:pt x="590" y="2078"/>
                    <a:pt x="477" y="2050"/>
                  </a:cubicBezTo>
                  <a:cubicBezTo>
                    <a:pt x="365" y="2022"/>
                    <a:pt x="337" y="1938"/>
                    <a:pt x="337" y="1826"/>
                  </a:cubicBezTo>
                  <a:cubicBezTo>
                    <a:pt x="309" y="1713"/>
                    <a:pt x="253" y="1601"/>
                    <a:pt x="281" y="1489"/>
                  </a:cubicBezTo>
                  <a:cubicBezTo>
                    <a:pt x="337" y="1264"/>
                    <a:pt x="225" y="1152"/>
                    <a:pt x="56" y="1040"/>
                  </a:cubicBezTo>
                  <a:cubicBezTo>
                    <a:pt x="28" y="1011"/>
                    <a:pt x="0" y="927"/>
                    <a:pt x="0" y="927"/>
                  </a:cubicBezTo>
                  <a:cubicBezTo>
                    <a:pt x="225" y="843"/>
                    <a:pt x="365" y="675"/>
                    <a:pt x="477" y="478"/>
                  </a:cubicBezTo>
                  <a:cubicBezTo>
                    <a:pt x="477" y="478"/>
                    <a:pt x="506" y="478"/>
                    <a:pt x="506" y="478"/>
                  </a:cubicBezTo>
                  <a:cubicBezTo>
                    <a:pt x="618" y="394"/>
                    <a:pt x="590" y="618"/>
                    <a:pt x="674" y="534"/>
                  </a:cubicBezTo>
                  <a:cubicBezTo>
                    <a:pt x="786" y="478"/>
                    <a:pt x="842" y="394"/>
                    <a:pt x="955" y="310"/>
                  </a:cubicBezTo>
                  <a:cubicBezTo>
                    <a:pt x="1039" y="282"/>
                    <a:pt x="1151" y="225"/>
                    <a:pt x="1207" y="310"/>
                  </a:cubicBezTo>
                  <a:cubicBezTo>
                    <a:pt x="1404" y="534"/>
                    <a:pt x="1600" y="366"/>
                    <a:pt x="1741" y="282"/>
                  </a:cubicBezTo>
                  <a:cubicBezTo>
                    <a:pt x="1881" y="197"/>
                    <a:pt x="1965" y="113"/>
                    <a:pt x="2134" y="169"/>
                  </a:cubicBezTo>
                  <a:cubicBezTo>
                    <a:pt x="2218" y="225"/>
                    <a:pt x="2274" y="169"/>
                    <a:pt x="2330" y="113"/>
                  </a:cubicBezTo>
                  <a:cubicBezTo>
                    <a:pt x="2443" y="29"/>
                    <a:pt x="2611" y="1"/>
                    <a:pt x="2695" y="113"/>
                  </a:cubicBezTo>
                  <a:cubicBezTo>
                    <a:pt x="2808" y="310"/>
                    <a:pt x="3004" y="282"/>
                    <a:pt x="3173" y="310"/>
                  </a:cubicBezTo>
                  <a:cubicBezTo>
                    <a:pt x="3538" y="338"/>
                    <a:pt x="3706" y="562"/>
                    <a:pt x="3875" y="815"/>
                  </a:cubicBezTo>
                  <a:cubicBezTo>
                    <a:pt x="3987" y="983"/>
                    <a:pt x="3931" y="1152"/>
                    <a:pt x="3818" y="1376"/>
                  </a:cubicBezTo>
                  <a:cubicBezTo>
                    <a:pt x="3931" y="1292"/>
                    <a:pt x="3959" y="1264"/>
                    <a:pt x="3959" y="1208"/>
                  </a:cubicBezTo>
                  <a:cubicBezTo>
                    <a:pt x="3959" y="1068"/>
                    <a:pt x="3987" y="983"/>
                    <a:pt x="4127" y="983"/>
                  </a:cubicBezTo>
                  <a:cubicBezTo>
                    <a:pt x="4268" y="983"/>
                    <a:pt x="4296" y="1068"/>
                    <a:pt x="4324" y="1180"/>
                  </a:cubicBezTo>
                  <a:cubicBezTo>
                    <a:pt x="4352" y="1320"/>
                    <a:pt x="4464" y="1461"/>
                    <a:pt x="4520" y="1601"/>
                  </a:cubicBezTo>
                  <a:cubicBezTo>
                    <a:pt x="4604" y="1685"/>
                    <a:pt x="4689" y="1657"/>
                    <a:pt x="4801" y="1629"/>
                  </a:cubicBezTo>
                  <a:cubicBezTo>
                    <a:pt x="5194" y="1545"/>
                    <a:pt x="5587" y="1320"/>
                    <a:pt x="6036" y="1489"/>
                  </a:cubicBezTo>
                  <a:cubicBezTo>
                    <a:pt x="6149" y="1545"/>
                    <a:pt x="6233" y="1433"/>
                    <a:pt x="6345" y="1376"/>
                  </a:cubicBezTo>
                  <a:cubicBezTo>
                    <a:pt x="6570" y="1208"/>
                    <a:pt x="6935" y="1236"/>
                    <a:pt x="7103" y="955"/>
                  </a:cubicBezTo>
                  <a:cubicBezTo>
                    <a:pt x="7131" y="955"/>
                    <a:pt x="7159" y="955"/>
                    <a:pt x="7187" y="983"/>
                  </a:cubicBezTo>
                  <a:cubicBezTo>
                    <a:pt x="7187" y="1011"/>
                    <a:pt x="7187" y="1040"/>
                    <a:pt x="7187" y="1040"/>
                  </a:cubicBezTo>
                  <a:cubicBezTo>
                    <a:pt x="7215" y="1068"/>
                    <a:pt x="7215" y="1096"/>
                    <a:pt x="7243" y="1124"/>
                  </a:cubicBezTo>
                  <a:cubicBezTo>
                    <a:pt x="7243" y="1152"/>
                    <a:pt x="7243" y="1180"/>
                    <a:pt x="7243" y="1180"/>
                  </a:cubicBezTo>
                  <a:cubicBezTo>
                    <a:pt x="7272" y="1236"/>
                    <a:pt x="7243" y="1292"/>
                    <a:pt x="7300" y="1348"/>
                  </a:cubicBezTo>
                  <a:cubicBezTo>
                    <a:pt x="7300" y="1348"/>
                    <a:pt x="7300" y="1376"/>
                    <a:pt x="7300" y="1405"/>
                  </a:cubicBezTo>
                  <a:cubicBezTo>
                    <a:pt x="7356" y="1461"/>
                    <a:pt x="7272" y="1573"/>
                    <a:pt x="7356" y="1629"/>
                  </a:cubicBezTo>
                  <a:lnTo>
                    <a:pt x="7328" y="1826"/>
                  </a:lnTo>
                  <a:cubicBezTo>
                    <a:pt x="7412" y="2022"/>
                    <a:pt x="7272" y="2219"/>
                    <a:pt x="7356" y="2387"/>
                  </a:cubicBezTo>
                  <a:lnTo>
                    <a:pt x="7496" y="2415"/>
                  </a:lnTo>
                  <a:cubicBezTo>
                    <a:pt x="7524" y="2443"/>
                    <a:pt x="7552" y="2471"/>
                    <a:pt x="7552" y="24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" name="Google Shape;2069;p70"/>
            <p:cNvSpPr/>
            <p:nvPr/>
          </p:nvSpPr>
          <p:spPr>
            <a:xfrm>
              <a:off x="4790125" y="749075"/>
              <a:ext cx="276575" cy="99700"/>
            </a:xfrm>
            <a:custGeom>
              <a:avLst/>
              <a:gdLst/>
              <a:ahLst/>
              <a:cxnLst/>
              <a:rect l="l" t="t" r="r" b="b"/>
              <a:pathLst>
                <a:path w="11063" h="3988" extrusionOk="0">
                  <a:moveTo>
                    <a:pt x="2471" y="3903"/>
                  </a:moveTo>
                  <a:cubicBezTo>
                    <a:pt x="2415" y="3903"/>
                    <a:pt x="2331" y="3875"/>
                    <a:pt x="2275" y="3875"/>
                  </a:cubicBezTo>
                  <a:cubicBezTo>
                    <a:pt x="2163" y="3959"/>
                    <a:pt x="2022" y="3847"/>
                    <a:pt x="1910" y="3931"/>
                  </a:cubicBezTo>
                  <a:cubicBezTo>
                    <a:pt x="1854" y="3931"/>
                    <a:pt x="1769" y="3903"/>
                    <a:pt x="1713" y="3903"/>
                  </a:cubicBezTo>
                  <a:cubicBezTo>
                    <a:pt x="1545" y="3987"/>
                    <a:pt x="1376" y="3847"/>
                    <a:pt x="1208" y="3931"/>
                  </a:cubicBezTo>
                  <a:cubicBezTo>
                    <a:pt x="843" y="3903"/>
                    <a:pt x="450" y="3903"/>
                    <a:pt x="85" y="3875"/>
                  </a:cubicBezTo>
                  <a:cubicBezTo>
                    <a:pt x="57" y="3875"/>
                    <a:pt x="29" y="3875"/>
                    <a:pt x="1" y="3847"/>
                  </a:cubicBezTo>
                  <a:cubicBezTo>
                    <a:pt x="57" y="3678"/>
                    <a:pt x="197" y="3734"/>
                    <a:pt x="338" y="3734"/>
                  </a:cubicBezTo>
                  <a:cubicBezTo>
                    <a:pt x="534" y="3706"/>
                    <a:pt x="731" y="3762"/>
                    <a:pt x="955" y="3762"/>
                  </a:cubicBezTo>
                  <a:cubicBezTo>
                    <a:pt x="478" y="3762"/>
                    <a:pt x="590" y="3369"/>
                    <a:pt x="478" y="3117"/>
                  </a:cubicBezTo>
                  <a:cubicBezTo>
                    <a:pt x="562" y="2976"/>
                    <a:pt x="450" y="2948"/>
                    <a:pt x="366" y="2892"/>
                  </a:cubicBezTo>
                  <a:cubicBezTo>
                    <a:pt x="225" y="2752"/>
                    <a:pt x="282" y="2668"/>
                    <a:pt x="450" y="2639"/>
                  </a:cubicBezTo>
                  <a:cubicBezTo>
                    <a:pt x="562" y="2611"/>
                    <a:pt x="675" y="2583"/>
                    <a:pt x="787" y="2639"/>
                  </a:cubicBezTo>
                  <a:cubicBezTo>
                    <a:pt x="1068" y="2752"/>
                    <a:pt x="1152" y="2611"/>
                    <a:pt x="1264" y="2387"/>
                  </a:cubicBezTo>
                  <a:cubicBezTo>
                    <a:pt x="1320" y="2246"/>
                    <a:pt x="1376" y="2134"/>
                    <a:pt x="1517" y="2050"/>
                  </a:cubicBezTo>
                  <a:cubicBezTo>
                    <a:pt x="1629" y="2022"/>
                    <a:pt x="1741" y="2022"/>
                    <a:pt x="1769" y="2106"/>
                  </a:cubicBezTo>
                  <a:cubicBezTo>
                    <a:pt x="1854" y="2331"/>
                    <a:pt x="1994" y="2218"/>
                    <a:pt x="2134" y="2218"/>
                  </a:cubicBezTo>
                  <a:cubicBezTo>
                    <a:pt x="2191" y="2274"/>
                    <a:pt x="2247" y="2274"/>
                    <a:pt x="2303" y="2218"/>
                  </a:cubicBezTo>
                  <a:cubicBezTo>
                    <a:pt x="2612" y="2218"/>
                    <a:pt x="2612" y="2246"/>
                    <a:pt x="3173" y="1938"/>
                  </a:cubicBezTo>
                  <a:cubicBezTo>
                    <a:pt x="3426" y="1797"/>
                    <a:pt x="3622" y="1853"/>
                    <a:pt x="3847" y="1938"/>
                  </a:cubicBezTo>
                  <a:cubicBezTo>
                    <a:pt x="4015" y="1994"/>
                    <a:pt x="4072" y="2246"/>
                    <a:pt x="3931" y="2303"/>
                  </a:cubicBezTo>
                  <a:cubicBezTo>
                    <a:pt x="3594" y="2415"/>
                    <a:pt x="3398" y="2611"/>
                    <a:pt x="3342" y="2976"/>
                  </a:cubicBezTo>
                  <a:cubicBezTo>
                    <a:pt x="3314" y="3033"/>
                    <a:pt x="3257" y="3061"/>
                    <a:pt x="3201" y="3089"/>
                  </a:cubicBezTo>
                  <a:cubicBezTo>
                    <a:pt x="3201" y="3089"/>
                    <a:pt x="3173" y="3089"/>
                    <a:pt x="3145" y="3117"/>
                  </a:cubicBezTo>
                  <a:cubicBezTo>
                    <a:pt x="3173" y="3145"/>
                    <a:pt x="3173" y="3117"/>
                    <a:pt x="3201" y="3089"/>
                  </a:cubicBezTo>
                  <a:cubicBezTo>
                    <a:pt x="3201" y="3061"/>
                    <a:pt x="3173" y="3117"/>
                    <a:pt x="3229" y="3089"/>
                  </a:cubicBezTo>
                  <a:cubicBezTo>
                    <a:pt x="3650" y="3397"/>
                    <a:pt x="4044" y="3173"/>
                    <a:pt x="4437" y="3033"/>
                  </a:cubicBezTo>
                  <a:cubicBezTo>
                    <a:pt x="4577" y="2976"/>
                    <a:pt x="4633" y="2836"/>
                    <a:pt x="4549" y="2752"/>
                  </a:cubicBezTo>
                  <a:cubicBezTo>
                    <a:pt x="4408" y="2639"/>
                    <a:pt x="4408" y="2499"/>
                    <a:pt x="4408" y="2331"/>
                  </a:cubicBezTo>
                  <a:cubicBezTo>
                    <a:pt x="4380" y="2162"/>
                    <a:pt x="4240" y="1966"/>
                    <a:pt x="4408" y="1853"/>
                  </a:cubicBezTo>
                  <a:cubicBezTo>
                    <a:pt x="4605" y="1685"/>
                    <a:pt x="4858" y="1629"/>
                    <a:pt x="5110" y="1573"/>
                  </a:cubicBezTo>
                  <a:cubicBezTo>
                    <a:pt x="5195" y="1573"/>
                    <a:pt x="5279" y="1797"/>
                    <a:pt x="5363" y="1573"/>
                  </a:cubicBezTo>
                  <a:cubicBezTo>
                    <a:pt x="5391" y="1488"/>
                    <a:pt x="5531" y="1601"/>
                    <a:pt x="5644" y="1657"/>
                  </a:cubicBezTo>
                  <a:cubicBezTo>
                    <a:pt x="5644" y="1685"/>
                    <a:pt x="5672" y="1685"/>
                    <a:pt x="5700" y="1713"/>
                  </a:cubicBezTo>
                  <a:cubicBezTo>
                    <a:pt x="5756" y="1769"/>
                    <a:pt x="5756" y="1825"/>
                    <a:pt x="5784" y="1910"/>
                  </a:cubicBezTo>
                  <a:cubicBezTo>
                    <a:pt x="5784" y="1910"/>
                    <a:pt x="5756" y="1994"/>
                    <a:pt x="5812" y="1938"/>
                  </a:cubicBezTo>
                  <a:cubicBezTo>
                    <a:pt x="5812" y="1938"/>
                    <a:pt x="5840" y="1910"/>
                    <a:pt x="5840" y="1881"/>
                  </a:cubicBezTo>
                  <a:cubicBezTo>
                    <a:pt x="5981" y="1741"/>
                    <a:pt x="5868" y="1516"/>
                    <a:pt x="6065" y="1404"/>
                  </a:cubicBezTo>
                  <a:cubicBezTo>
                    <a:pt x="6093" y="1404"/>
                    <a:pt x="6121" y="1432"/>
                    <a:pt x="6149" y="1460"/>
                  </a:cubicBezTo>
                  <a:cubicBezTo>
                    <a:pt x="6205" y="1545"/>
                    <a:pt x="6233" y="1657"/>
                    <a:pt x="6374" y="1573"/>
                  </a:cubicBezTo>
                  <a:cubicBezTo>
                    <a:pt x="6514" y="1488"/>
                    <a:pt x="6430" y="1432"/>
                    <a:pt x="6374" y="1348"/>
                  </a:cubicBezTo>
                  <a:cubicBezTo>
                    <a:pt x="6261" y="1236"/>
                    <a:pt x="6318" y="1123"/>
                    <a:pt x="6402" y="1039"/>
                  </a:cubicBezTo>
                  <a:cubicBezTo>
                    <a:pt x="6683" y="702"/>
                    <a:pt x="7019" y="393"/>
                    <a:pt x="7441" y="197"/>
                  </a:cubicBezTo>
                  <a:cubicBezTo>
                    <a:pt x="7553" y="141"/>
                    <a:pt x="7693" y="113"/>
                    <a:pt x="7665" y="337"/>
                  </a:cubicBezTo>
                  <a:cubicBezTo>
                    <a:pt x="7637" y="506"/>
                    <a:pt x="7806" y="562"/>
                    <a:pt x="7834" y="702"/>
                  </a:cubicBezTo>
                  <a:cubicBezTo>
                    <a:pt x="7918" y="899"/>
                    <a:pt x="8058" y="758"/>
                    <a:pt x="8170" y="758"/>
                  </a:cubicBezTo>
                  <a:cubicBezTo>
                    <a:pt x="8311" y="758"/>
                    <a:pt x="8451" y="787"/>
                    <a:pt x="8592" y="787"/>
                  </a:cubicBezTo>
                  <a:cubicBezTo>
                    <a:pt x="8816" y="787"/>
                    <a:pt x="9013" y="730"/>
                    <a:pt x="9125" y="506"/>
                  </a:cubicBezTo>
                  <a:cubicBezTo>
                    <a:pt x="9209" y="309"/>
                    <a:pt x="9462" y="309"/>
                    <a:pt x="9546" y="85"/>
                  </a:cubicBezTo>
                  <a:cubicBezTo>
                    <a:pt x="9574" y="0"/>
                    <a:pt x="9715" y="0"/>
                    <a:pt x="9743" y="141"/>
                  </a:cubicBezTo>
                  <a:cubicBezTo>
                    <a:pt x="9799" y="309"/>
                    <a:pt x="9855" y="506"/>
                    <a:pt x="9630" y="618"/>
                  </a:cubicBezTo>
                  <a:cubicBezTo>
                    <a:pt x="9462" y="674"/>
                    <a:pt x="9350" y="815"/>
                    <a:pt x="9209" y="955"/>
                  </a:cubicBezTo>
                  <a:cubicBezTo>
                    <a:pt x="9350" y="927"/>
                    <a:pt x="9462" y="927"/>
                    <a:pt x="9574" y="899"/>
                  </a:cubicBezTo>
                  <a:cubicBezTo>
                    <a:pt x="9630" y="899"/>
                    <a:pt x="9687" y="871"/>
                    <a:pt x="9715" y="871"/>
                  </a:cubicBezTo>
                  <a:cubicBezTo>
                    <a:pt x="9911" y="1151"/>
                    <a:pt x="10304" y="1151"/>
                    <a:pt x="10445" y="1460"/>
                  </a:cubicBezTo>
                  <a:cubicBezTo>
                    <a:pt x="10501" y="1657"/>
                    <a:pt x="10641" y="1769"/>
                    <a:pt x="10838" y="1825"/>
                  </a:cubicBezTo>
                  <a:cubicBezTo>
                    <a:pt x="11034" y="1910"/>
                    <a:pt x="11062" y="2022"/>
                    <a:pt x="10950" y="2218"/>
                  </a:cubicBezTo>
                  <a:cubicBezTo>
                    <a:pt x="10922" y="2499"/>
                    <a:pt x="10697" y="2668"/>
                    <a:pt x="10641" y="2948"/>
                  </a:cubicBezTo>
                  <a:cubicBezTo>
                    <a:pt x="10585" y="3145"/>
                    <a:pt x="10276" y="3117"/>
                    <a:pt x="10080" y="3201"/>
                  </a:cubicBezTo>
                  <a:cubicBezTo>
                    <a:pt x="9939" y="3257"/>
                    <a:pt x="9939" y="3061"/>
                    <a:pt x="9883" y="3004"/>
                  </a:cubicBezTo>
                  <a:cubicBezTo>
                    <a:pt x="9883" y="3089"/>
                    <a:pt x="10023" y="3173"/>
                    <a:pt x="9883" y="3257"/>
                  </a:cubicBezTo>
                  <a:cubicBezTo>
                    <a:pt x="9771" y="3341"/>
                    <a:pt x="9687" y="3257"/>
                    <a:pt x="9630" y="3173"/>
                  </a:cubicBezTo>
                  <a:cubicBezTo>
                    <a:pt x="9602" y="3117"/>
                    <a:pt x="9546" y="3089"/>
                    <a:pt x="9546" y="3033"/>
                  </a:cubicBezTo>
                  <a:cubicBezTo>
                    <a:pt x="9574" y="2752"/>
                    <a:pt x="9378" y="2696"/>
                    <a:pt x="9125" y="2611"/>
                  </a:cubicBezTo>
                  <a:cubicBezTo>
                    <a:pt x="8872" y="2527"/>
                    <a:pt x="8816" y="2190"/>
                    <a:pt x="8648" y="1994"/>
                  </a:cubicBezTo>
                  <a:cubicBezTo>
                    <a:pt x="8592" y="1910"/>
                    <a:pt x="8704" y="1853"/>
                    <a:pt x="8788" y="1825"/>
                  </a:cubicBezTo>
                  <a:cubicBezTo>
                    <a:pt x="8844" y="1797"/>
                    <a:pt x="8957" y="1825"/>
                    <a:pt x="8957" y="1713"/>
                  </a:cubicBezTo>
                  <a:cubicBezTo>
                    <a:pt x="8957" y="1573"/>
                    <a:pt x="9097" y="1404"/>
                    <a:pt x="8844" y="1376"/>
                  </a:cubicBezTo>
                  <a:cubicBezTo>
                    <a:pt x="8732" y="1348"/>
                    <a:pt x="8620" y="1236"/>
                    <a:pt x="8423" y="1180"/>
                  </a:cubicBezTo>
                  <a:cubicBezTo>
                    <a:pt x="8564" y="1320"/>
                    <a:pt x="8788" y="1264"/>
                    <a:pt x="8732" y="1460"/>
                  </a:cubicBezTo>
                  <a:cubicBezTo>
                    <a:pt x="8704" y="1601"/>
                    <a:pt x="8704" y="1769"/>
                    <a:pt x="8620" y="1881"/>
                  </a:cubicBezTo>
                  <a:cubicBezTo>
                    <a:pt x="8479" y="2022"/>
                    <a:pt x="8423" y="1938"/>
                    <a:pt x="8395" y="1797"/>
                  </a:cubicBezTo>
                  <a:cubicBezTo>
                    <a:pt x="8395" y="1769"/>
                    <a:pt x="8395" y="1769"/>
                    <a:pt x="8395" y="1741"/>
                  </a:cubicBezTo>
                  <a:cubicBezTo>
                    <a:pt x="8395" y="1741"/>
                    <a:pt x="8395" y="1769"/>
                    <a:pt x="8367" y="1797"/>
                  </a:cubicBezTo>
                  <a:cubicBezTo>
                    <a:pt x="8339" y="1881"/>
                    <a:pt x="8283" y="1966"/>
                    <a:pt x="8255" y="2050"/>
                  </a:cubicBezTo>
                  <a:cubicBezTo>
                    <a:pt x="8170" y="2387"/>
                    <a:pt x="8086" y="2668"/>
                    <a:pt x="7609" y="2583"/>
                  </a:cubicBezTo>
                  <a:cubicBezTo>
                    <a:pt x="7469" y="2555"/>
                    <a:pt x="7244" y="2668"/>
                    <a:pt x="7216" y="2892"/>
                  </a:cubicBezTo>
                  <a:cubicBezTo>
                    <a:pt x="7160" y="3061"/>
                    <a:pt x="7048" y="3173"/>
                    <a:pt x="6879" y="3173"/>
                  </a:cubicBezTo>
                  <a:cubicBezTo>
                    <a:pt x="6654" y="3145"/>
                    <a:pt x="6542" y="3369"/>
                    <a:pt x="6374" y="3426"/>
                  </a:cubicBezTo>
                  <a:cubicBezTo>
                    <a:pt x="6346" y="3426"/>
                    <a:pt x="6318" y="3397"/>
                    <a:pt x="6289" y="3369"/>
                  </a:cubicBezTo>
                  <a:cubicBezTo>
                    <a:pt x="6289" y="3397"/>
                    <a:pt x="6318" y="3426"/>
                    <a:pt x="6318" y="3454"/>
                  </a:cubicBezTo>
                  <a:cubicBezTo>
                    <a:pt x="6289" y="3538"/>
                    <a:pt x="6233" y="3594"/>
                    <a:pt x="6149" y="3594"/>
                  </a:cubicBezTo>
                  <a:cubicBezTo>
                    <a:pt x="5925" y="3510"/>
                    <a:pt x="5700" y="3397"/>
                    <a:pt x="5475" y="3341"/>
                  </a:cubicBezTo>
                  <a:cubicBezTo>
                    <a:pt x="5363" y="3341"/>
                    <a:pt x="5363" y="3201"/>
                    <a:pt x="5447" y="3117"/>
                  </a:cubicBezTo>
                  <a:cubicBezTo>
                    <a:pt x="5560" y="3033"/>
                    <a:pt x="5616" y="2892"/>
                    <a:pt x="5756" y="2864"/>
                  </a:cubicBezTo>
                  <a:cubicBezTo>
                    <a:pt x="5784" y="2864"/>
                    <a:pt x="5784" y="2864"/>
                    <a:pt x="5784" y="2892"/>
                  </a:cubicBezTo>
                  <a:cubicBezTo>
                    <a:pt x="5840" y="2864"/>
                    <a:pt x="5756" y="2864"/>
                    <a:pt x="5756" y="2836"/>
                  </a:cubicBezTo>
                  <a:cubicBezTo>
                    <a:pt x="5728" y="2808"/>
                    <a:pt x="5700" y="2752"/>
                    <a:pt x="5700" y="2696"/>
                  </a:cubicBezTo>
                  <a:cubicBezTo>
                    <a:pt x="5728" y="2527"/>
                    <a:pt x="5672" y="2387"/>
                    <a:pt x="5475" y="2359"/>
                  </a:cubicBezTo>
                  <a:cubicBezTo>
                    <a:pt x="5307" y="2359"/>
                    <a:pt x="5307" y="2527"/>
                    <a:pt x="5223" y="2611"/>
                  </a:cubicBezTo>
                  <a:cubicBezTo>
                    <a:pt x="4886" y="2920"/>
                    <a:pt x="4830" y="3397"/>
                    <a:pt x="4521" y="3678"/>
                  </a:cubicBezTo>
                  <a:cubicBezTo>
                    <a:pt x="4465" y="3706"/>
                    <a:pt x="4437" y="3734"/>
                    <a:pt x="4380" y="3762"/>
                  </a:cubicBezTo>
                  <a:cubicBezTo>
                    <a:pt x="4352" y="3762"/>
                    <a:pt x="4296" y="3762"/>
                    <a:pt x="4240" y="3734"/>
                  </a:cubicBezTo>
                  <a:cubicBezTo>
                    <a:pt x="4184" y="3791"/>
                    <a:pt x="4100" y="3734"/>
                    <a:pt x="4044" y="3791"/>
                  </a:cubicBezTo>
                  <a:cubicBezTo>
                    <a:pt x="4015" y="3791"/>
                    <a:pt x="3987" y="3791"/>
                    <a:pt x="3959" y="3791"/>
                  </a:cubicBezTo>
                  <a:cubicBezTo>
                    <a:pt x="3903" y="3847"/>
                    <a:pt x="3819" y="3791"/>
                    <a:pt x="3735" y="3847"/>
                  </a:cubicBezTo>
                  <a:cubicBezTo>
                    <a:pt x="3679" y="3847"/>
                    <a:pt x="3622" y="3847"/>
                    <a:pt x="3538" y="3847"/>
                  </a:cubicBezTo>
                  <a:cubicBezTo>
                    <a:pt x="3454" y="3903"/>
                    <a:pt x="3342" y="3819"/>
                    <a:pt x="3257" y="3875"/>
                  </a:cubicBezTo>
                  <a:cubicBezTo>
                    <a:pt x="3145" y="3875"/>
                    <a:pt x="3033" y="3875"/>
                    <a:pt x="2892" y="3847"/>
                  </a:cubicBezTo>
                  <a:cubicBezTo>
                    <a:pt x="2780" y="3931"/>
                    <a:pt x="2612" y="3819"/>
                    <a:pt x="2471" y="39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70"/>
            <p:cNvSpPr/>
            <p:nvPr/>
          </p:nvSpPr>
          <p:spPr>
            <a:xfrm>
              <a:off x="5000000" y="593250"/>
              <a:ext cx="174075" cy="171300"/>
            </a:xfrm>
            <a:custGeom>
              <a:avLst/>
              <a:gdLst/>
              <a:ahLst/>
              <a:cxnLst/>
              <a:rect l="l" t="t" r="r" b="b"/>
              <a:pathLst>
                <a:path w="6963" h="6852" extrusionOk="0">
                  <a:moveTo>
                    <a:pt x="6120" y="5251"/>
                  </a:moveTo>
                  <a:cubicBezTo>
                    <a:pt x="6092" y="5307"/>
                    <a:pt x="6036" y="5363"/>
                    <a:pt x="6036" y="5391"/>
                  </a:cubicBezTo>
                  <a:cubicBezTo>
                    <a:pt x="6064" y="5644"/>
                    <a:pt x="5924" y="5644"/>
                    <a:pt x="5671" y="5532"/>
                  </a:cubicBezTo>
                  <a:cubicBezTo>
                    <a:pt x="5812" y="5756"/>
                    <a:pt x="5896" y="5925"/>
                    <a:pt x="5699" y="6065"/>
                  </a:cubicBezTo>
                  <a:cubicBezTo>
                    <a:pt x="5503" y="6149"/>
                    <a:pt x="5306" y="6290"/>
                    <a:pt x="5166" y="6458"/>
                  </a:cubicBezTo>
                  <a:cubicBezTo>
                    <a:pt x="5138" y="6458"/>
                    <a:pt x="5082" y="6486"/>
                    <a:pt x="5082" y="6458"/>
                  </a:cubicBezTo>
                  <a:cubicBezTo>
                    <a:pt x="5025" y="6093"/>
                    <a:pt x="4660" y="6065"/>
                    <a:pt x="4436" y="5868"/>
                  </a:cubicBezTo>
                  <a:cubicBezTo>
                    <a:pt x="4380" y="5812"/>
                    <a:pt x="4296" y="5784"/>
                    <a:pt x="4211" y="5784"/>
                  </a:cubicBezTo>
                  <a:cubicBezTo>
                    <a:pt x="3762" y="5784"/>
                    <a:pt x="3650" y="5588"/>
                    <a:pt x="3846" y="5195"/>
                  </a:cubicBezTo>
                  <a:cubicBezTo>
                    <a:pt x="3566" y="5391"/>
                    <a:pt x="3509" y="5700"/>
                    <a:pt x="3790" y="5925"/>
                  </a:cubicBezTo>
                  <a:cubicBezTo>
                    <a:pt x="4015" y="6093"/>
                    <a:pt x="3959" y="6149"/>
                    <a:pt x="3762" y="6262"/>
                  </a:cubicBezTo>
                  <a:cubicBezTo>
                    <a:pt x="3706" y="6290"/>
                    <a:pt x="3650" y="6318"/>
                    <a:pt x="3678" y="6374"/>
                  </a:cubicBezTo>
                  <a:cubicBezTo>
                    <a:pt x="3678" y="6823"/>
                    <a:pt x="3341" y="6767"/>
                    <a:pt x="3060" y="6823"/>
                  </a:cubicBezTo>
                  <a:cubicBezTo>
                    <a:pt x="2892" y="6851"/>
                    <a:pt x="2723" y="6823"/>
                    <a:pt x="2555" y="6851"/>
                  </a:cubicBezTo>
                  <a:cubicBezTo>
                    <a:pt x="2302" y="6851"/>
                    <a:pt x="2330" y="6598"/>
                    <a:pt x="2386" y="6514"/>
                  </a:cubicBezTo>
                  <a:cubicBezTo>
                    <a:pt x="2527" y="6374"/>
                    <a:pt x="2443" y="6233"/>
                    <a:pt x="2443" y="6093"/>
                  </a:cubicBezTo>
                  <a:cubicBezTo>
                    <a:pt x="2443" y="5953"/>
                    <a:pt x="2415" y="5784"/>
                    <a:pt x="2415" y="5644"/>
                  </a:cubicBezTo>
                  <a:cubicBezTo>
                    <a:pt x="2443" y="5503"/>
                    <a:pt x="2499" y="5335"/>
                    <a:pt x="2274" y="5223"/>
                  </a:cubicBezTo>
                  <a:cubicBezTo>
                    <a:pt x="2078" y="5082"/>
                    <a:pt x="2274" y="4549"/>
                    <a:pt x="2527" y="4493"/>
                  </a:cubicBezTo>
                  <a:cubicBezTo>
                    <a:pt x="2639" y="4465"/>
                    <a:pt x="2695" y="4521"/>
                    <a:pt x="2695" y="4605"/>
                  </a:cubicBezTo>
                  <a:cubicBezTo>
                    <a:pt x="2695" y="4689"/>
                    <a:pt x="2639" y="4774"/>
                    <a:pt x="2751" y="4830"/>
                  </a:cubicBezTo>
                  <a:cubicBezTo>
                    <a:pt x="2667" y="4774"/>
                    <a:pt x="2667" y="4717"/>
                    <a:pt x="2695" y="4633"/>
                  </a:cubicBezTo>
                  <a:cubicBezTo>
                    <a:pt x="2779" y="4549"/>
                    <a:pt x="2864" y="4493"/>
                    <a:pt x="3004" y="4493"/>
                  </a:cubicBezTo>
                  <a:cubicBezTo>
                    <a:pt x="3173" y="4549"/>
                    <a:pt x="3313" y="4549"/>
                    <a:pt x="3285" y="4296"/>
                  </a:cubicBezTo>
                  <a:cubicBezTo>
                    <a:pt x="3173" y="4324"/>
                    <a:pt x="3173" y="4521"/>
                    <a:pt x="3032" y="4465"/>
                  </a:cubicBezTo>
                  <a:cubicBezTo>
                    <a:pt x="2779" y="4324"/>
                    <a:pt x="2583" y="4100"/>
                    <a:pt x="2499" y="3819"/>
                  </a:cubicBezTo>
                  <a:cubicBezTo>
                    <a:pt x="2471" y="3679"/>
                    <a:pt x="2499" y="3622"/>
                    <a:pt x="2639" y="3566"/>
                  </a:cubicBezTo>
                  <a:cubicBezTo>
                    <a:pt x="2386" y="3622"/>
                    <a:pt x="2274" y="3847"/>
                    <a:pt x="2134" y="4016"/>
                  </a:cubicBezTo>
                  <a:cubicBezTo>
                    <a:pt x="2050" y="4128"/>
                    <a:pt x="2021" y="4324"/>
                    <a:pt x="1853" y="4240"/>
                  </a:cubicBezTo>
                  <a:cubicBezTo>
                    <a:pt x="1656" y="4156"/>
                    <a:pt x="1741" y="3987"/>
                    <a:pt x="1797" y="3875"/>
                  </a:cubicBezTo>
                  <a:cubicBezTo>
                    <a:pt x="1825" y="3763"/>
                    <a:pt x="1881" y="3651"/>
                    <a:pt x="1937" y="3538"/>
                  </a:cubicBezTo>
                  <a:cubicBezTo>
                    <a:pt x="1741" y="3622"/>
                    <a:pt x="1685" y="3987"/>
                    <a:pt x="1348" y="3875"/>
                  </a:cubicBezTo>
                  <a:cubicBezTo>
                    <a:pt x="1320" y="3482"/>
                    <a:pt x="1179" y="3229"/>
                    <a:pt x="730" y="3229"/>
                  </a:cubicBezTo>
                  <a:cubicBezTo>
                    <a:pt x="646" y="3229"/>
                    <a:pt x="646" y="3089"/>
                    <a:pt x="674" y="3005"/>
                  </a:cubicBezTo>
                  <a:cubicBezTo>
                    <a:pt x="674" y="3005"/>
                    <a:pt x="674" y="2977"/>
                    <a:pt x="674" y="2949"/>
                  </a:cubicBezTo>
                  <a:cubicBezTo>
                    <a:pt x="646" y="2949"/>
                    <a:pt x="674" y="3005"/>
                    <a:pt x="618" y="3033"/>
                  </a:cubicBezTo>
                  <a:cubicBezTo>
                    <a:pt x="225" y="2921"/>
                    <a:pt x="0" y="2471"/>
                    <a:pt x="169" y="2106"/>
                  </a:cubicBezTo>
                  <a:cubicBezTo>
                    <a:pt x="197" y="2022"/>
                    <a:pt x="253" y="1966"/>
                    <a:pt x="365" y="1966"/>
                  </a:cubicBezTo>
                  <a:cubicBezTo>
                    <a:pt x="393" y="1994"/>
                    <a:pt x="477" y="1994"/>
                    <a:pt x="421" y="1910"/>
                  </a:cubicBezTo>
                  <a:cubicBezTo>
                    <a:pt x="281" y="1685"/>
                    <a:pt x="421" y="1657"/>
                    <a:pt x="590" y="1601"/>
                  </a:cubicBezTo>
                  <a:cubicBezTo>
                    <a:pt x="842" y="1489"/>
                    <a:pt x="1151" y="1405"/>
                    <a:pt x="1292" y="1096"/>
                  </a:cubicBezTo>
                  <a:cubicBezTo>
                    <a:pt x="1207" y="1068"/>
                    <a:pt x="1179" y="1124"/>
                    <a:pt x="1151" y="1152"/>
                  </a:cubicBezTo>
                  <a:cubicBezTo>
                    <a:pt x="1067" y="1236"/>
                    <a:pt x="927" y="1292"/>
                    <a:pt x="814" y="1208"/>
                  </a:cubicBezTo>
                  <a:cubicBezTo>
                    <a:pt x="702" y="1152"/>
                    <a:pt x="730" y="1012"/>
                    <a:pt x="730" y="899"/>
                  </a:cubicBezTo>
                  <a:cubicBezTo>
                    <a:pt x="730" y="759"/>
                    <a:pt x="842" y="590"/>
                    <a:pt x="646" y="506"/>
                  </a:cubicBezTo>
                  <a:cubicBezTo>
                    <a:pt x="618" y="478"/>
                    <a:pt x="618" y="478"/>
                    <a:pt x="618" y="450"/>
                  </a:cubicBezTo>
                  <a:cubicBezTo>
                    <a:pt x="618" y="422"/>
                    <a:pt x="618" y="422"/>
                    <a:pt x="618" y="422"/>
                  </a:cubicBezTo>
                  <a:lnTo>
                    <a:pt x="618" y="422"/>
                  </a:lnTo>
                  <a:cubicBezTo>
                    <a:pt x="646" y="394"/>
                    <a:pt x="674" y="366"/>
                    <a:pt x="702" y="338"/>
                  </a:cubicBezTo>
                  <a:cubicBezTo>
                    <a:pt x="730" y="338"/>
                    <a:pt x="758" y="310"/>
                    <a:pt x="786" y="282"/>
                  </a:cubicBezTo>
                  <a:cubicBezTo>
                    <a:pt x="814" y="282"/>
                    <a:pt x="814" y="282"/>
                    <a:pt x="842" y="282"/>
                  </a:cubicBezTo>
                  <a:cubicBezTo>
                    <a:pt x="870" y="254"/>
                    <a:pt x="898" y="254"/>
                    <a:pt x="927" y="225"/>
                  </a:cubicBezTo>
                  <a:lnTo>
                    <a:pt x="927" y="225"/>
                  </a:lnTo>
                  <a:cubicBezTo>
                    <a:pt x="955" y="197"/>
                    <a:pt x="983" y="169"/>
                    <a:pt x="1011" y="169"/>
                  </a:cubicBezTo>
                  <a:lnTo>
                    <a:pt x="1011" y="169"/>
                  </a:lnTo>
                  <a:cubicBezTo>
                    <a:pt x="1039" y="141"/>
                    <a:pt x="1039" y="113"/>
                    <a:pt x="1067" y="85"/>
                  </a:cubicBezTo>
                  <a:cubicBezTo>
                    <a:pt x="1095" y="85"/>
                    <a:pt x="1123" y="85"/>
                    <a:pt x="1151" y="85"/>
                  </a:cubicBezTo>
                  <a:cubicBezTo>
                    <a:pt x="1179" y="85"/>
                    <a:pt x="1207" y="57"/>
                    <a:pt x="1207" y="29"/>
                  </a:cubicBezTo>
                  <a:cubicBezTo>
                    <a:pt x="1235" y="29"/>
                    <a:pt x="1263" y="29"/>
                    <a:pt x="1292" y="29"/>
                  </a:cubicBezTo>
                  <a:cubicBezTo>
                    <a:pt x="1320" y="29"/>
                    <a:pt x="1348" y="1"/>
                    <a:pt x="1376" y="29"/>
                  </a:cubicBezTo>
                  <a:cubicBezTo>
                    <a:pt x="1432" y="169"/>
                    <a:pt x="1376" y="282"/>
                    <a:pt x="1348" y="366"/>
                  </a:cubicBezTo>
                  <a:cubicBezTo>
                    <a:pt x="1235" y="562"/>
                    <a:pt x="1348" y="590"/>
                    <a:pt x="1488" y="647"/>
                  </a:cubicBezTo>
                  <a:cubicBezTo>
                    <a:pt x="1516" y="675"/>
                    <a:pt x="1572" y="703"/>
                    <a:pt x="1600" y="731"/>
                  </a:cubicBezTo>
                  <a:cubicBezTo>
                    <a:pt x="1741" y="927"/>
                    <a:pt x="1685" y="1152"/>
                    <a:pt x="1628" y="1348"/>
                  </a:cubicBezTo>
                  <a:cubicBezTo>
                    <a:pt x="1600" y="1433"/>
                    <a:pt x="1572" y="1489"/>
                    <a:pt x="1685" y="1517"/>
                  </a:cubicBezTo>
                  <a:cubicBezTo>
                    <a:pt x="1685" y="1545"/>
                    <a:pt x="1713" y="1573"/>
                    <a:pt x="1713" y="1601"/>
                  </a:cubicBezTo>
                  <a:cubicBezTo>
                    <a:pt x="1769" y="1854"/>
                    <a:pt x="1853" y="1966"/>
                    <a:pt x="2106" y="1770"/>
                  </a:cubicBezTo>
                  <a:cubicBezTo>
                    <a:pt x="2274" y="1629"/>
                    <a:pt x="2667" y="1713"/>
                    <a:pt x="2779" y="1882"/>
                  </a:cubicBezTo>
                  <a:cubicBezTo>
                    <a:pt x="2948" y="2078"/>
                    <a:pt x="2920" y="2247"/>
                    <a:pt x="2751" y="2415"/>
                  </a:cubicBezTo>
                  <a:cubicBezTo>
                    <a:pt x="2639" y="2528"/>
                    <a:pt x="2499" y="2556"/>
                    <a:pt x="2415" y="2359"/>
                  </a:cubicBezTo>
                  <a:cubicBezTo>
                    <a:pt x="2471" y="2612"/>
                    <a:pt x="2527" y="2836"/>
                    <a:pt x="2274" y="2977"/>
                  </a:cubicBezTo>
                  <a:cubicBezTo>
                    <a:pt x="2471" y="3201"/>
                    <a:pt x="2751" y="3286"/>
                    <a:pt x="3032" y="3314"/>
                  </a:cubicBezTo>
                  <a:cubicBezTo>
                    <a:pt x="3481" y="3314"/>
                    <a:pt x="3509" y="3426"/>
                    <a:pt x="3285" y="3819"/>
                  </a:cubicBezTo>
                  <a:cubicBezTo>
                    <a:pt x="3397" y="3735"/>
                    <a:pt x="3425" y="3622"/>
                    <a:pt x="3537" y="3566"/>
                  </a:cubicBezTo>
                  <a:cubicBezTo>
                    <a:pt x="3734" y="3454"/>
                    <a:pt x="3902" y="3763"/>
                    <a:pt x="4127" y="3651"/>
                  </a:cubicBezTo>
                  <a:cubicBezTo>
                    <a:pt x="4155" y="3622"/>
                    <a:pt x="4183" y="3622"/>
                    <a:pt x="4211" y="3622"/>
                  </a:cubicBezTo>
                  <a:cubicBezTo>
                    <a:pt x="4239" y="3622"/>
                    <a:pt x="4239" y="3622"/>
                    <a:pt x="4267" y="3622"/>
                  </a:cubicBezTo>
                  <a:cubicBezTo>
                    <a:pt x="4324" y="3651"/>
                    <a:pt x="4380" y="3679"/>
                    <a:pt x="4464" y="3707"/>
                  </a:cubicBezTo>
                  <a:cubicBezTo>
                    <a:pt x="4576" y="3735"/>
                    <a:pt x="4576" y="3791"/>
                    <a:pt x="4548" y="3903"/>
                  </a:cubicBezTo>
                  <a:cubicBezTo>
                    <a:pt x="4492" y="4100"/>
                    <a:pt x="4604" y="4296"/>
                    <a:pt x="4604" y="4493"/>
                  </a:cubicBezTo>
                  <a:cubicBezTo>
                    <a:pt x="4604" y="4549"/>
                    <a:pt x="4604" y="4633"/>
                    <a:pt x="4689" y="4605"/>
                  </a:cubicBezTo>
                  <a:cubicBezTo>
                    <a:pt x="4717" y="4605"/>
                    <a:pt x="4773" y="4577"/>
                    <a:pt x="4801" y="4549"/>
                  </a:cubicBezTo>
                  <a:cubicBezTo>
                    <a:pt x="4857" y="4521"/>
                    <a:pt x="4857" y="4493"/>
                    <a:pt x="4885" y="4437"/>
                  </a:cubicBezTo>
                  <a:cubicBezTo>
                    <a:pt x="4997" y="4156"/>
                    <a:pt x="5025" y="4128"/>
                    <a:pt x="5278" y="4296"/>
                  </a:cubicBezTo>
                  <a:cubicBezTo>
                    <a:pt x="5475" y="4437"/>
                    <a:pt x="5559" y="4409"/>
                    <a:pt x="5643" y="4184"/>
                  </a:cubicBezTo>
                  <a:cubicBezTo>
                    <a:pt x="5699" y="4072"/>
                    <a:pt x="5699" y="3959"/>
                    <a:pt x="5531" y="3959"/>
                  </a:cubicBezTo>
                  <a:cubicBezTo>
                    <a:pt x="5390" y="3959"/>
                    <a:pt x="5390" y="3875"/>
                    <a:pt x="5362" y="3791"/>
                  </a:cubicBezTo>
                  <a:cubicBezTo>
                    <a:pt x="5362" y="3763"/>
                    <a:pt x="5362" y="3763"/>
                    <a:pt x="5362" y="3735"/>
                  </a:cubicBezTo>
                  <a:cubicBezTo>
                    <a:pt x="5362" y="3735"/>
                    <a:pt x="5362" y="3707"/>
                    <a:pt x="5390" y="3707"/>
                  </a:cubicBezTo>
                  <a:cubicBezTo>
                    <a:pt x="5418" y="3735"/>
                    <a:pt x="5475" y="3735"/>
                    <a:pt x="5475" y="3763"/>
                  </a:cubicBezTo>
                  <a:cubicBezTo>
                    <a:pt x="5475" y="3847"/>
                    <a:pt x="5559" y="3875"/>
                    <a:pt x="5643" y="3847"/>
                  </a:cubicBezTo>
                  <a:cubicBezTo>
                    <a:pt x="5755" y="3819"/>
                    <a:pt x="5699" y="3763"/>
                    <a:pt x="5671" y="3679"/>
                  </a:cubicBezTo>
                  <a:cubicBezTo>
                    <a:pt x="5671" y="3651"/>
                    <a:pt x="5671" y="3594"/>
                    <a:pt x="5727" y="3594"/>
                  </a:cubicBezTo>
                  <a:cubicBezTo>
                    <a:pt x="5755" y="3594"/>
                    <a:pt x="5812" y="3622"/>
                    <a:pt x="5840" y="3651"/>
                  </a:cubicBezTo>
                  <a:cubicBezTo>
                    <a:pt x="5868" y="3679"/>
                    <a:pt x="5868" y="3735"/>
                    <a:pt x="5868" y="3791"/>
                  </a:cubicBezTo>
                  <a:cubicBezTo>
                    <a:pt x="5812" y="4016"/>
                    <a:pt x="5924" y="4240"/>
                    <a:pt x="5952" y="4465"/>
                  </a:cubicBezTo>
                  <a:cubicBezTo>
                    <a:pt x="6148" y="4465"/>
                    <a:pt x="6289" y="4549"/>
                    <a:pt x="6177" y="4774"/>
                  </a:cubicBezTo>
                  <a:cubicBezTo>
                    <a:pt x="6148" y="4830"/>
                    <a:pt x="6177" y="4858"/>
                    <a:pt x="6205" y="4886"/>
                  </a:cubicBezTo>
                  <a:cubicBezTo>
                    <a:pt x="6261" y="4914"/>
                    <a:pt x="6317" y="4886"/>
                    <a:pt x="6345" y="4858"/>
                  </a:cubicBezTo>
                  <a:cubicBezTo>
                    <a:pt x="6401" y="4774"/>
                    <a:pt x="6457" y="4689"/>
                    <a:pt x="6513" y="4633"/>
                  </a:cubicBezTo>
                  <a:cubicBezTo>
                    <a:pt x="6541" y="4521"/>
                    <a:pt x="6598" y="4493"/>
                    <a:pt x="6710" y="4521"/>
                  </a:cubicBezTo>
                  <a:cubicBezTo>
                    <a:pt x="6822" y="4577"/>
                    <a:pt x="6738" y="4633"/>
                    <a:pt x="6682" y="4689"/>
                  </a:cubicBezTo>
                  <a:cubicBezTo>
                    <a:pt x="6682" y="4717"/>
                    <a:pt x="6654" y="4745"/>
                    <a:pt x="6710" y="4774"/>
                  </a:cubicBezTo>
                  <a:cubicBezTo>
                    <a:pt x="6963" y="4886"/>
                    <a:pt x="6822" y="5082"/>
                    <a:pt x="6794" y="5251"/>
                  </a:cubicBezTo>
                  <a:cubicBezTo>
                    <a:pt x="6794" y="5279"/>
                    <a:pt x="6766" y="5307"/>
                    <a:pt x="6766" y="5335"/>
                  </a:cubicBezTo>
                  <a:cubicBezTo>
                    <a:pt x="6738" y="5419"/>
                    <a:pt x="6850" y="5532"/>
                    <a:pt x="6682" y="5560"/>
                  </a:cubicBezTo>
                  <a:cubicBezTo>
                    <a:pt x="6570" y="5616"/>
                    <a:pt x="6457" y="5560"/>
                    <a:pt x="6345" y="5532"/>
                  </a:cubicBezTo>
                  <a:cubicBezTo>
                    <a:pt x="6261" y="5475"/>
                    <a:pt x="6289" y="5419"/>
                    <a:pt x="6289" y="5335"/>
                  </a:cubicBezTo>
                  <a:cubicBezTo>
                    <a:pt x="6345" y="5139"/>
                    <a:pt x="6205" y="5223"/>
                    <a:pt x="6120" y="525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70"/>
            <p:cNvSpPr/>
            <p:nvPr/>
          </p:nvSpPr>
          <p:spPr>
            <a:xfrm>
              <a:off x="4778200" y="593250"/>
              <a:ext cx="169875" cy="99000"/>
            </a:xfrm>
            <a:custGeom>
              <a:avLst/>
              <a:gdLst/>
              <a:ahLst/>
              <a:cxnLst/>
              <a:rect l="l" t="t" r="r" b="b"/>
              <a:pathLst>
                <a:path w="6795" h="3960" extrusionOk="0">
                  <a:moveTo>
                    <a:pt x="2892" y="618"/>
                  </a:moveTo>
                  <a:cubicBezTo>
                    <a:pt x="2892" y="590"/>
                    <a:pt x="2892" y="534"/>
                    <a:pt x="2892" y="506"/>
                  </a:cubicBezTo>
                  <a:cubicBezTo>
                    <a:pt x="2920" y="478"/>
                    <a:pt x="2948" y="450"/>
                    <a:pt x="2976" y="478"/>
                  </a:cubicBezTo>
                  <a:cubicBezTo>
                    <a:pt x="3061" y="478"/>
                    <a:pt x="3145" y="422"/>
                    <a:pt x="3229" y="394"/>
                  </a:cubicBezTo>
                  <a:cubicBezTo>
                    <a:pt x="3313" y="366"/>
                    <a:pt x="3398" y="366"/>
                    <a:pt x="3454" y="450"/>
                  </a:cubicBezTo>
                  <a:cubicBezTo>
                    <a:pt x="3482" y="562"/>
                    <a:pt x="3538" y="647"/>
                    <a:pt x="3369" y="703"/>
                  </a:cubicBezTo>
                  <a:cubicBezTo>
                    <a:pt x="3341" y="703"/>
                    <a:pt x="3341" y="675"/>
                    <a:pt x="3313" y="675"/>
                  </a:cubicBezTo>
                  <a:cubicBezTo>
                    <a:pt x="3313" y="703"/>
                    <a:pt x="3341" y="675"/>
                    <a:pt x="3369" y="703"/>
                  </a:cubicBezTo>
                  <a:cubicBezTo>
                    <a:pt x="3706" y="787"/>
                    <a:pt x="4015" y="759"/>
                    <a:pt x="4296" y="534"/>
                  </a:cubicBezTo>
                  <a:cubicBezTo>
                    <a:pt x="4352" y="478"/>
                    <a:pt x="4464" y="506"/>
                    <a:pt x="4464" y="562"/>
                  </a:cubicBezTo>
                  <a:cubicBezTo>
                    <a:pt x="4464" y="899"/>
                    <a:pt x="4717" y="843"/>
                    <a:pt x="4914" y="871"/>
                  </a:cubicBezTo>
                  <a:cubicBezTo>
                    <a:pt x="4998" y="871"/>
                    <a:pt x="5082" y="899"/>
                    <a:pt x="5138" y="955"/>
                  </a:cubicBezTo>
                  <a:cubicBezTo>
                    <a:pt x="5279" y="1124"/>
                    <a:pt x="5335" y="1292"/>
                    <a:pt x="5644" y="1180"/>
                  </a:cubicBezTo>
                  <a:cubicBezTo>
                    <a:pt x="5868" y="1096"/>
                    <a:pt x="6065" y="1068"/>
                    <a:pt x="6177" y="843"/>
                  </a:cubicBezTo>
                  <a:cubicBezTo>
                    <a:pt x="6233" y="759"/>
                    <a:pt x="6317" y="675"/>
                    <a:pt x="6430" y="731"/>
                  </a:cubicBezTo>
                  <a:cubicBezTo>
                    <a:pt x="6542" y="843"/>
                    <a:pt x="6738" y="899"/>
                    <a:pt x="6710" y="1096"/>
                  </a:cubicBezTo>
                  <a:cubicBezTo>
                    <a:pt x="6682" y="1208"/>
                    <a:pt x="6682" y="1320"/>
                    <a:pt x="6598" y="1433"/>
                  </a:cubicBezTo>
                  <a:cubicBezTo>
                    <a:pt x="6570" y="1461"/>
                    <a:pt x="6486" y="1517"/>
                    <a:pt x="6542" y="1573"/>
                  </a:cubicBezTo>
                  <a:cubicBezTo>
                    <a:pt x="6795" y="1826"/>
                    <a:pt x="6598" y="2191"/>
                    <a:pt x="6766" y="2471"/>
                  </a:cubicBezTo>
                  <a:cubicBezTo>
                    <a:pt x="6795" y="2612"/>
                    <a:pt x="6766" y="2724"/>
                    <a:pt x="6598" y="2724"/>
                  </a:cubicBezTo>
                  <a:cubicBezTo>
                    <a:pt x="6430" y="2724"/>
                    <a:pt x="6317" y="2640"/>
                    <a:pt x="6261" y="2471"/>
                  </a:cubicBezTo>
                  <a:cubicBezTo>
                    <a:pt x="6233" y="2331"/>
                    <a:pt x="6261" y="2191"/>
                    <a:pt x="6093" y="2106"/>
                  </a:cubicBezTo>
                  <a:cubicBezTo>
                    <a:pt x="6233" y="2247"/>
                    <a:pt x="6289" y="2387"/>
                    <a:pt x="6037" y="2415"/>
                  </a:cubicBezTo>
                  <a:cubicBezTo>
                    <a:pt x="5840" y="2443"/>
                    <a:pt x="5728" y="2528"/>
                    <a:pt x="5615" y="2696"/>
                  </a:cubicBezTo>
                  <a:cubicBezTo>
                    <a:pt x="5475" y="2893"/>
                    <a:pt x="5279" y="2893"/>
                    <a:pt x="5222" y="2640"/>
                  </a:cubicBezTo>
                  <a:cubicBezTo>
                    <a:pt x="5166" y="2387"/>
                    <a:pt x="5054" y="2387"/>
                    <a:pt x="4857" y="2443"/>
                  </a:cubicBezTo>
                  <a:cubicBezTo>
                    <a:pt x="4633" y="2499"/>
                    <a:pt x="4577" y="2415"/>
                    <a:pt x="4464" y="2135"/>
                  </a:cubicBezTo>
                  <a:cubicBezTo>
                    <a:pt x="4268" y="2191"/>
                    <a:pt x="4240" y="2556"/>
                    <a:pt x="3931" y="2443"/>
                  </a:cubicBezTo>
                  <a:cubicBezTo>
                    <a:pt x="3931" y="2471"/>
                    <a:pt x="3959" y="2471"/>
                    <a:pt x="3987" y="2471"/>
                  </a:cubicBezTo>
                  <a:cubicBezTo>
                    <a:pt x="4015" y="2499"/>
                    <a:pt x="4043" y="2499"/>
                    <a:pt x="4043" y="2499"/>
                  </a:cubicBezTo>
                  <a:cubicBezTo>
                    <a:pt x="4071" y="2528"/>
                    <a:pt x="4099" y="2528"/>
                    <a:pt x="4127" y="2556"/>
                  </a:cubicBezTo>
                  <a:cubicBezTo>
                    <a:pt x="4296" y="2724"/>
                    <a:pt x="4380" y="2893"/>
                    <a:pt x="4268" y="3145"/>
                  </a:cubicBezTo>
                  <a:cubicBezTo>
                    <a:pt x="4268" y="3145"/>
                    <a:pt x="4268" y="3173"/>
                    <a:pt x="4268" y="3201"/>
                  </a:cubicBezTo>
                  <a:cubicBezTo>
                    <a:pt x="4296" y="3173"/>
                    <a:pt x="4296" y="3173"/>
                    <a:pt x="4324" y="3173"/>
                  </a:cubicBezTo>
                  <a:cubicBezTo>
                    <a:pt x="4380" y="3145"/>
                    <a:pt x="4408" y="3145"/>
                    <a:pt x="4464" y="3145"/>
                  </a:cubicBezTo>
                  <a:cubicBezTo>
                    <a:pt x="4605" y="3117"/>
                    <a:pt x="4717" y="3145"/>
                    <a:pt x="4773" y="3286"/>
                  </a:cubicBezTo>
                  <a:cubicBezTo>
                    <a:pt x="4829" y="3370"/>
                    <a:pt x="4801" y="3454"/>
                    <a:pt x="4745" y="3538"/>
                  </a:cubicBezTo>
                  <a:cubicBezTo>
                    <a:pt x="4633" y="3622"/>
                    <a:pt x="4521" y="3679"/>
                    <a:pt x="4408" y="3538"/>
                  </a:cubicBezTo>
                  <a:cubicBezTo>
                    <a:pt x="4240" y="3651"/>
                    <a:pt x="3987" y="3538"/>
                    <a:pt x="3847" y="3707"/>
                  </a:cubicBezTo>
                  <a:cubicBezTo>
                    <a:pt x="3791" y="3791"/>
                    <a:pt x="3706" y="3847"/>
                    <a:pt x="3622" y="3875"/>
                  </a:cubicBezTo>
                  <a:cubicBezTo>
                    <a:pt x="3538" y="3903"/>
                    <a:pt x="3454" y="3959"/>
                    <a:pt x="3398" y="3875"/>
                  </a:cubicBezTo>
                  <a:cubicBezTo>
                    <a:pt x="3341" y="3791"/>
                    <a:pt x="3398" y="3707"/>
                    <a:pt x="3426" y="3622"/>
                  </a:cubicBezTo>
                  <a:cubicBezTo>
                    <a:pt x="3369" y="3819"/>
                    <a:pt x="3229" y="3819"/>
                    <a:pt x="3089" y="3735"/>
                  </a:cubicBezTo>
                  <a:cubicBezTo>
                    <a:pt x="2920" y="3651"/>
                    <a:pt x="3061" y="3510"/>
                    <a:pt x="3061" y="3426"/>
                  </a:cubicBezTo>
                  <a:cubicBezTo>
                    <a:pt x="2976" y="3005"/>
                    <a:pt x="3369" y="2780"/>
                    <a:pt x="3398" y="2415"/>
                  </a:cubicBezTo>
                  <a:cubicBezTo>
                    <a:pt x="3398" y="2275"/>
                    <a:pt x="3538" y="2163"/>
                    <a:pt x="3622" y="2022"/>
                  </a:cubicBezTo>
                  <a:cubicBezTo>
                    <a:pt x="3706" y="1938"/>
                    <a:pt x="3959" y="1994"/>
                    <a:pt x="3875" y="1713"/>
                  </a:cubicBezTo>
                  <a:cubicBezTo>
                    <a:pt x="3875" y="1657"/>
                    <a:pt x="4043" y="1601"/>
                    <a:pt x="4127" y="1657"/>
                  </a:cubicBezTo>
                  <a:cubicBezTo>
                    <a:pt x="4324" y="1798"/>
                    <a:pt x="4380" y="1657"/>
                    <a:pt x="4464" y="1489"/>
                  </a:cubicBezTo>
                  <a:cubicBezTo>
                    <a:pt x="4352" y="1489"/>
                    <a:pt x="4268" y="1461"/>
                    <a:pt x="4212" y="1348"/>
                  </a:cubicBezTo>
                  <a:cubicBezTo>
                    <a:pt x="4043" y="1124"/>
                    <a:pt x="3959" y="1124"/>
                    <a:pt x="3875" y="1376"/>
                  </a:cubicBezTo>
                  <a:cubicBezTo>
                    <a:pt x="3819" y="1657"/>
                    <a:pt x="3706" y="1685"/>
                    <a:pt x="3538" y="1545"/>
                  </a:cubicBezTo>
                  <a:cubicBezTo>
                    <a:pt x="3369" y="2275"/>
                    <a:pt x="2752" y="2443"/>
                    <a:pt x="2078" y="2612"/>
                  </a:cubicBezTo>
                  <a:cubicBezTo>
                    <a:pt x="2471" y="2780"/>
                    <a:pt x="2359" y="3033"/>
                    <a:pt x="2218" y="3201"/>
                  </a:cubicBezTo>
                  <a:cubicBezTo>
                    <a:pt x="1994" y="3454"/>
                    <a:pt x="1769" y="3089"/>
                    <a:pt x="1517" y="3089"/>
                  </a:cubicBezTo>
                  <a:cubicBezTo>
                    <a:pt x="1488" y="3145"/>
                    <a:pt x="1517" y="3229"/>
                    <a:pt x="1460" y="3286"/>
                  </a:cubicBezTo>
                  <a:cubicBezTo>
                    <a:pt x="1376" y="3426"/>
                    <a:pt x="1264" y="3454"/>
                    <a:pt x="1180" y="3314"/>
                  </a:cubicBezTo>
                  <a:cubicBezTo>
                    <a:pt x="1067" y="3061"/>
                    <a:pt x="927" y="2836"/>
                    <a:pt x="815" y="2584"/>
                  </a:cubicBezTo>
                  <a:cubicBezTo>
                    <a:pt x="730" y="2359"/>
                    <a:pt x="899" y="2163"/>
                    <a:pt x="1067" y="2106"/>
                  </a:cubicBezTo>
                  <a:cubicBezTo>
                    <a:pt x="1320" y="1994"/>
                    <a:pt x="1152" y="1910"/>
                    <a:pt x="1095" y="1798"/>
                  </a:cubicBezTo>
                  <a:cubicBezTo>
                    <a:pt x="899" y="2078"/>
                    <a:pt x="590" y="2050"/>
                    <a:pt x="337" y="2106"/>
                  </a:cubicBezTo>
                  <a:cubicBezTo>
                    <a:pt x="225" y="2106"/>
                    <a:pt x="113" y="2078"/>
                    <a:pt x="57" y="1994"/>
                  </a:cubicBezTo>
                  <a:cubicBezTo>
                    <a:pt x="0" y="1882"/>
                    <a:pt x="113" y="1854"/>
                    <a:pt x="141" y="1798"/>
                  </a:cubicBezTo>
                  <a:cubicBezTo>
                    <a:pt x="253" y="1741"/>
                    <a:pt x="281" y="1601"/>
                    <a:pt x="365" y="1517"/>
                  </a:cubicBezTo>
                  <a:cubicBezTo>
                    <a:pt x="674" y="1180"/>
                    <a:pt x="674" y="1096"/>
                    <a:pt x="422" y="731"/>
                  </a:cubicBezTo>
                  <a:cubicBezTo>
                    <a:pt x="365" y="618"/>
                    <a:pt x="281" y="506"/>
                    <a:pt x="337" y="366"/>
                  </a:cubicBezTo>
                  <a:cubicBezTo>
                    <a:pt x="590" y="113"/>
                    <a:pt x="983" y="225"/>
                    <a:pt x="1264" y="29"/>
                  </a:cubicBezTo>
                  <a:cubicBezTo>
                    <a:pt x="1292" y="1"/>
                    <a:pt x="1348" y="1"/>
                    <a:pt x="1376" y="57"/>
                  </a:cubicBezTo>
                  <a:cubicBezTo>
                    <a:pt x="1404" y="113"/>
                    <a:pt x="1404" y="141"/>
                    <a:pt x="1376" y="197"/>
                  </a:cubicBezTo>
                  <a:cubicBezTo>
                    <a:pt x="1264" y="310"/>
                    <a:pt x="1152" y="394"/>
                    <a:pt x="983" y="450"/>
                  </a:cubicBezTo>
                  <a:cubicBezTo>
                    <a:pt x="1208" y="731"/>
                    <a:pt x="1573" y="618"/>
                    <a:pt x="1825" y="731"/>
                  </a:cubicBezTo>
                  <a:cubicBezTo>
                    <a:pt x="1994" y="815"/>
                    <a:pt x="2106" y="871"/>
                    <a:pt x="2050" y="1068"/>
                  </a:cubicBezTo>
                  <a:cubicBezTo>
                    <a:pt x="2050" y="1096"/>
                    <a:pt x="2106" y="1040"/>
                    <a:pt x="2050" y="1068"/>
                  </a:cubicBezTo>
                  <a:cubicBezTo>
                    <a:pt x="2106" y="787"/>
                    <a:pt x="2303" y="787"/>
                    <a:pt x="2499" y="787"/>
                  </a:cubicBezTo>
                  <a:cubicBezTo>
                    <a:pt x="2527" y="787"/>
                    <a:pt x="2555" y="787"/>
                    <a:pt x="2583" y="815"/>
                  </a:cubicBezTo>
                  <a:lnTo>
                    <a:pt x="2583" y="815"/>
                  </a:lnTo>
                  <a:cubicBezTo>
                    <a:pt x="2611" y="843"/>
                    <a:pt x="2611" y="871"/>
                    <a:pt x="2640" y="899"/>
                  </a:cubicBezTo>
                  <a:lnTo>
                    <a:pt x="2640" y="899"/>
                  </a:lnTo>
                  <a:cubicBezTo>
                    <a:pt x="2696" y="955"/>
                    <a:pt x="2752" y="927"/>
                    <a:pt x="2808" y="955"/>
                  </a:cubicBezTo>
                  <a:cubicBezTo>
                    <a:pt x="2948" y="899"/>
                    <a:pt x="2836" y="787"/>
                    <a:pt x="2864" y="703"/>
                  </a:cubicBezTo>
                  <a:cubicBezTo>
                    <a:pt x="2836" y="675"/>
                    <a:pt x="2864" y="647"/>
                    <a:pt x="2892" y="61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70"/>
            <p:cNvSpPr/>
            <p:nvPr/>
          </p:nvSpPr>
          <p:spPr>
            <a:xfrm>
              <a:off x="4646950" y="588350"/>
              <a:ext cx="129875" cy="148125"/>
            </a:xfrm>
            <a:custGeom>
              <a:avLst/>
              <a:gdLst/>
              <a:ahLst/>
              <a:cxnLst/>
              <a:rect l="l" t="t" r="r" b="b"/>
              <a:pathLst>
                <a:path w="5195" h="5925" extrusionOk="0">
                  <a:moveTo>
                    <a:pt x="422" y="4268"/>
                  </a:moveTo>
                  <a:cubicBezTo>
                    <a:pt x="506" y="4268"/>
                    <a:pt x="618" y="4296"/>
                    <a:pt x="702" y="4296"/>
                  </a:cubicBezTo>
                  <a:cubicBezTo>
                    <a:pt x="787" y="4212"/>
                    <a:pt x="899" y="4324"/>
                    <a:pt x="983" y="4240"/>
                  </a:cubicBezTo>
                  <a:cubicBezTo>
                    <a:pt x="1067" y="4240"/>
                    <a:pt x="1124" y="4240"/>
                    <a:pt x="1208" y="4268"/>
                  </a:cubicBezTo>
                  <a:cubicBezTo>
                    <a:pt x="1292" y="4183"/>
                    <a:pt x="1404" y="4268"/>
                    <a:pt x="1488" y="4212"/>
                  </a:cubicBezTo>
                  <a:cubicBezTo>
                    <a:pt x="1517" y="4212"/>
                    <a:pt x="1517" y="4212"/>
                    <a:pt x="1545" y="4212"/>
                  </a:cubicBezTo>
                  <a:cubicBezTo>
                    <a:pt x="1629" y="4155"/>
                    <a:pt x="1713" y="4212"/>
                    <a:pt x="1769" y="4155"/>
                  </a:cubicBezTo>
                  <a:cubicBezTo>
                    <a:pt x="1825" y="4155"/>
                    <a:pt x="1853" y="4155"/>
                    <a:pt x="1910" y="4155"/>
                  </a:cubicBezTo>
                  <a:cubicBezTo>
                    <a:pt x="1938" y="4127"/>
                    <a:pt x="2022" y="4127"/>
                    <a:pt x="1994" y="4043"/>
                  </a:cubicBezTo>
                  <a:cubicBezTo>
                    <a:pt x="1994" y="4015"/>
                    <a:pt x="1994" y="3987"/>
                    <a:pt x="1994" y="3959"/>
                  </a:cubicBezTo>
                  <a:cubicBezTo>
                    <a:pt x="1966" y="3931"/>
                    <a:pt x="1966" y="3847"/>
                    <a:pt x="1938" y="3818"/>
                  </a:cubicBezTo>
                  <a:cubicBezTo>
                    <a:pt x="1938" y="3790"/>
                    <a:pt x="1938" y="3762"/>
                    <a:pt x="1938" y="3734"/>
                  </a:cubicBezTo>
                  <a:cubicBezTo>
                    <a:pt x="1910" y="3706"/>
                    <a:pt x="1910" y="3650"/>
                    <a:pt x="1882" y="3594"/>
                  </a:cubicBezTo>
                  <a:cubicBezTo>
                    <a:pt x="1882" y="3566"/>
                    <a:pt x="1882" y="3566"/>
                    <a:pt x="1882" y="3538"/>
                  </a:cubicBezTo>
                  <a:cubicBezTo>
                    <a:pt x="1853" y="3510"/>
                    <a:pt x="1853" y="3482"/>
                    <a:pt x="1825" y="3454"/>
                  </a:cubicBezTo>
                  <a:cubicBezTo>
                    <a:pt x="1825" y="3425"/>
                    <a:pt x="1825" y="3425"/>
                    <a:pt x="1825" y="3397"/>
                  </a:cubicBezTo>
                  <a:cubicBezTo>
                    <a:pt x="1797" y="3341"/>
                    <a:pt x="1797" y="3285"/>
                    <a:pt x="1769" y="3257"/>
                  </a:cubicBezTo>
                  <a:cubicBezTo>
                    <a:pt x="1769" y="3229"/>
                    <a:pt x="1769" y="3201"/>
                    <a:pt x="1769" y="3173"/>
                  </a:cubicBezTo>
                  <a:cubicBezTo>
                    <a:pt x="1741" y="3145"/>
                    <a:pt x="1741" y="3060"/>
                    <a:pt x="1713" y="3032"/>
                  </a:cubicBezTo>
                  <a:cubicBezTo>
                    <a:pt x="1713" y="2976"/>
                    <a:pt x="1713" y="2948"/>
                    <a:pt x="1713" y="2892"/>
                  </a:cubicBezTo>
                  <a:cubicBezTo>
                    <a:pt x="1685" y="2836"/>
                    <a:pt x="1713" y="2780"/>
                    <a:pt x="1657" y="2752"/>
                  </a:cubicBezTo>
                  <a:cubicBezTo>
                    <a:pt x="1685" y="2415"/>
                    <a:pt x="1713" y="2078"/>
                    <a:pt x="1741" y="1769"/>
                  </a:cubicBezTo>
                  <a:cubicBezTo>
                    <a:pt x="1825" y="1685"/>
                    <a:pt x="1741" y="1572"/>
                    <a:pt x="1825" y="1488"/>
                  </a:cubicBezTo>
                  <a:cubicBezTo>
                    <a:pt x="1825" y="1460"/>
                    <a:pt x="1825" y="1432"/>
                    <a:pt x="1825" y="1432"/>
                  </a:cubicBezTo>
                  <a:cubicBezTo>
                    <a:pt x="1882" y="1376"/>
                    <a:pt x="1853" y="1320"/>
                    <a:pt x="1910" y="1292"/>
                  </a:cubicBezTo>
                  <a:cubicBezTo>
                    <a:pt x="1910" y="1264"/>
                    <a:pt x="1910" y="1236"/>
                    <a:pt x="1910" y="1208"/>
                  </a:cubicBezTo>
                  <a:cubicBezTo>
                    <a:pt x="1966" y="1179"/>
                    <a:pt x="1938" y="1123"/>
                    <a:pt x="1994" y="1067"/>
                  </a:cubicBezTo>
                  <a:cubicBezTo>
                    <a:pt x="1994" y="1067"/>
                    <a:pt x="1994" y="1039"/>
                    <a:pt x="1994" y="1011"/>
                  </a:cubicBezTo>
                  <a:cubicBezTo>
                    <a:pt x="2078" y="955"/>
                    <a:pt x="2022" y="871"/>
                    <a:pt x="2078" y="814"/>
                  </a:cubicBezTo>
                  <a:cubicBezTo>
                    <a:pt x="2078" y="786"/>
                    <a:pt x="2078" y="758"/>
                    <a:pt x="2078" y="730"/>
                  </a:cubicBezTo>
                  <a:cubicBezTo>
                    <a:pt x="2106" y="730"/>
                    <a:pt x="2134" y="702"/>
                    <a:pt x="2162" y="674"/>
                  </a:cubicBezTo>
                  <a:cubicBezTo>
                    <a:pt x="2162" y="646"/>
                    <a:pt x="2162" y="618"/>
                    <a:pt x="2162" y="590"/>
                  </a:cubicBezTo>
                  <a:cubicBezTo>
                    <a:pt x="2190" y="590"/>
                    <a:pt x="2218" y="562"/>
                    <a:pt x="2247" y="534"/>
                  </a:cubicBezTo>
                  <a:lnTo>
                    <a:pt x="2247" y="534"/>
                  </a:lnTo>
                  <a:cubicBezTo>
                    <a:pt x="2275" y="506"/>
                    <a:pt x="2303" y="506"/>
                    <a:pt x="2331" y="478"/>
                  </a:cubicBezTo>
                  <a:cubicBezTo>
                    <a:pt x="2331" y="450"/>
                    <a:pt x="2331" y="421"/>
                    <a:pt x="2331" y="393"/>
                  </a:cubicBezTo>
                  <a:cubicBezTo>
                    <a:pt x="2359" y="393"/>
                    <a:pt x="2387" y="365"/>
                    <a:pt x="2415" y="337"/>
                  </a:cubicBezTo>
                  <a:lnTo>
                    <a:pt x="2415" y="337"/>
                  </a:lnTo>
                  <a:cubicBezTo>
                    <a:pt x="2415" y="309"/>
                    <a:pt x="2443" y="281"/>
                    <a:pt x="2471" y="281"/>
                  </a:cubicBezTo>
                  <a:lnTo>
                    <a:pt x="2471" y="281"/>
                  </a:lnTo>
                  <a:cubicBezTo>
                    <a:pt x="2499" y="253"/>
                    <a:pt x="2527" y="225"/>
                    <a:pt x="2555" y="197"/>
                  </a:cubicBezTo>
                  <a:lnTo>
                    <a:pt x="2555" y="197"/>
                  </a:lnTo>
                  <a:cubicBezTo>
                    <a:pt x="2583" y="197"/>
                    <a:pt x="2611" y="169"/>
                    <a:pt x="2640" y="141"/>
                  </a:cubicBezTo>
                  <a:lnTo>
                    <a:pt x="2640" y="141"/>
                  </a:lnTo>
                  <a:cubicBezTo>
                    <a:pt x="2640" y="113"/>
                    <a:pt x="2668" y="113"/>
                    <a:pt x="2696" y="85"/>
                  </a:cubicBezTo>
                  <a:lnTo>
                    <a:pt x="2696" y="85"/>
                  </a:lnTo>
                  <a:cubicBezTo>
                    <a:pt x="2724" y="56"/>
                    <a:pt x="2752" y="28"/>
                    <a:pt x="2780" y="0"/>
                  </a:cubicBezTo>
                  <a:cubicBezTo>
                    <a:pt x="2808" y="28"/>
                    <a:pt x="2836" y="28"/>
                    <a:pt x="2836" y="28"/>
                  </a:cubicBezTo>
                  <a:cubicBezTo>
                    <a:pt x="2864" y="0"/>
                    <a:pt x="2892" y="0"/>
                    <a:pt x="2920" y="28"/>
                  </a:cubicBezTo>
                  <a:cubicBezTo>
                    <a:pt x="2948" y="197"/>
                    <a:pt x="3061" y="337"/>
                    <a:pt x="3201" y="478"/>
                  </a:cubicBezTo>
                  <a:cubicBezTo>
                    <a:pt x="3201" y="730"/>
                    <a:pt x="3257" y="983"/>
                    <a:pt x="3061" y="1179"/>
                  </a:cubicBezTo>
                  <a:cubicBezTo>
                    <a:pt x="2976" y="1236"/>
                    <a:pt x="3033" y="1348"/>
                    <a:pt x="3117" y="1404"/>
                  </a:cubicBezTo>
                  <a:cubicBezTo>
                    <a:pt x="3117" y="1460"/>
                    <a:pt x="3145" y="1376"/>
                    <a:pt x="3117" y="1404"/>
                  </a:cubicBezTo>
                  <a:cubicBezTo>
                    <a:pt x="3117" y="1404"/>
                    <a:pt x="3089" y="1376"/>
                    <a:pt x="3089" y="1348"/>
                  </a:cubicBezTo>
                  <a:cubicBezTo>
                    <a:pt x="3033" y="1151"/>
                    <a:pt x="3313" y="1067"/>
                    <a:pt x="3229" y="871"/>
                  </a:cubicBezTo>
                  <a:cubicBezTo>
                    <a:pt x="3229" y="843"/>
                    <a:pt x="3257" y="814"/>
                    <a:pt x="3257" y="786"/>
                  </a:cubicBezTo>
                  <a:cubicBezTo>
                    <a:pt x="3426" y="506"/>
                    <a:pt x="3566" y="506"/>
                    <a:pt x="3706" y="758"/>
                  </a:cubicBezTo>
                  <a:cubicBezTo>
                    <a:pt x="3791" y="871"/>
                    <a:pt x="3847" y="1011"/>
                    <a:pt x="3875" y="1151"/>
                  </a:cubicBezTo>
                  <a:cubicBezTo>
                    <a:pt x="4043" y="1039"/>
                    <a:pt x="4128" y="786"/>
                    <a:pt x="4380" y="955"/>
                  </a:cubicBezTo>
                  <a:cubicBezTo>
                    <a:pt x="4408" y="955"/>
                    <a:pt x="4408" y="983"/>
                    <a:pt x="4408" y="983"/>
                  </a:cubicBezTo>
                  <a:cubicBezTo>
                    <a:pt x="4464" y="871"/>
                    <a:pt x="4492" y="702"/>
                    <a:pt x="4661" y="786"/>
                  </a:cubicBezTo>
                  <a:cubicBezTo>
                    <a:pt x="4773" y="843"/>
                    <a:pt x="4717" y="1011"/>
                    <a:pt x="4801" y="1123"/>
                  </a:cubicBezTo>
                  <a:cubicBezTo>
                    <a:pt x="4829" y="1151"/>
                    <a:pt x="4857" y="1179"/>
                    <a:pt x="4886" y="1179"/>
                  </a:cubicBezTo>
                  <a:cubicBezTo>
                    <a:pt x="4970" y="1236"/>
                    <a:pt x="5194" y="1208"/>
                    <a:pt x="5166" y="1404"/>
                  </a:cubicBezTo>
                  <a:cubicBezTo>
                    <a:pt x="5138" y="1572"/>
                    <a:pt x="4942" y="1685"/>
                    <a:pt x="4829" y="1797"/>
                  </a:cubicBezTo>
                  <a:cubicBezTo>
                    <a:pt x="4773" y="1825"/>
                    <a:pt x="4661" y="1825"/>
                    <a:pt x="4633" y="1769"/>
                  </a:cubicBezTo>
                  <a:cubicBezTo>
                    <a:pt x="4549" y="1572"/>
                    <a:pt x="4324" y="1488"/>
                    <a:pt x="4184" y="1348"/>
                  </a:cubicBezTo>
                  <a:cubicBezTo>
                    <a:pt x="4184" y="1488"/>
                    <a:pt x="4184" y="1629"/>
                    <a:pt x="4212" y="1769"/>
                  </a:cubicBezTo>
                  <a:cubicBezTo>
                    <a:pt x="4240" y="1853"/>
                    <a:pt x="4240" y="1937"/>
                    <a:pt x="4128" y="1966"/>
                  </a:cubicBezTo>
                  <a:cubicBezTo>
                    <a:pt x="4099" y="1966"/>
                    <a:pt x="4071" y="1966"/>
                    <a:pt x="4043" y="1937"/>
                  </a:cubicBezTo>
                  <a:cubicBezTo>
                    <a:pt x="4015" y="1966"/>
                    <a:pt x="4099" y="1966"/>
                    <a:pt x="4099" y="1994"/>
                  </a:cubicBezTo>
                  <a:cubicBezTo>
                    <a:pt x="4156" y="2106"/>
                    <a:pt x="4240" y="2190"/>
                    <a:pt x="4184" y="2331"/>
                  </a:cubicBezTo>
                  <a:cubicBezTo>
                    <a:pt x="4128" y="2415"/>
                    <a:pt x="4071" y="2387"/>
                    <a:pt x="3987" y="2387"/>
                  </a:cubicBezTo>
                  <a:cubicBezTo>
                    <a:pt x="3791" y="2387"/>
                    <a:pt x="3791" y="2218"/>
                    <a:pt x="3763" y="2050"/>
                  </a:cubicBezTo>
                  <a:cubicBezTo>
                    <a:pt x="3678" y="2134"/>
                    <a:pt x="3678" y="2218"/>
                    <a:pt x="3622" y="2274"/>
                  </a:cubicBezTo>
                  <a:cubicBezTo>
                    <a:pt x="3426" y="2443"/>
                    <a:pt x="3201" y="2359"/>
                    <a:pt x="3033" y="2218"/>
                  </a:cubicBezTo>
                  <a:cubicBezTo>
                    <a:pt x="2864" y="2078"/>
                    <a:pt x="2836" y="2190"/>
                    <a:pt x="2808" y="2302"/>
                  </a:cubicBezTo>
                  <a:cubicBezTo>
                    <a:pt x="2780" y="2331"/>
                    <a:pt x="2780" y="2359"/>
                    <a:pt x="2752" y="2387"/>
                  </a:cubicBezTo>
                  <a:cubicBezTo>
                    <a:pt x="2583" y="2639"/>
                    <a:pt x="2471" y="2331"/>
                    <a:pt x="2303" y="2331"/>
                  </a:cubicBezTo>
                  <a:cubicBezTo>
                    <a:pt x="2218" y="2471"/>
                    <a:pt x="2303" y="2808"/>
                    <a:pt x="1966" y="2752"/>
                  </a:cubicBezTo>
                  <a:cubicBezTo>
                    <a:pt x="2050" y="3145"/>
                    <a:pt x="2387" y="3397"/>
                    <a:pt x="2583" y="3706"/>
                  </a:cubicBezTo>
                  <a:cubicBezTo>
                    <a:pt x="2583" y="3706"/>
                    <a:pt x="2611" y="3482"/>
                    <a:pt x="2752" y="3650"/>
                  </a:cubicBezTo>
                  <a:cubicBezTo>
                    <a:pt x="2836" y="3762"/>
                    <a:pt x="2836" y="3959"/>
                    <a:pt x="2696" y="4099"/>
                  </a:cubicBezTo>
                  <a:cubicBezTo>
                    <a:pt x="2611" y="4183"/>
                    <a:pt x="2499" y="4183"/>
                    <a:pt x="2387" y="4296"/>
                  </a:cubicBezTo>
                  <a:cubicBezTo>
                    <a:pt x="2583" y="4380"/>
                    <a:pt x="2555" y="4745"/>
                    <a:pt x="2892" y="4717"/>
                  </a:cubicBezTo>
                  <a:cubicBezTo>
                    <a:pt x="2611" y="4548"/>
                    <a:pt x="2583" y="4380"/>
                    <a:pt x="2808" y="4127"/>
                  </a:cubicBezTo>
                  <a:cubicBezTo>
                    <a:pt x="2920" y="3959"/>
                    <a:pt x="3061" y="3847"/>
                    <a:pt x="3061" y="3622"/>
                  </a:cubicBezTo>
                  <a:cubicBezTo>
                    <a:pt x="3061" y="3510"/>
                    <a:pt x="3201" y="3369"/>
                    <a:pt x="3369" y="3369"/>
                  </a:cubicBezTo>
                  <a:cubicBezTo>
                    <a:pt x="3510" y="3397"/>
                    <a:pt x="3650" y="3285"/>
                    <a:pt x="3819" y="3341"/>
                  </a:cubicBezTo>
                  <a:cubicBezTo>
                    <a:pt x="3510" y="3117"/>
                    <a:pt x="3566" y="2864"/>
                    <a:pt x="3959" y="2583"/>
                  </a:cubicBezTo>
                  <a:cubicBezTo>
                    <a:pt x="4015" y="2583"/>
                    <a:pt x="4099" y="2639"/>
                    <a:pt x="4099" y="2695"/>
                  </a:cubicBezTo>
                  <a:cubicBezTo>
                    <a:pt x="4099" y="3032"/>
                    <a:pt x="4352" y="3117"/>
                    <a:pt x="4549" y="3257"/>
                  </a:cubicBezTo>
                  <a:cubicBezTo>
                    <a:pt x="4577" y="3285"/>
                    <a:pt x="4605" y="3341"/>
                    <a:pt x="4577" y="3341"/>
                  </a:cubicBezTo>
                  <a:cubicBezTo>
                    <a:pt x="4324" y="3482"/>
                    <a:pt x="4184" y="3734"/>
                    <a:pt x="3903" y="3818"/>
                  </a:cubicBezTo>
                  <a:cubicBezTo>
                    <a:pt x="3931" y="3818"/>
                    <a:pt x="3931" y="3818"/>
                    <a:pt x="3931" y="3818"/>
                  </a:cubicBezTo>
                  <a:cubicBezTo>
                    <a:pt x="4071" y="3762"/>
                    <a:pt x="4212" y="3706"/>
                    <a:pt x="4352" y="3650"/>
                  </a:cubicBezTo>
                  <a:cubicBezTo>
                    <a:pt x="4492" y="3566"/>
                    <a:pt x="4605" y="3594"/>
                    <a:pt x="4717" y="3678"/>
                  </a:cubicBezTo>
                  <a:cubicBezTo>
                    <a:pt x="4829" y="3790"/>
                    <a:pt x="4773" y="3847"/>
                    <a:pt x="4661" y="3931"/>
                  </a:cubicBezTo>
                  <a:cubicBezTo>
                    <a:pt x="4633" y="3959"/>
                    <a:pt x="4689" y="4043"/>
                    <a:pt x="4717" y="4099"/>
                  </a:cubicBezTo>
                  <a:cubicBezTo>
                    <a:pt x="4745" y="4183"/>
                    <a:pt x="4773" y="4296"/>
                    <a:pt x="4661" y="4380"/>
                  </a:cubicBezTo>
                  <a:cubicBezTo>
                    <a:pt x="4577" y="4352"/>
                    <a:pt x="4549" y="4380"/>
                    <a:pt x="4605" y="4436"/>
                  </a:cubicBezTo>
                  <a:cubicBezTo>
                    <a:pt x="4408" y="4773"/>
                    <a:pt x="4128" y="4576"/>
                    <a:pt x="3931" y="4548"/>
                  </a:cubicBezTo>
                  <a:cubicBezTo>
                    <a:pt x="4071" y="4633"/>
                    <a:pt x="4352" y="4576"/>
                    <a:pt x="4408" y="4801"/>
                  </a:cubicBezTo>
                  <a:cubicBezTo>
                    <a:pt x="4464" y="4941"/>
                    <a:pt x="4380" y="5110"/>
                    <a:pt x="4212" y="5166"/>
                  </a:cubicBezTo>
                  <a:cubicBezTo>
                    <a:pt x="3931" y="5278"/>
                    <a:pt x="3931" y="5278"/>
                    <a:pt x="3734" y="5082"/>
                  </a:cubicBezTo>
                  <a:cubicBezTo>
                    <a:pt x="3763" y="5166"/>
                    <a:pt x="3791" y="5222"/>
                    <a:pt x="3847" y="5278"/>
                  </a:cubicBezTo>
                  <a:cubicBezTo>
                    <a:pt x="4184" y="5615"/>
                    <a:pt x="4184" y="5671"/>
                    <a:pt x="3734" y="5924"/>
                  </a:cubicBezTo>
                  <a:cubicBezTo>
                    <a:pt x="3734" y="5924"/>
                    <a:pt x="3706" y="5924"/>
                    <a:pt x="3706" y="5924"/>
                  </a:cubicBezTo>
                  <a:cubicBezTo>
                    <a:pt x="3538" y="5812"/>
                    <a:pt x="3734" y="5559"/>
                    <a:pt x="3566" y="5503"/>
                  </a:cubicBezTo>
                  <a:cubicBezTo>
                    <a:pt x="3426" y="5447"/>
                    <a:pt x="3257" y="5643"/>
                    <a:pt x="3089" y="5559"/>
                  </a:cubicBezTo>
                  <a:cubicBezTo>
                    <a:pt x="3061" y="5531"/>
                    <a:pt x="3061" y="5503"/>
                    <a:pt x="3061" y="5475"/>
                  </a:cubicBezTo>
                  <a:cubicBezTo>
                    <a:pt x="3145" y="5250"/>
                    <a:pt x="3005" y="5250"/>
                    <a:pt x="2864" y="5250"/>
                  </a:cubicBezTo>
                  <a:cubicBezTo>
                    <a:pt x="2808" y="5250"/>
                    <a:pt x="2780" y="5222"/>
                    <a:pt x="2780" y="5194"/>
                  </a:cubicBezTo>
                  <a:cubicBezTo>
                    <a:pt x="2499" y="5475"/>
                    <a:pt x="2499" y="5138"/>
                    <a:pt x="2387" y="4970"/>
                  </a:cubicBezTo>
                  <a:cubicBezTo>
                    <a:pt x="2247" y="5110"/>
                    <a:pt x="2106" y="5278"/>
                    <a:pt x="1966" y="5026"/>
                  </a:cubicBezTo>
                  <a:cubicBezTo>
                    <a:pt x="1882" y="5110"/>
                    <a:pt x="1882" y="5194"/>
                    <a:pt x="1882" y="5278"/>
                  </a:cubicBezTo>
                  <a:cubicBezTo>
                    <a:pt x="1853" y="5447"/>
                    <a:pt x="1769" y="5503"/>
                    <a:pt x="1601" y="5447"/>
                  </a:cubicBezTo>
                  <a:cubicBezTo>
                    <a:pt x="1432" y="5419"/>
                    <a:pt x="1236" y="5335"/>
                    <a:pt x="1067" y="5278"/>
                  </a:cubicBezTo>
                  <a:cubicBezTo>
                    <a:pt x="899" y="5222"/>
                    <a:pt x="730" y="5166"/>
                    <a:pt x="534" y="5278"/>
                  </a:cubicBezTo>
                  <a:cubicBezTo>
                    <a:pt x="366" y="5419"/>
                    <a:pt x="281" y="5250"/>
                    <a:pt x="225" y="5138"/>
                  </a:cubicBezTo>
                  <a:cubicBezTo>
                    <a:pt x="113" y="4913"/>
                    <a:pt x="1" y="4661"/>
                    <a:pt x="85" y="4408"/>
                  </a:cubicBezTo>
                  <a:cubicBezTo>
                    <a:pt x="113" y="4380"/>
                    <a:pt x="113" y="4352"/>
                    <a:pt x="141" y="4324"/>
                  </a:cubicBezTo>
                  <a:cubicBezTo>
                    <a:pt x="169" y="4324"/>
                    <a:pt x="197" y="4324"/>
                    <a:pt x="225" y="4324"/>
                  </a:cubicBezTo>
                  <a:cubicBezTo>
                    <a:pt x="281" y="4268"/>
                    <a:pt x="366" y="4324"/>
                    <a:pt x="422" y="42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70"/>
            <p:cNvSpPr/>
            <p:nvPr/>
          </p:nvSpPr>
          <p:spPr>
            <a:xfrm>
              <a:off x="4851200" y="533600"/>
              <a:ext cx="149525" cy="85650"/>
            </a:xfrm>
            <a:custGeom>
              <a:avLst/>
              <a:gdLst/>
              <a:ahLst/>
              <a:cxnLst/>
              <a:rect l="l" t="t" r="r" b="b"/>
              <a:pathLst>
                <a:path w="5981" h="3426" extrusionOk="0">
                  <a:moveTo>
                    <a:pt x="365" y="3061"/>
                  </a:moveTo>
                  <a:cubicBezTo>
                    <a:pt x="618" y="3004"/>
                    <a:pt x="478" y="2920"/>
                    <a:pt x="449" y="2808"/>
                  </a:cubicBezTo>
                  <a:cubicBezTo>
                    <a:pt x="309" y="2864"/>
                    <a:pt x="225" y="2948"/>
                    <a:pt x="141" y="2976"/>
                  </a:cubicBezTo>
                  <a:cubicBezTo>
                    <a:pt x="56" y="3033"/>
                    <a:pt x="56" y="2948"/>
                    <a:pt x="28" y="2892"/>
                  </a:cubicBezTo>
                  <a:cubicBezTo>
                    <a:pt x="0" y="2836"/>
                    <a:pt x="0" y="2780"/>
                    <a:pt x="56" y="2752"/>
                  </a:cubicBezTo>
                  <a:cubicBezTo>
                    <a:pt x="56" y="2724"/>
                    <a:pt x="56" y="2696"/>
                    <a:pt x="56" y="2668"/>
                  </a:cubicBezTo>
                  <a:cubicBezTo>
                    <a:pt x="113" y="2611"/>
                    <a:pt x="84" y="2527"/>
                    <a:pt x="141" y="2471"/>
                  </a:cubicBezTo>
                  <a:cubicBezTo>
                    <a:pt x="141" y="2443"/>
                    <a:pt x="141" y="2415"/>
                    <a:pt x="141" y="2387"/>
                  </a:cubicBezTo>
                  <a:cubicBezTo>
                    <a:pt x="197" y="2359"/>
                    <a:pt x="169" y="2303"/>
                    <a:pt x="225" y="2275"/>
                  </a:cubicBezTo>
                  <a:cubicBezTo>
                    <a:pt x="225" y="2218"/>
                    <a:pt x="225" y="2162"/>
                    <a:pt x="225" y="2134"/>
                  </a:cubicBezTo>
                  <a:cubicBezTo>
                    <a:pt x="281" y="2078"/>
                    <a:pt x="281" y="2022"/>
                    <a:pt x="309" y="1994"/>
                  </a:cubicBezTo>
                  <a:cubicBezTo>
                    <a:pt x="309" y="1966"/>
                    <a:pt x="309" y="1938"/>
                    <a:pt x="309" y="1910"/>
                  </a:cubicBezTo>
                  <a:cubicBezTo>
                    <a:pt x="365" y="1881"/>
                    <a:pt x="365" y="1825"/>
                    <a:pt x="393" y="1797"/>
                  </a:cubicBezTo>
                  <a:cubicBezTo>
                    <a:pt x="393" y="1769"/>
                    <a:pt x="393" y="1741"/>
                    <a:pt x="393" y="1713"/>
                  </a:cubicBezTo>
                  <a:cubicBezTo>
                    <a:pt x="421" y="1685"/>
                    <a:pt x="449" y="1685"/>
                    <a:pt x="478" y="1685"/>
                  </a:cubicBezTo>
                  <a:cubicBezTo>
                    <a:pt x="562" y="1741"/>
                    <a:pt x="618" y="1825"/>
                    <a:pt x="618" y="1910"/>
                  </a:cubicBezTo>
                  <a:cubicBezTo>
                    <a:pt x="618" y="1938"/>
                    <a:pt x="618" y="1938"/>
                    <a:pt x="590" y="1938"/>
                  </a:cubicBezTo>
                  <a:cubicBezTo>
                    <a:pt x="590" y="1938"/>
                    <a:pt x="590" y="1966"/>
                    <a:pt x="590" y="1966"/>
                  </a:cubicBezTo>
                  <a:cubicBezTo>
                    <a:pt x="618" y="1910"/>
                    <a:pt x="646" y="1938"/>
                    <a:pt x="674" y="1966"/>
                  </a:cubicBezTo>
                  <a:cubicBezTo>
                    <a:pt x="702" y="2190"/>
                    <a:pt x="758" y="2331"/>
                    <a:pt x="1095" y="2275"/>
                  </a:cubicBezTo>
                  <a:cubicBezTo>
                    <a:pt x="1320" y="2218"/>
                    <a:pt x="1601" y="2359"/>
                    <a:pt x="1629" y="2696"/>
                  </a:cubicBezTo>
                  <a:cubicBezTo>
                    <a:pt x="1713" y="2555"/>
                    <a:pt x="1516" y="2303"/>
                    <a:pt x="1881" y="2359"/>
                  </a:cubicBezTo>
                  <a:cubicBezTo>
                    <a:pt x="2022" y="2387"/>
                    <a:pt x="2162" y="2050"/>
                    <a:pt x="2106" y="1881"/>
                  </a:cubicBezTo>
                  <a:cubicBezTo>
                    <a:pt x="2078" y="1797"/>
                    <a:pt x="2078" y="1685"/>
                    <a:pt x="2134" y="1601"/>
                  </a:cubicBezTo>
                  <a:cubicBezTo>
                    <a:pt x="2162" y="1488"/>
                    <a:pt x="2218" y="1376"/>
                    <a:pt x="2162" y="1292"/>
                  </a:cubicBezTo>
                  <a:cubicBezTo>
                    <a:pt x="2106" y="1152"/>
                    <a:pt x="2078" y="1039"/>
                    <a:pt x="2190" y="955"/>
                  </a:cubicBezTo>
                  <a:cubicBezTo>
                    <a:pt x="2359" y="843"/>
                    <a:pt x="2555" y="787"/>
                    <a:pt x="2724" y="871"/>
                  </a:cubicBezTo>
                  <a:cubicBezTo>
                    <a:pt x="2864" y="955"/>
                    <a:pt x="2948" y="983"/>
                    <a:pt x="3088" y="927"/>
                  </a:cubicBezTo>
                  <a:cubicBezTo>
                    <a:pt x="3341" y="815"/>
                    <a:pt x="3453" y="927"/>
                    <a:pt x="3482" y="1208"/>
                  </a:cubicBezTo>
                  <a:cubicBezTo>
                    <a:pt x="3510" y="1432"/>
                    <a:pt x="3762" y="1517"/>
                    <a:pt x="3846" y="1741"/>
                  </a:cubicBezTo>
                  <a:cubicBezTo>
                    <a:pt x="3818" y="1517"/>
                    <a:pt x="3903" y="1320"/>
                    <a:pt x="3818" y="1123"/>
                  </a:cubicBezTo>
                  <a:cubicBezTo>
                    <a:pt x="3790" y="1095"/>
                    <a:pt x="3790" y="1039"/>
                    <a:pt x="3818" y="1011"/>
                  </a:cubicBezTo>
                  <a:cubicBezTo>
                    <a:pt x="4099" y="899"/>
                    <a:pt x="3903" y="618"/>
                    <a:pt x="4015" y="422"/>
                  </a:cubicBezTo>
                  <a:cubicBezTo>
                    <a:pt x="4099" y="281"/>
                    <a:pt x="4155" y="113"/>
                    <a:pt x="4296" y="29"/>
                  </a:cubicBezTo>
                  <a:cubicBezTo>
                    <a:pt x="4352" y="0"/>
                    <a:pt x="4380" y="0"/>
                    <a:pt x="4408" y="29"/>
                  </a:cubicBezTo>
                  <a:cubicBezTo>
                    <a:pt x="4436" y="29"/>
                    <a:pt x="4492" y="57"/>
                    <a:pt x="4548" y="57"/>
                  </a:cubicBezTo>
                  <a:cubicBezTo>
                    <a:pt x="4548" y="85"/>
                    <a:pt x="4576" y="85"/>
                    <a:pt x="4605" y="113"/>
                  </a:cubicBezTo>
                  <a:cubicBezTo>
                    <a:pt x="4633" y="113"/>
                    <a:pt x="4661" y="113"/>
                    <a:pt x="4661" y="141"/>
                  </a:cubicBezTo>
                  <a:cubicBezTo>
                    <a:pt x="4689" y="169"/>
                    <a:pt x="4717" y="169"/>
                    <a:pt x="4745" y="197"/>
                  </a:cubicBezTo>
                  <a:cubicBezTo>
                    <a:pt x="4745" y="197"/>
                    <a:pt x="4773" y="197"/>
                    <a:pt x="4801" y="197"/>
                  </a:cubicBezTo>
                  <a:cubicBezTo>
                    <a:pt x="4829" y="225"/>
                    <a:pt x="4857" y="253"/>
                    <a:pt x="4857" y="281"/>
                  </a:cubicBezTo>
                  <a:lnTo>
                    <a:pt x="4885" y="281"/>
                  </a:lnTo>
                  <a:cubicBezTo>
                    <a:pt x="4885" y="309"/>
                    <a:pt x="4913" y="337"/>
                    <a:pt x="4941" y="365"/>
                  </a:cubicBezTo>
                  <a:cubicBezTo>
                    <a:pt x="5054" y="422"/>
                    <a:pt x="5138" y="534"/>
                    <a:pt x="5194" y="646"/>
                  </a:cubicBezTo>
                  <a:cubicBezTo>
                    <a:pt x="5222" y="674"/>
                    <a:pt x="5250" y="702"/>
                    <a:pt x="5250" y="730"/>
                  </a:cubicBezTo>
                  <a:lnTo>
                    <a:pt x="5250" y="730"/>
                  </a:lnTo>
                  <a:cubicBezTo>
                    <a:pt x="5278" y="758"/>
                    <a:pt x="5306" y="787"/>
                    <a:pt x="5334" y="815"/>
                  </a:cubicBezTo>
                  <a:lnTo>
                    <a:pt x="5334" y="815"/>
                  </a:lnTo>
                  <a:cubicBezTo>
                    <a:pt x="5334" y="843"/>
                    <a:pt x="5363" y="871"/>
                    <a:pt x="5391" y="871"/>
                  </a:cubicBezTo>
                  <a:cubicBezTo>
                    <a:pt x="5419" y="927"/>
                    <a:pt x="5419" y="983"/>
                    <a:pt x="5447" y="1039"/>
                  </a:cubicBezTo>
                  <a:cubicBezTo>
                    <a:pt x="5475" y="1067"/>
                    <a:pt x="5503" y="1067"/>
                    <a:pt x="5503" y="1095"/>
                  </a:cubicBezTo>
                  <a:lnTo>
                    <a:pt x="5503" y="1095"/>
                  </a:lnTo>
                  <a:cubicBezTo>
                    <a:pt x="5531" y="1123"/>
                    <a:pt x="5559" y="1152"/>
                    <a:pt x="5587" y="1180"/>
                  </a:cubicBezTo>
                  <a:cubicBezTo>
                    <a:pt x="5587" y="1208"/>
                    <a:pt x="5587" y="1236"/>
                    <a:pt x="5587" y="1236"/>
                  </a:cubicBezTo>
                  <a:cubicBezTo>
                    <a:pt x="5587" y="1264"/>
                    <a:pt x="5615" y="1292"/>
                    <a:pt x="5643" y="1320"/>
                  </a:cubicBezTo>
                  <a:lnTo>
                    <a:pt x="5643" y="1320"/>
                  </a:lnTo>
                  <a:cubicBezTo>
                    <a:pt x="5671" y="1348"/>
                    <a:pt x="5671" y="1376"/>
                    <a:pt x="5699" y="1404"/>
                  </a:cubicBezTo>
                  <a:lnTo>
                    <a:pt x="5699" y="1404"/>
                  </a:lnTo>
                  <a:cubicBezTo>
                    <a:pt x="5727" y="1432"/>
                    <a:pt x="5756" y="1460"/>
                    <a:pt x="5756" y="1488"/>
                  </a:cubicBezTo>
                  <a:cubicBezTo>
                    <a:pt x="5756" y="1488"/>
                    <a:pt x="5756" y="1517"/>
                    <a:pt x="5756" y="1545"/>
                  </a:cubicBezTo>
                  <a:cubicBezTo>
                    <a:pt x="5784" y="1573"/>
                    <a:pt x="5812" y="1601"/>
                    <a:pt x="5840" y="1629"/>
                  </a:cubicBezTo>
                  <a:lnTo>
                    <a:pt x="5840" y="1629"/>
                  </a:lnTo>
                  <a:cubicBezTo>
                    <a:pt x="5840" y="1657"/>
                    <a:pt x="5868" y="1657"/>
                    <a:pt x="5896" y="1685"/>
                  </a:cubicBezTo>
                  <a:cubicBezTo>
                    <a:pt x="5924" y="1741"/>
                    <a:pt x="5924" y="1797"/>
                    <a:pt x="5952" y="1825"/>
                  </a:cubicBezTo>
                  <a:cubicBezTo>
                    <a:pt x="5980" y="1853"/>
                    <a:pt x="5980" y="1881"/>
                    <a:pt x="5980" y="1910"/>
                  </a:cubicBezTo>
                  <a:cubicBezTo>
                    <a:pt x="5980" y="1910"/>
                    <a:pt x="5952" y="1938"/>
                    <a:pt x="5952" y="1938"/>
                  </a:cubicBezTo>
                  <a:cubicBezTo>
                    <a:pt x="5868" y="1994"/>
                    <a:pt x="5896" y="2134"/>
                    <a:pt x="5840" y="2218"/>
                  </a:cubicBezTo>
                  <a:cubicBezTo>
                    <a:pt x="5699" y="2387"/>
                    <a:pt x="5643" y="2640"/>
                    <a:pt x="5334" y="2499"/>
                  </a:cubicBezTo>
                  <a:cubicBezTo>
                    <a:pt x="5278" y="2471"/>
                    <a:pt x="5250" y="2471"/>
                    <a:pt x="5222" y="2527"/>
                  </a:cubicBezTo>
                  <a:cubicBezTo>
                    <a:pt x="5082" y="2724"/>
                    <a:pt x="4885" y="2668"/>
                    <a:pt x="4717" y="2611"/>
                  </a:cubicBezTo>
                  <a:cubicBezTo>
                    <a:pt x="4492" y="2555"/>
                    <a:pt x="4268" y="2443"/>
                    <a:pt x="4043" y="2583"/>
                  </a:cubicBezTo>
                  <a:cubicBezTo>
                    <a:pt x="3959" y="2611"/>
                    <a:pt x="3790" y="2583"/>
                    <a:pt x="3790" y="2471"/>
                  </a:cubicBezTo>
                  <a:cubicBezTo>
                    <a:pt x="3762" y="2303"/>
                    <a:pt x="3875" y="2275"/>
                    <a:pt x="4015" y="2303"/>
                  </a:cubicBezTo>
                  <a:cubicBezTo>
                    <a:pt x="3734" y="2275"/>
                    <a:pt x="3482" y="2050"/>
                    <a:pt x="3173" y="2246"/>
                  </a:cubicBezTo>
                  <a:cubicBezTo>
                    <a:pt x="3145" y="2246"/>
                    <a:pt x="3117" y="2246"/>
                    <a:pt x="3088" y="2275"/>
                  </a:cubicBezTo>
                  <a:cubicBezTo>
                    <a:pt x="2976" y="2275"/>
                    <a:pt x="2948" y="2359"/>
                    <a:pt x="2892" y="2443"/>
                  </a:cubicBezTo>
                  <a:cubicBezTo>
                    <a:pt x="2695" y="2611"/>
                    <a:pt x="2443" y="2724"/>
                    <a:pt x="2246" y="2948"/>
                  </a:cubicBezTo>
                  <a:cubicBezTo>
                    <a:pt x="2078" y="3004"/>
                    <a:pt x="2162" y="3257"/>
                    <a:pt x="1965" y="3313"/>
                  </a:cubicBezTo>
                  <a:cubicBezTo>
                    <a:pt x="1825" y="3426"/>
                    <a:pt x="1657" y="3201"/>
                    <a:pt x="1488" y="3341"/>
                  </a:cubicBezTo>
                  <a:cubicBezTo>
                    <a:pt x="1432" y="3201"/>
                    <a:pt x="1572" y="3061"/>
                    <a:pt x="1460" y="2948"/>
                  </a:cubicBezTo>
                  <a:cubicBezTo>
                    <a:pt x="1320" y="3004"/>
                    <a:pt x="1488" y="3145"/>
                    <a:pt x="1376" y="3201"/>
                  </a:cubicBezTo>
                  <a:cubicBezTo>
                    <a:pt x="1292" y="3229"/>
                    <a:pt x="1264" y="3145"/>
                    <a:pt x="1236" y="3117"/>
                  </a:cubicBezTo>
                  <a:cubicBezTo>
                    <a:pt x="1179" y="3089"/>
                    <a:pt x="1123" y="3033"/>
                    <a:pt x="1067" y="3145"/>
                  </a:cubicBezTo>
                  <a:cubicBezTo>
                    <a:pt x="1011" y="3313"/>
                    <a:pt x="927" y="3285"/>
                    <a:pt x="786" y="3229"/>
                  </a:cubicBezTo>
                  <a:cubicBezTo>
                    <a:pt x="646" y="3173"/>
                    <a:pt x="449" y="3257"/>
                    <a:pt x="365" y="306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70"/>
            <p:cNvSpPr/>
            <p:nvPr/>
          </p:nvSpPr>
          <p:spPr>
            <a:xfrm>
              <a:off x="5211950" y="773650"/>
              <a:ext cx="123550" cy="75125"/>
            </a:xfrm>
            <a:custGeom>
              <a:avLst/>
              <a:gdLst/>
              <a:ahLst/>
              <a:cxnLst/>
              <a:rect l="l" t="t" r="r" b="b"/>
              <a:pathLst>
                <a:path w="4942" h="3005" extrusionOk="0">
                  <a:moveTo>
                    <a:pt x="4914" y="1235"/>
                  </a:moveTo>
                  <a:cubicBezTo>
                    <a:pt x="4914" y="1263"/>
                    <a:pt x="4914" y="1291"/>
                    <a:pt x="4914" y="1291"/>
                  </a:cubicBezTo>
                  <a:cubicBezTo>
                    <a:pt x="4886" y="1320"/>
                    <a:pt x="4858" y="1348"/>
                    <a:pt x="4829" y="1376"/>
                  </a:cubicBezTo>
                  <a:cubicBezTo>
                    <a:pt x="4829" y="1404"/>
                    <a:pt x="4829" y="1404"/>
                    <a:pt x="4829" y="1432"/>
                  </a:cubicBezTo>
                  <a:cubicBezTo>
                    <a:pt x="4801" y="1460"/>
                    <a:pt x="4801" y="1488"/>
                    <a:pt x="4773" y="1516"/>
                  </a:cubicBezTo>
                  <a:cubicBezTo>
                    <a:pt x="4773" y="1516"/>
                    <a:pt x="4745" y="1544"/>
                    <a:pt x="4745" y="1572"/>
                  </a:cubicBezTo>
                  <a:cubicBezTo>
                    <a:pt x="4717" y="1600"/>
                    <a:pt x="4717" y="1685"/>
                    <a:pt x="4689" y="1713"/>
                  </a:cubicBezTo>
                  <a:lnTo>
                    <a:pt x="4689" y="1713"/>
                  </a:lnTo>
                  <a:cubicBezTo>
                    <a:pt x="4633" y="1741"/>
                    <a:pt x="4633" y="1797"/>
                    <a:pt x="4605" y="1853"/>
                  </a:cubicBezTo>
                  <a:lnTo>
                    <a:pt x="4605" y="1853"/>
                  </a:lnTo>
                  <a:cubicBezTo>
                    <a:pt x="4577" y="1853"/>
                    <a:pt x="4549" y="1881"/>
                    <a:pt x="4521" y="1909"/>
                  </a:cubicBezTo>
                  <a:cubicBezTo>
                    <a:pt x="4521" y="1937"/>
                    <a:pt x="4521" y="1965"/>
                    <a:pt x="4521" y="1965"/>
                  </a:cubicBezTo>
                  <a:cubicBezTo>
                    <a:pt x="4493" y="1993"/>
                    <a:pt x="4465" y="2021"/>
                    <a:pt x="4436" y="2050"/>
                  </a:cubicBezTo>
                  <a:lnTo>
                    <a:pt x="4436" y="2050"/>
                  </a:lnTo>
                  <a:cubicBezTo>
                    <a:pt x="4408" y="2050"/>
                    <a:pt x="4380" y="2078"/>
                    <a:pt x="4380" y="2106"/>
                  </a:cubicBezTo>
                  <a:lnTo>
                    <a:pt x="4380" y="2106"/>
                  </a:lnTo>
                  <a:cubicBezTo>
                    <a:pt x="4352" y="2134"/>
                    <a:pt x="4324" y="2162"/>
                    <a:pt x="4296" y="2162"/>
                  </a:cubicBezTo>
                  <a:cubicBezTo>
                    <a:pt x="4296" y="2190"/>
                    <a:pt x="4296" y="2218"/>
                    <a:pt x="4296" y="2246"/>
                  </a:cubicBezTo>
                  <a:cubicBezTo>
                    <a:pt x="4268" y="2274"/>
                    <a:pt x="4240" y="2274"/>
                    <a:pt x="4212" y="2302"/>
                  </a:cubicBezTo>
                  <a:lnTo>
                    <a:pt x="4212" y="2302"/>
                  </a:lnTo>
                  <a:cubicBezTo>
                    <a:pt x="4184" y="2330"/>
                    <a:pt x="4156" y="2358"/>
                    <a:pt x="4128" y="2358"/>
                  </a:cubicBezTo>
                  <a:lnTo>
                    <a:pt x="4128" y="2358"/>
                  </a:lnTo>
                  <a:cubicBezTo>
                    <a:pt x="4100" y="2386"/>
                    <a:pt x="4071" y="2386"/>
                    <a:pt x="4043" y="2386"/>
                  </a:cubicBezTo>
                  <a:cubicBezTo>
                    <a:pt x="3903" y="2414"/>
                    <a:pt x="3791" y="2611"/>
                    <a:pt x="3622" y="2443"/>
                  </a:cubicBezTo>
                  <a:cubicBezTo>
                    <a:pt x="3342" y="2218"/>
                    <a:pt x="3454" y="1965"/>
                    <a:pt x="3538" y="1628"/>
                  </a:cubicBezTo>
                  <a:cubicBezTo>
                    <a:pt x="3285" y="1825"/>
                    <a:pt x="3089" y="1937"/>
                    <a:pt x="2948" y="1741"/>
                  </a:cubicBezTo>
                  <a:cubicBezTo>
                    <a:pt x="3033" y="1797"/>
                    <a:pt x="2920" y="2078"/>
                    <a:pt x="3201" y="2134"/>
                  </a:cubicBezTo>
                  <a:cubicBezTo>
                    <a:pt x="3229" y="2162"/>
                    <a:pt x="3201" y="2302"/>
                    <a:pt x="3145" y="2358"/>
                  </a:cubicBezTo>
                  <a:cubicBezTo>
                    <a:pt x="3117" y="2414"/>
                    <a:pt x="3061" y="2471"/>
                    <a:pt x="2977" y="2414"/>
                  </a:cubicBezTo>
                  <a:cubicBezTo>
                    <a:pt x="2920" y="2386"/>
                    <a:pt x="2836" y="2358"/>
                    <a:pt x="2780" y="2330"/>
                  </a:cubicBezTo>
                  <a:cubicBezTo>
                    <a:pt x="2752" y="2330"/>
                    <a:pt x="2724" y="2302"/>
                    <a:pt x="2696" y="2274"/>
                  </a:cubicBezTo>
                  <a:cubicBezTo>
                    <a:pt x="2247" y="2218"/>
                    <a:pt x="2106" y="2302"/>
                    <a:pt x="1938" y="2695"/>
                  </a:cubicBezTo>
                  <a:cubicBezTo>
                    <a:pt x="1882" y="2836"/>
                    <a:pt x="1713" y="2864"/>
                    <a:pt x="1629" y="3004"/>
                  </a:cubicBezTo>
                  <a:cubicBezTo>
                    <a:pt x="1601" y="3004"/>
                    <a:pt x="1545" y="3004"/>
                    <a:pt x="1489" y="3004"/>
                  </a:cubicBezTo>
                  <a:cubicBezTo>
                    <a:pt x="1376" y="2976"/>
                    <a:pt x="1461" y="2751"/>
                    <a:pt x="1292" y="2779"/>
                  </a:cubicBezTo>
                  <a:cubicBezTo>
                    <a:pt x="1264" y="2611"/>
                    <a:pt x="1320" y="2471"/>
                    <a:pt x="1432" y="2414"/>
                  </a:cubicBezTo>
                  <a:cubicBezTo>
                    <a:pt x="1741" y="2218"/>
                    <a:pt x="1910" y="1909"/>
                    <a:pt x="2106" y="1600"/>
                  </a:cubicBezTo>
                  <a:cubicBezTo>
                    <a:pt x="1854" y="1685"/>
                    <a:pt x="1629" y="1853"/>
                    <a:pt x="1376" y="1713"/>
                  </a:cubicBezTo>
                  <a:cubicBezTo>
                    <a:pt x="1320" y="1685"/>
                    <a:pt x="1264" y="1713"/>
                    <a:pt x="1264" y="1741"/>
                  </a:cubicBezTo>
                  <a:cubicBezTo>
                    <a:pt x="1124" y="2106"/>
                    <a:pt x="1011" y="1881"/>
                    <a:pt x="899" y="1741"/>
                  </a:cubicBezTo>
                  <a:cubicBezTo>
                    <a:pt x="787" y="1656"/>
                    <a:pt x="674" y="1544"/>
                    <a:pt x="506" y="1572"/>
                  </a:cubicBezTo>
                  <a:cubicBezTo>
                    <a:pt x="309" y="1600"/>
                    <a:pt x="225" y="1460"/>
                    <a:pt x="113" y="1376"/>
                  </a:cubicBezTo>
                  <a:cubicBezTo>
                    <a:pt x="1" y="1291"/>
                    <a:pt x="1" y="1179"/>
                    <a:pt x="169" y="1123"/>
                  </a:cubicBezTo>
                  <a:cubicBezTo>
                    <a:pt x="366" y="1067"/>
                    <a:pt x="422" y="927"/>
                    <a:pt x="450" y="758"/>
                  </a:cubicBezTo>
                  <a:cubicBezTo>
                    <a:pt x="450" y="702"/>
                    <a:pt x="450" y="674"/>
                    <a:pt x="478" y="646"/>
                  </a:cubicBezTo>
                  <a:cubicBezTo>
                    <a:pt x="562" y="477"/>
                    <a:pt x="731" y="449"/>
                    <a:pt x="927" y="477"/>
                  </a:cubicBezTo>
                  <a:cubicBezTo>
                    <a:pt x="955" y="477"/>
                    <a:pt x="983" y="505"/>
                    <a:pt x="1011" y="505"/>
                  </a:cubicBezTo>
                  <a:cubicBezTo>
                    <a:pt x="1067" y="562"/>
                    <a:pt x="1039" y="758"/>
                    <a:pt x="1208" y="646"/>
                  </a:cubicBezTo>
                  <a:cubicBezTo>
                    <a:pt x="1236" y="646"/>
                    <a:pt x="1264" y="618"/>
                    <a:pt x="1292" y="618"/>
                  </a:cubicBezTo>
                  <a:cubicBezTo>
                    <a:pt x="1348" y="590"/>
                    <a:pt x="1376" y="562"/>
                    <a:pt x="1432" y="533"/>
                  </a:cubicBezTo>
                  <a:cubicBezTo>
                    <a:pt x="1461" y="505"/>
                    <a:pt x="1489" y="505"/>
                    <a:pt x="1517" y="477"/>
                  </a:cubicBezTo>
                  <a:cubicBezTo>
                    <a:pt x="1741" y="533"/>
                    <a:pt x="1994" y="421"/>
                    <a:pt x="2134" y="562"/>
                  </a:cubicBezTo>
                  <a:cubicBezTo>
                    <a:pt x="2078" y="477"/>
                    <a:pt x="2078" y="309"/>
                    <a:pt x="2247" y="253"/>
                  </a:cubicBezTo>
                  <a:cubicBezTo>
                    <a:pt x="2443" y="225"/>
                    <a:pt x="2527" y="421"/>
                    <a:pt x="2583" y="618"/>
                  </a:cubicBezTo>
                  <a:cubicBezTo>
                    <a:pt x="2640" y="505"/>
                    <a:pt x="2555" y="393"/>
                    <a:pt x="2668" y="281"/>
                  </a:cubicBezTo>
                  <a:cubicBezTo>
                    <a:pt x="2808" y="0"/>
                    <a:pt x="3033" y="562"/>
                    <a:pt x="3201" y="253"/>
                  </a:cubicBezTo>
                  <a:cubicBezTo>
                    <a:pt x="3426" y="337"/>
                    <a:pt x="3622" y="449"/>
                    <a:pt x="3735" y="702"/>
                  </a:cubicBezTo>
                  <a:cubicBezTo>
                    <a:pt x="3791" y="618"/>
                    <a:pt x="3847" y="505"/>
                    <a:pt x="3847" y="365"/>
                  </a:cubicBezTo>
                  <a:cubicBezTo>
                    <a:pt x="3819" y="225"/>
                    <a:pt x="3847" y="112"/>
                    <a:pt x="4015" y="140"/>
                  </a:cubicBezTo>
                  <a:cubicBezTo>
                    <a:pt x="4156" y="168"/>
                    <a:pt x="4240" y="225"/>
                    <a:pt x="4240" y="393"/>
                  </a:cubicBezTo>
                  <a:cubicBezTo>
                    <a:pt x="4240" y="674"/>
                    <a:pt x="4100" y="955"/>
                    <a:pt x="4184" y="1263"/>
                  </a:cubicBezTo>
                  <a:cubicBezTo>
                    <a:pt x="4408" y="1067"/>
                    <a:pt x="4689" y="1151"/>
                    <a:pt x="4942" y="1151"/>
                  </a:cubicBezTo>
                  <a:cubicBezTo>
                    <a:pt x="4942" y="1179"/>
                    <a:pt x="4942" y="1179"/>
                    <a:pt x="4942" y="1207"/>
                  </a:cubicBezTo>
                  <a:cubicBezTo>
                    <a:pt x="4942" y="1235"/>
                    <a:pt x="4942" y="1235"/>
                    <a:pt x="4914" y="123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70"/>
            <p:cNvSpPr/>
            <p:nvPr/>
          </p:nvSpPr>
          <p:spPr>
            <a:xfrm>
              <a:off x="4613250" y="697125"/>
              <a:ext cx="112325" cy="89175"/>
            </a:xfrm>
            <a:custGeom>
              <a:avLst/>
              <a:gdLst/>
              <a:ahLst/>
              <a:cxnLst/>
              <a:rect l="l" t="t" r="r" b="b"/>
              <a:pathLst>
                <a:path w="4493" h="3567" extrusionOk="0">
                  <a:moveTo>
                    <a:pt x="4437" y="1096"/>
                  </a:moveTo>
                  <a:cubicBezTo>
                    <a:pt x="4437" y="1124"/>
                    <a:pt x="4437" y="1152"/>
                    <a:pt x="4437" y="1180"/>
                  </a:cubicBezTo>
                  <a:cubicBezTo>
                    <a:pt x="4493" y="1264"/>
                    <a:pt x="4465" y="1348"/>
                    <a:pt x="4409" y="1461"/>
                  </a:cubicBezTo>
                  <a:cubicBezTo>
                    <a:pt x="4409" y="1489"/>
                    <a:pt x="4381" y="1517"/>
                    <a:pt x="4353" y="1545"/>
                  </a:cubicBezTo>
                  <a:cubicBezTo>
                    <a:pt x="4240" y="1601"/>
                    <a:pt x="4128" y="1685"/>
                    <a:pt x="4016" y="1742"/>
                  </a:cubicBezTo>
                  <a:cubicBezTo>
                    <a:pt x="3538" y="1882"/>
                    <a:pt x="3089" y="1798"/>
                    <a:pt x="2724" y="1433"/>
                  </a:cubicBezTo>
                  <a:cubicBezTo>
                    <a:pt x="2612" y="1320"/>
                    <a:pt x="2472" y="1377"/>
                    <a:pt x="2359" y="1377"/>
                  </a:cubicBezTo>
                  <a:cubicBezTo>
                    <a:pt x="2303" y="1377"/>
                    <a:pt x="2275" y="1348"/>
                    <a:pt x="2247" y="1320"/>
                  </a:cubicBezTo>
                  <a:cubicBezTo>
                    <a:pt x="2275" y="1320"/>
                    <a:pt x="2247" y="1320"/>
                    <a:pt x="2247" y="1320"/>
                  </a:cubicBezTo>
                  <a:cubicBezTo>
                    <a:pt x="2247" y="1320"/>
                    <a:pt x="2275" y="1320"/>
                    <a:pt x="2275" y="1320"/>
                  </a:cubicBezTo>
                  <a:cubicBezTo>
                    <a:pt x="2275" y="1348"/>
                    <a:pt x="2303" y="1377"/>
                    <a:pt x="2303" y="1433"/>
                  </a:cubicBezTo>
                  <a:cubicBezTo>
                    <a:pt x="2275" y="1573"/>
                    <a:pt x="2022" y="1489"/>
                    <a:pt x="2022" y="1685"/>
                  </a:cubicBezTo>
                  <a:cubicBezTo>
                    <a:pt x="2022" y="1713"/>
                    <a:pt x="2022" y="1713"/>
                    <a:pt x="2022" y="1742"/>
                  </a:cubicBezTo>
                  <a:cubicBezTo>
                    <a:pt x="2050" y="1713"/>
                    <a:pt x="2050" y="1713"/>
                    <a:pt x="2078" y="1713"/>
                  </a:cubicBezTo>
                  <a:cubicBezTo>
                    <a:pt x="2219" y="1685"/>
                    <a:pt x="2359" y="1685"/>
                    <a:pt x="2528" y="1854"/>
                  </a:cubicBezTo>
                  <a:cubicBezTo>
                    <a:pt x="2135" y="1938"/>
                    <a:pt x="2163" y="2303"/>
                    <a:pt x="1966" y="2528"/>
                  </a:cubicBezTo>
                  <a:cubicBezTo>
                    <a:pt x="1910" y="2612"/>
                    <a:pt x="1994" y="2640"/>
                    <a:pt x="1994" y="2668"/>
                  </a:cubicBezTo>
                  <a:cubicBezTo>
                    <a:pt x="2022" y="2696"/>
                    <a:pt x="2022" y="2724"/>
                    <a:pt x="2022" y="2752"/>
                  </a:cubicBezTo>
                  <a:cubicBezTo>
                    <a:pt x="2022" y="2780"/>
                    <a:pt x="1994" y="2808"/>
                    <a:pt x="1994" y="2808"/>
                  </a:cubicBezTo>
                  <a:cubicBezTo>
                    <a:pt x="2022" y="2836"/>
                    <a:pt x="2050" y="2780"/>
                    <a:pt x="2078" y="2780"/>
                  </a:cubicBezTo>
                  <a:cubicBezTo>
                    <a:pt x="2135" y="2780"/>
                    <a:pt x="2191" y="2808"/>
                    <a:pt x="2219" y="2865"/>
                  </a:cubicBezTo>
                  <a:cubicBezTo>
                    <a:pt x="2219" y="2921"/>
                    <a:pt x="2135" y="2921"/>
                    <a:pt x="2191" y="2949"/>
                  </a:cubicBezTo>
                  <a:cubicBezTo>
                    <a:pt x="2191" y="2977"/>
                    <a:pt x="2219" y="3005"/>
                    <a:pt x="2219" y="3061"/>
                  </a:cubicBezTo>
                  <a:cubicBezTo>
                    <a:pt x="2275" y="3201"/>
                    <a:pt x="2275" y="3342"/>
                    <a:pt x="2107" y="3454"/>
                  </a:cubicBezTo>
                  <a:cubicBezTo>
                    <a:pt x="1938" y="3566"/>
                    <a:pt x="1770" y="3538"/>
                    <a:pt x="1714" y="3342"/>
                  </a:cubicBezTo>
                  <a:cubicBezTo>
                    <a:pt x="1685" y="3117"/>
                    <a:pt x="1573" y="3005"/>
                    <a:pt x="1461" y="2836"/>
                  </a:cubicBezTo>
                  <a:cubicBezTo>
                    <a:pt x="1461" y="2808"/>
                    <a:pt x="1433" y="2780"/>
                    <a:pt x="1433" y="2752"/>
                  </a:cubicBezTo>
                  <a:cubicBezTo>
                    <a:pt x="1377" y="2612"/>
                    <a:pt x="1292" y="2500"/>
                    <a:pt x="1320" y="2331"/>
                  </a:cubicBezTo>
                  <a:cubicBezTo>
                    <a:pt x="1180" y="2471"/>
                    <a:pt x="1180" y="2640"/>
                    <a:pt x="1208" y="2836"/>
                  </a:cubicBezTo>
                  <a:cubicBezTo>
                    <a:pt x="1236" y="2949"/>
                    <a:pt x="1292" y="3061"/>
                    <a:pt x="1152" y="3145"/>
                  </a:cubicBezTo>
                  <a:cubicBezTo>
                    <a:pt x="1124" y="3145"/>
                    <a:pt x="1096" y="3145"/>
                    <a:pt x="1068" y="3117"/>
                  </a:cubicBezTo>
                  <a:cubicBezTo>
                    <a:pt x="984" y="3061"/>
                    <a:pt x="955" y="2865"/>
                    <a:pt x="787" y="3005"/>
                  </a:cubicBezTo>
                  <a:cubicBezTo>
                    <a:pt x="703" y="3061"/>
                    <a:pt x="591" y="3201"/>
                    <a:pt x="450" y="3117"/>
                  </a:cubicBezTo>
                  <a:cubicBezTo>
                    <a:pt x="338" y="3033"/>
                    <a:pt x="478" y="2921"/>
                    <a:pt x="478" y="2836"/>
                  </a:cubicBezTo>
                  <a:cubicBezTo>
                    <a:pt x="450" y="2668"/>
                    <a:pt x="506" y="2415"/>
                    <a:pt x="169" y="2415"/>
                  </a:cubicBezTo>
                  <a:cubicBezTo>
                    <a:pt x="85" y="2443"/>
                    <a:pt x="1" y="2387"/>
                    <a:pt x="29" y="2275"/>
                  </a:cubicBezTo>
                  <a:cubicBezTo>
                    <a:pt x="29" y="2247"/>
                    <a:pt x="57" y="2219"/>
                    <a:pt x="85" y="2219"/>
                  </a:cubicBezTo>
                  <a:cubicBezTo>
                    <a:pt x="366" y="2107"/>
                    <a:pt x="394" y="2022"/>
                    <a:pt x="254" y="1770"/>
                  </a:cubicBezTo>
                  <a:cubicBezTo>
                    <a:pt x="197" y="1685"/>
                    <a:pt x="197" y="1601"/>
                    <a:pt x="254" y="1489"/>
                  </a:cubicBezTo>
                  <a:cubicBezTo>
                    <a:pt x="310" y="1433"/>
                    <a:pt x="366" y="1405"/>
                    <a:pt x="366" y="1320"/>
                  </a:cubicBezTo>
                  <a:cubicBezTo>
                    <a:pt x="310" y="1040"/>
                    <a:pt x="338" y="843"/>
                    <a:pt x="703" y="899"/>
                  </a:cubicBezTo>
                  <a:cubicBezTo>
                    <a:pt x="787" y="927"/>
                    <a:pt x="815" y="731"/>
                    <a:pt x="1012" y="731"/>
                  </a:cubicBezTo>
                  <a:cubicBezTo>
                    <a:pt x="815" y="675"/>
                    <a:pt x="731" y="534"/>
                    <a:pt x="562" y="759"/>
                  </a:cubicBezTo>
                  <a:cubicBezTo>
                    <a:pt x="394" y="984"/>
                    <a:pt x="282" y="731"/>
                    <a:pt x="169" y="590"/>
                  </a:cubicBezTo>
                  <a:cubicBezTo>
                    <a:pt x="141" y="562"/>
                    <a:pt x="169" y="534"/>
                    <a:pt x="169" y="506"/>
                  </a:cubicBezTo>
                  <a:lnTo>
                    <a:pt x="169" y="506"/>
                  </a:lnTo>
                  <a:cubicBezTo>
                    <a:pt x="197" y="478"/>
                    <a:pt x="226" y="450"/>
                    <a:pt x="254" y="450"/>
                  </a:cubicBezTo>
                  <a:lnTo>
                    <a:pt x="254" y="450"/>
                  </a:lnTo>
                  <a:cubicBezTo>
                    <a:pt x="282" y="422"/>
                    <a:pt x="310" y="394"/>
                    <a:pt x="338" y="366"/>
                  </a:cubicBezTo>
                  <a:cubicBezTo>
                    <a:pt x="366" y="366"/>
                    <a:pt x="394" y="394"/>
                    <a:pt x="394" y="394"/>
                  </a:cubicBezTo>
                  <a:cubicBezTo>
                    <a:pt x="450" y="338"/>
                    <a:pt x="506" y="366"/>
                    <a:pt x="534" y="310"/>
                  </a:cubicBezTo>
                  <a:lnTo>
                    <a:pt x="562" y="310"/>
                  </a:lnTo>
                  <a:cubicBezTo>
                    <a:pt x="591" y="282"/>
                    <a:pt x="647" y="310"/>
                    <a:pt x="703" y="254"/>
                  </a:cubicBezTo>
                  <a:lnTo>
                    <a:pt x="703" y="254"/>
                  </a:lnTo>
                  <a:cubicBezTo>
                    <a:pt x="703" y="254"/>
                    <a:pt x="731" y="254"/>
                    <a:pt x="759" y="254"/>
                  </a:cubicBezTo>
                  <a:cubicBezTo>
                    <a:pt x="759" y="254"/>
                    <a:pt x="787" y="282"/>
                    <a:pt x="787" y="282"/>
                  </a:cubicBezTo>
                  <a:cubicBezTo>
                    <a:pt x="787" y="282"/>
                    <a:pt x="815" y="254"/>
                    <a:pt x="815" y="254"/>
                  </a:cubicBezTo>
                  <a:cubicBezTo>
                    <a:pt x="815" y="225"/>
                    <a:pt x="815" y="197"/>
                    <a:pt x="843" y="197"/>
                  </a:cubicBezTo>
                  <a:lnTo>
                    <a:pt x="843" y="197"/>
                  </a:lnTo>
                  <a:cubicBezTo>
                    <a:pt x="871" y="169"/>
                    <a:pt x="899" y="169"/>
                    <a:pt x="927" y="141"/>
                  </a:cubicBezTo>
                  <a:cubicBezTo>
                    <a:pt x="927" y="141"/>
                    <a:pt x="955" y="141"/>
                    <a:pt x="984" y="141"/>
                  </a:cubicBezTo>
                  <a:cubicBezTo>
                    <a:pt x="1012" y="113"/>
                    <a:pt x="1040" y="113"/>
                    <a:pt x="1068" y="85"/>
                  </a:cubicBezTo>
                  <a:cubicBezTo>
                    <a:pt x="1096" y="85"/>
                    <a:pt x="1096" y="85"/>
                    <a:pt x="1124" y="85"/>
                  </a:cubicBezTo>
                  <a:cubicBezTo>
                    <a:pt x="1152" y="57"/>
                    <a:pt x="1180" y="29"/>
                    <a:pt x="1208" y="29"/>
                  </a:cubicBezTo>
                  <a:cubicBezTo>
                    <a:pt x="1264" y="29"/>
                    <a:pt x="1292" y="29"/>
                    <a:pt x="1349" y="29"/>
                  </a:cubicBezTo>
                  <a:cubicBezTo>
                    <a:pt x="1405" y="1"/>
                    <a:pt x="1433" y="1"/>
                    <a:pt x="1489" y="29"/>
                  </a:cubicBezTo>
                  <a:cubicBezTo>
                    <a:pt x="1489" y="57"/>
                    <a:pt x="1517" y="85"/>
                    <a:pt x="1517" y="85"/>
                  </a:cubicBezTo>
                  <a:cubicBezTo>
                    <a:pt x="1377" y="310"/>
                    <a:pt x="1601" y="506"/>
                    <a:pt x="1601" y="731"/>
                  </a:cubicBezTo>
                  <a:cubicBezTo>
                    <a:pt x="1629" y="871"/>
                    <a:pt x="1742" y="899"/>
                    <a:pt x="1938" y="815"/>
                  </a:cubicBezTo>
                  <a:cubicBezTo>
                    <a:pt x="2050" y="759"/>
                    <a:pt x="2135" y="759"/>
                    <a:pt x="2275" y="787"/>
                  </a:cubicBezTo>
                  <a:cubicBezTo>
                    <a:pt x="2556" y="899"/>
                    <a:pt x="2836" y="984"/>
                    <a:pt x="3145" y="1068"/>
                  </a:cubicBezTo>
                  <a:cubicBezTo>
                    <a:pt x="3117" y="871"/>
                    <a:pt x="3117" y="675"/>
                    <a:pt x="3286" y="478"/>
                  </a:cubicBezTo>
                  <a:cubicBezTo>
                    <a:pt x="3370" y="562"/>
                    <a:pt x="3398" y="703"/>
                    <a:pt x="3510" y="759"/>
                  </a:cubicBezTo>
                  <a:cubicBezTo>
                    <a:pt x="3566" y="675"/>
                    <a:pt x="3538" y="478"/>
                    <a:pt x="3707" y="506"/>
                  </a:cubicBezTo>
                  <a:cubicBezTo>
                    <a:pt x="3931" y="534"/>
                    <a:pt x="3847" y="759"/>
                    <a:pt x="3931" y="899"/>
                  </a:cubicBezTo>
                  <a:cubicBezTo>
                    <a:pt x="4072" y="899"/>
                    <a:pt x="3988" y="731"/>
                    <a:pt x="4100" y="675"/>
                  </a:cubicBezTo>
                  <a:cubicBezTo>
                    <a:pt x="4156" y="731"/>
                    <a:pt x="4128" y="843"/>
                    <a:pt x="4240" y="871"/>
                  </a:cubicBezTo>
                  <a:cubicBezTo>
                    <a:pt x="4465" y="787"/>
                    <a:pt x="4493" y="927"/>
                    <a:pt x="4437" y="109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70"/>
            <p:cNvSpPr/>
            <p:nvPr/>
          </p:nvSpPr>
          <p:spPr>
            <a:xfrm>
              <a:off x="5103875" y="781350"/>
              <a:ext cx="108100" cy="80750"/>
            </a:xfrm>
            <a:custGeom>
              <a:avLst/>
              <a:gdLst/>
              <a:ahLst/>
              <a:cxnLst/>
              <a:rect l="l" t="t" r="r" b="b"/>
              <a:pathLst>
                <a:path w="4324" h="3230" extrusionOk="0">
                  <a:moveTo>
                    <a:pt x="2471" y="3173"/>
                  </a:moveTo>
                  <a:lnTo>
                    <a:pt x="2330" y="3173"/>
                  </a:lnTo>
                  <a:cubicBezTo>
                    <a:pt x="2190" y="3229"/>
                    <a:pt x="2050" y="3145"/>
                    <a:pt x="1909" y="3173"/>
                  </a:cubicBezTo>
                  <a:cubicBezTo>
                    <a:pt x="1769" y="3145"/>
                    <a:pt x="1769" y="3033"/>
                    <a:pt x="1797" y="2921"/>
                  </a:cubicBezTo>
                  <a:cubicBezTo>
                    <a:pt x="1853" y="2640"/>
                    <a:pt x="2106" y="2359"/>
                    <a:pt x="1713" y="2106"/>
                  </a:cubicBezTo>
                  <a:cubicBezTo>
                    <a:pt x="1685" y="2135"/>
                    <a:pt x="1713" y="2219"/>
                    <a:pt x="1685" y="2303"/>
                  </a:cubicBezTo>
                  <a:cubicBezTo>
                    <a:pt x="1685" y="2331"/>
                    <a:pt x="1657" y="2359"/>
                    <a:pt x="1657" y="2387"/>
                  </a:cubicBezTo>
                  <a:cubicBezTo>
                    <a:pt x="1628" y="2443"/>
                    <a:pt x="1628" y="2471"/>
                    <a:pt x="1600" y="2528"/>
                  </a:cubicBezTo>
                  <a:cubicBezTo>
                    <a:pt x="1516" y="2668"/>
                    <a:pt x="1404" y="2808"/>
                    <a:pt x="1235" y="2724"/>
                  </a:cubicBezTo>
                  <a:cubicBezTo>
                    <a:pt x="1039" y="2612"/>
                    <a:pt x="1151" y="2471"/>
                    <a:pt x="1235" y="2331"/>
                  </a:cubicBezTo>
                  <a:cubicBezTo>
                    <a:pt x="1263" y="2331"/>
                    <a:pt x="1263" y="2303"/>
                    <a:pt x="1235" y="2275"/>
                  </a:cubicBezTo>
                  <a:cubicBezTo>
                    <a:pt x="1263" y="2247"/>
                    <a:pt x="1179" y="2247"/>
                    <a:pt x="1207" y="2247"/>
                  </a:cubicBezTo>
                  <a:cubicBezTo>
                    <a:pt x="1235" y="2247"/>
                    <a:pt x="1235" y="2247"/>
                    <a:pt x="1235" y="2275"/>
                  </a:cubicBezTo>
                  <a:cubicBezTo>
                    <a:pt x="1179" y="2443"/>
                    <a:pt x="1095" y="2556"/>
                    <a:pt x="899" y="2584"/>
                  </a:cubicBezTo>
                  <a:cubicBezTo>
                    <a:pt x="786" y="2471"/>
                    <a:pt x="786" y="2331"/>
                    <a:pt x="899" y="2219"/>
                  </a:cubicBezTo>
                  <a:cubicBezTo>
                    <a:pt x="983" y="2106"/>
                    <a:pt x="1039" y="2022"/>
                    <a:pt x="1011" y="1882"/>
                  </a:cubicBezTo>
                  <a:cubicBezTo>
                    <a:pt x="842" y="1573"/>
                    <a:pt x="814" y="1545"/>
                    <a:pt x="927" y="1348"/>
                  </a:cubicBezTo>
                  <a:cubicBezTo>
                    <a:pt x="702" y="1433"/>
                    <a:pt x="870" y="1742"/>
                    <a:pt x="618" y="1826"/>
                  </a:cubicBezTo>
                  <a:cubicBezTo>
                    <a:pt x="758" y="1966"/>
                    <a:pt x="899" y="1742"/>
                    <a:pt x="1039" y="1882"/>
                  </a:cubicBezTo>
                  <a:cubicBezTo>
                    <a:pt x="1011" y="2106"/>
                    <a:pt x="842" y="2247"/>
                    <a:pt x="730" y="2415"/>
                  </a:cubicBezTo>
                  <a:cubicBezTo>
                    <a:pt x="618" y="2275"/>
                    <a:pt x="449" y="2219"/>
                    <a:pt x="309" y="2135"/>
                  </a:cubicBezTo>
                  <a:cubicBezTo>
                    <a:pt x="253" y="2050"/>
                    <a:pt x="309" y="1938"/>
                    <a:pt x="281" y="1826"/>
                  </a:cubicBezTo>
                  <a:cubicBezTo>
                    <a:pt x="253" y="1770"/>
                    <a:pt x="225" y="1742"/>
                    <a:pt x="197" y="1685"/>
                  </a:cubicBezTo>
                  <a:cubicBezTo>
                    <a:pt x="141" y="1601"/>
                    <a:pt x="141" y="1545"/>
                    <a:pt x="112" y="1489"/>
                  </a:cubicBezTo>
                  <a:cubicBezTo>
                    <a:pt x="0" y="1320"/>
                    <a:pt x="56" y="1208"/>
                    <a:pt x="225" y="1180"/>
                  </a:cubicBezTo>
                  <a:cubicBezTo>
                    <a:pt x="421" y="1124"/>
                    <a:pt x="534" y="1180"/>
                    <a:pt x="505" y="1292"/>
                  </a:cubicBezTo>
                  <a:cubicBezTo>
                    <a:pt x="477" y="1068"/>
                    <a:pt x="618" y="1012"/>
                    <a:pt x="955" y="955"/>
                  </a:cubicBezTo>
                  <a:cubicBezTo>
                    <a:pt x="1263" y="871"/>
                    <a:pt x="1544" y="815"/>
                    <a:pt x="1769" y="1040"/>
                  </a:cubicBezTo>
                  <a:cubicBezTo>
                    <a:pt x="1937" y="1208"/>
                    <a:pt x="2162" y="1348"/>
                    <a:pt x="2302" y="1545"/>
                  </a:cubicBezTo>
                  <a:cubicBezTo>
                    <a:pt x="2274" y="1377"/>
                    <a:pt x="2106" y="1348"/>
                    <a:pt x="2022" y="1236"/>
                  </a:cubicBezTo>
                  <a:cubicBezTo>
                    <a:pt x="1881" y="1096"/>
                    <a:pt x="1881" y="899"/>
                    <a:pt x="2078" y="871"/>
                  </a:cubicBezTo>
                  <a:cubicBezTo>
                    <a:pt x="2274" y="871"/>
                    <a:pt x="2330" y="675"/>
                    <a:pt x="2527" y="647"/>
                  </a:cubicBezTo>
                  <a:cubicBezTo>
                    <a:pt x="2555" y="647"/>
                    <a:pt x="2611" y="675"/>
                    <a:pt x="2555" y="590"/>
                  </a:cubicBezTo>
                  <a:cubicBezTo>
                    <a:pt x="2527" y="590"/>
                    <a:pt x="2499" y="562"/>
                    <a:pt x="2443" y="562"/>
                  </a:cubicBezTo>
                  <a:cubicBezTo>
                    <a:pt x="2415" y="562"/>
                    <a:pt x="2386" y="534"/>
                    <a:pt x="2358" y="534"/>
                  </a:cubicBezTo>
                  <a:cubicBezTo>
                    <a:pt x="2190" y="450"/>
                    <a:pt x="2162" y="310"/>
                    <a:pt x="2246" y="169"/>
                  </a:cubicBezTo>
                  <a:cubicBezTo>
                    <a:pt x="2302" y="1"/>
                    <a:pt x="2443" y="29"/>
                    <a:pt x="2583" y="57"/>
                  </a:cubicBezTo>
                  <a:cubicBezTo>
                    <a:pt x="2780" y="113"/>
                    <a:pt x="2976" y="113"/>
                    <a:pt x="3116" y="310"/>
                  </a:cubicBezTo>
                  <a:cubicBezTo>
                    <a:pt x="3257" y="562"/>
                    <a:pt x="3453" y="450"/>
                    <a:pt x="3594" y="282"/>
                  </a:cubicBezTo>
                  <a:cubicBezTo>
                    <a:pt x="3790" y="29"/>
                    <a:pt x="3959" y="29"/>
                    <a:pt x="4183" y="254"/>
                  </a:cubicBezTo>
                  <a:cubicBezTo>
                    <a:pt x="4324" y="647"/>
                    <a:pt x="4267" y="843"/>
                    <a:pt x="3903" y="1152"/>
                  </a:cubicBezTo>
                  <a:cubicBezTo>
                    <a:pt x="3987" y="1208"/>
                    <a:pt x="4071" y="1236"/>
                    <a:pt x="4155" y="1264"/>
                  </a:cubicBezTo>
                  <a:cubicBezTo>
                    <a:pt x="4267" y="1348"/>
                    <a:pt x="4296" y="1461"/>
                    <a:pt x="4155" y="1517"/>
                  </a:cubicBezTo>
                  <a:cubicBezTo>
                    <a:pt x="3931" y="1601"/>
                    <a:pt x="3959" y="1826"/>
                    <a:pt x="3874" y="1994"/>
                  </a:cubicBezTo>
                  <a:cubicBezTo>
                    <a:pt x="3846" y="2022"/>
                    <a:pt x="3818" y="2022"/>
                    <a:pt x="3790" y="2050"/>
                  </a:cubicBezTo>
                  <a:cubicBezTo>
                    <a:pt x="3509" y="2050"/>
                    <a:pt x="3397" y="1882"/>
                    <a:pt x="3397" y="1545"/>
                  </a:cubicBezTo>
                  <a:cubicBezTo>
                    <a:pt x="3313" y="1713"/>
                    <a:pt x="3341" y="1854"/>
                    <a:pt x="3257" y="1966"/>
                  </a:cubicBezTo>
                  <a:cubicBezTo>
                    <a:pt x="3201" y="2050"/>
                    <a:pt x="3116" y="2078"/>
                    <a:pt x="3032" y="2050"/>
                  </a:cubicBezTo>
                  <a:cubicBezTo>
                    <a:pt x="2948" y="2022"/>
                    <a:pt x="2892" y="1966"/>
                    <a:pt x="2976" y="1854"/>
                  </a:cubicBezTo>
                  <a:cubicBezTo>
                    <a:pt x="3004" y="2135"/>
                    <a:pt x="2836" y="2247"/>
                    <a:pt x="2639" y="2359"/>
                  </a:cubicBezTo>
                  <a:cubicBezTo>
                    <a:pt x="2892" y="2443"/>
                    <a:pt x="3004" y="2612"/>
                    <a:pt x="2892" y="2808"/>
                  </a:cubicBezTo>
                  <a:cubicBezTo>
                    <a:pt x="2836" y="2921"/>
                    <a:pt x="2808" y="3033"/>
                    <a:pt x="2751" y="3145"/>
                  </a:cubicBezTo>
                  <a:cubicBezTo>
                    <a:pt x="2667" y="3173"/>
                    <a:pt x="2555" y="3117"/>
                    <a:pt x="2471" y="317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" name="Google Shape;2077;p70"/>
            <p:cNvSpPr/>
            <p:nvPr/>
          </p:nvSpPr>
          <p:spPr>
            <a:xfrm>
              <a:off x="4901725" y="775750"/>
              <a:ext cx="190225" cy="69500"/>
            </a:xfrm>
            <a:custGeom>
              <a:avLst/>
              <a:gdLst/>
              <a:ahLst/>
              <a:cxnLst/>
              <a:rect l="l" t="t" r="r" b="b"/>
              <a:pathLst>
                <a:path w="7609" h="2780" extrusionOk="0">
                  <a:moveTo>
                    <a:pt x="1320" y="1797"/>
                  </a:moveTo>
                  <a:cubicBezTo>
                    <a:pt x="1180" y="1881"/>
                    <a:pt x="1152" y="2022"/>
                    <a:pt x="1039" y="2106"/>
                  </a:cubicBezTo>
                  <a:cubicBezTo>
                    <a:pt x="955" y="2162"/>
                    <a:pt x="983" y="2246"/>
                    <a:pt x="1067" y="2274"/>
                  </a:cubicBezTo>
                  <a:cubicBezTo>
                    <a:pt x="1124" y="2274"/>
                    <a:pt x="1180" y="2302"/>
                    <a:pt x="1208" y="2274"/>
                  </a:cubicBezTo>
                  <a:cubicBezTo>
                    <a:pt x="1376" y="2218"/>
                    <a:pt x="1489" y="2134"/>
                    <a:pt x="1545" y="2415"/>
                  </a:cubicBezTo>
                  <a:cubicBezTo>
                    <a:pt x="1601" y="2555"/>
                    <a:pt x="1769" y="2443"/>
                    <a:pt x="1854" y="2330"/>
                  </a:cubicBezTo>
                  <a:lnTo>
                    <a:pt x="1854" y="2330"/>
                  </a:lnTo>
                  <a:cubicBezTo>
                    <a:pt x="1966" y="2246"/>
                    <a:pt x="2050" y="2162"/>
                    <a:pt x="2162" y="2078"/>
                  </a:cubicBezTo>
                  <a:cubicBezTo>
                    <a:pt x="2190" y="2022"/>
                    <a:pt x="2275" y="1994"/>
                    <a:pt x="2303" y="1994"/>
                  </a:cubicBezTo>
                  <a:cubicBezTo>
                    <a:pt x="2584" y="2106"/>
                    <a:pt x="2640" y="1909"/>
                    <a:pt x="2696" y="1713"/>
                  </a:cubicBezTo>
                  <a:cubicBezTo>
                    <a:pt x="2724" y="1572"/>
                    <a:pt x="3117" y="1376"/>
                    <a:pt x="3285" y="1404"/>
                  </a:cubicBezTo>
                  <a:cubicBezTo>
                    <a:pt x="3538" y="1460"/>
                    <a:pt x="3538" y="1460"/>
                    <a:pt x="3622" y="1207"/>
                  </a:cubicBezTo>
                  <a:cubicBezTo>
                    <a:pt x="3678" y="1011"/>
                    <a:pt x="3678" y="758"/>
                    <a:pt x="3931" y="674"/>
                  </a:cubicBezTo>
                  <a:cubicBezTo>
                    <a:pt x="3959" y="702"/>
                    <a:pt x="3987" y="758"/>
                    <a:pt x="4015" y="814"/>
                  </a:cubicBezTo>
                  <a:cubicBezTo>
                    <a:pt x="4128" y="674"/>
                    <a:pt x="4128" y="674"/>
                    <a:pt x="4184" y="281"/>
                  </a:cubicBezTo>
                  <a:cubicBezTo>
                    <a:pt x="4100" y="225"/>
                    <a:pt x="4043" y="393"/>
                    <a:pt x="3931" y="337"/>
                  </a:cubicBezTo>
                  <a:cubicBezTo>
                    <a:pt x="3903" y="253"/>
                    <a:pt x="3875" y="141"/>
                    <a:pt x="3875" y="28"/>
                  </a:cubicBezTo>
                  <a:cubicBezTo>
                    <a:pt x="4100" y="0"/>
                    <a:pt x="4240" y="169"/>
                    <a:pt x="4436" y="253"/>
                  </a:cubicBezTo>
                  <a:cubicBezTo>
                    <a:pt x="4521" y="281"/>
                    <a:pt x="4549" y="365"/>
                    <a:pt x="4605" y="225"/>
                  </a:cubicBezTo>
                  <a:cubicBezTo>
                    <a:pt x="4661" y="141"/>
                    <a:pt x="4717" y="225"/>
                    <a:pt x="4745" y="253"/>
                  </a:cubicBezTo>
                  <a:cubicBezTo>
                    <a:pt x="4773" y="309"/>
                    <a:pt x="4773" y="365"/>
                    <a:pt x="4745" y="393"/>
                  </a:cubicBezTo>
                  <a:cubicBezTo>
                    <a:pt x="4436" y="449"/>
                    <a:pt x="4633" y="646"/>
                    <a:pt x="4605" y="786"/>
                  </a:cubicBezTo>
                  <a:cubicBezTo>
                    <a:pt x="4493" y="814"/>
                    <a:pt x="4352" y="843"/>
                    <a:pt x="4184" y="871"/>
                  </a:cubicBezTo>
                  <a:cubicBezTo>
                    <a:pt x="4324" y="955"/>
                    <a:pt x="4408" y="1067"/>
                    <a:pt x="4436" y="1179"/>
                  </a:cubicBezTo>
                  <a:cubicBezTo>
                    <a:pt x="4549" y="1432"/>
                    <a:pt x="4717" y="1572"/>
                    <a:pt x="4998" y="1516"/>
                  </a:cubicBezTo>
                  <a:cubicBezTo>
                    <a:pt x="5138" y="1516"/>
                    <a:pt x="5223" y="1601"/>
                    <a:pt x="5138" y="1741"/>
                  </a:cubicBezTo>
                  <a:cubicBezTo>
                    <a:pt x="5082" y="1909"/>
                    <a:pt x="5223" y="1994"/>
                    <a:pt x="5279" y="2134"/>
                  </a:cubicBezTo>
                  <a:cubicBezTo>
                    <a:pt x="5307" y="2162"/>
                    <a:pt x="5363" y="2162"/>
                    <a:pt x="5391" y="2134"/>
                  </a:cubicBezTo>
                  <a:cubicBezTo>
                    <a:pt x="5447" y="2106"/>
                    <a:pt x="5447" y="2050"/>
                    <a:pt x="5391" y="2022"/>
                  </a:cubicBezTo>
                  <a:cubicBezTo>
                    <a:pt x="5307" y="1937"/>
                    <a:pt x="5251" y="1881"/>
                    <a:pt x="5391" y="1769"/>
                  </a:cubicBezTo>
                  <a:cubicBezTo>
                    <a:pt x="5419" y="1853"/>
                    <a:pt x="5475" y="1909"/>
                    <a:pt x="5503" y="1994"/>
                  </a:cubicBezTo>
                  <a:cubicBezTo>
                    <a:pt x="5559" y="2106"/>
                    <a:pt x="5644" y="2134"/>
                    <a:pt x="5728" y="2022"/>
                  </a:cubicBezTo>
                  <a:cubicBezTo>
                    <a:pt x="5812" y="1909"/>
                    <a:pt x="5924" y="1881"/>
                    <a:pt x="6009" y="1909"/>
                  </a:cubicBezTo>
                  <a:cubicBezTo>
                    <a:pt x="6205" y="1966"/>
                    <a:pt x="6149" y="1825"/>
                    <a:pt x="6121" y="1769"/>
                  </a:cubicBezTo>
                  <a:cubicBezTo>
                    <a:pt x="6093" y="1685"/>
                    <a:pt x="6037" y="1629"/>
                    <a:pt x="6121" y="1572"/>
                  </a:cubicBezTo>
                  <a:cubicBezTo>
                    <a:pt x="6317" y="1488"/>
                    <a:pt x="6346" y="1292"/>
                    <a:pt x="6430" y="1123"/>
                  </a:cubicBezTo>
                  <a:cubicBezTo>
                    <a:pt x="6458" y="1123"/>
                    <a:pt x="6458" y="1123"/>
                    <a:pt x="6486" y="1123"/>
                  </a:cubicBezTo>
                  <a:cubicBezTo>
                    <a:pt x="6514" y="1151"/>
                    <a:pt x="6542" y="1151"/>
                    <a:pt x="6570" y="1151"/>
                  </a:cubicBezTo>
                  <a:cubicBezTo>
                    <a:pt x="6682" y="1179"/>
                    <a:pt x="6795" y="1264"/>
                    <a:pt x="6907" y="1264"/>
                  </a:cubicBezTo>
                  <a:cubicBezTo>
                    <a:pt x="7244" y="1095"/>
                    <a:pt x="7384" y="1404"/>
                    <a:pt x="7525" y="1572"/>
                  </a:cubicBezTo>
                  <a:cubicBezTo>
                    <a:pt x="7609" y="1713"/>
                    <a:pt x="7581" y="1966"/>
                    <a:pt x="7497" y="2162"/>
                  </a:cubicBezTo>
                  <a:cubicBezTo>
                    <a:pt x="7468" y="2218"/>
                    <a:pt x="7468" y="2302"/>
                    <a:pt x="7525" y="2330"/>
                  </a:cubicBezTo>
                  <a:cubicBezTo>
                    <a:pt x="7468" y="2611"/>
                    <a:pt x="7300" y="2780"/>
                    <a:pt x="7104" y="2724"/>
                  </a:cubicBezTo>
                  <a:cubicBezTo>
                    <a:pt x="6907" y="2695"/>
                    <a:pt x="6767" y="2471"/>
                    <a:pt x="6795" y="2218"/>
                  </a:cubicBezTo>
                  <a:cubicBezTo>
                    <a:pt x="6823" y="2134"/>
                    <a:pt x="6823" y="2022"/>
                    <a:pt x="6795" y="1937"/>
                  </a:cubicBezTo>
                  <a:cubicBezTo>
                    <a:pt x="6767" y="1937"/>
                    <a:pt x="6739" y="1937"/>
                    <a:pt x="6739" y="1966"/>
                  </a:cubicBezTo>
                  <a:cubicBezTo>
                    <a:pt x="6654" y="2415"/>
                    <a:pt x="6289" y="2359"/>
                    <a:pt x="6009" y="2359"/>
                  </a:cubicBezTo>
                  <a:cubicBezTo>
                    <a:pt x="5756" y="2387"/>
                    <a:pt x="5559" y="2359"/>
                    <a:pt x="5335" y="2471"/>
                  </a:cubicBezTo>
                  <a:cubicBezTo>
                    <a:pt x="5138" y="2583"/>
                    <a:pt x="4858" y="2667"/>
                    <a:pt x="4605" y="2527"/>
                  </a:cubicBezTo>
                  <a:cubicBezTo>
                    <a:pt x="4577" y="2499"/>
                    <a:pt x="4577" y="2471"/>
                    <a:pt x="4577" y="2443"/>
                  </a:cubicBezTo>
                  <a:cubicBezTo>
                    <a:pt x="4577" y="2387"/>
                    <a:pt x="4633" y="2359"/>
                    <a:pt x="4689" y="2302"/>
                  </a:cubicBezTo>
                  <a:cubicBezTo>
                    <a:pt x="4914" y="2106"/>
                    <a:pt x="4886" y="1881"/>
                    <a:pt x="4577" y="1769"/>
                  </a:cubicBezTo>
                  <a:cubicBezTo>
                    <a:pt x="4465" y="1741"/>
                    <a:pt x="4380" y="1629"/>
                    <a:pt x="4268" y="1629"/>
                  </a:cubicBezTo>
                  <a:cubicBezTo>
                    <a:pt x="4184" y="1629"/>
                    <a:pt x="4100" y="1629"/>
                    <a:pt x="4043" y="1572"/>
                  </a:cubicBezTo>
                  <a:cubicBezTo>
                    <a:pt x="3903" y="1460"/>
                    <a:pt x="3959" y="1572"/>
                    <a:pt x="3959" y="1629"/>
                  </a:cubicBezTo>
                  <a:cubicBezTo>
                    <a:pt x="3931" y="1769"/>
                    <a:pt x="3819" y="1713"/>
                    <a:pt x="3735" y="1713"/>
                  </a:cubicBezTo>
                  <a:cubicBezTo>
                    <a:pt x="3370" y="1741"/>
                    <a:pt x="3370" y="1741"/>
                    <a:pt x="3229" y="1825"/>
                  </a:cubicBezTo>
                  <a:cubicBezTo>
                    <a:pt x="3257" y="1853"/>
                    <a:pt x="3285" y="1881"/>
                    <a:pt x="3285" y="1909"/>
                  </a:cubicBezTo>
                  <a:cubicBezTo>
                    <a:pt x="3201" y="2134"/>
                    <a:pt x="3005" y="2190"/>
                    <a:pt x="2836" y="2302"/>
                  </a:cubicBezTo>
                  <a:cubicBezTo>
                    <a:pt x="2892" y="2415"/>
                    <a:pt x="2977" y="2471"/>
                    <a:pt x="3033" y="2555"/>
                  </a:cubicBezTo>
                  <a:cubicBezTo>
                    <a:pt x="3061" y="2583"/>
                    <a:pt x="3061" y="2611"/>
                    <a:pt x="3033" y="2639"/>
                  </a:cubicBezTo>
                  <a:cubicBezTo>
                    <a:pt x="2920" y="2639"/>
                    <a:pt x="2836" y="2611"/>
                    <a:pt x="2752" y="2611"/>
                  </a:cubicBezTo>
                  <a:cubicBezTo>
                    <a:pt x="2640" y="2695"/>
                    <a:pt x="2499" y="2583"/>
                    <a:pt x="2387" y="2667"/>
                  </a:cubicBezTo>
                  <a:cubicBezTo>
                    <a:pt x="2275" y="2639"/>
                    <a:pt x="2162" y="2639"/>
                    <a:pt x="2050" y="2639"/>
                  </a:cubicBezTo>
                  <a:cubicBezTo>
                    <a:pt x="1769" y="2695"/>
                    <a:pt x="1517" y="2555"/>
                    <a:pt x="1264" y="2639"/>
                  </a:cubicBezTo>
                  <a:cubicBezTo>
                    <a:pt x="1096" y="2639"/>
                    <a:pt x="927" y="2611"/>
                    <a:pt x="787" y="2611"/>
                  </a:cubicBezTo>
                  <a:cubicBezTo>
                    <a:pt x="674" y="2695"/>
                    <a:pt x="534" y="2583"/>
                    <a:pt x="422" y="2639"/>
                  </a:cubicBezTo>
                  <a:cubicBezTo>
                    <a:pt x="338" y="2639"/>
                    <a:pt x="225" y="2639"/>
                    <a:pt x="141" y="2639"/>
                  </a:cubicBezTo>
                  <a:cubicBezTo>
                    <a:pt x="85" y="2667"/>
                    <a:pt x="57" y="2667"/>
                    <a:pt x="1" y="2611"/>
                  </a:cubicBezTo>
                  <a:cubicBezTo>
                    <a:pt x="1" y="2527"/>
                    <a:pt x="29" y="2443"/>
                    <a:pt x="113" y="2359"/>
                  </a:cubicBezTo>
                  <a:cubicBezTo>
                    <a:pt x="338" y="2106"/>
                    <a:pt x="394" y="1966"/>
                    <a:pt x="394" y="1629"/>
                  </a:cubicBezTo>
                  <a:cubicBezTo>
                    <a:pt x="618" y="1713"/>
                    <a:pt x="703" y="1685"/>
                    <a:pt x="674" y="1460"/>
                  </a:cubicBezTo>
                  <a:cubicBezTo>
                    <a:pt x="618" y="1236"/>
                    <a:pt x="927" y="1348"/>
                    <a:pt x="899" y="1151"/>
                  </a:cubicBezTo>
                  <a:cubicBezTo>
                    <a:pt x="899" y="1151"/>
                    <a:pt x="1011" y="1207"/>
                    <a:pt x="1096" y="1236"/>
                  </a:cubicBezTo>
                  <a:cubicBezTo>
                    <a:pt x="1292" y="1320"/>
                    <a:pt x="1404" y="1404"/>
                    <a:pt x="1320" y="1629"/>
                  </a:cubicBezTo>
                  <a:cubicBezTo>
                    <a:pt x="1292" y="1685"/>
                    <a:pt x="1320" y="1741"/>
                    <a:pt x="1320" y="17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" name="Google Shape;2078;p70"/>
            <p:cNvSpPr/>
            <p:nvPr/>
          </p:nvSpPr>
          <p:spPr>
            <a:xfrm>
              <a:off x="4616775" y="801000"/>
              <a:ext cx="152325" cy="47050"/>
            </a:xfrm>
            <a:custGeom>
              <a:avLst/>
              <a:gdLst/>
              <a:ahLst/>
              <a:cxnLst/>
              <a:rect l="l" t="t" r="r" b="b"/>
              <a:pathLst>
                <a:path w="6093" h="1882" extrusionOk="0">
                  <a:moveTo>
                    <a:pt x="2808" y="1629"/>
                  </a:moveTo>
                  <a:cubicBezTo>
                    <a:pt x="2667" y="1601"/>
                    <a:pt x="2499" y="1601"/>
                    <a:pt x="2331" y="1573"/>
                  </a:cubicBezTo>
                  <a:cubicBezTo>
                    <a:pt x="2302" y="1517"/>
                    <a:pt x="2218" y="1545"/>
                    <a:pt x="2162" y="1517"/>
                  </a:cubicBezTo>
                  <a:cubicBezTo>
                    <a:pt x="1909" y="1264"/>
                    <a:pt x="1601" y="1124"/>
                    <a:pt x="1264" y="1180"/>
                  </a:cubicBezTo>
                  <a:cubicBezTo>
                    <a:pt x="1208" y="1180"/>
                    <a:pt x="1179" y="1180"/>
                    <a:pt x="1179" y="1152"/>
                  </a:cubicBezTo>
                  <a:cubicBezTo>
                    <a:pt x="1151" y="1152"/>
                    <a:pt x="1123" y="1152"/>
                    <a:pt x="1095" y="1152"/>
                  </a:cubicBezTo>
                  <a:cubicBezTo>
                    <a:pt x="1067" y="1096"/>
                    <a:pt x="1011" y="1096"/>
                    <a:pt x="955" y="1068"/>
                  </a:cubicBezTo>
                  <a:lnTo>
                    <a:pt x="927" y="1068"/>
                  </a:lnTo>
                  <a:lnTo>
                    <a:pt x="899" y="1040"/>
                  </a:lnTo>
                  <a:cubicBezTo>
                    <a:pt x="871" y="1040"/>
                    <a:pt x="843" y="1012"/>
                    <a:pt x="814" y="984"/>
                  </a:cubicBezTo>
                  <a:cubicBezTo>
                    <a:pt x="814" y="984"/>
                    <a:pt x="786" y="984"/>
                    <a:pt x="758" y="984"/>
                  </a:cubicBezTo>
                  <a:cubicBezTo>
                    <a:pt x="730" y="927"/>
                    <a:pt x="646" y="927"/>
                    <a:pt x="618" y="899"/>
                  </a:cubicBezTo>
                  <a:cubicBezTo>
                    <a:pt x="590" y="899"/>
                    <a:pt x="590" y="899"/>
                    <a:pt x="562" y="899"/>
                  </a:cubicBezTo>
                  <a:cubicBezTo>
                    <a:pt x="534" y="843"/>
                    <a:pt x="450" y="843"/>
                    <a:pt x="421" y="815"/>
                  </a:cubicBezTo>
                  <a:cubicBezTo>
                    <a:pt x="393" y="815"/>
                    <a:pt x="365" y="815"/>
                    <a:pt x="365" y="815"/>
                  </a:cubicBezTo>
                  <a:cubicBezTo>
                    <a:pt x="309" y="787"/>
                    <a:pt x="281" y="759"/>
                    <a:pt x="253" y="731"/>
                  </a:cubicBezTo>
                  <a:cubicBezTo>
                    <a:pt x="225" y="703"/>
                    <a:pt x="225" y="703"/>
                    <a:pt x="197" y="675"/>
                  </a:cubicBezTo>
                  <a:cubicBezTo>
                    <a:pt x="197" y="675"/>
                    <a:pt x="169" y="647"/>
                    <a:pt x="169" y="647"/>
                  </a:cubicBezTo>
                  <a:cubicBezTo>
                    <a:pt x="113" y="591"/>
                    <a:pt x="28" y="562"/>
                    <a:pt x="0" y="478"/>
                  </a:cubicBezTo>
                  <a:cubicBezTo>
                    <a:pt x="28" y="366"/>
                    <a:pt x="141" y="366"/>
                    <a:pt x="197" y="310"/>
                  </a:cubicBezTo>
                  <a:cubicBezTo>
                    <a:pt x="281" y="226"/>
                    <a:pt x="393" y="197"/>
                    <a:pt x="450" y="85"/>
                  </a:cubicBezTo>
                  <a:cubicBezTo>
                    <a:pt x="478" y="57"/>
                    <a:pt x="534" y="29"/>
                    <a:pt x="562" y="1"/>
                  </a:cubicBezTo>
                  <a:cubicBezTo>
                    <a:pt x="618" y="1"/>
                    <a:pt x="674" y="29"/>
                    <a:pt x="702" y="57"/>
                  </a:cubicBezTo>
                  <a:cubicBezTo>
                    <a:pt x="899" y="226"/>
                    <a:pt x="1011" y="450"/>
                    <a:pt x="1067" y="815"/>
                  </a:cubicBezTo>
                  <a:cubicBezTo>
                    <a:pt x="1179" y="562"/>
                    <a:pt x="1292" y="422"/>
                    <a:pt x="1516" y="394"/>
                  </a:cubicBezTo>
                  <a:cubicBezTo>
                    <a:pt x="1741" y="338"/>
                    <a:pt x="1853" y="478"/>
                    <a:pt x="2022" y="619"/>
                  </a:cubicBezTo>
                  <a:cubicBezTo>
                    <a:pt x="2022" y="422"/>
                    <a:pt x="2134" y="366"/>
                    <a:pt x="2246" y="338"/>
                  </a:cubicBezTo>
                  <a:cubicBezTo>
                    <a:pt x="2415" y="310"/>
                    <a:pt x="2443" y="422"/>
                    <a:pt x="2471" y="562"/>
                  </a:cubicBezTo>
                  <a:cubicBezTo>
                    <a:pt x="2499" y="675"/>
                    <a:pt x="2639" y="731"/>
                    <a:pt x="2639" y="843"/>
                  </a:cubicBezTo>
                  <a:cubicBezTo>
                    <a:pt x="2808" y="422"/>
                    <a:pt x="2864" y="394"/>
                    <a:pt x="3313" y="506"/>
                  </a:cubicBezTo>
                  <a:cubicBezTo>
                    <a:pt x="3369" y="506"/>
                    <a:pt x="3397" y="534"/>
                    <a:pt x="3454" y="506"/>
                  </a:cubicBezTo>
                  <a:cubicBezTo>
                    <a:pt x="3818" y="254"/>
                    <a:pt x="3875" y="591"/>
                    <a:pt x="4015" y="815"/>
                  </a:cubicBezTo>
                  <a:cubicBezTo>
                    <a:pt x="4212" y="984"/>
                    <a:pt x="4548" y="927"/>
                    <a:pt x="4801" y="675"/>
                  </a:cubicBezTo>
                  <a:cubicBezTo>
                    <a:pt x="4829" y="675"/>
                    <a:pt x="4857" y="647"/>
                    <a:pt x="4885" y="619"/>
                  </a:cubicBezTo>
                  <a:cubicBezTo>
                    <a:pt x="4913" y="619"/>
                    <a:pt x="4913" y="619"/>
                    <a:pt x="4941" y="619"/>
                  </a:cubicBezTo>
                  <a:cubicBezTo>
                    <a:pt x="5110" y="703"/>
                    <a:pt x="5278" y="675"/>
                    <a:pt x="5447" y="647"/>
                  </a:cubicBezTo>
                  <a:cubicBezTo>
                    <a:pt x="5475" y="675"/>
                    <a:pt x="5503" y="675"/>
                    <a:pt x="5531" y="703"/>
                  </a:cubicBezTo>
                  <a:cubicBezTo>
                    <a:pt x="5559" y="843"/>
                    <a:pt x="5587" y="984"/>
                    <a:pt x="5756" y="1040"/>
                  </a:cubicBezTo>
                  <a:cubicBezTo>
                    <a:pt x="5756" y="1068"/>
                    <a:pt x="5784" y="1096"/>
                    <a:pt x="5784" y="1124"/>
                  </a:cubicBezTo>
                  <a:cubicBezTo>
                    <a:pt x="5840" y="1349"/>
                    <a:pt x="6093" y="1573"/>
                    <a:pt x="5756" y="1770"/>
                  </a:cubicBezTo>
                  <a:cubicBezTo>
                    <a:pt x="5671" y="1826"/>
                    <a:pt x="5559" y="1742"/>
                    <a:pt x="5475" y="1798"/>
                  </a:cubicBezTo>
                  <a:cubicBezTo>
                    <a:pt x="5419" y="1798"/>
                    <a:pt x="5391" y="1798"/>
                    <a:pt x="5335" y="1798"/>
                  </a:cubicBezTo>
                  <a:cubicBezTo>
                    <a:pt x="5138" y="1882"/>
                    <a:pt x="4970" y="1742"/>
                    <a:pt x="4773" y="1826"/>
                  </a:cubicBezTo>
                  <a:cubicBezTo>
                    <a:pt x="4689" y="1826"/>
                    <a:pt x="4633" y="1826"/>
                    <a:pt x="4548" y="1826"/>
                  </a:cubicBezTo>
                  <a:cubicBezTo>
                    <a:pt x="4436" y="1854"/>
                    <a:pt x="4324" y="1854"/>
                    <a:pt x="4212" y="1798"/>
                  </a:cubicBezTo>
                  <a:lnTo>
                    <a:pt x="3510" y="1742"/>
                  </a:lnTo>
                  <a:cubicBezTo>
                    <a:pt x="3285" y="1629"/>
                    <a:pt x="3032" y="1742"/>
                    <a:pt x="2808" y="16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" name="Google Shape;2079;p70"/>
            <p:cNvSpPr/>
            <p:nvPr/>
          </p:nvSpPr>
          <p:spPr>
            <a:xfrm>
              <a:off x="5173350" y="643100"/>
              <a:ext cx="95475" cy="61075"/>
            </a:xfrm>
            <a:custGeom>
              <a:avLst/>
              <a:gdLst/>
              <a:ahLst/>
              <a:cxnLst/>
              <a:rect l="l" t="t" r="r" b="b"/>
              <a:pathLst>
                <a:path w="3819" h="2443" extrusionOk="0">
                  <a:moveTo>
                    <a:pt x="3622" y="2022"/>
                  </a:moveTo>
                  <a:cubicBezTo>
                    <a:pt x="3594" y="2106"/>
                    <a:pt x="3482" y="2106"/>
                    <a:pt x="3454" y="2218"/>
                  </a:cubicBezTo>
                  <a:cubicBezTo>
                    <a:pt x="3454" y="2274"/>
                    <a:pt x="3398" y="2302"/>
                    <a:pt x="3341" y="2246"/>
                  </a:cubicBezTo>
                  <a:cubicBezTo>
                    <a:pt x="3257" y="2190"/>
                    <a:pt x="3173" y="2190"/>
                    <a:pt x="3089" y="2162"/>
                  </a:cubicBezTo>
                  <a:cubicBezTo>
                    <a:pt x="2948" y="2134"/>
                    <a:pt x="2808" y="2022"/>
                    <a:pt x="2668" y="2218"/>
                  </a:cubicBezTo>
                  <a:cubicBezTo>
                    <a:pt x="2640" y="2274"/>
                    <a:pt x="2527" y="2218"/>
                    <a:pt x="2443" y="2218"/>
                  </a:cubicBezTo>
                  <a:cubicBezTo>
                    <a:pt x="2331" y="2218"/>
                    <a:pt x="2218" y="2190"/>
                    <a:pt x="2162" y="2302"/>
                  </a:cubicBezTo>
                  <a:cubicBezTo>
                    <a:pt x="2050" y="2443"/>
                    <a:pt x="1882" y="2302"/>
                    <a:pt x="1769" y="2415"/>
                  </a:cubicBezTo>
                  <a:cubicBezTo>
                    <a:pt x="1713" y="2443"/>
                    <a:pt x="1713" y="2302"/>
                    <a:pt x="1713" y="2246"/>
                  </a:cubicBezTo>
                  <a:cubicBezTo>
                    <a:pt x="1573" y="1993"/>
                    <a:pt x="1713" y="1769"/>
                    <a:pt x="1769" y="1516"/>
                  </a:cubicBezTo>
                  <a:cubicBezTo>
                    <a:pt x="1797" y="1516"/>
                    <a:pt x="1797" y="1488"/>
                    <a:pt x="1797" y="1488"/>
                  </a:cubicBezTo>
                  <a:cubicBezTo>
                    <a:pt x="1797" y="1460"/>
                    <a:pt x="1797" y="1488"/>
                    <a:pt x="1797" y="1488"/>
                  </a:cubicBezTo>
                  <a:cubicBezTo>
                    <a:pt x="1769" y="1488"/>
                    <a:pt x="1769" y="1488"/>
                    <a:pt x="1769" y="1516"/>
                  </a:cubicBezTo>
                  <a:cubicBezTo>
                    <a:pt x="1741" y="1544"/>
                    <a:pt x="1713" y="1544"/>
                    <a:pt x="1685" y="1544"/>
                  </a:cubicBezTo>
                  <a:cubicBezTo>
                    <a:pt x="1432" y="1572"/>
                    <a:pt x="1348" y="1488"/>
                    <a:pt x="1545" y="1292"/>
                  </a:cubicBezTo>
                  <a:cubicBezTo>
                    <a:pt x="1629" y="1207"/>
                    <a:pt x="1629" y="1151"/>
                    <a:pt x="1545" y="1095"/>
                  </a:cubicBezTo>
                  <a:cubicBezTo>
                    <a:pt x="1517" y="1067"/>
                    <a:pt x="1488" y="1039"/>
                    <a:pt x="1488" y="1011"/>
                  </a:cubicBezTo>
                  <a:cubicBezTo>
                    <a:pt x="1432" y="870"/>
                    <a:pt x="1432" y="646"/>
                    <a:pt x="1152" y="730"/>
                  </a:cubicBezTo>
                  <a:cubicBezTo>
                    <a:pt x="1124" y="758"/>
                    <a:pt x="1067" y="758"/>
                    <a:pt x="1011" y="730"/>
                  </a:cubicBezTo>
                  <a:cubicBezTo>
                    <a:pt x="955" y="758"/>
                    <a:pt x="955" y="618"/>
                    <a:pt x="927" y="674"/>
                  </a:cubicBezTo>
                  <a:cubicBezTo>
                    <a:pt x="871" y="786"/>
                    <a:pt x="871" y="955"/>
                    <a:pt x="730" y="983"/>
                  </a:cubicBezTo>
                  <a:cubicBezTo>
                    <a:pt x="562" y="983"/>
                    <a:pt x="394" y="870"/>
                    <a:pt x="281" y="786"/>
                  </a:cubicBezTo>
                  <a:cubicBezTo>
                    <a:pt x="169" y="702"/>
                    <a:pt x="1" y="590"/>
                    <a:pt x="1" y="393"/>
                  </a:cubicBezTo>
                  <a:cubicBezTo>
                    <a:pt x="1" y="337"/>
                    <a:pt x="57" y="337"/>
                    <a:pt x="113" y="309"/>
                  </a:cubicBezTo>
                  <a:lnTo>
                    <a:pt x="85" y="281"/>
                  </a:lnTo>
                  <a:cubicBezTo>
                    <a:pt x="141" y="253"/>
                    <a:pt x="197" y="281"/>
                    <a:pt x="253" y="225"/>
                  </a:cubicBezTo>
                  <a:lnTo>
                    <a:pt x="253" y="225"/>
                  </a:lnTo>
                  <a:cubicBezTo>
                    <a:pt x="309" y="169"/>
                    <a:pt x="394" y="253"/>
                    <a:pt x="450" y="169"/>
                  </a:cubicBezTo>
                  <a:cubicBezTo>
                    <a:pt x="478" y="169"/>
                    <a:pt x="506" y="197"/>
                    <a:pt x="534" y="197"/>
                  </a:cubicBezTo>
                  <a:cubicBezTo>
                    <a:pt x="562" y="141"/>
                    <a:pt x="646" y="169"/>
                    <a:pt x="674" y="112"/>
                  </a:cubicBezTo>
                  <a:cubicBezTo>
                    <a:pt x="702" y="141"/>
                    <a:pt x="730" y="141"/>
                    <a:pt x="730" y="141"/>
                  </a:cubicBezTo>
                  <a:cubicBezTo>
                    <a:pt x="815" y="84"/>
                    <a:pt x="899" y="141"/>
                    <a:pt x="955" y="84"/>
                  </a:cubicBezTo>
                  <a:cubicBezTo>
                    <a:pt x="983" y="84"/>
                    <a:pt x="1011" y="84"/>
                    <a:pt x="1039" y="84"/>
                  </a:cubicBezTo>
                  <a:cubicBezTo>
                    <a:pt x="1292" y="0"/>
                    <a:pt x="1545" y="141"/>
                    <a:pt x="1797" y="56"/>
                  </a:cubicBezTo>
                  <a:lnTo>
                    <a:pt x="2162" y="84"/>
                  </a:lnTo>
                  <a:cubicBezTo>
                    <a:pt x="2190" y="141"/>
                    <a:pt x="2246" y="141"/>
                    <a:pt x="2303" y="112"/>
                  </a:cubicBezTo>
                  <a:cubicBezTo>
                    <a:pt x="2359" y="112"/>
                    <a:pt x="2443" y="112"/>
                    <a:pt x="2499" y="112"/>
                  </a:cubicBezTo>
                  <a:cubicBezTo>
                    <a:pt x="2611" y="225"/>
                    <a:pt x="2752" y="112"/>
                    <a:pt x="2836" y="225"/>
                  </a:cubicBezTo>
                  <a:cubicBezTo>
                    <a:pt x="2864" y="225"/>
                    <a:pt x="2892" y="225"/>
                    <a:pt x="2920" y="225"/>
                  </a:cubicBezTo>
                  <a:cubicBezTo>
                    <a:pt x="2948" y="253"/>
                    <a:pt x="3005" y="253"/>
                    <a:pt x="3061" y="309"/>
                  </a:cubicBezTo>
                  <a:cubicBezTo>
                    <a:pt x="3061" y="309"/>
                    <a:pt x="3089" y="309"/>
                    <a:pt x="3117" y="309"/>
                  </a:cubicBezTo>
                  <a:cubicBezTo>
                    <a:pt x="3145" y="337"/>
                    <a:pt x="3229" y="337"/>
                    <a:pt x="3257" y="393"/>
                  </a:cubicBezTo>
                  <a:lnTo>
                    <a:pt x="3257" y="393"/>
                  </a:lnTo>
                  <a:cubicBezTo>
                    <a:pt x="3285" y="421"/>
                    <a:pt x="3369" y="421"/>
                    <a:pt x="3398" y="477"/>
                  </a:cubicBezTo>
                  <a:cubicBezTo>
                    <a:pt x="3426" y="477"/>
                    <a:pt x="3426" y="477"/>
                    <a:pt x="3454" y="477"/>
                  </a:cubicBezTo>
                  <a:cubicBezTo>
                    <a:pt x="3482" y="505"/>
                    <a:pt x="3510" y="534"/>
                    <a:pt x="3538" y="534"/>
                  </a:cubicBezTo>
                  <a:lnTo>
                    <a:pt x="3538" y="534"/>
                  </a:lnTo>
                  <a:cubicBezTo>
                    <a:pt x="3538" y="562"/>
                    <a:pt x="3566" y="590"/>
                    <a:pt x="3594" y="618"/>
                  </a:cubicBezTo>
                  <a:cubicBezTo>
                    <a:pt x="3622" y="618"/>
                    <a:pt x="3622" y="618"/>
                    <a:pt x="3650" y="618"/>
                  </a:cubicBezTo>
                  <a:cubicBezTo>
                    <a:pt x="3678" y="646"/>
                    <a:pt x="3678" y="674"/>
                    <a:pt x="3678" y="702"/>
                  </a:cubicBezTo>
                  <a:cubicBezTo>
                    <a:pt x="3650" y="842"/>
                    <a:pt x="3622" y="983"/>
                    <a:pt x="3566" y="1095"/>
                  </a:cubicBezTo>
                  <a:cubicBezTo>
                    <a:pt x="3566" y="1123"/>
                    <a:pt x="3594" y="1095"/>
                    <a:pt x="3594" y="1095"/>
                  </a:cubicBezTo>
                  <a:cubicBezTo>
                    <a:pt x="3819" y="1348"/>
                    <a:pt x="3594" y="1432"/>
                    <a:pt x="3454" y="1544"/>
                  </a:cubicBezTo>
                  <a:cubicBezTo>
                    <a:pt x="3398" y="1600"/>
                    <a:pt x="3313" y="1600"/>
                    <a:pt x="3229" y="1628"/>
                  </a:cubicBezTo>
                  <a:cubicBezTo>
                    <a:pt x="3117" y="1657"/>
                    <a:pt x="3089" y="1741"/>
                    <a:pt x="3145" y="1797"/>
                  </a:cubicBezTo>
                  <a:cubicBezTo>
                    <a:pt x="3229" y="1965"/>
                    <a:pt x="3201" y="1769"/>
                    <a:pt x="3257" y="1769"/>
                  </a:cubicBezTo>
                  <a:cubicBezTo>
                    <a:pt x="3454" y="1769"/>
                    <a:pt x="3538" y="1881"/>
                    <a:pt x="3622" y="20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" name="Google Shape;2080;p70"/>
            <p:cNvSpPr/>
            <p:nvPr/>
          </p:nvSpPr>
          <p:spPr>
            <a:xfrm>
              <a:off x="5276525" y="724500"/>
              <a:ext cx="61800" cy="84950"/>
            </a:xfrm>
            <a:custGeom>
              <a:avLst/>
              <a:gdLst/>
              <a:ahLst/>
              <a:cxnLst/>
              <a:rect l="l" t="t" r="r" b="b"/>
              <a:pathLst>
                <a:path w="2472" h="3398" extrusionOk="0">
                  <a:moveTo>
                    <a:pt x="2331" y="3117"/>
                  </a:moveTo>
                  <a:cubicBezTo>
                    <a:pt x="2190" y="3145"/>
                    <a:pt x="2078" y="3314"/>
                    <a:pt x="1910" y="3173"/>
                  </a:cubicBezTo>
                  <a:cubicBezTo>
                    <a:pt x="1825" y="3089"/>
                    <a:pt x="1797" y="3229"/>
                    <a:pt x="1741" y="3286"/>
                  </a:cubicBezTo>
                  <a:cubicBezTo>
                    <a:pt x="1713" y="3342"/>
                    <a:pt x="1685" y="3398"/>
                    <a:pt x="1601" y="3370"/>
                  </a:cubicBezTo>
                  <a:cubicBezTo>
                    <a:pt x="1545" y="3342"/>
                    <a:pt x="1517" y="3314"/>
                    <a:pt x="1488" y="3257"/>
                  </a:cubicBezTo>
                  <a:cubicBezTo>
                    <a:pt x="1488" y="3201"/>
                    <a:pt x="1460" y="3145"/>
                    <a:pt x="1488" y="3089"/>
                  </a:cubicBezTo>
                  <a:cubicBezTo>
                    <a:pt x="1517" y="2836"/>
                    <a:pt x="1488" y="2584"/>
                    <a:pt x="1601" y="2359"/>
                  </a:cubicBezTo>
                  <a:cubicBezTo>
                    <a:pt x="1629" y="2275"/>
                    <a:pt x="1488" y="2134"/>
                    <a:pt x="1376" y="2163"/>
                  </a:cubicBezTo>
                  <a:cubicBezTo>
                    <a:pt x="1348" y="2163"/>
                    <a:pt x="1292" y="2219"/>
                    <a:pt x="1320" y="2219"/>
                  </a:cubicBezTo>
                  <a:cubicBezTo>
                    <a:pt x="1488" y="2415"/>
                    <a:pt x="1264" y="2528"/>
                    <a:pt x="1208" y="2696"/>
                  </a:cubicBezTo>
                  <a:cubicBezTo>
                    <a:pt x="1208" y="2752"/>
                    <a:pt x="1180" y="2780"/>
                    <a:pt x="1123" y="2864"/>
                  </a:cubicBezTo>
                  <a:cubicBezTo>
                    <a:pt x="1067" y="2668"/>
                    <a:pt x="1039" y="2471"/>
                    <a:pt x="787" y="2443"/>
                  </a:cubicBezTo>
                  <a:cubicBezTo>
                    <a:pt x="702" y="2415"/>
                    <a:pt x="730" y="2275"/>
                    <a:pt x="590" y="2247"/>
                  </a:cubicBezTo>
                  <a:cubicBezTo>
                    <a:pt x="646" y="2415"/>
                    <a:pt x="618" y="2556"/>
                    <a:pt x="422" y="2556"/>
                  </a:cubicBezTo>
                  <a:cubicBezTo>
                    <a:pt x="225" y="2528"/>
                    <a:pt x="337" y="2359"/>
                    <a:pt x="337" y="2247"/>
                  </a:cubicBezTo>
                  <a:cubicBezTo>
                    <a:pt x="253" y="2219"/>
                    <a:pt x="169" y="2275"/>
                    <a:pt x="85" y="2275"/>
                  </a:cubicBezTo>
                  <a:cubicBezTo>
                    <a:pt x="85" y="2247"/>
                    <a:pt x="57" y="2247"/>
                    <a:pt x="57" y="2219"/>
                  </a:cubicBezTo>
                  <a:cubicBezTo>
                    <a:pt x="0" y="2134"/>
                    <a:pt x="29" y="2022"/>
                    <a:pt x="57" y="1910"/>
                  </a:cubicBezTo>
                  <a:cubicBezTo>
                    <a:pt x="113" y="1685"/>
                    <a:pt x="197" y="1489"/>
                    <a:pt x="394" y="1292"/>
                  </a:cubicBezTo>
                  <a:cubicBezTo>
                    <a:pt x="534" y="1152"/>
                    <a:pt x="562" y="899"/>
                    <a:pt x="478" y="675"/>
                  </a:cubicBezTo>
                  <a:cubicBezTo>
                    <a:pt x="394" y="534"/>
                    <a:pt x="337" y="366"/>
                    <a:pt x="365" y="197"/>
                  </a:cubicBezTo>
                  <a:cubicBezTo>
                    <a:pt x="730" y="225"/>
                    <a:pt x="730" y="225"/>
                    <a:pt x="955" y="1"/>
                  </a:cubicBezTo>
                  <a:cubicBezTo>
                    <a:pt x="1011" y="29"/>
                    <a:pt x="1039" y="57"/>
                    <a:pt x="1095" y="85"/>
                  </a:cubicBezTo>
                  <a:lnTo>
                    <a:pt x="1095" y="85"/>
                  </a:lnTo>
                  <a:cubicBezTo>
                    <a:pt x="1123" y="85"/>
                    <a:pt x="1123" y="113"/>
                    <a:pt x="1095" y="141"/>
                  </a:cubicBezTo>
                  <a:cubicBezTo>
                    <a:pt x="1095" y="141"/>
                    <a:pt x="1123" y="169"/>
                    <a:pt x="1123" y="169"/>
                  </a:cubicBezTo>
                  <a:lnTo>
                    <a:pt x="1123" y="141"/>
                  </a:lnTo>
                  <a:cubicBezTo>
                    <a:pt x="1152" y="113"/>
                    <a:pt x="1152" y="141"/>
                    <a:pt x="1180" y="141"/>
                  </a:cubicBezTo>
                  <a:cubicBezTo>
                    <a:pt x="1208" y="141"/>
                    <a:pt x="1208" y="141"/>
                    <a:pt x="1236" y="169"/>
                  </a:cubicBezTo>
                  <a:cubicBezTo>
                    <a:pt x="1236" y="169"/>
                    <a:pt x="1264" y="169"/>
                    <a:pt x="1292" y="169"/>
                  </a:cubicBezTo>
                  <a:cubicBezTo>
                    <a:pt x="1320" y="197"/>
                    <a:pt x="1348" y="225"/>
                    <a:pt x="1348" y="253"/>
                  </a:cubicBezTo>
                  <a:cubicBezTo>
                    <a:pt x="1376" y="253"/>
                    <a:pt x="1404" y="253"/>
                    <a:pt x="1432" y="253"/>
                  </a:cubicBezTo>
                  <a:cubicBezTo>
                    <a:pt x="1460" y="282"/>
                    <a:pt x="1460" y="310"/>
                    <a:pt x="1488" y="338"/>
                  </a:cubicBezTo>
                  <a:lnTo>
                    <a:pt x="1488" y="338"/>
                  </a:lnTo>
                  <a:cubicBezTo>
                    <a:pt x="1517" y="338"/>
                    <a:pt x="1545" y="366"/>
                    <a:pt x="1573" y="394"/>
                  </a:cubicBezTo>
                  <a:cubicBezTo>
                    <a:pt x="1573" y="394"/>
                    <a:pt x="1601" y="394"/>
                    <a:pt x="1629" y="422"/>
                  </a:cubicBezTo>
                  <a:cubicBezTo>
                    <a:pt x="1657" y="422"/>
                    <a:pt x="1685" y="450"/>
                    <a:pt x="1685" y="478"/>
                  </a:cubicBezTo>
                  <a:lnTo>
                    <a:pt x="1685" y="478"/>
                  </a:lnTo>
                  <a:cubicBezTo>
                    <a:pt x="1713" y="506"/>
                    <a:pt x="1741" y="534"/>
                    <a:pt x="1769" y="562"/>
                  </a:cubicBezTo>
                  <a:lnTo>
                    <a:pt x="1769" y="562"/>
                  </a:lnTo>
                  <a:cubicBezTo>
                    <a:pt x="1797" y="590"/>
                    <a:pt x="1769" y="675"/>
                    <a:pt x="1825" y="703"/>
                  </a:cubicBezTo>
                  <a:lnTo>
                    <a:pt x="1825" y="703"/>
                  </a:lnTo>
                  <a:cubicBezTo>
                    <a:pt x="1853" y="731"/>
                    <a:pt x="1853" y="759"/>
                    <a:pt x="1882" y="787"/>
                  </a:cubicBezTo>
                  <a:lnTo>
                    <a:pt x="1882" y="787"/>
                  </a:lnTo>
                  <a:cubicBezTo>
                    <a:pt x="1994" y="871"/>
                    <a:pt x="2078" y="955"/>
                    <a:pt x="2134" y="1068"/>
                  </a:cubicBezTo>
                  <a:lnTo>
                    <a:pt x="2134" y="1068"/>
                  </a:lnTo>
                  <a:cubicBezTo>
                    <a:pt x="2162" y="1096"/>
                    <a:pt x="2190" y="1124"/>
                    <a:pt x="2218" y="1152"/>
                  </a:cubicBezTo>
                  <a:lnTo>
                    <a:pt x="2218" y="1152"/>
                  </a:lnTo>
                  <a:cubicBezTo>
                    <a:pt x="2218" y="1180"/>
                    <a:pt x="2218" y="1208"/>
                    <a:pt x="2218" y="1236"/>
                  </a:cubicBezTo>
                  <a:cubicBezTo>
                    <a:pt x="2134" y="1405"/>
                    <a:pt x="2190" y="1601"/>
                    <a:pt x="2078" y="1741"/>
                  </a:cubicBezTo>
                  <a:cubicBezTo>
                    <a:pt x="2050" y="1741"/>
                    <a:pt x="2022" y="1770"/>
                    <a:pt x="2022" y="1770"/>
                  </a:cubicBezTo>
                  <a:cubicBezTo>
                    <a:pt x="2443" y="1910"/>
                    <a:pt x="2190" y="2303"/>
                    <a:pt x="2331" y="2528"/>
                  </a:cubicBezTo>
                  <a:cubicBezTo>
                    <a:pt x="2359" y="2612"/>
                    <a:pt x="2443" y="2696"/>
                    <a:pt x="2471" y="2808"/>
                  </a:cubicBezTo>
                  <a:cubicBezTo>
                    <a:pt x="2471" y="2864"/>
                    <a:pt x="2471" y="2949"/>
                    <a:pt x="2415" y="3005"/>
                  </a:cubicBezTo>
                  <a:cubicBezTo>
                    <a:pt x="2415" y="3005"/>
                    <a:pt x="2415" y="3033"/>
                    <a:pt x="2415" y="3061"/>
                  </a:cubicBezTo>
                  <a:cubicBezTo>
                    <a:pt x="2387" y="3089"/>
                    <a:pt x="2387" y="3117"/>
                    <a:pt x="2331" y="311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70"/>
            <p:cNvSpPr/>
            <p:nvPr/>
          </p:nvSpPr>
          <p:spPr>
            <a:xfrm>
              <a:off x="5084925" y="620625"/>
              <a:ext cx="136175" cy="78650"/>
            </a:xfrm>
            <a:custGeom>
              <a:avLst/>
              <a:gdLst/>
              <a:ahLst/>
              <a:cxnLst/>
              <a:rect l="l" t="t" r="r" b="b"/>
              <a:pathLst>
                <a:path w="5447" h="3146" extrusionOk="0">
                  <a:moveTo>
                    <a:pt x="5054" y="1938"/>
                  </a:moveTo>
                  <a:cubicBezTo>
                    <a:pt x="5138" y="1966"/>
                    <a:pt x="5278" y="1910"/>
                    <a:pt x="5306" y="2022"/>
                  </a:cubicBezTo>
                  <a:cubicBezTo>
                    <a:pt x="5306" y="2106"/>
                    <a:pt x="5278" y="2247"/>
                    <a:pt x="5166" y="2275"/>
                  </a:cubicBezTo>
                  <a:cubicBezTo>
                    <a:pt x="5082" y="2275"/>
                    <a:pt x="4997" y="2275"/>
                    <a:pt x="5054" y="2359"/>
                  </a:cubicBezTo>
                  <a:cubicBezTo>
                    <a:pt x="5110" y="2443"/>
                    <a:pt x="5166" y="2387"/>
                    <a:pt x="5250" y="2359"/>
                  </a:cubicBezTo>
                  <a:cubicBezTo>
                    <a:pt x="5250" y="2387"/>
                    <a:pt x="5278" y="2387"/>
                    <a:pt x="5306" y="2359"/>
                  </a:cubicBezTo>
                  <a:lnTo>
                    <a:pt x="5306" y="2359"/>
                  </a:lnTo>
                  <a:cubicBezTo>
                    <a:pt x="5334" y="2359"/>
                    <a:pt x="5362" y="2359"/>
                    <a:pt x="5390" y="2387"/>
                  </a:cubicBezTo>
                  <a:cubicBezTo>
                    <a:pt x="5334" y="2499"/>
                    <a:pt x="5447" y="2640"/>
                    <a:pt x="5278" y="2752"/>
                  </a:cubicBezTo>
                  <a:cubicBezTo>
                    <a:pt x="5222" y="2808"/>
                    <a:pt x="5250" y="3005"/>
                    <a:pt x="5250" y="3145"/>
                  </a:cubicBezTo>
                  <a:cubicBezTo>
                    <a:pt x="5166" y="2977"/>
                    <a:pt x="4969" y="2864"/>
                    <a:pt x="5025" y="2640"/>
                  </a:cubicBezTo>
                  <a:cubicBezTo>
                    <a:pt x="5025" y="2556"/>
                    <a:pt x="4969" y="2556"/>
                    <a:pt x="4941" y="2556"/>
                  </a:cubicBezTo>
                  <a:cubicBezTo>
                    <a:pt x="4857" y="2556"/>
                    <a:pt x="4801" y="2584"/>
                    <a:pt x="4829" y="2668"/>
                  </a:cubicBezTo>
                  <a:cubicBezTo>
                    <a:pt x="4885" y="2836"/>
                    <a:pt x="4717" y="2892"/>
                    <a:pt x="4632" y="3089"/>
                  </a:cubicBezTo>
                  <a:cubicBezTo>
                    <a:pt x="4632" y="2892"/>
                    <a:pt x="4324" y="2864"/>
                    <a:pt x="4604" y="2696"/>
                  </a:cubicBezTo>
                  <a:cubicBezTo>
                    <a:pt x="4745" y="2640"/>
                    <a:pt x="4661" y="2387"/>
                    <a:pt x="4604" y="2359"/>
                  </a:cubicBezTo>
                  <a:cubicBezTo>
                    <a:pt x="4352" y="2219"/>
                    <a:pt x="4324" y="1769"/>
                    <a:pt x="3902" y="1938"/>
                  </a:cubicBezTo>
                  <a:cubicBezTo>
                    <a:pt x="3790" y="1798"/>
                    <a:pt x="3678" y="1882"/>
                    <a:pt x="3538" y="1882"/>
                  </a:cubicBezTo>
                  <a:cubicBezTo>
                    <a:pt x="3481" y="1882"/>
                    <a:pt x="3397" y="1882"/>
                    <a:pt x="3425" y="1798"/>
                  </a:cubicBezTo>
                  <a:cubicBezTo>
                    <a:pt x="3425" y="1741"/>
                    <a:pt x="3509" y="1685"/>
                    <a:pt x="3397" y="1657"/>
                  </a:cubicBezTo>
                  <a:cubicBezTo>
                    <a:pt x="3313" y="1629"/>
                    <a:pt x="3173" y="1629"/>
                    <a:pt x="3173" y="1713"/>
                  </a:cubicBezTo>
                  <a:cubicBezTo>
                    <a:pt x="3116" y="1938"/>
                    <a:pt x="3004" y="1854"/>
                    <a:pt x="2892" y="1798"/>
                  </a:cubicBezTo>
                  <a:cubicBezTo>
                    <a:pt x="2780" y="1713"/>
                    <a:pt x="2723" y="1657"/>
                    <a:pt x="2639" y="1826"/>
                  </a:cubicBezTo>
                  <a:cubicBezTo>
                    <a:pt x="2527" y="1994"/>
                    <a:pt x="2274" y="1966"/>
                    <a:pt x="2134" y="2106"/>
                  </a:cubicBezTo>
                  <a:cubicBezTo>
                    <a:pt x="2106" y="2163"/>
                    <a:pt x="2050" y="2078"/>
                    <a:pt x="2021" y="2022"/>
                  </a:cubicBezTo>
                  <a:cubicBezTo>
                    <a:pt x="1965" y="1854"/>
                    <a:pt x="1853" y="1798"/>
                    <a:pt x="1741" y="1910"/>
                  </a:cubicBezTo>
                  <a:cubicBezTo>
                    <a:pt x="1628" y="2078"/>
                    <a:pt x="1404" y="2134"/>
                    <a:pt x="1432" y="2387"/>
                  </a:cubicBezTo>
                  <a:cubicBezTo>
                    <a:pt x="1235" y="2303"/>
                    <a:pt x="1404" y="2163"/>
                    <a:pt x="1348" y="2022"/>
                  </a:cubicBezTo>
                  <a:cubicBezTo>
                    <a:pt x="1207" y="2134"/>
                    <a:pt x="1151" y="2275"/>
                    <a:pt x="1179" y="2471"/>
                  </a:cubicBezTo>
                  <a:cubicBezTo>
                    <a:pt x="1067" y="2443"/>
                    <a:pt x="983" y="2415"/>
                    <a:pt x="899" y="2415"/>
                  </a:cubicBezTo>
                  <a:cubicBezTo>
                    <a:pt x="814" y="2415"/>
                    <a:pt x="870" y="2499"/>
                    <a:pt x="870" y="2527"/>
                  </a:cubicBezTo>
                  <a:cubicBezTo>
                    <a:pt x="842" y="2556"/>
                    <a:pt x="814" y="2584"/>
                    <a:pt x="786" y="2612"/>
                  </a:cubicBezTo>
                  <a:cubicBezTo>
                    <a:pt x="618" y="2696"/>
                    <a:pt x="449" y="2752"/>
                    <a:pt x="309" y="2556"/>
                  </a:cubicBezTo>
                  <a:cubicBezTo>
                    <a:pt x="281" y="2499"/>
                    <a:pt x="225" y="2499"/>
                    <a:pt x="169" y="2499"/>
                  </a:cubicBezTo>
                  <a:cubicBezTo>
                    <a:pt x="0" y="2275"/>
                    <a:pt x="112" y="2191"/>
                    <a:pt x="309" y="2191"/>
                  </a:cubicBezTo>
                  <a:cubicBezTo>
                    <a:pt x="477" y="2191"/>
                    <a:pt x="590" y="2191"/>
                    <a:pt x="674" y="2050"/>
                  </a:cubicBezTo>
                  <a:cubicBezTo>
                    <a:pt x="758" y="1910"/>
                    <a:pt x="842" y="1826"/>
                    <a:pt x="955" y="2022"/>
                  </a:cubicBezTo>
                  <a:cubicBezTo>
                    <a:pt x="1011" y="2106"/>
                    <a:pt x="1011" y="2022"/>
                    <a:pt x="1039" y="1994"/>
                  </a:cubicBezTo>
                  <a:cubicBezTo>
                    <a:pt x="1263" y="1826"/>
                    <a:pt x="1404" y="1601"/>
                    <a:pt x="1572" y="1404"/>
                  </a:cubicBezTo>
                  <a:cubicBezTo>
                    <a:pt x="1657" y="1433"/>
                    <a:pt x="1572" y="1348"/>
                    <a:pt x="1600" y="1404"/>
                  </a:cubicBezTo>
                  <a:cubicBezTo>
                    <a:pt x="1600" y="1433"/>
                    <a:pt x="1600" y="1404"/>
                    <a:pt x="1572" y="1433"/>
                  </a:cubicBezTo>
                  <a:cubicBezTo>
                    <a:pt x="1460" y="1433"/>
                    <a:pt x="1376" y="1376"/>
                    <a:pt x="1376" y="1264"/>
                  </a:cubicBezTo>
                  <a:cubicBezTo>
                    <a:pt x="1348" y="1124"/>
                    <a:pt x="1292" y="1040"/>
                    <a:pt x="1207" y="955"/>
                  </a:cubicBezTo>
                  <a:cubicBezTo>
                    <a:pt x="1123" y="899"/>
                    <a:pt x="1123" y="787"/>
                    <a:pt x="1151" y="731"/>
                  </a:cubicBezTo>
                  <a:cubicBezTo>
                    <a:pt x="1292" y="590"/>
                    <a:pt x="1207" y="394"/>
                    <a:pt x="1292" y="225"/>
                  </a:cubicBezTo>
                  <a:cubicBezTo>
                    <a:pt x="1320" y="197"/>
                    <a:pt x="1348" y="197"/>
                    <a:pt x="1376" y="169"/>
                  </a:cubicBezTo>
                  <a:cubicBezTo>
                    <a:pt x="1600" y="85"/>
                    <a:pt x="1460" y="534"/>
                    <a:pt x="1741" y="394"/>
                  </a:cubicBezTo>
                  <a:cubicBezTo>
                    <a:pt x="1993" y="253"/>
                    <a:pt x="1909" y="618"/>
                    <a:pt x="2106" y="675"/>
                  </a:cubicBezTo>
                  <a:cubicBezTo>
                    <a:pt x="2218" y="534"/>
                    <a:pt x="2162" y="141"/>
                    <a:pt x="2527" y="253"/>
                  </a:cubicBezTo>
                  <a:cubicBezTo>
                    <a:pt x="2555" y="169"/>
                    <a:pt x="2583" y="85"/>
                    <a:pt x="2639" y="57"/>
                  </a:cubicBezTo>
                  <a:cubicBezTo>
                    <a:pt x="2667" y="29"/>
                    <a:pt x="2667" y="29"/>
                    <a:pt x="2695" y="29"/>
                  </a:cubicBezTo>
                  <a:cubicBezTo>
                    <a:pt x="2695" y="1"/>
                    <a:pt x="2723" y="1"/>
                    <a:pt x="2751" y="1"/>
                  </a:cubicBezTo>
                  <a:cubicBezTo>
                    <a:pt x="2751" y="29"/>
                    <a:pt x="2780" y="57"/>
                    <a:pt x="2808" y="85"/>
                  </a:cubicBezTo>
                  <a:cubicBezTo>
                    <a:pt x="2836" y="113"/>
                    <a:pt x="2836" y="141"/>
                    <a:pt x="2864" y="141"/>
                  </a:cubicBezTo>
                  <a:cubicBezTo>
                    <a:pt x="2864" y="169"/>
                    <a:pt x="2864" y="197"/>
                    <a:pt x="2864" y="225"/>
                  </a:cubicBezTo>
                  <a:cubicBezTo>
                    <a:pt x="2892" y="253"/>
                    <a:pt x="2920" y="281"/>
                    <a:pt x="2920" y="310"/>
                  </a:cubicBezTo>
                  <a:lnTo>
                    <a:pt x="2920" y="310"/>
                  </a:lnTo>
                  <a:cubicBezTo>
                    <a:pt x="2976" y="338"/>
                    <a:pt x="2948" y="394"/>
                    <a:pt x="2976" y="450"/>
                  </a:cubicBezTo>
                  <a:lnTo>
                    <a:pt x="2976" y="450"/>
                  </a:lnTo>
                  <a:cubicBezTo>
                    <a:pt x="3032" y="478"/>
                    <a:pt x="3004" y="534"/>
                    <a:pt x="3060" y="590"/>
                  </a:cubicBezTo>
                  <a:lnTo>
                    <a:pt x="3060" y="590"/>
                  </a:lnTo>
                  <a:cubicBezTo>
                    <a:pt x="3088" y="618"/>
                    <a:pt x="3060" y="703"/>
                    <a:pt x="3116" y="731"/>
                  </a:cubicBezTo>
                  <a:cubicBezTo>
                    <a:pt x="3116" y="759"/>
                    <a:pt x="3116" y="787"/>
                    <a:pt x="3116" y="815"/>
                  </a:cubicBezTo>
                  <a:cubicBezTo>
                    <a:pt x="3116" y="815"/>
                    <a:pt x="3144" y="843"/>
                    <a:pt x="3173" y="871"/>
                  </a:cubicBezTo>
                  <a:cubicBezTo>
                    <a:pt x="3173" y="899"/>
                    <a:pt x="3173" y="927"/>
                    <a:pt x="3173" y="955"/>
                  </a:cubicBezTo>
                  <a:cubicBezTo>
                    <a:pt x="3201" y="983"/>
                    <a:pt x="3173" y="1040"/>
                    <a:pt x="3229" y="1096"/>
                  </a:cubicBezTo>
                  <a:lnTo>
                    <a:pt x="3229" y="1096"/>
                  </a:lnTo>
                  <a:cubicBezTo>
                    <a:pt x="3257" y="1124"/>
                    <a:pt x="3257" y="1180"/>
                    <a:pt x="3257" y="1236"/>
                  </a:cubicBezTo>
                  <a:cubicBezTo>
                    <a:pt x="3285" y="1264"/>
                    <a:pt x="3285" y="1320"/>
                    <a:pt x="3285" y="1376"/>
                  </a:cubicBezTo>
                  <a:cubicBezTo>
                    <a:pt x="3313" y="1461"/>
                    <a:pt x="3341" y="1433"/>
                    <a:pt x="3341" y="1376"/>
                  </a:cubicBezTo>
                  <a:cubicBezTo>
                    <a:pt x="3369" y="1348"/>
                    <a:pt x="3369" y="1320"/>
                    <a:pt x="3397" y="1320"/>
                  </a:cubicBezTo>
                  <a:cubicBezTo>
                    <a:pt x="3425" y="1292"/>
                    <a:pt x="3425" y="1264"/>
                    <a:pt x="3453" y="1264"/>
                  </a:cubicBezTo>
                  <a:cubicBezTo>
                    <a:pt x="3453" y="1236"/>
                    <a:pt x="3481" y="1236"/>
                    <a:pt x="3481" y="1236"/>
                  </a:cubicBezTo>
                  <a:cubicBezTo>
                    <a:pt x="3509" y="1236"/>
                    <a:pt x="3538" y="1236"/>
                    <a:pt x="3566" y="1264"/>
                  </a:cubicBezTo>
                  <a:cubicBezTo>
                    <a:pt x="3650" y="1404"/>
                    <a:pt x="3846" y="1461"/>
                    <a:pt x="3874" y="1657"/>
                  </a:cubicBezTo>
                  <a:cubicBezTo>
                    <a:pt x="3874" y="1685"/>
                    <a:pt x="3902" y="1685"/>
                    <a:pt x="3931" y="1685"/>
                  </a:cubicBezTo>
                  <a:cubicBezTo>
                    <a:pt x="4127" y="1545"/>
                    <a:pt x="4183" y="1713"/>
                    <a:pt x="4211" y="1882"/>
                  </a:cubicBezTo>
                  <a:cubicBezTo>
                    <a:pt x="4380" y="1685"/>
                    <a:pt x="4380" y="1461"/>
                    <a:pt x="4548" y="1376"/>
                  </a:cubicBezTo>
                  <a:cubicBezTo>
                    <a:pt x="4632" y="1461"/>
                    <a:pt x="4464" y="1545"/>
                    <a:pt x="4576" y="1601"/>
                  </a:cubicBezTo>
                  <a:cubicBezTo>
                    <a:pt x="4661" y="1685"/>
                    <a:pt x="4520" y="1826"/>
                    <a:pt x="4661" y="1910"/>
                  </a:cubicBezTo>
                  <a:cubicBezTo>
                    <a:pt x="4604" y="1769"/>
                    <a:pt x="4632" y="1657"/>
                    <a:pt x="4661" y="1545"/>
                  </a:cubicBezTo>
                  <a:cubicBezTo>
                    <a:pt x="5025" y="1545"/>
                    <a:pt x="5054" y="1601"/>
                    <a:pt x="5054" y="193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70"/>
            <p:cNvSpPr/>
            <p:nvPr/>
          </p:nvSpPr>
          <p:spPr>
            <a:xfrm>
              <a:off x="5056850" y="577825"/>
              <a:ext cx="96175" cy="63875"/>
            </a:xfrm>
            <a:custGeom>
              <a:avLst/>
              <a:gdLst/>
              <a:ahLst/>
              <a:cxnLst/>
              <a:rect l="l" t="t" r="r" b="b"/>
              <a:pathLst>
                <a:path w="3847" h="2555" extrusionOk="0">
                  <a:moveTo>
                    <a:pt x="3846" y="1797"/>
                  </a:moveTo>
                  <a:cubicBezTo>
                    <a:pt x="3650" y="1881"/>
                    <a:pt x="3790" y="2022"/>
                    <a:pt x="3818" y="2134"/>
                  </a:cubicBezTo>
                  <a:cubicBezTo>
                    <a:pt x="3650" y="2162"/>
                    <a:pt x="3622" y="2022"/>
                    <a:pt x="3509" y="1993"/>
                  </a:cubicBezTo>
                  <a:cubicBezTo>
                    <a:pt x="3453" y="2162"/>
                    <a:pt x="3285" y="2274"/>
                    <a:pt x="3369" y="2499"/>
                  </a:cubicBezTo>
                  <a:cubicBezTo>
                    <a:pt x="3397" y="2555"/>
                    <a:pt x="3285" y="2555"/>
                    <a:pt x="3229" y="2527"/>
                  </a:cubicBezTo>
                  <a:cubicBezTo>
                    <a:pt x="3032" y="2471"/>
                    <a:pt x="3032" y="2274"/>
                    <a:pt x="2948" y="2134"/>
                  </a:cubicBezTo>
                  <a:cubicBezTo>
                    <a:pt x="2780" y="2134"/>
                    <a:pt x="2836" y="2274"/>
                    <a:pt x="2751" y="2387"/>
                  </a:cubicBezTo>
                  <a:cubicBezTo>
                    <a:pt x="2695" y="2246"/>
                    <a:pt x="2639" y="2134"/>
                    <a:pt x="2583" y="1993"/>
                  </a:cubicBezTo>
                  <a:cubicBezTo>
                    <a:pt x="2555" y="1909"/>
                    <a:pt x="2499" y="1965"/>
                    <a:pt x="2443" y="1965"/>
                  </a:cubicBezTo>
                  <a:cubicBezTo>
                    <a:pt x="2246" y="2078"/>
                    <a:pt x="2050" y="2162"/>
                    <a:pt x="1825" y="1993"/>
                  </a:cubicBezTo>
                  <a:cubicBezTo>
                    <a:pt x="1685" y="1881"/>
                    <a:pt x="1432" y="2106"/>
                    <a:pt x="1263" y="1937"/>
                  </a:cubicBezTo>
                  <a:cubicBezTo>
                    <a:pt x="1151" y="1825"/>
                    <a:pt x="1095" y="1685"/>
                    <a:pt x="1151" y="1516"/>
                  </a:cubicBezTo>
                  <a:cubicBezTo>
                    <a:pt x="1207" y="1348"/>
                    <a:pt x="1179" y="1235"/>
                    <a:pt x="1039" y="1151"/>
                  </a:cubicBezTo>
                  <a:cubicBezTo>
                    <a:pt x="1011" y="1151"/>
                    <a:pt x="983" y="1151"/>
                    <a:pt x="955" y="1151"/>
                  </a:cubicBezTo>
                  <a:cubicBezTo>
                    <a:pt x="842" y="1151"/>
                    <a:pt x="758" y="1123"/>
                    <a:pt x="702" y="1039"/>
                  </a:cubicBezTo>
                  <a:cubicBezTo>
                    <a:pt x="534" y="758"/>
                    <a:pt x="225" y="590"/>
                    <a:pt x="28" y="337"/>
                  </a:cubicBezTo>
                  <a:cubicBezTo>
                    <a:pt x="28" y="309"/>
                    <a:pt x="0" y="281"/>
                    <a:pt x="28" y="225"/>
                  </a:cubicBezTo>
                  <a:cubicBezTo>
                    <a:pt x="84" y="197"/>
                    <a:pt x="141" y="197"/>
                    <a:pt x="197" y="169"/>
                  </a:cubicBezTo>
                  <a:cubicBezTo>
                    <a:pt x="225" y="141"/>
                    <a:pt x="253" y="141"/>
                    <a:pt x="281" y="141"/>
                  </a:cubicBezTo>
                  <a:cubicBezTo>
                    <a:pt x="421" y="169"/>
                    <a:pt x="562" y="141"/>
                    <a:pt x="702" y="141"/>
                  </a:cubicBezTo>
                  <a:cubicBezTo>
                    <a:pt x="730" y="112"/>
                    <a:pt x="786" y="112"/>
                    <a:pt x="814" y="84"/>
                  </a:cubicBezTo>
                  <a:cubicBezTo>
                    <a:pt x="842" y="84"/>
                    <a:pt x="870" y="84"/>
                    <a:pt x="899" y="84"/>
                  </a:cubicBezTo>
                  <a:cubicBezTo>
                    <a:pt x="927" y="56"/>
                    <a:pt x="983" y="84"/>
                    <a:pt x="1039" y="28"/>
                  </a:cubicBezTo>
                  <a:cubicBezTo>
                    <a:pt x="1095" y="28"/>
                    <a:pt x="1179" y="28"/>
                    <a:pt x="1235" y="56"/>
                  </a:cubicBezTo>
                  <a:cubicBezTo>
                    <a:pt x="1376" y="0"/>
                    <a:pt x="1516" y="28"/>
                    <a:pt x="1657" y="84"/>
                  </a:cubicBezTo>
                  <a:cubicBezTo>
                    <a:pt x="1741" y="84"/>
                    <a:pt x="1797" y="84"/>
                    <a:pt x="1881" y="84"/>
                  </a:cubicBezTo>
                  <a:cubicBezTo>
                    <a:pt x="1881" y="112"/>
                    <a:pt x="1881" y="141"/>
                    <a:pt x="1881" y="141"/>
                  </a:cubicBezTo>
                  <a:cubicBezTo>
                    <a:pt x="1881" y="169"/>
                    <a:pt x="1881" y="169"/>
                    <a:pt x="1853" y="169"/>
                  </a:cubicBezTo>
                  <a:cubicBezTo>
                    <a:pt x="1769" y="253"/>
                    <a:pt x="1572" y="225"/>
                    <a:pt x="1600" y="393"/>
                  </a:cubicBezTo>
                  <a:cubicBezTo>
                    <a:pt x="1600" y="534"/>
                    <a:pt x="1741" y="534"/>
                    <a:pt x="1825" y="590"/>
                  </a:cubicBezTo>
                  <a:cubicBezTo>
                    <a:pt x="1881" y="618"/>
                    <a:pt x="1881" y="646"/>
                    <a:pt x="1937" y="590"/>
                  </a:cubicBezTo>
                  <a:cubicBezTo>
                    <a:pt x="2078" y="506"/>
                    <a:pt x="2246" y="449"/>
                    <a:pt x="2386" y="562"/>
                  </a:cubicBezTo>
                  <a:cubicBezTo>
                    <a:pt x="2555" y="674"/>
                    <a:pt x="2527" y="449"/>
                    <a:pt x="2611" y="421"/>
                  </a:cubicBezTo>
                  <a:cubicBezTo>
                    <a:pt x="2639" y="421"/>
                    <a:pt x="2667" y="421"/>
                    <a:pt x="2695" y="421"/>
                  </a:cubicBezTo>
                  <a:cubicBezTo>
                    <a:pt x="2695" y="449"/>
                    <a:pt x="2723" y="477"/>
                    <a:pt x="2751" y="506"/>
                  </a:cubicBezTo>
                  <a:cubicBezTo>
                    <a:pt x="2780" y="506"/>
                    <a:pt x="2808" y="506"/>
                    <a:pt x="2808" y="506"/>
                  </a:cubicBezTo>
                  <a:cubicBezTo>
                    <a:pt x="2836" y="534"/>
                    <a:pt x="2864" y="562"/>
                    <a:pt x="2892" y="590"/>
                  </a:cubicBezTo>
                  <a:lnTo>
                    <a:pt x="2892" y="590"/>
                  </a:lnTo>
                  <a:cubicBezTo>
                    <a:pt x="2920" y="618"/>
                    <a:pt x="2920" y="646"/>
                    <a:pt x="2948" y="674"/>
                  </a:cubicBezTo>
                  <a:cubicBezTo>
                    <a:pt x="2976" y="674"/>
                    <a:pt x="3004" y="674"/>
                    <a:pt x="3032" y="674"/>
                  </a:cubicBezTo>
                  <a:cubicBezTo>
                    <a:pt x="3032" y="702"/>
                    <a:pt x="3060" y="730"/>
                    <a:pt x="3088" y="758"/>
                  </a:cubicBezTo>
                  <a:lnTo>
                    <a:pt x="3088" y="758"/>
                  </a:lnTo>
                  <a:cubicBezTo>
                    <a:pt x="3116" y="758"/>
                    <a:pt x="3144" y="786"/>
                    <a:pt x="3144" y="814"/>
                  </a:cubicBezTo>
                  <a:lnTo>
                    <a:pt x="3144" y="814"/>
                  </a:lnTo>
                  <a:cubicBezTo>
                    <a:pt x="3173" y="842"/>
                    <a:pt x="3201" y="871"/>
                    <a:pt x="3229" y="899"/>
                  </a:cubicBezTo>
                  <a:lnTo>
                    <a:pt x="3229" y="899"/>
                  </a:lnTo>
                  <a:cubicBezTo>
                    <a:pt x="3229" y="927"/>
                    <a:pt x="3257" y="955"/>
                    <a:pt x="3285" y="955"/>
                  </a:cubicBezTo>
                  <a:cubicBezTo>
                    <a:pt x="3313" y="983"/>
                    <a:pt x="3369" y="1011"/>
                    <a:pt x="3425" y="1039"/>
                  </a:cubicBezTo>
                  <a:cubicBezTo>
                    <a:pt x="3425" y="1067"/>
                    <a:pt x="3453" y="1095"/>
                    <a:pt x="3425" y="1151"/>
                  </a:cubicBezTo>
                  <a:cubicBezTo>
                    <a:pt x="3369" y="1264"/>
                    <a:pt x="3313" y="1376"/>
                    <a:pt x="3285" y="1516"/>
                  </a:cubicBezTo>
                  <a:cubicBezTo>
                    <a:pt x="3201" y="1741"/>
                    <a:pt x="3257" y="1825"/>
                    <a:pt x="3509" y="1769"/>
                  </a:cubicBezTo>
                  <a:cubicBezTo>
                    <a:pt x="3622" y="1769"/>
                    <a:pt x="3734" y="1657"/>
                    <a:pt x="3846" y="17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2083;p70"/>
            <p:cNvSpPr/>
            <p:nvPr/>
          </p:nvSpPr>
          <p:spPr>
            <a:xfrm>
              <a:off x="4718550" y="573600"/>
              <a:ext cx="123550" cy="51275"/>
            </a:xfrm>
            <a:custGeom>
              <a:avLst/>
              <a:gdLst/>
              <a:ahLst/>
              <a:cxnLst/>
              <a:rect l="l" t="t" r="r" b="b"/>
              <a:pathLst>
                <a:path w="4942" h="2051" extrusionOk="0">
                  <a:moveTo>
                    <a:pt x="309" y="1068"/>
                  </a:moveTo>
                  <a:cubicBezTo>
                    <a:pt x="0" y="927"/>
                    <a:pt x="0" y="927"/>
                    <a:pt x="56" y="618"/>
                  </a:cubicBezTo>
                  <a:cubicBezTo>
                    <a:pt x="28" y="590"/>
                    <a:pt x="28" y="590"/>
                    <a:pt x="28" y="562"/>
                  </a:cubicBezTo>
                  <a:cubicBezTo>
                    <a:pt x="56" y="562"/>
                    <a:pt x="56" y="534"/>
                    <a:pt x="56" y="534"/>
                  </a:cubicBezTo>
                  <a:lnTo>
                    <a:pt x="56" y="534"/>
                  </a:lnTo>
                  <a:cubicBezTo>
                    <a:pt x="84" y="534"/>
                    <a:pt x="112" y="506"/>
                    <a:pt x="141" y="478"/>
                  </a:cubicBezTo>
                  <a:cubicBezTo>
                    <a:pt x="169" y="478"/>
                    <a:pt x="169" y="478"/>
                    <a:pt x="197" y="478"/>
                  </a:cubicBezTo>
                  <a:cubicBezTo>
                    <a:pt x="225" y="450"/>
                    <a:pt x="253" y="450"/>
                    <a:pt x="281" y="422"/>
                  </a:cubicBezTo>
                  <a:lnTo>
                    <a:pt x="281" y="422"/>
                  </a:lnTo>
                  <a:cubicBezTo>
                    <a:pt x="309" y="394"/>
                    <a:pt x="337" y="366"/>
                    <a:pt x="365" y="366"/>
                  </a:cubicBezTo>
                  <a:cubicBezTo>
                    <a:pt x="365" y="366"/>
                    <a:pt x="393" y="366"/>
                    <a:pt x="421" y="366"/>
                  </a:cubicBezTo>
                  <a:cubicBezTo>
                    <a:pt x="449" y="338"/>
                    <a:pt x="477" y="310"/>
                    <a:pt x="505" y="281"/>
                  </a:cubicBezTo>
                  <a:lnTo>
                    <a:pt x="505" y="281"/>
                  </a:lnTo>
                  <a:cubicBezTo>
                    <a:pt x="534" y="281"/>
                    <a:pt x="562" y="253"/>
                    <a:pt x="562" y="225"/>
                  </a:cubicBezTo>
                  <a:cubicBezTo>
                    <a:pt x="590" y="225"/>
                    <a:pt x="618" y="225"/>
                    <a:pt x="646" y="225"/>
                  </a:cubicBezTo>
                  <a:cubicBezTo>
                    <a:pt x="674" y="197"/>
                    <a:pt x="758" y="225"/>
                    <a:pt x="786" y="169"/>
                  </a:cubicBezTo>
                  <a:cubicBezTo>
                    <a:pt x="814" y="169"/>
                    <a:pt x="842" y="169"/>
                    <a:pt x="870" y="169"/>
                  </a:cubicBezTo>
                  <a:cubicBezTo>
                    <a:pt x="899" y="141"/>
                    <a:pt x="955" y="169"/>
                    <a:pt x="1011" y="113"/>
                  </a:cubicBezTo>
                  <a:cubicBezTo>
                    <a:pt x="1039" y="113"/>
                    <a:pt x="1095" y="113"/>
                    <a:pt x="1151" y="141"/>
                  </a:cubicBezTo>
                  <a:cubicBezTo>
                    <a:pt x="1207" y="85"/>
                    <a:pt x="1292" y="141"/>
                    <a:pt x="1348" y="85"/>
                  </a:cubicBezTo>
                  <a:cubicBezTo>
                    <a:pt x="1376" y="85"/>
                    <a:pt x="1404" y="85"/>
                    <a:pt x="1432" y="85"/>
                  </a:cubicBezTo>
                  <a:cubicBezTo>
                    <a:pt x="1516" y="1"/>
                    <a:pt x="1628" y="113"/>
                    <a:pt x="1713" y="29"/>
                  </a:cubicBezTo>
                  <a:cubicBezTo>
                    <a:pt x="1741" y="29"/>
                    <a:pt x="1769" y="29"/>
                    <a:pt x="1769" y="29"/>
                  </a:cubicBezTo>
                  <a:cubicBezTo>
                    <a:pt x="2022" y="1"/>
                    <a:pt x="2246" y="29"/>
                    <a:pt x="2471" y="85"/>
                  </a:cubicBezTo>
                  <a:cubicBezTo>
                    <a:pt x="2555" y="85"/>
                    <a:pt x="2611" y="85"/>
                    <a:pt x="2695" y="113"/>
                  </a:cubicBezTo>
                  <a:cubicBezTo>
                    <a:pt x="2751" y="169"/>
                    <a:pt x="2836" y="113"/>
                    <a:pt x="2892" y="197"/>
                  </a:cubicBezTo>
                  <a:cubicBezTo>
                    <a:pt x="2948" y="197"/>
                    <a:pt x="2976" y="197"/>
                    <a:pt x="3032" y="197"/>
                  </a:cubicBezTo>
                  <a:cubicBezTo>
                    <a:pt x="3060" y="253"/>
                    <a:pt x="3145" y="225"/>
                    <a:pt x="3173" y="281"/>
                  </a:cubicBezTo>
                  <a:cubicBezTo>
                    <a:pt x="3201" y="281"/>
                    <a:pt x="3229" y="281"/>
                    <a:pt x="3229" y="281"/>
                  </a:cubicBezTo>
                  <a:cubicBezTo>
                    <a:pt x="3257" y="310"/>
                    <a:pt x="3285" y="338"/>
                    <a:pt x="3313" y="366"/>
                  </a:cubicBezTo>
                  <a:cubicBezTo>
                    <a:pt x="3313" y="366"/>
                    <a:pt x="3341" y="366"/>
                    <a:pt x="3369" y="366"/>
                  </a:cubicBezTo>
                  <a:cubicBezTo>
                    <a:pt x="3397" y="394"/>
                    <a:pt x="3425" y="422"/>
                    <a:pt x="3425" y="450"/>
                  </a:cubicBezTo>
                  <a:cubicBezTo>
                    <a:pt x="3453" y="450"/>
                    <a:pt x="3481" y="450"/>
                    <a:pt x="3509" y="450"/>
                  </a:cubicBezTo>
                  <a:cubicBezTo>
                    <a:pt x="3538" y="478"/>
                    <a:pt x="3566" y="506"/>
                    <a:pt x="3566" y="506"/>
                  </a:cubicBezTo>
                  <a:cubicBezTo>
                    <a:pt x="3594" y="534"/>
                    <a:pt x="3622" y="534"/>
                    <a:pt x="3650" y="534"/>
                  </a:cubicBezTo>
                  <a:cubicBezTo>
                    <a:pt x="3650" y="562"/>
                    <a:pt x="3678" y="562"/>
                    <a:pt x="3706" y="590"/>
                  </a:cubicBezTo>
                  <a:lnTo>
                    <a:pt x="3706" y="590"/>
                  </a:lnTo>
                  <a:cubicBezTo>
                    <a:pt x="3734" y="646"/>
                    <a:pt x="3818" y="646"/>
                    <a:pt x="3846" y="675"/>
                  </a:cubicBezTo>
                  <a:lnTo>
                    <a:pt x="3846" y="675"/>
                  </a:lnTo>
                  <a:cubicBezTo>
                    <a:pt x="3874" y="703"/>
                    <a:pt x="3874" y="731"/>
                    <a:pt x="3903" y="759"/>
                  </a:cubicBezTo>
                  <a:cubicBezTo>
                    <a:pt x="3931" y="759"/>
                    <a:pt x="3959" y="759"/>
                    <a:pt x="3987" y="759"/>
                  </a:cubicBezTo>
                  <a:cubicBezTo>
                    <a:pt x="3987" y="787"/>
                    <a:pt x="4015" y="815"/>
                    <a:pt x="4043" y="843"/>
                  </a:cubicBezTo>
                  <a:lnTo>
                    <a:pt x="4043" y="843"/>
                  </a:lnTo>
                  <a:cubicBezTo>
                    <a:pt x="4071" y="871"/>
                    <a:pt x="4155" y="871"/>
                    <a:pt x="4183" y="927"/>
                  </a:cubicBezTo>
                  <a:lnTo>
                    <a:pt x="4183" y="927"/>
                  </a:lnTo>
                  <a:cubicBezTo>
                    <a:pt x="4183" y="955"/>
                    <a:pt x="4211" y="955"/>
                    <a:pt x="4239" y="983"/>
                  </a:cubicBezTo>
                  <a:cubicBezTo>
                    <a:pt x="4267" y="983"/>
                    <a:pt x="4296" y="983"/>
                    <a:pt x="4324" y="983"/>
                  </a:cubicBezTo>
                  <a:cubicBezTo>
                    <a:pt x="4324" y="1011"/>
                    <a:pt x="4352" y="1040"/>
                    <a:pt x="4380" y="1068"/>
                  </a:cubicBezTo>
                  <a:lnTo>
                    <a:pt x="4380" y="1068"/>
                  </a:lnTo>
                  <a:cubicBezTo>
                    <a:pt x="4408" y="1096"/>
                    <a:pt x="4408" y="1124"/>
                    <a:pt x="4436" y="1152"/>
                  </a:cubicBezTo>
                  <a:cubicBezTo>
                    <a:pt x="4464" y="1152"/>
                    <a:pt x="4492" y="1152"/>
                    <a:pt x="4520" y="1152"/>
                  </a:cubicBezTo>
                  <a:cubicBezTo>
                    <a:pt x="4520" y="1180"/>
                    <a:pt x="4548" y="1208"/>
                    <a:pt x="4576" y="1236"/>
                  </a:cubicBezTo>
                  <a:lnTo>
                    <a:pt x="4576" y="1236"/>
                  </a:lnTo>
                  <a:cubicBezTo>
                    <a:pt x="4604" y="1264"/>
                    <a:pt x="4632" y="1264"/>
                    <a:pt x="4632" y="1292"/>
                  </a:cubicBezTo>
                  <a:cubicBezTo>
                    <a:pt x="4661" y="1292"/>
                    <a:pt x="4689" y="1292"/>
                    <a:pt x="4717" y="1320"/>
                  </a:cubicBezTo>
                  <a:cubicBezTo>
                    <a:pt x="4717" y="1320"/>
                    <a:pt x="4745" y="1348"/>
                    <a:pt x="4773" y="1376"/>
                  </a:cubicBezTo>
                  <a:lnTo>
                    <a:pt x="4773" y="1376"/>
                  </a:lnTo>
                  <a:cubicBezTo>
                    <a:pt x="4801" y="1404"/>
                    <a:pt x="4829" y="1433"/>
                    <a:pt x="4829" y="1461"/>
                  </a:cubicBezTo>
                  <a:lnTo>
                    <a:pt x="4829" y="1461"/>
                  </a:lnTo>
                  <a:cubicBezTo>
                    <a:pt x="4857" y="1489"/>
                    <a:pt x="4885" y="1517"/>
                    <a:pt x="4913" y="1545"/>
                  </a:cubicBezTo>
                  <a:lnTo>
                    <a:pt x="4913" y="1545"/>
                  </a:lnTo>
                  <a:cubicBezTo>
                    <a:pt x="4913" y="1545"/>
                    <a:pt x="4941" y="1573"/>
                    <a:pt x="4913" y="1573"/>
                  </a:cubicBezTo>
                  <a:cubicBezTo>
                    <a:pt x="4913" y="1601"/>
                    <a:pt x="4913" y="1601"/>
                    <a:pt x="4913" y="1601"/>
                  </a:cubicBezTo>
                  <a:cubicBezTo>
                    <a:pt x="4801" y="1657"/>
                    <a:pt x="4689" y="1685"/>
                    <a:pt x="4576" y="1741"/>
                  </a:cubicBezTo>
                  <a:cubicBezTo>
                    <a:pt x="4548" y="1741"/>
                    <a:pt x="4492" y="1769"/>
                    <a:pt x="4492" y="1798"/>
                  </a:cubicBezTo>
                  <a:cubicBezTo>
                    <a:pt x="4661" y="2050"/>
                    <a:pt x="4380" y="1938"/>
                    <a:pt x="4324" y="1994"/>
                  </a:cubicBezTo>
                  <a:cubicBezTo>
                    <a:pt x="4352" y="1938"/>
                    <a:pt x="4380" y="1854"/>
                    <a:pt x="4380" y="1798"/>
                  </a:cubicBezTo>
                  <a:cubicBezTo>
                    <a:pt x="4408" y="1713"/>
                    <a:pt x="4380" y="1629"/>
                    <a:pt x="4267" y="1629"/>
                  </a:cubicBezTo>
                  <a:cubicBezTo>
                    <a:pt x="4127" y="1629"/>
                    <a:pt x="3987" y="1573"/>
                    <a:pt x="3874" y="1517"/>
                  </a:cubicBezTo>
                  <a:cubicBezTo>
                    <a:pt x="3846" y="1489"/>
                    <a:pt x="3790" y="1461"/>
                    <a:pt x="3734" y="1489"/>
                  </a:cubicBezTo>
                  <a:cubicBezTo>
                    <a:pt x="3566" y="1629"/>
                    <a:pt x="3453" y="1517"/>
                    <a:pt x="3369" y="1348"/>
                  </a:cubicBezTo>
                  <a:cubicBezTo>
                    <a:pt x="3341" y="1264"/>
                    <a:pt x="3229" y="1320"/>
                    <a:pt x="3201" y="1236"/>
                  </a:cubicBezTo>
                  <a:cubicBezTo>
                    <a:pt x="3397" y="1152"/>
                    <a:pt x="3594" y="1068"/>
                    <a:pt x="3706" y="871"/>
                  </a:cubicBezTo>
                  <a:cubicBezTo>
                    <a:pt x="3425" y="1096"/>
                    <a:pt x="3060" y="1011"/>
                    <a:pt x="2751" y="1152"/>
                  </a:cubicBezTo>
                  <a:cubicBezTo>
                    <a:pt x="2667" y="1208"/>
                    <a:pt x="2611" y="1124"/>
                    <a:pt x="2555" y="1096"/>
                  </a:cubicBezTo>
                  <a:cubicBezTo>
                    <a:pt x="2527" y="1011"/>
                    <a:pt x="2555" y="927"/>
                    <a:pt x="2611" y="871"/>
                  </a:cubicBezTo>
                  <a:cubicBezTo>
                    <a:pt x="2639" y="871"/>
                    <a:pt x="2695" y="843"/>
                    <a:pt x="2723" y="871"/>
                  </a:cubicBezTo>
                  <a:cubicBezTo>
                    <a:pt x="2667" y="815"/>
                    <a:pt x="2611" y="899"/>
                    <a:pt x="2583" y="871"/>
                  </a:cubicBezTo>
                  <a:cubicBezTo>
                    <a:pt x="2471" y="843"/>
                    <a:pt x="2471" y="731"/>
                    <a:pt x="2471" y="618"/>
                  </a:cubicBezTo>
                  <a:cubicBezTo>
                    <a:pt x="2471" y="787"/>
                    <a:pt x="2527" y="955"/>
                    <a:pt x="2583" y="1096"/>
                  </a:cubicBezTo>
                  <a:cubicBezTo>
                    <a:pt x="2723" y="1208"/>
                    <a:pt x="2667" y="1348"/>
                    <a:pt x="2555" y="1461"/>
                  </a:cubicBezTo>
                  <a:cubicBezTo>
                    <a:pt x="2471" y="1517"/>
                    <a:pt x="2386" y="1629"/>
                    <a:pt x="2246" y="1573"/>
                  </a:cubicBezTo>
                  <a:cubicBezTo>
                    <a:pt x="2162" y="1517"/>
                    <a:pt x="2134" y="1433"/>
                    <a:pt x="2190" y="1348"/>
                  </a:cubicBezTo>
                  <a:cubicBezTo>
                    <a:pt x="2190" y="1292"/>
                    <a:pt x="2274" y="1320"/>
                    <a:pt x="2246" y="1264"/>
                  </a:cubicBezTo>
                  <a:cubicBezTo>
                    <a:pt x="2218" y="1264"/>
                    <a:pt x="2190" y="1264"/>
                    <a:pt x="2162" y="1236"/>
                  </a:cubicBezTo>
                  <a:cubicBezTo>
                    <a:pt x="2134" y="871"/>
                    <a:pt x="1797" y="759"/>
                    <a:pt x="1600" y="506"/>
                  </a:cubicBezTo>
                  <a:cubicBezTo>
                    <a:pt x="1432" y="646"/>
                    <a:pt x="1488" y="815"/>
                    <a:pt x="1460" y="955"/>
                  </a:cubicBezTo>
                  <a:cubicBezTo>
                    <a:pt x="1460" y="1152"/>
                    <a:pt x="1432" y="1292"/>
                    <a:pt x="1235" y="1348"/>
                  </a:cubicBezTo>
                  <a:cubicBezTo>
                    <a:pt x="1067" y="1404"/>
                    <a:pt x="927" y="1461"/>
                    <a:pt x="927" y="1208"/>
                  </a:cubicBezTo>
                  <a:cubicBezTo>
                    <a:pt x="899" y="1011"/>
                    <a:pt x="842" y="983"/>
                    <a:pt x="702" y="1124"/>
                  </a:cubicBezTo>
                  <a:cubicBezTo>
                    <a:pt x="562" y="1236"/>
                    <a:pt x="421" y="1208"/>
                    <a:pt x="309" y="1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" name="Google Shape;2084;p70"/>
            <p:cNvSpPr/>
            <p:nvPr/>
          </p:nvSpPr>
          <p:spPr>
            <a:xfrm>
              <a:off x="4900325" y="579925"/>
              <a:ext cx="108100" cy="83550"/>
            </a:xfrm>
            <a:custGeom>
              <a:avLst/>
              <a:gdLst/>
              <a:ahLst/>
              <a:cxnLst/>
              <a:rect l="l" t="t" r="r" b="b"/>
              <a:pathLst>
                <a:path w="4324" h="3342" extrusionOk="0">
                  <a:moveTo>
                    <a:pt x="1152" y="337"/>
                  </a:moveTo>
                  <a:cubicBezTo>
                    <a:pt x="1264" y="309"/>
                    <a:pt x="1348" y="141"/>
                    <a:pt x="1432" y="169"/>
                  </a:cubicBezTo>
                  <a:cubicBezTo>
                    <a:pt x="1685" y="253"/>
                    <a:pt x="1938" y="281"/>
                    <a:pt x="2134" y="450"/>
                  </a:cubicBezTo>
                  <a:cubicBezTo>
                    <a:pt x="2078" y="590"/>
                    <a:pt x="1881" y="393"/>
                    <a:pt x="1853" y="618"/>
                  </a:cubicBezTo>
                  <a:cubicBezTo>
                    <a:pt x="1994" y="618"/>
                    <a:pt x="2162" y="758"/>
                    <a:pt x="2275" y="562"/>
                  </a:cubicBezTo>
                  <a:cubicBezTo>
                    <a:pt x="2331" y="478"/>
                    <a:pt x="2415" y="506"/>
                    <a:pt x="2471" y="534"/>
                  </a:cubicBezTo>
                  <a:cubicBezTo>
                    <a:pt x="2611" y="730"/>
                    <a:pt x="2836" y="646"/>
                    <a:pt x="3004" y="730"/>
                  </a:cubicBezTo>
                  <a:cubicBezTo>
                    <a:pt x="3061" y="787"/>
                    <a:pt x="3089" y="730"/>
                    <a:pt x="3117" y="674"/>
                  </a:cubicBezTo>
                  <a:cubicBezTo>
                    <a:pt x="3201" y="506"/>
                    <a:pt x="3229" y="534"/>
                    <a:pt x="3426" y="618"/>
                  </a:cubicBezTo>
                  <a:cubicBezTo>
                    <a:pt x="3482" y="646"/>
                    <a:pt x="3538" y="646"/>
                    <a:pt x="3566" y="618"/>
                  </a:cubicBezTo>
                  <a:cubicBezTo>
                    <a:pt x="3650" y="478"/>
                    <a:pt x="3875" y="393"/>
                    <a:pt x="3819" y="141"/>
                  </a:cubicBezTo>
                  <a:cubicBezTo>
                    <a:pt x="3791" y="0"/>
                    <a:pt x="3903" y="57"/>
                    <a:pt x="3987" y="57"/>
                  </a:cubicBezTo>
                  <a:cubicBezTo>
                    <a:pt x="4015" y="28"/>
                    <a:pt x="4043" y="28"/>
                    <a:pt x="4043" y="57"/>
                  </a:cubicBezTo>
                  <a:lnTo>
                    <a:pt x="4043" y="57"/>
                  </a:lnTo>
                  <a:cubicBezTo>
                    <a:pt x="4071" y="85"/>
                    <a:pt x="4071" y="85"/>
                    <a:pt x="4071" y="113"/>
                  </a:cubicBezTo>
                  <a:lnTo>
                    <a:pt x="4043" y="141"/>
                  </a:lnTo>
                  <a:lnTo>
                    <a:pt x="4071" y="113"/>
                  </a:lnTo>
                  <a:cubicBezTo>
                    <a:pt x="4099" y="113"/>
                    <a:pt x="4099" y="113"/>
                    <a:pt x="4127" y="141"/>
                  </a:cubicBezTo>
                  <a:cubicBezTo>
                    <a:pt x="4127" y="169"/>
                    <a:pt x="4099" y="169"/>
                    <a:pt x="4099" y="197"/>
                  </a:cubicBezTo>
                  <a:cubicBezTo>
                    <a:pt x="4127" y="225"/>
                    <a:pt x="4156" y="253"/>
                    <a:pt x="4184" y="281"/>
                  </a:cubicBezTo>
                  <a:cubicBezTo>
                    <a:pt x="4184" y="309"/>
                    <a:pt x="4184" y="337"/>
                    <a:pt x="4184" y="337"/>
                  </a:cubicBezTo>
                  <a:cubicBezTo>
                    <a:pt x="4212" y="393"/>
                    <a:pt x="4184" y="450"/>
                    <a:pt x="4240" y="506"/>
                  </a:cubicBezTo>
                  <a:lnTo>
                    <a:pt x="4240" y="506"/>
                  </a:lnTo>
                  <a:cubicBezTo>
                    <a:pt x="4268" y="534"/>
                    <a:pt x="4240" y="590"/>
                    <a:pt x="4296" y="646"/>
                  </a:cubicBezTo>
                  <a:cubicBezTo>
                    <a:pt x="4296" y="674"/>
                    <a:pt x="4296" y="674"/>
                    <a:pt x="4296" y="702"/>
                  </a:cubicBezTo>
                  <a:cubicBezTo>
                    <a:pt x="4296" y="730"/>
                    <a:pt x="4324" y="758"/>
                    <a:pt x="4296" y="815"/>
                  </a:cubicBezTo>
                  <a:cubicBezTo>
                    <a:pt x="4296" y="871"/>
                    <a:pt x="4240" y="899"/>
                    <a:pt x="4184" y="899"/>
                  </a:cubicBezTo>
                  <a:cubicBezTo>
                    <a:pt x="3791" y="871"/>
                    <a:pt x="3398" y="871"/>
                    <a:pt x="3033" y="1095"/>
                  </a:cubicBezTo>
                  <a:cubicBezTo>
                    <a:pt x="2892" y="1180"/>
                    <a:pt x="2668" y="1123"/>
                    <a:pt x="2583" y="1011"/>
                  </a:cubicBezTo>
                  <a:cubicBezTo>
                    <a:pt x="2415" y="730"/>
                    <a:pt x="2275" y="871"/>
                    <a:pt x="2134" y="983"/>
                  </a:cubicBezTo>
                  <a:cubicBezTo>
                    <a:pt x="2106" y="1011"/>
                    <a:pt x="2078" y="1039"/>
                    <a:pt x="2078" y="1067"/>
                  </a:cubicBezTo>
                  <a:cubicBezTo>
                    <a:pt x="1994" y="1208"/>
                    <a:pt x="1994" y="1320"/>
                    <a:pt x="2218" y="1404"/>
                  </a:cubicBezTo>
                  <a:cubicBezTo>
                    <a:pt x="2611" y="1573"/>
                    <a:pt x="2836" y="1713"/>
                    <a:pt x="2583" y="2050"/>
                  </a:cubicBezTo>
                  <a:cubicBezTo>
                    <a:pt x="2555" y="2078"/>
                    <a:pt x="2555" y="2078"/>
                    <a:pt x="2555" y="2078"/>
                  </a:cubicBezTo>
                  <a:cubicBezTo>
                    <a:pt x="2555" y="2050"/>
                    <a:pt x="2583" y="2050"/>
                    <a:pt x="2640" y="2022"/>
                  </a:cubicBezTo>
                  <a:cubicBezTo>
                    <a:pt x="2864" y="2134"/>
                    <a:pt x="2696" y="2331"/>
                    <a:pt x="2696" y="2471"/>
                  </a:cubicBezTo>
                  <a:cubicBezTo>
                    <a:pt x="2668" y="2499"/>
                    <a:pt x="2668" y="2527"/>
                    <a:pt x="2640" y="2555"/>
                  </a:cubicBezTo>
                  <a:cubicBezTo>
                    <a:pt x="2611" y="2611"/>
                    <a:pt x="2499" y="2668"/>
                    <a:pt x="2611" y="2752"/>
                  </a:cubicBezTo>
                  <a:cubicBezTo>
                    <a:pt x="2668" y="2808"/>
                    <a:pt x="2724" y="2892"/>
                    <a:pt x="2752" y="2976"/>
                  </a:cubicBezTo>
                  <a:cubicBezTo>
                    <a:pt x="2780" y="3089"/>
                    <a:pt x="2780" y="3229"/>
                    <a:pt x="2668" y="3285"/>
                  </a:cubicBezTo>
                  <a:cubicBezTo>
                    <a:pt x="2555" y="3341"/>
                    <a:pt x="2471" y="3285"/>
                    <a:pt x="2387" y="3201"/>
                  </a:cubicBezTo>
                  <a:cubicBezTo>
                    <a:pt x="2331" y="3145"/>
                    <a:pt x="2303" y="3089"/>
                    <a:pt x="2275" y="3032"/>
                  </a:cubicBezTo>
                  <a:cubicBezTo>
                    <a:pt x="2162" y="2836"/>
                    <a:pt x="2050" y="2864"/>
                    <a:pt x="1910" y="2976"/>
                  </a:cubicBezTo>
                  <a:cubicBezTo>
                    <a:pt x="1910" y="2976"/>
                    <a:pt x="1881" y="2976"/>
                    <a:pt x="1853" y="3004"/>
                  </a:cubicBezTo>
                  <a:lnTo>
                    <a:pt x="1601" y="2499"/>
                  </a:lnTo>
                  <a:cubicBezTo>
                    <a:pt x="1601" y="2471"/>
                    <a:pt x="1601" y="2443"/>
                    <a:pt x="1629" y="2443"/>
                  </a:cubicBezTo>
                  <a:cubicBezTo>
                    <a:pt x="1741" y="2331"/>
                    <a:pt x="1741" y="2218"/>
                    <a:pt x="1601" y="2190"/>
                  </a:cubicBezTo>
                  <a:cubicBezTo>
                    <a:pt x="1376" y="2134"/>
                    <a:pt x="1460" y="2022"/>
                    <a:pt x="1545" y="1966"/>
                  </a:cubicBezTo>
                  <a:cubicBezTo>
                    <a:pt x="1657" y="1909"/>
                    <a:pt x="1713" y="1853"/>
                    <a:pt x="1685" y="1741"/>
                  </a:cubicBezTo>
                  <a:cubicBezTo>
                    <a:pt x="1657" y="1657"/>
                    <a:pt x="1825" y="1601"/>
                    <a:pt x="1769" y="1545"/>
                  </a:cubicBezTo>
                  <a:cubicBezTo>
                    <a:pt x="1657" y="1488"/>
                    <a:pt x="1573" y="1432"/>
                    <a:pt x="1517" y="1320"/>
                  </a:cubicBezTo>
                  <a:cubicBezTo>
                    <a:pt x="1488" y="1264"/>
                    <a:pt x="1404" y="1320"/>
                    <a:pt x="1376" y="1376"/>
                  </a:cubicBezTo>
                  <a:cubicBezTo>
                    <a:pt x="1348" y="1488"/>
                    <a:pt x="1292" y="1573"/>
                    <a:pt x="1208" y="1629"/>
                  </a:cubicBezTo>
                  <a:cubicBezTo>
                    <a:pt x="1152" y="1741"/>
                    <a:pt x="1067" y="1797"/>
                    <a:pt x="955" y="1797"/>
                  </a:cubicBezTo>
                  <a:cubicBezTo>
                    <a:pt x="843" y="1797"/>
                    <a:pt x="702" y="1657"/>
                    <a:pt x="674" y="1881"/>
                  </a:cubicBezTo>
                  <a:cubicBezTo>
                    <a:pt x="674" y="1938"/>
                    <a:pt x="590" y="1909"/>
                    <a:pt x="562" y="1881"/>
                  </a:cubicBezTo>
                  <a:cubicBezTo>
                    <a:pt x="450" y="1797"/>
                    <a:pt x="225" y="1797"/>
                    <a:pt x="225" y="1573"/>
                  </a:cubicBezTo>
                  <a:cubicBezTo>
                    <a:pt x="225" y="1516"/>
                    <a:pt x="85" y="1488"/>
                    <a:pt x="0" y="1460"/>
                  </a:cubicBezTo>
                  <a:cubicBezTo>
                    <a:pt x="57" y="1376"/>
                    <a:pt x="85" y="1320"/>
                    <a:pt x="85" y="1236"/>
                  </a:cubicBezTo>
                  <a:cubicBezTo>
                    <a:pt x="57" y="1123"/>
                    <a:pt x="113" y="1039"/>
                    <a:pt x="253" y="1039"/>
                  </a:cubicBezTo>
                  <a:cubicBezTo>
                    <a:pt x="309" y="1067"/>
                    <a:pt x="337" y="1123"/>
                    <a:pt x="337" y="1180"/>
                  </a:cubicBezTo>
                  <a:cubicBezTo>
                    <a:pt x="281" y="1236"/>
                    <a:pt x="309" y="1264"/>
                    <a:pt x="394" y="1264"/>
                  </a:cubicBezTo>
                  <a:cubicBezTo>
                    <a:pt x="590" y="1348"/>
                    <a:pt x="702" y="1320"/>
                    <a:pt x="787" y="1067"/>
                  </a:cubicBezTo>
                  <a:cubicBezTo>
                    <a:pt x="843" y="843"/>
                    <a:pt x="899" y="871"/>
                    <a:pt x="1460" y="815"/>
                  </a:cubicBezTo>
                  <a:cubicBezTo>
                    <a:pt x="1095" y="758"/>
                    <a:pt x="955" y="618"/>
                    <a:pt x="1152" y="33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" name="Google Shape;2085;p70"/>
            <p:cNvSpPr/>
            <p:nvPr/>
          </p:nvSpPr>
          <p:spPr>
            <a:xfrm>
              <a:off x="4862425" y="535700"/>
              <a:ext cx="92675" cy="70225"/>
            </a:xfrm>
            <a:custGeom>
              <a:avLst/>
              <a:gdLst/>
              <a:ahLst/>
              <a:cxnLst/>
              <a:rect l="l" t="t" r="r" b="b"/>
              <a:pathLst>
                <a:path w="3707" h="2809" extrusionOk="0">
                  <a:moveTo>
                    <a:pt x="141" y="1854"/>
                  </a:moveTo>
                  <a:cubicBezTo>
                    <a:pt x="113" y="1769"/>
                    <a:pt x="57" y="1713"/>
                    <a:pt x="29" y="1629"/>
                  </a:cubicBezTo>
                  <a:cubicBezTo>
                    <a:pt x="0" y="1573"/>
                    <a:pt x="0" y="1545"/>
                    <a:pt x="29" y="1489"/>
                  </a:cubicBezTo>
                  <a:lnTo>
                    <a:pt x="29" y="1489"/>
                  </a:lnTo>
                  <a:cubicBezTo>
                    <a:pt x="85" y="1461"/>
                    <a:pt x="85" y="1404"/>
                    <a:pt x="113" y="1348"/>
                  </a:cubicBezTo>
                  <a:cubicBezTo>
                    <a:pt x="113" y="1348"/>
                    <a:pt x="113" y="1320"/>
                    <a:pt x="113" y="1292"/>
                  </a:cubicBezTo>
                  <a:cubicBezTo>
                    <a:pt x="141" y="1264"/>
                    <a:pt x="169" y="1236"/>
                    <a:pt x="197" y="1236"/>
                  </a:cubicBezTo>
                  <a:cubicBezTo>
                    <a:pt x="197" y="1208"/>
                    <a:pt x="197" y="1180"/>
                    <a:pt x="197" y="1152"/>
                  </a:cubicBezTo>
                  <a:cubicBezTo>
                    <a:pt x="225" y="1152"/>
                    <a:pt x="253" y="1124"/>
                    <a:pt x="281" y="1096"/>
                  </a:cubicBezTo>
                  <a:lnTo>
                    <a:pt x="281" y="1096"/>
                  </a:lnTo>
                  <a:cubicBezTo>
                    <a:pt x="309" y="1068"/>
                    <a:pt x="337" y="1039"/>
                    <a:pt x="365" y="1039"/>
                  </a:cubicBezTo>
                  <a:cubicBezTo>
                    <a:pt x="365" y="1011"/>
                    <a:pt x="365" y="983"/>
                    <a:pt x="365" y="955"/>
                  </a:cubicBezTo>
                  <a:cubicBezTo>
                    <a:pt x="393" y="927"/>
                    <a:pt x="422" y="927"/>
                    <a:pt x="422" y="899"/>
                  </a:cubicBezTo>
                  <a:lnTo>
                    <a:pt x="422" y="899"/>
                  </a:lnTo>
                  <a:cubicBezTo>
                    <a:pt x="450" y="871"/>
                    <a:pt x="478" y="843"/>
                    <a:pt x="506" y="815"/>
                  </a:cubicBezTo>
                  <a:lnTo>
                    <a:pt x="506" y="815"/>
                  </a:lnTo>
                  <a:cubicBezTo>
                    <a:pt x="534" y="815"/>
                    <a:pt x="562" y="787"/>
                    <a:pt x="590" y="759"/>
                  </a:cubicBezTo>
                  <a:lnTo>
                    <a:pt x="590" y="759"/>
                  </a:lnTo>
                  <a:cubicBezTo>
                    <a:pt x="618" y="731"/>
                    <a:pt x="646" y="731"/>
                    <a:pt x="674" y="759"/>
                  </a:cubicBezTo>
                  <a:cubicBezTo>
                    <a:pt x="730" y="871"/>
                    <a:pt x="702" y="955"/>
                    <a:pt x="702" y="1068"/>
                  </a:cubicBezTo>
                  <a:cubicBezTo>
                    <a:pt x="702" y="1208"/>
                    <a:pt x="815" y="1236"/>
                    <a:pt x="927" y="1208"/>
                  </a:cubicBezTo>
                  <a:cubicBezTo>
                    <a:pt x="1067" y="1180"/>
                    <a:pt x="1264" y="646"/>
                    <a:pt x="1208" y="478"/>
                  </a:cubicBezTo>
                  <a:cubicBezTo>
                    <a:pt x="1208" y="450"/>
                    <a:pt x="1208" y="422"/>
                    <a:pt x="1236" y="394"/>
                  </a:cubicBezTo>
                  <a:lnTo>
                    <a:pt x="1236" y="394"/>
                  </a:lnTo>
                  <a:cubicBezTo>
                    <a:pt x="1264" y="366"/>
                    <a:pt x="1292" y="338"/>
                    <a:pt x="1320" y="338"/>
                  </a:cubicBezTo>
                  <a:cubicBezTo>
                    <a:pt x="1348" y="338"/>
                    <a:pt x="1376" y="338"/>
                    <a:pt x="1376" y="338"/>
                  </a:cubicBezTo>
                  <a:cubicBezTo>
                    <a:pt x="1404" y="310"/>
                    <a:pt x="1432" y="281"/>
                    <a:pt x="1460" y="253"/>
                  </a:cubicBezTo>
                  <a:lnTo>
                    <a:pt x="1460" y="253"/>
                  </a:lnTo>
                  <a:cubicBezTo>
                    <a:pt x="1488" y="253"/>
                    <a:pt x="1516" y="225"/>
                    <a:pt x="1545" y="197"/>
                  </a:cubicBezTo>
                  <a:cubicBezTo>
                    <a:pt x="1573" y="197"/>
                    <a:pt x="1573" y="197"/>
                    <a:pt x="1601" y="197"/>
                  </a:cubicBezTo>
                  <a:cubicBezTo>
                    <a:pt x="1629" y="169"/>
                    <a:pt x="1657" y="169"/>
                    <a:pt x="1685" y="141"/>
                  </a:cubicBezTo>
                  <a:lnTo>
                    <a:pt x="1685" y="141"/>
                  </a:lnTo>
                  <a:cubicBezTo>
                    <a:pt x="1713" y="113"/>
                    <a:pt x="1741" y="85"/>
                    <a:pt x="1769" y="85"/>
                  </a:cubicBezTo>
                  <a:cubicBezTo>
                    <a:pt x="1797" y="85"/>
                    <a:pt x="1797" y="85"/>
                    <a:pt x="1825" y="85"/>
                  </a:cubicBezTo>
                  <a:cubicBezTo>
                    <a:pt x="1853" y="57"/>
                    <a:pt x="1881" y="29"/>
                    <a:pt x="1910" y="29"/>
                  </a:cubicBezTo>
                  <a:cubicBezTo>
                    <a:pt x="1938" y="29"/>
                    <a:pt x="1966" y="29"/>
                    <a:pt x="1966" y="29"/>
                  </a:cubicBezTo>
                  <a:cubicBezTo>
                    <a:pt x="1994" y="1"/>
                    <a:pt x="2022" y="1"/>
                    <a:pt x="2050" y="29"/>
                  </a:cubicBezTo>
                  <a:cubicBezTo>
                    <a:pt x="2162" y="281"/>
                    <a:pt x="2864" y="703"/>
                    <a:pt x="3145" y="674"/>
                  </a:cubicBezTo>
                  <a:cubicBezTo>
                    <a:pt x="3257" y="674"/>
                    <a:pt x="3285" y="590"/>
                    <a:pt x="3341" y="534"/>
                  </a:cubicBezTo>
                  <a:cubicBezTo>
                    <a:pt x="3426" y="478"/>
                    <a:pt x="3482" y="338"/>
                    <a:pt x="3650" y="366"/>
                  </a:cubicBezTo>
                  <a:cubicBezTo>
                    <a:pt x="3678" y="506"/>
                    <a:pt x="3482" y="674"/>
                    <a:pt x="3678" y="815"/>
                  </a:cubicBezTo>
                  <a:cubicBezTo>
                    <a:pt x="3706" y="815"/>
                    <a:pt x="3650" y="843"/>
                    <a:pt x="3622" y="871"/>
                  </a:cubicBezTo>
                  <a:cubicBezTo>
                    <a:pt x="3594" y="983"/>
                    <a:pt x="3482" y="927"/>
                    <a:pt x="3397" y="983"/>
                  </a:cubicBezTo>
                  <a:cubicBezTo>
                    <a:pt x="3397" y="1096"/>
                    <a:pt x="3706" y="1124"/>
                    <a:pt x="3454" y="1264"/>
                  </a:cubicBezTo>
                  <a:cubicBezTo>
                    <a:pt x="3510" y="1433"/>
                    <a:pt x="3426" y="1601"/>
                    <a:pt x="3594" y="1741"/>
                  </a:cubicBezTo>
                  <a:cubicBezTo>
                    <a:pt x="3426" y="1797"/>
                    <a:pt x="3285" y="1769"/>
                    <a:pt x="3257" y="1657"/>
                  </a:cubicBezTo>
                  <a:cubicBezTo>
                    <a:pt x="3201" y="1489"/>
                    <a:pt x="3089" y="1376"/>
                    <a:pt x="2920" y="1292"/>
                  </a:cubicBezTo>
                  <a:cubicBezTo>
                    <a:pt x="2864" y="1264"/>
                    <a:pt x="2892" y="1180"/>
                    <a:pt x="2920" y="1124"/>
                  </a:cubicBezTo>
                  <a:cubicBezTo>
                    <a:pt x="2948" y="1068"/>
                    <a:pt x="2976" y="1011"/>
                    <a:pt x="3061" y="871"/>
                  </a:cubicBezTo>
                  <a:cubicBezTo>
                    <a:pt x="2892" y="1011"/>
                    <a:pt x="2808" y="871"/>
                    <a:pt x="2696" y="871"/>
                  </a:cubicBezTo>
                  <a:cubicBezTo>
                    <a:pt x="2555" y="871"/>
                    <a:pt x="2555" y="1068"/>
                    <a:pt x="2443" y="1096"/>
                  </a:cubicBezTo>
                  <a:cubicBezTo>
                    <a:pt x="2331" y="1011"/>
                    <a:pt x="2359" y="843"/>
                    <a:pt x="2190" y="815"/>
                  </a:cubicBezTo>
                  <a:cubicBezTo>
                    <a:pt x="2050" y="787"/>
                    <a:pt x="1966" y="927"/>
                    <a:pt x="1797" y="899"/>
                  </a:cubicBezTo>
                  <a:cubicBezTo>
                    <a:pt x="1741" y="871"/>
                    <a:pt x="1741" y="1011"/>
                    <a:pt x="1825" y="1068"/>
                  </a:cubicBezTo>
                  <a:cubicBezTo>
                    <a:pt x="1881" y="1152"/>
                    <a:pt x="1797" y="1180"/>
                    <a:pt x="1825" y="1236"/>
                  </a:cubicBezTo>
                  <a:cubicBezTo>
                    <a:pt x="1853" y="1433"/>
                    <a:pt x="1685" y="1573"/>
                    <a:pt x="1741" y="1769"/>
                  </a:cubicBezTo>
                  <a:cubicBezTo>
                    <a:pt x="1769" y="1826"/>
                    <a:pt x="1713" y="1882"/>
                    <a:pt x="1797" y="1882"/>
                  </a:cubicBezTo>
                  <a:cubicBezTo>
                    <a:pt x="1853" y="1854"/>
                    <a:pt x="1910" y="1769"/>
                    <a:pt x="1938" y="1882"/>
                  </a:cubicBezTo>
                  <a:cubicBezTo>
                    <a:pt x="1966" y="1966"/>
                    <a:pt x="1881" y="1994"/>
                    <a:pt x="1853" y="1994"/>
                  </a:cubicBezTo>
                  <a:cubicBezTo>
                    <a:pt x="1741" y="2050"/>
                    <a:pt x="1685" y="2106"/>
                    <a:pt x="1657" y="2191"/>
                  </a:cubicBezTo>
                  <a:cubicBezTo>
                    <a:pt x="1657" y="2331"/>
                    <a:pt x="1516" y="2303"/>
                    <a:pt x="1488" y="2387"/>
                  </a:cubicBezTo>
                  <a:cubicBezTo>
                    <a:pt x="1404" y="2499"/>
                    <a:pt x="1376" y="2275"/>
                    <a:pt x="1264" y="2359"/>
                  </a:cubicBezTo>
                  <a:cubicBezTo>
                    <a:pt x="1236" y="2499"/>
                    <a:pt x="1404" y="2640"/>
                    <a:pt x="1292" y="2808"/>
                  </a:cubicBezTo>
                  <a:cubicBezTo>
                    <a:pt x="1123" y="2752"/>
                    <a:pt x="1095" y="2584"/>
                    <a:pt x="1039" y="2471"/>
                  </a:cubicBezTo>
                  <a:cubicBezTo>
                    <a:pt x="983" y="2359"/>
                    <a:pt x="955" y="2219"/>
                    <a:pt x="787" y="2331"/>
                  </a:cubicBezTo>
                  <a:cubicBezTo>
                    <a:pt x="787" y="2359"/>
                    <a:pt x="730" y="2359"/>
                    <a:pt x="730" y="2359"/>
                  </a:cubicBezTo>
                  <a:cubicBezTo>
                    <a:pt x="590" y="2078"/>
                    <a:pt x="534" y="2387"/>
                    <a:pt x="478" y="2387"/>
                  </a:cubicBezTo>
                  <a:cubicBezTo>
                    <a:pt x="141" y="2331"/>
                    <a:pt x="225" y="2050"/>
                    <a:pt x="141" y="185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2086;p70"/>
            <p:cNvSpPr/>
            <p:nvPr/>
          </p:nvSpPr>
          <p:spPr>
            <a:xfrm>
              <a:off x="4946650" y="595375"/>
              <a:ext cx="66700" cy="56175"/>
            </a:xfrm>
            <a:custGeom>
              <a:avLst/>
              <a:gdLst/>
              <a:ahLst/>
              <a:cxnLst/>
              <a:rect l="l" t="t" r="r" b="b"/>
              <a:pathLst>
                <a:path w="2668" h="2247" extrusionOk="0">
                  <a:moveTo>
                    <a:pt x="702" y="1432"/>
                  </a:moveTo>
                  <a:cubicBezTo>
                    <a:pt x="702" y="1404"/>
                    <a:pt x="674" y="1348"/>
                    <a:pt x="702" y="1291"/>
                  </a:cubicBezTo>
                  <a:cubicBezTo>
                    <a:pt x="815" y="1151"/>
                    <a:pt x="758" y="1067"/>
                    <a:pt x="618" y="1011"/>
                  </a:cubicBezTo>
                  <a:cubicBezTo>
                    <a:pt x="478" y="983"/>
                    <a:pt x="393" y="730"/>
                    <a:pt x="141" y="870"/>
                  </a:cubicBezTo>
                  <a:cubicBezTo>
                    <a:pt x="113" y="898"/>
                    <a:pt x="0" y="702"/>
                    <a:pt x="57" y="646"/>
                  </a:cubicBezTo>
                  <a:cubicBezTo>
                    <a:pt x="141" y="562"/>
                    <a:pt x="57" y="421"/>
                    <a:pt x="169" y="337"/>
                  </a:cubicBezTo>
                  <a:cubicBezTo>
                    <a:pt x="281" y="281"/>
                    <a:pt x="422" y="253"/>
                    <a:pt x="450" y="84"/>
                  </a:cubicBezTo>
                  <a:cubicBezTo>
                    <a:pt x="478" y="28"/>
                    <a:pt x="478" y="0"/>
                    <a:pt x="534" y="0"/>
                  </a:cubicBezTo>
                  <a:cubicBezTo>
                    <a:pt x="590" y="28"/>
                    <a:pt x="618" y="56"/>
                    <a:pt x="646" y="84"/>
                  </a:cubicBezTo>
                  <a:cubicBezTo>
                    <a:pt x="758" y="365"/>
                    <a:pt x="927" y="477"/>
                    <a:pt x="1180" y="421"/>
                  </a:cubicBezTo>
                  <a:cubicBezTo>
                    <a:pt x="1208" y="421"/>
                    <a:pt x="1236" y="421"/>
                    <a:pt x="1236" y="393"/>
                  </a:cubicBezTo>
                  <a:cubicBezTo>
                    <a:pt x="1769" y="169"/>
                    <a:pt x="1769" y="169"/>
                    <a:pt x="2331" y="225"/>
                  </a:cubicBezTo>
                  <a:cubicBezTo>
                    <a:pt x="2359" y="225"/>
                    <a:pt x="2387" y="169"/>
                    <a:pt x="2415" y="169"/>
                  </a:cubicBezTo>
                  <a:cubicBezTo>
                    <a:pt x="2443" y="140"/>
                    <a:pt x="2471" y="140"/>
                    <a:pt x="2499" y="169"/>
                  </a:cubicBezTo>
                  <a:cubicBezTo>
                    <a:pt x="2499" y="197"/>
                    <a:pt x="2499" y="225"/>
                    <a:pt x="2499" y="253"/>
                  </a:cubicBezTo>
                  <a:cubicBezTo>
                    <a:pt x="2527" y="281"/>
                    <a:pt x="2499" y="337"/>
                    <a:pt x="2555" y="393"/>
                  </a:cubicBezTo>
                  <a:cubicBezTo>
                    <a:pt x="2555" y="421"/>
                    <a:pt x="2555" y="421"/>
                    <a:pt x="2555" y="449"/>
                  </a:cubicBezTo>
                  <a:cubicBezTo>
                    <a:pt x="2555" y="477"/>
                    <a:pt x="2583" y="505"/>
                    <a:pt x="2611" y="533"/>
                  </a:cubicBezTo>
                  <a:cubicBezTo>
                    <a:pt x="2639" y="674"/>
                    <a:pt x="2668" y="814"/>
                    <a:pt x="2443" y="786"/>
                  </a:cubicBezTo>
                  <a:cubicBezTo>
                    <a:pt x="2331" y="618"/>
                    <a:pt x="2190" y="477"/>
                    <a:pt x="1938" y="449"/>
                  </a:cubicBezTo>
                  <a:cubicBezTo>
                    <a:pt x="2022" y="758"/>
                    <a:pt x="1966" y="983"/>
                    <a:pt x="1685" y="1095"/>
                  </a:cubicBezTo>
                  <a:cubicBezTo>
                    <a:pt x="1601" y="1123"/>
                    <a:pt x="1601" y="1179"/>
                    <a:pt x="1629" y="1235"/>
                  </a:cubicBezTo>
                  <a:cubicBezTo>
                    <a:pt x="1657" y="1320"/>
                    <a:pt x="1713" y="1320"/>
                    <a:pt x="1769" y="1291"/>
                  </a:cubicBezTo>
                  <a:cubicBezTo>
                    <a:pt x="1938" y="1207"/>
                    <a:pt x="2022" y="1095"/>
                    <a:pt x="2106" y="955"/>
                  </a:cubicBezTo>
                  <a:cubicBezTo>
                    <a:pt x="2190" y="842"/>
                    <a:pt x="2246" y="702"/>
                    <a:pt x="2443" y="786"/>
                  </a:cubicBezTo>
                  <a:cubicBezTo>
                    <a:pt x="2639" y="898"/>
                    <a:pt x="2471" y="1095"/>
                    <a:pt x="2555" y="1235"/>
                  </a:cubicBezTo>
                  <a:cubicBezTo>
                    <a:pt x="2668" y="1404"/>
                    <a:pt x="2471" y="1544"/>
                    <a:pt x="2331" y="1656"/>
                  </a:cubicBezTo>
                  <a:cubicBezTo>
                    <a:pt x="2190" y="1769"/>
                    <a:pt x="2050" y="1909"/>
                    <a:pt x="1938" y="2021"/>
                  </a:cubicBezTo>
                  <a:cubicBezTo>
                    <a:pt x="1685" y="2246"/>
                    <a:pt x="1432" y="1993"/>
                    <a:pt x="1208" y="2134"/>
                  </a:cubicBezTo>
                  <a:cubicBezTo>
                    <a:pt x="1180" y="2134"/>
                    <a:pt x="1123" y="2106"/>
                    <a:pt x="1123" y="2078"/>
                  </a:cubicBezTo>
                  <a:cubicBezTo>
                    <a:pt x="1151" y="1741"/>
                    <a:pt x="899" y="1909"/>
                    <a:pt x="758" y="1881"/>
                  </a:cubicBezTo>
                  <a:cubicBezTo>
                    <a:pt x="758" y="1797"/>
                    <a:pt x="787" y="1713"/>
                    <a:pt x="815" y="1628"/>
                  </a:cubicBezTo>
                  <a:cubicBezTo>
                    <a:pt x="871" y="1544"/>
                    <a:pt x="843" y="1460"/>
                    <a:pt x="702" y="143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70"/>
            <p:cNvSpPr/>
            <p:nvPr/>
          </p:nvSpPr>
          <p:spPr>
            <a:xfrm>
              <a:off x="5236525" y="810125"/>
              <a:ext cx="77925" cy="50575"/>
            </a:xfrm>
            <a:custGeom>
              <a:avLst/>
              <a:gdLst/>
              <a:ahLst/>
              <a:cxnLst/>
              <a:rect l="l" t="t" r="r" b="b"/>
              <a:pathLst>
                <a:path w="3117" h="2023" extrusionOk="0">
                  <a:moveTo>
                    <a:pt x="309" y="1349"/>
                  </a:moveTo>
                  <a:cubicBezTo>
                    <a:pt x="393" y="1292"/>
                    <a:pt x="506" y="1236"/>
                    <a:pt x="590" y="1320"/>
                  </a:cubicBezTo>
                  <a:cubicBezTo>
                    <a:pt x="702" y="1433"/>
                    <a:pt x="337" y="1320"/>
                    <a:pt x="506" y="1489"/>
                  </a:cubicBezTo>
                  <a:cubicBezTo>
                    <a:pt x="562" y="1545"/>
                    <a:pt x="590" y="1545"/>
                    <a:pt x="646" y="1489"/>
                  </a:cubicBezTo>
                  <a:cubicBezTo>
                    <a:pt x="702" y="1433"/>
                    <a:pt x="702" y="1264"/>
                    <a:pt x="871" y="1292"/>
                  </a:cubicBezTo>
                  <a:cubicBezTo>
                    <a:pt x="842" y="1152"/>
                    <a:pt x="899" y="1068"/>
                    <a:pt x="955" y="955"/>
                  </a:cubicBezTo>
                  <a:cubicBezTo>
                    <a:pt x="1039" y="815"/>
                    <a:pt x="1151" y="731"/>
                    <a:pt x="1292" y="759"/>
                  </a:cubicBezTo>
                  <a:cubicBezTo>
                    <a:pt x="1404" y="759"/>
                    <a:pt x="1516" y="731"/>
                    <a:pt x="1600" y="675"/>
                  </a:cubicBezTo>
                  <a:cubicBezTo>
                    <a:pt x="1769" y="591"/>
                    <a:pt x="1741" y="731"/>
                    <a:pt x="1741" y="815"/>
                  </a:cubicBezTo>
                  <a:cubicBezTo>
                    <a:pt x="1853" y="815"/>
                    <a:pt x="1994" y="787"/>
                    <a:pt x="2050" y="955"/>
                  </a:cubicBezTo>
                  <a:cubicBezTo>
                    <a:pt x="2106" y="843"/>
                    <a:pt x="2134" y="759"/>
                    <a:pt x="2162" y="703"/>
                  </a:cubicBezTo>
                  <a:cubicBezTo>
                    <a:pt x="2106" y="647"/>
                    <a:pt x="2078" y="703"/>
                    <a:pt x="2050" y="731"/>
                  </a:cubicBezTo>
                  <a:cubicBezTo>
                    <a:pt x="1937" y="731"/>
                    <a:pt x="1853" y="759"/>
                    <a:pt x="1909" y="591"/>
                  </a:cubicBezTo>
                  <a:cubicBezTo>
                    <a:pt x="1965" y="422"/>
                    <a:pt x="1965" y="254"/>
                    <a:pt x="1629" y="226"/>
                  </a:cubicBezTo>
                  <a:cubicBezTo>
                    <a:pt x="1825" y="113"/>
                    <a:pt x="1909" y="1"/>
                    <a:pt x="2022" y="197"/>
                  </a:cubicBezTo>
                  <a:cubicBezTo>
                    <a:pt x="2078" y="310"/>
                    <a:pt x="2274" y="310"/>
                    <a:pt x="2359" y="197"/>
                  </a:cubicBezTo>
                  <a:cubicBezTo>
                    <a:pt x="2387" y="141"/>
                    <a:pt x="2415" y="113"/>
                    <a:pt x="2443" y="85"/>
                  </a:cubicBezTo>
                  <a:cubicBezTo>
                    <a:pt x="2499" y="57"/>
                    <a:pt x="2555" y="29"/>
                    <a:pt x="2611" y="85"/>
                  </a:cubicBezTo>
                  <a:cubicBezTo>
                    <a:pt x="2639" y="113"/>
                    <a:pt x="2639" y="169"/>
                    <a:pt x="2639" y="197"/>
                  </a:cubicBezTo>
                  <a:cubicBezTo>
                    <a:pt x="2611" y="338"/>
                    <a:pt x="2583" y="478"/>
                    <a:pt x="2527" y="619"/>
                  </a:cubicBezTo>
                  <a:cubicBezTo>
                    <a:pt x="2499" y="675"/>
                    <a:pt x="2499" y="731"/>
                    <a:pt x="2555" y="787"/>
                  </a:cubicBezTo>
                  <a:cubicBezTo>
                    <a:pt x="2639" y="871"/>
                    <a:pt x="2695" y="955"/>
                    <a:pt x="2780" y="984"/>
                  </a:cubicBezTo>
                  <a:cubicBezTo>
                    <a:pt x="2892" y="1040"/>
                    <a:pt x="2864" y="871"/>
                    <a:pt x="2948" y="843"/>
                  </a:cubicBezTo>
                  <a:cubicBezTo>
                    <a:pt x="3004" y="815"/>
                    <a:pt x="3060" y="843"/>
                    <a:pt x="3088" y="899"/>
                  </a:cubicBezTo>
                  <a:cubicBezTo>
                    <a:pt x="3088" y="927"/>
                    <a:pt x="3117" y="927"/>
                    <a:pt x="3088" y="955"/>
                  </a:cubicBezTo>
                  <a:cubicBezTo>
                    <a:pt x="3088" y="984"/>
                    <a:pt x="3088" y="984"/>
                    <a:pt x="3088" y="984"/>
                  </a:cubicBezTo>
                  <a:lnTo>
                    <a:pt x="3088" y="984"/>
                  </a:lnTo>
                  <a:cubicBezTo>
                    <a:pt x="3060" y="1012"/>
                    <a:pt x="3032" y="1012"/>
                    <a:pt x="3004" y="1040"/>
                  </a:cubicBezTo>
                  <a:lnTo>
                    <a:pt x="3004" y="1040"/>
                  </a:lnTo>
                  <a:cubicBezTo>
                    <a:pt x="2976" y="1068"/>
                    <a:pt x="2948" y="1096"/>
                    <a:pt x="2920" y="1096"/>
                  </a:cubicBezTo>
                  <a:lnTo>
                    <a:pt x="2920" y="1096"/>
                  </a:lnTo>
                  <a:cubicBezTo>
                    <a:pt x="2892" y="1124"/>
                    <a:pt x="2864" y="1152"/>
                    <a:pt x="2864" y="1180"/>
                  </a:cubicBezTo>
                  <a:lnTo>
                    <a:pt x="2864" y="1180"/>
                  </a:lnTo>
                  <a:cubicBezTo>
                    <a:pt x="2836" y="1180"/>
                    <a:pt x="2808" y="1208"/>
                    <a:pt x="2780" y="1236"/>
                  </a:cubicBezTo>
                  <a:lnTo>
                    <a:pt x="2780" y="1236"/>
                  </a:lnTo>
                  <a:cubicBezTo>
                    <a:pt x="2752" y="1264"/>
                    <a:pt x="2667" y="1264"/>
                    <a:pt x="2639" y="1292"/>
                  </a:cubicBezTo>
                  <a:cubicBezTo>
                    <a:pt x="2611" y="1320"/>
                    <a:pt x="2583" y="1349"/>
                    <a:pt x="2555" y="1349"/>
                  </a:cubicBezTo>
                  <a:lnTo>
                    <a:pt x="2555" y="1349"/>
                  </a:lnTo>
                  <a:cubicBezTo>
                    <a:pt x="2527" y="1405"/>
                    <a:pt x="2443" y="1377"/>
                    <a:pt x="2415" y="1433"/>
                  </a:cubicBezTo>
                  <a:lnTo>
                    <a:pt x="2415" y="1433"/>
                  </a:lnTo>
                  <a:cubicBezTo>
                    <a:pt x="2359" y="1461"/>
                    <a:pt x="2302" y="1433"/>
                    <a:pt x="2274" y="1489"/>
                  </a:cubicBezTo>
                  <a:lnTo>
                    <a:pt x="2274" y="1489"/>
                  </a:lnTo>
                  <a:cubicBezTo>
                    <a:pt x="2218" y="1517"/>
                    <a:pt x="2162" y="1489"/>
                    <a:pt x="2134" y="1545"/>
                  </a:cubicBezTo>
                  <a:lnTo>
                    <a:pt x="2134" y="1545"/>
                  </a:lnTo>
                  <a:cubicBezTo>
                    <a:pt x="2078" y="1573"/>
                    <a:pt x="2022" y="1573"/>
                    <a:pt x="1965" y="1601"/>
                  </a:cubicBezTo>
                  <a:lnTo>
                    <a:pt x="1965" y="1601"/>
                  </a:lnTo>
                  <a:cubicBezTo>
                    <a:pt x="1965" y="1629"/>
                    <a:pt x="1937" y="1657"/>
                    <a:pt x="1909" y="1657"/>
                  </a:cubicBezTo>
                  <a:lnTo>
                    <a:pt x="1909" y="1657"/>
                  </a:lnTo>
                  <a:cubicBezTo>
                    <a:pt x="1853" y="1713"/>
                    <a:pt x="1797" y="1685"/>
                    <a:pt x="1769" y="1713"/>
                  </a:cubicBezTo>
                  <a:lnTo>
                    <a:pt x="1769" y="1713"/>
                  </a:lnTo>
                  <a:cubicBezTo>
                    <a:pt x="1713" y="1770"/>
                    <a:pt x="1657" y="1742"/>
                    <a:pt x="1600" y="1798"/>
                  </a:cubicBezTo>
                  <a:lnTo>
                    <a:pt x="1600" y="1798"/>
                  </a:lnTo>
                  <a:cubicBezTo>
                    <a:pt x="1572" y="1826"/>
                    <a:pt x="1516" y="1798"/>
                    <a:pt x="1460" y="1854"/>
                  </a:cubicBezTo>
                  <a:lnTo>
                    <a:pt x="1320" y="1826"/>
                  </a:lnTo>
                  <a:cubicBezTo>
                    <a:pt x="1207" y="1910"/>
                    <a:pt x="1095" y="1798"/>
                    <a:pt x="983" y="1882"/>
                  </a:cubicBezTo>
                  <a:lnTo>
                    <a:pt x="983" y="1882"/>
                  </a:lnTo>
                  <a:cubicBezTo>
                    <a:pt x="927" y="1910"/>
                    <a:pt x="871" y="1910"/>
                    <a:pt x="814" y="1938"/>
                  </a:cubicBezTo>
                  <a:cubicBezTo>
                    <a:pt x="786" y="1938"/>
                    <a:pt x="730" y="1938"/>
                    <a:pt x="674" y="1938"/>
                  </a:cubicBezTo>
                  <a:cubicBezTo>
                    <a:pt x="646" y="1966"/>
                    <a:pt x="590" y="1938"/>
                    <a:pt x="534" y="1994"/>
                  </a:cubicBezTo>
                  <a:cubicBezTo>
                    <a:pt x="506" y="1994"/>
                    <a:pt x="506" y="1994"/>
                    <a:pt x="478" y="1994"/>
                  </a:cubicBezTo>
                  <a:cubicBezTo>
                    <a:pt x="421" y="2022"/>
                    <a:pt x="365" y="2022"/>
                    <a:pt x="337" y="1994"/>
                  </a:cubicBezTo>
                  <a:cubicBezTo>
                    <a:pt x="0" y="1966"/>
                    <a:pt x="0" y="1966"/>
                    <a:pt x="197" y="1601"/>
                  </a:cubicBezTo>
                  <a:cubicBezTo>
                    <a:pt x="197" y="1517"/>
                    <a:pt x="225" y="1433"/>
                    <a:pt x="281" y="1377"/>
                  </a:cubicBezTo>
                  <a:cubicBezTo>
                    <a:pt x="281" y="1349"/>
                    <a:pt x="309" y="1349"/>
                    <a:pt x="309" y="134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70"/>
            <p:cNvSpPr/>
            <p:nvPr/>
          </p:nvSpPr>
          <p:spPr>
            <a:xfrm>
              <a:off x="5014725" y="819950"/>
              <a:ext cx="94775" cy="40050"/>
            </a:xfrm>
            <a:custGeom>
              <a:avLst/>
              <a:gdLst/>
              <a:ahLst/>
              <a:cxnLst/>
              <a:rect l="l" t="t" r="r" b="b"/>
              <a:pathLst>
                <a:path w="3791" h="1602" extrusionOk="0">
                  <a:moveTo>
                    <a:pt x="57" y="703"/>
                  </a:moveTo>
                  <a:cubicBezTo>
                    <a:pt x="197" y="703"/>
                    <a:pt x="309" y="731"/>
                    <a:pt x="450" y="759"/>
                  </a:cubicBezTo>
                  <a:cubicBezTo>
                    <a:pt x="562" y="759"/>
                    <a:pt x="618" y="731"/>
                    <a:pt x="590" y="619"/>
                  </a:cubicBezTo>
                  <a:cubicBezTo>
                    <a:pt x="590" y="562"/>
                    <a:pt x="562" y="506"/>
                    <a:pt x="618" y="506"/>
                  </a:cubicBezTo>
                  <a:cubicBezTo>
                    <a:pt x="674" y="506"/>
                    <a:pt x="731" y="534"/>
                    <a:pt x="731" y="591"/>
                  </a:cubicBezTo>
                  <a:cubicBezTo>
                    <a:pt x="731" y="619"/>
                    <a:pt x="674" y="675"/>
                    <a:pt x="759" y="703"/>
                  </a:cubicBezTo>
                  <a:cubicBezTo>
                    <a:pt x="815" y="647"/>
                    <a:pt x="871" y="562"/>
                    <a:pt x="927" y="506"/>
                  </a:cubicBezTo>
                  <a:cubicBezTo>
                    <a:pt x="983" y="478"/>
                    <a:pt x="1039" y="422"/>
                    <a:pt x="1067" y="450"/>
                  </a:cubicBezTo>
                  <a:cubicBezTo>
                    <a:pt x="1180" y="619"/>
                    <a:pt x="1376" y="394"/>
                    <a:pt x="1517" y="534"/>
                  </a:cubicBezTo>
                  <a:cubicBezTo>
                    <a:pt x="1573" y="591"/>
                    <a:pt x="1657" y="562"/>
                    <a:pt x="1713" y="506"/>
                  </a:cubicBezTo>
                  <a:cubicBezTo>
                    <a:pt x="1797" y="450"/>
                    <a:pt x="1854" y="422"/>
                    <a:pt x="1966" y="478"/>
                  </a:cubicBezTo>
                  <a:cubicBezTo>
                    <a:pt x="2050" y="506"/>
                    <a:pt x="2190" y="506"/>
                    <a:pt x="2022" y="366"/>
                  </a:cubicBezTo>
                  <a:cubicBezTo>
                    <a:pt x="1966" y="338"/>
                    <a:pt x="2022" y="282"/>
                    <a:pt x="2050" y="254"/>
                  </a:cubicBezTo>
                  <a:cubicBezTo>
                    <a:pt x="2134" y="169"/>
                    <a:pt x="2219" y="85"/>
                    <a:pt x="2303" y="1"/>
                  </a:cubicBezTo>
                  <a:cubicBezTo>
                    <a:pt x="2387" y="57"/>
                    <a:pt x="2275" y="169"/>
                    <a:pt x="2387" y="226"/>
                  </a:cubicBezTo>
                  <a:cubicBezTo>
                    <a:pt x="2499" y="282"/>
                    <a:pt x="2443" y="338"/>
                    <a:pt x="2387" y="422"/>
                  </a:cubicBezTo>
                  <a:cubicBezTo>
                    <a:pt x="2303" y="591"/>
                    <a:pt x="2415" y="843"/>
                    <a:pt x="2584" y="899"/>
                  </a:cubicBezTo>
                  <a:cubicBezTo>
                    <a:pt x="2668" y="927"/>
                    <a:pt x="2724" y="899"/>
                    <a:pt x="2752" y="871"/>
                  </a:cubicBezTo>
                  <a:cubicBezTo>
                    <a:pt x="2836" y="787"/>
                    <a:pt x="2977" y="703"/>
                    <a:pt x="2948" y="562"/>
                  </a:cubicBezTo>
                  <a:cubicBezTo>
                    <a:pt x="2977" y="534"/>
                    <a:pt x="3005" y="534"/>
                    <a:pt x="3033" y="534"/>
                  </a:cubicBezTo>
                  <a:cubicBezTo>
                    <a:pt x="3145" y="703"/>
                    <a:pt x="3229" y="871"/>
                    <a:pt x="3510" y="871"/>
                  </a:cubicBezTo>
                  <a:cubicBezTo>
                    <a:pt x="3650" y="843"/>
                    <a:pt x="3707" y="1012"/>
                    <a:pt x="3735" y="1180"/>
                  </a:cubicBezTo>
                  <a:cubicBezTo>
                    <a:pt x="3763" y="1320"/>
                    <a:pt x="3791" y="1461"/>
                    <a:pt x="3594" y="1545"/>
                  </a:cubicBezTo>
                  <a:cubicBezTo>
                    <a:pt x="3482" y="1573"/>
                    <a:pt x="3398" y="1489"/>
                    <a:pt x="3285" y="1573"/>
                  </a:cubicBezTo>
                  <a:cubicBezTo>
                    <a:pt x="3229" y="1573"/>
                    <a:pt x="3173" y="1545"/>
                    <a:pt x="3089" y="1545"/>
                  </a:cubicBezTo>
                  <a:cubicBezTo>
                    <a:pt x="3005" y="1601"/>
                    <a:pt x="2892" y="1573"/>
                    <a:pt x="2808" y="1545"/>
                  </a:cubicBezTo>
                  <a:cubicBezTo>
                    <a:pt x="2752" y="1517"/>
                    <a:pt x="2668" y="1517"/>
                    <a:pt x="2612" y="1517"/>
                  </a:cubicBezTo>
                  <a:cubicBezTo>
                    <a:pt x="2584" y="1489"/>
                    <a:pt x="2584" y="1489"/>
                    <a:pt x="2584" y="1461"/>
                  </a:cubicBezTo>
                  <a:cubicBezTo>
                    <a:pt x="2584" y="1433"/>
                    <a:pt x="2584" y="1433"/>
                    <a:pt x="2612" y="1433"/>
                  </a:cubicBezTo>
                  <a:cubicBezTo>
                    <a:pt x="2696" y="1349"/>
                    <a:pt x="2920" y="1433"/>
                    <a:pt x="2948" y="1208"/>
                  </a:cubicBezTo>
                  <a:cubicBezTo>
                    <a:pt x="2836" y="1236"/>
                    <a:pt x="2752" y="1292"/>
                    <a:pt x="2668" y="1264"/>
                  </a:cubicBezTo>
                  <a:cubicBezTo>
                    <a:pt x="2415" y="1208"/>
                    <a:pt x="2527" y="1349"/>
                    <a:pt x="2555" y="1433"/>
                  </a:cubicBezTo>
                  <a:cubicBezTo>
                    <a:pt x="2527" y="1461"/>
                    <a:pt x="2499" y="1461"/>
                    <a:pt x="2471" y="1433"/>
                  </a:cubicBezTo>
                  <a:cubicBezTo>
                    <a:pt x="2415" y="1433"/>
                    <a:pt x="2387" y="1433"/>
                    <a:pt x="2331" y="1433"/>
                  </a:cubicBezTo>
                  <a:cubicBezTo>
                    <a:pt x="2247" y="1349"/>
                    <a:pt x="2134" y="1405"/>
                    <a:pt x="2050" y="1349"/>
                  </a:cubicBezTo>
                  <a:cubicBezTo>
                    <a:pt x="1826" y="1320"/>
                    <a:pt x="1601" y="1292"/>
                    <a:pt x="1348" y="1292"/>
                  </a:cubicBezTo>
                  <a:cubicBezTo>
                    <a:pt x="1096" y="1180"/>
                    <a:pt x="787" y="1264"/>
                    <a:pt x="506" y="1152"/>
                  </a:cubicBezTo>
                  <a:cubicBezTo>
                    <a:pt x="366" y="1152"/>
                    <a:pt x="197" y="1124"/>
                    <a:pt x="29" y="1124"/>
                  </a:cubicBezTo>
                  <a:cubicBezTo>
                    <a:pt x="29" y="1096"/>
                    <a:pt x="1" y="1068"/>
                    <a:pt x="1" y="1068"/>
                  </a:cubicBezTo>
                  <a:cubicBezTo>
                    <a:pt x="1" y="1040"/>
                    <a:pt x="29" y="1040"/>
                    <a:pt x="29" y="1040"/>
                  </a:cubicBezTo>
                  <a:cubicBezTo>
                    <a:pt x="169" y="927"/>
                    <a:pt x="29" y="815"/>
                    <a:pt x="57" y="7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70"/>
            <p:cNvSpPr/>
            <p:nvPr/>
          </p:nvSpPr>
          <p:spPr>
            <a:xfrm>
              <a:off x="5028775" y="582725"/>
              <a:ext cx="61775" cy="53375"/>
            </a:xfrm>
            <a:custGeom>
              <a:avLst/>
              <a:gdLst/>
              <a:ahLst/>
              <a:cxnLst/>
              <a:rect l="l" t="t" r="r" b="b"/>
              <a:pathLst>
                <a:path w="2471" h="2135" extrusionOk="0">
                  <a:moveTo>
                    <a:pt x="1151" y="57"/>
                  </a:moveTo>
                  <a:cubicBezTo>
                    <a:pt x="1207" y="169"/>
                    <a:pt x="1460" y="85"/>
                    <a:pt x="1376" y="310"/>
                  </a:cubicBezTo>
                  <a:cubicBezTo>
                    <a:pt x="1376" y="338"/>
                    <a:pt x="1404" y="366"/>
                    <a:pt x="1432" y="366"/>
                  </a:cubicBezTo>
                  <a:cubicBezTo>
                    <a:pt x="1516" y="422"/>
                    <a:pt x="1741" y="310"/>
                    <a:pt x="1713" y="478"/>
                  </a:cubicBezTo>
                  <a:cubicBezTo>
                    <a:pt x="1685" y="675"/>
                    <a:pt x="1853" y="646"/>
                    <a:pt x="1881" y="731"/>
                  </a:cubicBezTo>
                  <a:cubicBezTo>
                    <a:pt x="1909" y="899"/>
                    <a:pt x="2050" y="871"/>
                    <a:pt x="2162" y="899"/>
                  </a:cubicBezTo>
                  <a:cubicBezTo>
                    <a:pt x="2218" y="1011"/>
                    <a:pt x="1965" y="1039"/>
                    <a:pt x="2106" y="1180"/>
                  </a:cubicBezTo>
                  <a:cubicBezTo>
                    <a:pt x="2162" y="1096"/>
                    <a:pt x="2162" y="983"/>
                    <a:pt x="2162" y="899"/>
                  </a:cubicBezTo>
                  <a:cubicBezTo>
                    <a:pt x="2162" y="843"/>
                    <a:pt x="2218" y="787"/>
                    <a:pt x="2246" y="815"/>
                  </a:cubicBezTo>
                  <a:cubicBezTo>
                    <a:pt x="2330" y="899"/>
                    <a:pt x="2330" y="1039"/>
                    <a:pt x="2415" y="1124"/>
                  </a:cubicBezTo>
                  <a:cubicBezTo>
                    <a:pt x="2471" y="1208"/>
                    <a:pt x="2415" y="1264"/>
                    <a:pt x="2358" y="1320"/>
                  </a:cubicBezTo>
                  <a:cubicBezTo>
                    <a:pt x="2274" y="1461"/>
                    <a:pt x="2330" y="1573"/>
                    <a:pt x="2443" y="1685"/>
                  </a:cubicBezTo>
                  <a:cubicBezTo>
                    <a:pt x="2302" y="1854"/>
                    <a:pt x="2078" y="1657"/>
                    <a:pt x="1993" y="1713"/>
                  </a:cubicBezTo>
                  <a:cubicBezTo>
                    <a:pt x="1881" y="1826"/>
                    <a:pt x="1769" y="1966"/>
                    <a:pt x="1600" y="1994"/>
                  </a:cubicBezTo>
                  <a:cubicBezTo>
                    <a:pt x="1516" y="2022"/>
                    <a:pt x="1432" y="1994"/>
                    <a:pt x="1432" y="1910"/>
                  </a:cubicBezTo>
                  <a:cubicBezTo>
                    <a:pt x="1376" y="1657"/>
                    <a:pt x="1264" y="1713"/>
                    <a:pt x="1151" y="1854"/>
                  </a:cubicBezTo>
                  <a:cubicBezTo>
                    <a:pt x="1039" y="1938"/>
                    <a:pt x="870" y="1966"/>
                    <a:pt x="730" y="2050"/>
                  </a:cubicBezTo>
                  <a:cubicBezTo>
                    <a:pt x="646" y="2134"/>
                    <a:pt x="562" y="2050"/>
                    <a:pt x="534" y="1966"/>
                  </a:cubicBezTo>
                  <a:cubicBezTo>
                    <a:pt x="477" y="1910"/>
                    <a:pt x="421" y="1882"/>
                    <a:pt x="393" y="1826"/>
                  </a:cubicBezTo>
                  <a:cubicBezTo>
                    <a:pt x="393" y="1769"/>
                    <a:pt x="393" y="1713"/>
                    <a:pt x="393" y="1685"/>
                  </a:cubicBezTo>
                  <a:cubicBezTo>
                    <a:pt x="505" y="1517"/>
                    <a:pt x="449" y="1348"/>
                    <a:pt x="365" y="1180"/>
                  </a:cubicBezTo>
                  <a:cubicBezTo>
                    <a:pt x="562" y="1124"/>
                    <a:pt x="702" y="1152"/>
                    <a:pt x="758" y="1404"/>
                  </a:cubicBezTo>
                  <a:cubicBezTo>
                    <a:pt x="758" y="1489"/>
                    <a:pt x="702" y="1601"/>
                    <a:pt x="842" y="1601"/>
                  </a:cubicBezTo>
                  <a:cubicBezTo>
                    <a:pt x="983" y="1601"/>
                    <a:pt x="1095" y="1461"/>
                    <a:pt x="1095" y="1348"/>
                  </a:cubicBezTo>
                  <a:cubicBezTo>
                    <a:pt x="1095" y="1208"/>
                    <a:pt x="1095" y="1039"/>
                    <a:pt x="1011" y="871"/>
                  </a:cubicBezTo>
                  <a:cubicBezTo>
                    <a:pt x="983" y="787"/>
                    <a:pt x="899" y="646"/>
                    <a:pt x="758" y="618"/>
                  </a:cubicBezTo>
                  <a:cubicBezTo>
                    <a:pt x="618" y="618"/>
                    <a:pt x="590" y="759"/>
                    <a:pt x="534" y="843"/>
                  </a:cubicBezTo>
                  <a:cubicBezTo>
                    <a:pt x="477" y="955"/>
                    <a:pt x="393" y="1039"/>
                    <a:pt x="309" y="1096"/>
                  </a:cubicBezTo>
                  <a:cubicBezTo>
                    <a:pt x="253" y="1096"/>
                    <a:pt x="169" y="1068"/>
                    <a:pt x="141" y="1068"/>
                  </a:cubicBezTo>
                  <a:cubicBezTo>
                    <a:pt x="28" y="1124"/>
                    <a:pt x="0" y="1096"/>
                    <a:pt x="28" y="983"/>
                  </a:cubicBezTo>
                  <a:cubicBezTo>
                    <a:pt x="84" y="815"/>
                    <a:pt x="141" y="646"/>
                    <a:pt x="197" y="478"/>
                  </a:cubicBezTo>
                  <a:cubicBezTo>
                    <a:pt x="197" y="450"/>
                    <a:pt x="197" y="422"/>
                    <a:pt x="197" y="422"/>
                  </a:cubicBezTo>
                  <a:cubicBezTo>
                    <a:pt x="197" y="394"/>
                    <a:pt x="225" y="394"/>
                    <a:pt x="225" y="394"/>
                  </a:cubicBezTo>
                  <a:cubicBezTo>
                    <a:pt x="253" y="394"/>
                    <a:pt x="253" y="394"/>
                    <a:pt x="281" y="394"/>
                  </a:cubicBezTo>
                  <a:cubicBezTo>
                    <a:pt x="309" y="366"/>
                    <a:pt x="337" y="366"/>
                    <a:pt x="365" y="338"/>
                  </a:cubicBezTo>
                  <a:cubicBezTo>
                    <a:pt x="421" y="310"/>
                    <a:pt x="449" y="310"/>
                    <a:pt x="505" y="281"/>
                  </a:cubicBezTo>
                  <a:cubicBezTo>
                    <a:pt x="534" y="253"/>
                    <a:pt x="562" y="225"/>
                    <a:pt x="590" y="225"/>
                  </a:cubicBezTo>
                  <a:cubicBezTo>
                    <a:pt x="618" y="225"/>
                    <a:pt x="618" y="225"/>
                    <a:pt x="646" y="225"/>
                  </a:cubicBezTo>
                  <a:cubicBezTo>
                    <a:pt x="674" y="197"/>
                    <a:pt x="702" y="169"/>
                    <a:pt x="730" y="141"/>
                  </a:cubicBezTo>
                  <a:lnTo>
                    <a:pt x="730" y="141"/>
                  </a:lnTo>
                  <a:cubicBezTo>
                    <a:pt x="758" y="141"/>
                    <a:pt x="786" y="113"/>
                    <a:pt x="814" y="85"/>
                  </a:cubicBezTo>
                  <a:cubicBezTo>
                    <a:pt x="814" y="85"/>
                    <a:pt x="842" y="85"/>
                    <a:pt x="870" y="85"/>
                  </a:cubicBezTo>
                  <a:cubicBezTo>
                    <a:pt x="899" y="57"/>
                    <a:pt x="927" y="57"/>
                    <a:pt x="955" y="29"/>
                  </a:cubicBezTo>
                  <a:cubicBezTo>
                    <a:pt x="983" y="29"/>
                    <a:pt x="983" y="29"/>
                    <a:pt x="1011" y="29"/>
                  </a:cubicBezTo>
                  <a:cubicBezTo>
                    <a:pt x="1067" y="1"/>
                    <a:pt x="1123" y="1"/>
                    <a:pt x="1151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" name="Google Shape;2090;p70"/>
            <p:cNvSpPr/>
            <p:nvPr/>
          </p:nvSpPr>
          <p:spPr>
            <a:xfrm>
              <a:off x="4968400" y="809425"/>
              <a:ext cx="53375" cy="37925"/>
            </a:xfrm>
            <a:custGeom>
              <a:avLst/>
              <a:gdLst/>
              <a:ahLst/>
              <a:cxnLst/>
              <a:rect l="l" t="t" r="r" b="b"/>
              <a:pathLst>
                <a:path w="2135" h="1517" extrusionOk="0">
                  <a:moveTo>
                    <a:pt x="1910" y="1124"/>
                  </a:moveTo>
                  <a:cubicBezTo>
                    <a:pt x="1938" y="1152"/>
                    <a:pt x="1966" y="1180"/>
                    <a:pt x="1994" y="1208"/>
                  </a:cubicBezTo>
                  <a:cubicBezTo>
                    <a:pt x="2134" y="1377"/>
                    <a:pt x="2134" y="1377"/>
                    <a:pt x="1882" y="1461"/>
                  </a:cubicBezTo>
                  <a:cubicBezTo>
                    <a:pt x="1826" y="1517"/>
                    <a:pt x="1769" y="1489"/>
                    <a:pt x="1685" y="1489"/>
                  </a:cubicBezTo>
                  <a:cubicBezTo>
                    <a:pt x="1629" y="1433"/>
                    <a:pt x="1657" y="1348"/>
                    <a:pt x="1629" y="1264"/>
                  </a:cubicBezTo>
                  <a:cubicBezTo>
                    <a:pt x="1629" y="1320"/>
                    <a:pt x="1657" y="1377"/>
                    <a:pt x="1629" y="1433"/>
                  </a:cubicBezTo>
                  <a:cubicBezTo>
                    <a:pt x="1629" y="1461"/>
                    <a:pt x="1601" y="1461"/>
                    <a:pt x="1573" y="1461"/>
                  </a:cubicBezTo>
                  <a:cubicBezTo>
                    <a:pt x="1489" y="1433"/>
                    <a:pt x="1404" y="1348"/>
                    <a:pt x="1264" y="1377"/>
                  </a:cubicBezTo>
                  <a:cubicBezTo>
                    <a:pt x="1236" y="1377"/>
                    <a:pt x="1208" y="1377"/>
                    <a:pt x="1208" y="1348"/>
                  </a:cubicBezTo>
                  <a:cubicBezTo>
                    <a:pt x="1152" y="1348"/>
                    <a:pt x="1096" y="1348"/>
                    <a:pt x="1068" y="1348"/>
                  </a:cubicBezTo>
                  <a:cubicBezTo>
                    <a:pt x="1011" y="1264"/>
                    <a:pt x="899" y="1320"/>
                    <a:pt x="843" y="1264"/>
                  </a:cubicBezTo>
                  <a:cubicBezTo>
                    <a:pt x="759" y="1236"/>
                    <a:pt x="675" y="1236"/>
                    <a:pt x="562" y="1236"/>
                  </a:cubicBezTo>
                  <a:cubicBezTo>
                    <a:pt x="506" y="1264"/>
                    <a:pt x="422" y="1264"/>
                    <a:pt x="366" y="1208"/>
                  </a:cubicBezTo>
                  <a:cubicBezTo>
                    <a:pt x="141" y="1264"/>
                    <a:pt x="169" y="983"/>
                    <a:pt x="1" y="955"/>
                  </a:cubicBezTo>
                  <a:cubicBezTo>
                    <a:pt x="85" y="899"/>
                    <a:pt x="169" y="787"/>
                    <a:pt x="281" y="815"/>
                  </a:cubicBezTo>
                  <a:cubicBezTo>
                    <a:pt x="310" y="815"/>
                    <a:pt x="338" y="815"/>
                    <a:pt x="338" y="815"/>
                  </a:cubicBezTo>
                  <a:cubicBezTo>
                    <a:pt x="422" y="759"/>
                    <a:pt x="197" y="675"/>
                    <a:pt x="338" y="647"/>
                  </a:cubicBezTo>
                  <a:cubicBezTo>
                    <a:pt x="394" y="619"/>
                    <a:pt x="478" y="675"/>
                    <a:pt x="534" y="647"/>
                  </a:cubicBezTo>
                  <a:cubicBezTo>
                    <a:pt x="590" y="619"/>
                    <a:pt x="562" y="562"/>
                    <a:pt x="562" y="534"/>
                  </a:cubicBezTo>
                  <a:lnTo>
                    <a:pt x="562" y="534"/>
                  </a:lnTo>
                  <a:cubicBezTo>
                    <a:pt x="478" y="506"/>
                    <a:pt x="394" y="534"/>
                    <a:pt x="394" y="450"/>
                  </a:cubicBezTo>
                  <a:cubicBezTo>
                    <a:pt x="394" y="366"/>
                    <a:pt x="506" y="254"/>
                    <a:pt x="590" y="282"/>
                  </a:cubicBezTo>
                  <a:cubicBezTo>
                    <a:pt x="787" y="366"/>
                    <a:pt x="1011" y="197"/>
                    <a:pt x="1208" y="338"/>
                  </a:cubicBezTo>
                  <a:cubicBezTo>
                    <a:pt x="1236" y="197"/>
                    <a:pt x="1068" y="141"/>
                    <a:pt x="1152" y="29"/>
                  </a:cubicBezTo>
                  <a:cubicBezTo>
                    <a:pt x="1320" y="1"/>
                    <a:pt x="1404" y="310"/>
                    <a:pt x="1629" y="169"/>
                  </a:cubicBezTo>
                  <a:cubicBezTo>
                    <a:pt x="1798" y="169"/>
                    <a:pt x="1713" y="310"/>
                    <a:pt x="1769" y="366"/>
                  </a:cubicBezTo>
                  <a:cubicBezTo>
                    <a:pt x="1798" y="394"/>
                    <a:pt x="1854" y="422"/>
                    <a:pt x="1910" y="422"/>
                  </a:cubicBezTo>
                  <a:cubicBezTo>
                    <a:pt x="2022" y="366"/>
                    <a:pt x="2050" y="422"/>
                    <a:pt x="2050" y="506"/>
                  </a:cubicBezTo>
                  <a:cubicBezTo>
                    <a:pt x="2078" y="731"/>
                    <a:pt x="2022" y="927"/>
                    <a:pt x="1910" y="112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" name="Google Shape;2091;p70"/>
            <p:cNvSpPr/>
            <p:nvPr/>
          </p:nvSpPr>
          <p:spPr>
            <a:xfrm>
              <a:off x="5191600" y="812250"/>
              <a:ext cx="54075" cy="50550"/>
            </a:xfrm>
            <a:custGeom>
              <a:avLst/>
              <a:gdLst/>
              <a:ahLst/>
              <a:cxnLst/>
              <a:rect l="l" t="t" r="r" b="b"/>
              <a:pathLst>
                <a:path w="2163" h="2022" extrusionOk="0">
                  <a:moveTo>
                    <a:pt x="2078" y="1544"/>
                  </a:moveTo>
                  <a:cubicBezTo>
                    <a:pt x="2078" y="1685"/>
                    <a:pt x="1938" y="1713"/>
                    <a:pt x="1881" y="1825"/>
                  </a:cubicBezTo>
                  <a:cubicBezTo>
                    <a:pt x="1966" y="1909"/>
                    <a:pt x="2050" y="1881"/>
                    <a:pt x="2134" y="1881"/>
                  </a:cubicBezTo>
                  <a:cubicBezTo>
                    <a:pt x="2162" y="1909"/>
                    <a:pt x="2162" y="1937"/>
                    <a:pt x="2162" y="1937"/>
                  </a:cubicBezTo>
                  <a:cubicBezTo>
                    <a:pt x="2134" y="1937"/>
                    <a:pt x="2134" y="1965"/>
                    <a:pt x="2134" y="1965"/>
                  </a:cubicBezTo>
                  <a:cubicBezTo>
                    <a:pt x="2050" y="1965"/>
                    <a:pt x="1994" y="1937"/>
                    <a:pt x="1910" y="1937"/>
                  </a:cubicBezTo>
                  <a:cubicBezTo>
                    <a:pt x="1797" y="2022"/>
                    <a:pt x="1657" y="1909"/>
                    <a:pt x="1573" y="1993"/>
                  </a:cubicBezTo>
                  <a:cubicBezTo>
                    <a:pt x="1460" y="1965"/>
                    <a:pt x="1376" y="1965"/>
                    <a:pt x="1292" y="1965"/>
                  </a:cubicBezTo>
                  <a:cubicBezTo>
                    <a:pt x="1180" y="2022"/>
                    <a:pt x="1095" y="1993"/>
                    <a:pt x="1011" y="1937"/>
                  </a:cubicBezTo>
                  <a:lnTo>
                    <a:pt x="85" y="1881"/>
                  </a:lnTo>
                  <a:cubicBezTo>
                    <a:pt x="57" y="1909"/>
                    <a:pt x="29" y="1909"/>
                    <a:pt x="0" y="1881"/>
                  </a:cubicBezTo>
                  <a:cubicBezTo>
                    <a:pt x="0" y="1853"/>
                    <a:pt x="0" y="1825"/>
                    <a:pt x="29" y="1825"/>
                  </a:cubicBezTo>
                  <a:cubicBezTo>
                    <a:pt x="337" y="1769"/>
                    <a:pt x="534" y="1516"/>
                    <a:pt x="787" y="1348"/>
                  </a:cubicBezTo>
                  <a:cubicBezTo>
                    <a:pt x="815" y="1320"/>
                    <a:pt x="871" y="1320"/>
                    <a:pt x="899" y="1376"/>
                  </a:cubicBezTo>
                  <a:cubicBezTo>
                    <a:pt x="927" y="1404"/>
                    <a:pt x="955" y="1460"/>
                    <a:pt x="927" y="1516"/>
                  </a:cubicBezTo>
                  <a:cubicBezTo>
                    <a:pt x="843" y="1741"/>
                    <a:pt x="955" y="1769"/>
                    <a:pt x="1152" y="1713"/>
                  </a:cubicBezTo>
                  <a:cubicBezTo>
                    <a:pt x="1011" y="1657"/>
                    <a:pt x="1095" y="1432"/>
                    <a:pt x="927" y="1404"/>
                  </a:cubicBezTo>
                  <a:cubicBezTo>
                    <a:pt x="843" y="1264"/>
                    <a:pt x="758" y="1376"/>
                    <a:pt x="702" y="1404"/>
                  </a:cubicBezTo>
                  <a:cubicBezTo>
                    <a:pt x="506" y="1460"/>
                    <a:pt x="337" y="1376"/>
                    <a:pt x="253" y="1207"/>
                  </a:cubicBezTo>
                  <a:cubicBezTo>
                    <a:pt x="169" y="1067"/>
                    <a:pt x="169" y="899"/>
                    <a:pt x="309" y="758"/>
                  </a:cubicBezTo>
                  <a:lnTo>
                    <a:pt x="309" y="758"/>
                  </a:lnTo>
                  <a:cubicBezTo>
                    <a:pt x="422" y="702"/>
                    <a:pt x="422" y="590"/>
                    <a:pt x="478" y="506"/>
                  </a:cubicBezTo>
                  <a:cubicBezTo>
                    <a:pt x="534" y="393"/>
                    <a:pt x="618" y="281"/>
                    <a:pt x="730" y="365"/>
                  </a:cubicBezTo>
                  <a:cubicBezTo>
                    <a:pt x="983" y="534"/>
                    <a:pt x="1095" y="337"/>
                    <a:pt x="1208" y="197"/>
                  </a:cubicBezTo>
                  <a:cubicBezTo>
                    <a:pt x="1264" y="112"/>
                    <a:pt x="1292" y="0"/>
                    <a:pt x="1404" y="28"/>
                  </a:cubicBezTo>
                  <a:cubicBezTo>
                    <a:pt x="1545" y="56"/>
                    <a:pt x="1545" y="197"/>
                    <a:pt x="1545" y="281"/>
                  </a:cubicBezTo>
                  <a:cubicBezTo>
                    <a:pt x="1545" y="477"/>
                    <a:pt x="1516" y="646"/>
                    <a:pt x="1601" y="814"/>
                  </a:cubicBezTo>
                  <a:cubicBezTo>
                    <a:pt x="1601" y="870"/>
                    <a:pt x="1573" y="899"/>
                    <a:pt x="1573" y="927"/>
                  </a:cubicBezTo>
                  <a:cubicBezTo>
                    <a:pt x="1404" y="1235"/>
                    <a:pt x="1432" y="1292"/>
                    <a:pt x="1825" y="1348"/>
                  </a:cubicBezTo>
                  <a:cubicBezTo>
                    <a:pt x="1938" y="1348"/>
                    <a:pt x="2022" y="1432"/>
                    <a:pt x="2078" y="154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" name="Google Shape;2092;p70"/>
            <p:cNvSpPr/>
            <p:nvPr/>
          </p:nvSpPr>
          <p:spPr>
            <a:xfrm>
              <a:off x="4591500" y="707675"/>
              <a:ext cx="53375" cy="46325"/>
            </a:xfrm>
            <a:custGeom>
              <a:avLst/>
              <a:gdLst/>
              <a:ahLst/>
              <a:cxnLst/>
              <a:rect l="l" t="t" r="r" b="b"/>
              <a:pathLst>
                <a:path w="2135" h="1853" extrusionOk="0">
                  <a:moveTo>
                    <a:pt x="1039" y="140"/>
                  </a:moveTo>
                  <a:cubicBezTo>
                    <a:pt x="1124" y="197"/>
                    <a:pt x="1208" y="253"/>
                    <a:pt x="1264" y="337"/>
                  </a:cubicBezTo>
                  <a:cubicBezTo>
                    <a:pt x="1292" y="365"/>
                    <a:pt x="1348" y="365"/>
                    <a:pt x="1376" y="337"/>
                  </a:cubicBezTo>
                  <a:cubicBezTo>
                    <a:pt x="1432" y="309"/>
                    <a:pt x="1432" y="281"/>
                    <a:pt x="1432" y="225"/>
                  </a:cubicBezTo>
                  <a:cubicBezTo>
                    <a:pt x="1348" y="0"/>
                    <a:pt x="1489" y="28"/>
                    <a:pt x="1601" y="84"/>
                  </a:cubicBezTo>
                  <a:cubicBezTo>
                    <a:pt x="1741" y="168"/>
                    <a:pt x="1882" y="225"/>
                    <a:pt x="2134" y="253"/>
                  </a:cubicBezTo>
                  <a:cubicBezTo>
                    <a:pt x="1882" y="365"/>
                    <a:pt x="1713" y="421"/>
                    <a:pt x="1629" y="618"/>
                  </a:cubicBezTo>
                  <a:cubicBezTo>
                    <a:pt x="1629" y="674"/>
                    <a:pt x="1545" y="674"/>
                    <a:pt x="1489" y="618"/>
                  </a:cubicBezTo>
                  <a:cubicBezTo>
                    <a:pt x="1461" y="590"/>
                    <a:pt x="1461" y="449"/>
                    <a:pt x="1348" y="562"/>
                  </a:cubicBezTo>
                  <a:cubicBezTo>
                    <a:pt x="1292" y="618"/>
                    <a:pt x="1208" y="702"/>
                    <a:pt x="1292" y="786"/>
                  </a:cubicBezTo>
                  <a:cubicBezTo>
                    <a:pt x="1404" y="926"/>
                    <a:pt x="1376" y="983"/>
                    <a:pt x="1236" y="1095"/>
                  </a:cubicBezTo>
                  <a:cubicBezTo>
                    <a:pt x="1096" y="1179"/>
                    <a:pt x="1096" y="1263"/>
                    <a:pt x="1236" y="1348"/>
                  </a:cubicBezTo>
                  <a:cubicBezTo>
                    <a:pt x="1376" y="1432"/>
                    <a:pt x="1573" y="1488"/>
                    <a:pt x="1264" y="1600"/>
                  </a:cubicBezTo>
                  <a:cubicBezTo>
                    <a:pt x="1236" y="1628"/>
                    <a:pt x="1236" y="1656"/>
                    <a:pt x="1264" y="1713"/>
                  </a:cubicBezTo>
                  <a:cubicBezTo>
                    <a:pt x="1348" y="1825"/>
                    <a:pt x="1236" y="1825"/>
                    <a:pt x="1180" y="1853"/>
                  </a:cubicBezTo>
                  <a:cubicBezTo>
                    <a:pt x="1096" y="1853"/>
                    <a:pt x="1011" y="1825"/>
                    <a:pt x="927" y="1825"/>
                  </a:cubicBezTo>
                  <a:cubicBezTo>
                    <a:pt x="871" y="1797"/>
                    <a:pt x="927" y="1685"/>
                    <a:pt x="871" y="1685"/>
                  </a:cubicBezTo>
                  <a:cubicBezTo>
                    <a:pt x="562" y="1713"/>
                    <a:pt x="309" y="1488"/>
                    <a:pt x="29" y="1404"/>
                  </a:cubicBezTo>
                  <a:cubicBezTo>
                    <a:pt x="1" y="1376"/>
                    <a:pt x="1" y="1320"/>
                    <a:pt x="57" y="1263"/>
                  </a:cubicBezTo>
                  <a:cubicBezTo>
                    <a:pt x="57" y="1263"/>
                    <a:pt x="57" y="1235"/>
                    <a:pt x="57" y="1207"/>
                  </a:cubicBezTo>
                  <a:cubicBezTo>
                    <a:pt x="113" y="1179"/>
                    <a:pt x="85" y="1095"/>
                    <a:pt x="141" y="1067"/>
                  </a:cubicBezTo>
                  <a:lnTo>
                    <a:pt x="141" y="1067"/>
                  </a:lnTo>
                  <a:cubicBezTo>
                    <a:pt x="169" y="1039"/>
                    <a:pt x="169" y="983"/>
                    <a:pt x="225" y="926"/>
                  </a:cubicBezTo>
                  <a:lnTo>
                    <a:pt x="225" y="926"/>
                  </a:lnTo>
                  <a:cubicBezTo>
                    <a:pt x="253" y="898"/>
                    <a:pt x="253" y="842"/>
                    <a:pt x="309" y="814"/>
                  </a:cubicBezTo>
                  <a:lnTo>
                    <a:pt x="309" y="814"/>
                  </a:lnTo>
                  <a:cubicBezTo>
                    <a:pt x="309" y="786"/>
                    <a:pt x="338" y="758"/>
                    <a:pt x="366" y="730"/>
                  </a:cubicBezTo>
                  <a:lnTo>
                    <a:pt x="366" y="730"/>
                  </a:lnTo>
                  <a:cubicBezTo>
                    <a:pt x="394" y="702"/>
                    <a:pt x="422" y="702"/>
                    <a:pt x="450" y="674"/>
                  </a:cubicBezTo>
                  <a:lnTo>
                    <a:pt x="450" y="674"/>
                  </a:lnTo>
                  <a:cubicBezTo>
                    <a:pt x="506" y="646"/>
                    <a:pt x="478" y="562"/>
                    <a:pt x="534" y="533"/>
                  </a:cubicBezTo>
                  <a:lnTo>
                    <a:pt x="534" y="533"/>
                  </a:lnTo>
                  <a:cubicBezTo>
                    <a:pt x="562" y="505"/>
                    <a:pt x="590" y="505"/>
                    <a:pt x="590" y="477"/>
                  </a:cubicBezTo>
                  <a:lnTo>
                    <a:pt x="590" y="477"/>
                  </a:lnTo>
                  <a:cubicBezTo>
                    <a:pt x="618" y="449"/>
                    <a:pt x="646" y="421"/>
                    <a:pt x="674" y="421"/>
                  </a:cubicBezTo>
                  <a:lnTo>
                    <a:pt x="674" y="421"/>
                  </a:lnTo>
                  <a:cubicBezTo>
                    <a:pt x="703" y="393"/>
                    <a:pt x="731" y="365"/>
                    <a:pt x="759" y="337"/>
                  </a:cubicBezTo>
                  <a:lnTo>
                    <a:pt x="759" y="337"/>
                  </a:lnTo>
                  <a:cubicBezTo>
                    <a:pt x="787" y="309"/>
                    <a:pt x="815" y="309"/>
                    <a:pt x="815" y="281"/>
                  </a:cubicBezTo>
                  <a:lnTo>
                    <a:pt x="815" y="281"/>
                  </a:lnTo>
                  <a:cubicBezTo>
                    <a:pt x="843" y="253"/>
                    <a:pt x="871" y="225"/>
                    <a:pt x="899" y="225"/>
                  </a:cubicBezTo>
                  <a:lnTo>
                    <a:pt x="899" y="225"/>
                  </a:lnTo>
                  <a:cubicBezTo>
                    <a:pt x="927" y="197"/>
                    <a:pt x="955" y="168"/>
                    <a:pt x="983" y="140"/>
                  </a:cubicBezTo>
                  <a:lnTo>
                    <a:pt x="983" y="140"/>
                  </a:lnTo>
                  <a:cubicBezTo>
                    <a:pt x="1011" y="140"/>
                    <a:pt x="1039" y="140"/>
                    <a:pt x="1039" y="14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" name="Google Shape;2093;p70"/>
            <p:cNvSpPr/>
            <p:nvPr/>
          </p:nvSpPr>
          <p:spPr>
            <a:xfrm>
              <a:off x="5164925" y="817150"/>
              <a:ext cx="45650" cy="44250"/>
            </a:xfrm>
            <a:custGeom>
              <a:avLst/>
              <a:gdLst/>
              <a:ahLst/>
              <a:cxnLst/>
              <a:rect l="l" t="t" r="r" b="b"/>
              <a:pathLst>
                <a:path w="1826" h="1770" extrusionOk="0">
                  <a:moveTo>
                    <a:pt x="1376" y="562"/>
                  </a:moveTo>
                  <a:cubicBezTo>
                    <a:pt x="1292" y="1011"/>
                    <a:pt x="1376" y="1124"/>
                    <a:pt x="1825" y="1180"/>
                  </a:cubicBezTo>
                  <a:cubicBezTo>
                    <a:pt x="1797" y="1292"/>
                    <a:pt x="1629" y="1320"/>
                    <a:pt x="1629" y="1489"/>
                  </a:cubicBezTo>
                  <a:cubicBezTo>
                    <a:pt x="1657" y="1573"/>
                    <a:pt x="1545" y="1545"/>
                    <a:pt x="1489" y="1573"/>
                  </a:cubicBezTo>
                  <a:cubicBezTo>
                    <a:pt x="1376" y="1657"/>
                    <a:pt x="1208" y="1573"/>
                    <a:pt x="1096" y="1685"/>
                  </a:cubicBezTo>
                  <a:cubicBezTo>
                    <a:pt x="1039" y="1713"/>
                    <a:pt x="983" y="1685"/>
                    <a:pt x="955" y="1741"/>
                  </a:cubicBezTo>
                  <a:lnTo>
                    <a:pt x="815" y="1713"/>
                  </a:lnTo>
                  <a:cubicBezTo>
                    <a:pt x="646" y="1769"/>
                    <a:pt x="478" y="1769"/>
                    <a:pt x="309" y="1685"/>
                  </a:cubicBezTo>
                  <a:cubicBezTo>
                    <a:pt x="309" y="1629"/>
                    <a:pt x="141" y="1573"/>
                    <a:pt x="281" y="1461"/>
                  </a:cubicBezTo>
                  <a:cubicBezTo>
                    <a:pt x="394" y="1376"/>
                    <a:pt x="422" y="1292"/>
                    <a:pt x="394" y="1152"/>
                  </a:cubicBezTo>
                  <a:cubicBezTo>
                    <a:pt x="366" y="927"/>
                    <a:pt x="197" y="1011"/>
                    <a:pt x="113" y="955"/>
                  </a:cubicBezTo>
                  <a:cubicBezTo>
                    <a:pt x="85" y="955"/>
                    <a:pt x="85" y="927"/>
                    <a:pt x="1" y="871"/>
                  </a:cubicBezTo>
                  <a:cubicBezTo>
                    <a:pt x="281" y="955"/>
                    <a:pt x="253" y="703"/>
                    <a:pt x="422" y="674"/>
                  </a:cubicBezTo>
                  <a:cubicBezTo>
                    <a:pt x="478" y="646"/>
                    <a:pt x="450" y="562"/>
                    <a:pt x="422" y="506"/>
                  </a:cubicBezTo>
                  <a:cubicBezTo>
                    <a:pt x="366" y="450"/>
                    <a:pt x="338" y="394"/>
                    <a:pt x="422" y="338"/>
                  </a:cubicBezTo>
                  <a:cubicBezTo>
                    <a:pt x="450" y="310"/>
                    <a:pt x="506" y="310"/>
                    <a:pt x="534" y="338"/>
                  </a:cubicBezTo>
                  <a:cubicBezTo>
                    <a:pt x="618" y="366"/>
                    <a:pt x="674" y="394"/>
                    <a:pt x="590" y="478"/>
                  </a:cubicBezTo>
                  <a:cubicBezTo>
                    <a:pt x="562" y="506"/>
                    <a:pt x="562" y="562"/>
                    <a:pt x="618" y="562"/>
                  </a:cubicBezTo>
                  <a:cubicBezTo>
                    <a:pt x="646" y="590"/>
                    <a:pt x="702" y="590"/>
                    <a:pt x="731" y="534"/>
                  </a:cubicBezTo>
                  <a:cubicBezTo>
                    <a:pt x="871" y="394"/>
                    <a:pt x="787" y="197"/>
                    <a:pt x="787" y="1"/>
                  </a:cubicBezTo>
                  <a:cubicBezTo>
                    <a:pt x="927" y="85"/>
                    <a:pt x="1067" y="57"/>
                    <a:pt x="1039" y="310"/>
                  </a:cubicBezTo>
                  <a:cubicBezTo>
                    <a:pt x="1011" y="422"/>
                    <a:pt x="1180" y="590"/>
                    <a:pt x="1376" y="5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" name="Google Shape;2094;p70"/>
            <p:cNvSpPr/>
            <p:nvPr/>
          </p:nvSpPr>
          <p:spPr>
            <a:xfrm>
              <a:off x="4588700" y="746975"/>
              <a:ext cx="35825" cy="66700"/>
            </a:xfrm>
            <a:custGeom>
              <a:avLst/>
              <a:gdLst/>
              <a:ahLst/>
              <a:cxnLst/>
              <a:rect l="l" t="t" r="r" b="b"/>
              <a:pathLst>
                <a:path w="1433" h="2668" extrusionOk="0">
                  <a:moveTo>
                    <a:pt x="1376" y="2527"/>
                  </a:moveTo>
                  <a:cubicBezTo>
                    <a:pt x="1320" y="2611"/>
                    <a:pt x="1179" y="2583"/>
                    <a:pt x="1151" y="2667"/>
                  </a:cubicBezTo>
                  <a:cubicBezTo>
                    <a:pt x="1123" y="2667"/>
                    <a:pt x="1095" y="2667"/>
                    <a:pt x="1067" y="2639"/>
                  </a:cubicBezTo>
                  <a:cubicBezTo>
                    <a:pt x="1011" y="2583"/>
                    <a:pt x="955" y="2527"/>
                    <a:pt x="871" y="2527"/>
                  </a:cubicBezTo>
                  <a:cubicBezTo>
                    <a:pt x="843" y="2527"/>
                    <a:pt x="815" y="2527"/>
                    <a:pt x="815" y="2499"/>
                  </a:cubicBezTo>
                  <a:lnTo>
                    <a:pt x="815" y="2499"/>
                  </a:lnTo>
                  <a:cubicBezTo>
                    <a:pt x="786" y="2471"/>
                    <a:pt x="758" y="2443"/>
                    <a:pt x="730" y="2415"/>
                  </a:cubicBezTo>
                  <a:lnTo>
                    <a:pt x="730" y="2415"/>
                  </a:lnTo>
                  <a:cubicBezTo>
                    <a:pt x="730" y="2387"/>
                    <a:pt x="702" y="2358"/>
                    <a:pt x="674" y="2330"/>
                  </a:cubicBezTo>
                  <a:lnTo>
                    <a:pt x="674" y="2330"/>
                  </a:lnTo>
                  <a:cubicBezTo>
                    <a:pt x="646" y="2330"/>
                    <a:pt x="646" y="2302"/>
                    <a:pt x="618" y="2274"/>
                  </a:cubicBezTo>
                  <a:lnTo>
                    <a:pt x="618" y="2274"/>
                  </a:lnTo>
                  <a:cubicBezTo>
                    <a:pt x="590" y="2246"/>
                    <a:pt x="562" y="2218"/>
                    <a:pt x="534" y="2190"/>
                  </a:cubicBezTo>
                  <a:lnTo>
                    <a:pt x="534" y="2190"/>
                  </a:lnTo>
                  <a:cubicBezTo>
                    <a:pt x="534" y="2162"/>
                    <a:pt x="506" y="2134"/>
                    <a:pt x="478" y="2106"/>
                  </a:cubicBezTo>
                  <a:lnTo>
                    <a:pt x="478" y="2106"/>
                  </a:lnTo>
                  <a:cubicBezTo>
                    <a:pt x="450" y="2078"/>
                    <a:pt x="450" y="2078"/>
                    <a:pt x="421" y="2050"/>
                  </a:cubicBezTo>
                  <a:lnTo>
                    <a:pt x="421" y="2050"/>
                  </a:lnTo>
                  <a:cubicBezTo>
                    <a:pt x="365" y="1994"/>
                    <a:pt x="393" y="1937"/>
                    <a:pt x="365" y="1909"/>
                  </a:cubicBezTo>
                  <a:lnTo>
                    <a:pt x="365" y="1909"/>
                  </a:lnTo>
                  <a:cubicBezTo>
                    <a:pt x="309" y="1853"/>
                    <a:pt x="337" y="1797"/>
                    <a:pt x="309" y="1741"/>
                  </a:cubicBezTo>
                  <a:cubicBezTo>
                    <a:pt x="309" y="1741"/>
                    <a:pt x="309" y="1713"/>
                    <a:pt x="309" y="1685"/>
                  </a:cubicBezTo>
                  <a:cubicBezTo>
                    <a:pt x="281" y="1657"/>
                    <a:pt x="253" y="1629"/>
                    <a:pt x="225" y="1600"/>
                  </a:cubicBezTo>
                  <a:cubicBezTo>
                    <a:pt x="253" y="1572"/>
                    <a:pt x="253" y="1572"/>
                    <a:pt x="253" y="1544"/>
                  </a:cubicBezTo>
                  <a:cubicBezTo>
                    <a:pt x="225" y="1516"/>
                    <a:pt x="197" y="1488"/>
                    <a:pt x="169" y="1460"/>
                  </a:cubicBezTo>
                  <a:lnTo>
                    <a:pt x="169" y="1460"/>
                  </a:lnTo>
                  <a:cubicBezTo>
                    <a:pt x="141" y="1432"/>
                    <a:pt x="169" y="1348"/>
                    <a:pt x="113" y="1320"/>
                  </a:cubicBezTo>
                  <a:lnTo>
                    <a:pt x="113" y="1320"/>
                  </a:lnTo>
                  <a:cubicBezTo>
                    <a:pt x="56" y="1264"/>
                    <a:pt x="113" y="1151"/>
                    <a:pt x="56" y="1095"/>
                  </a:cubicBezTo>
                  <a:lnTo>
                    <a:pt x="56" y="1095"/>
                  </a:lnTo>
                  <a:cubicBezTo>
                    <a:pt x="0" y="1011"/>
                    <a:pt x="56" y="899"/>
                    <a:pt x="56" y="786"/>
                  </a:cubicBezTo>
                  <a:cubicBezTo>
                    <a:pt x="56" y="618"/>
                    <a:pt x="56" y="449"/>
                    <a:pt x="85" y="281"/>
                  </a:cubicBezTo>
                  <a:cubicBezTo>
                    <a:pt x="141" y="84"/>
                    <a:pt x="197" y="84"/>
                    <a:pt x="337" y="197"/>
                  </a:cubicBezTo>
                  <a:cubicBezTo>
                    <a:pt x="365" y="225"/>
                    <a:pt x="337" y="281"/>
                    <a:pt x="365" y="253"/>
                  </a:cubicBezTo>
                  <a:cubicBezTo>
                    <a:pt x="702" y="0"/>
                    <a:pt x="758" y="337"/>
                    <a:pt x="899" y="477"/>
                  </a:cubicBezTo>
                  <a:cubicBezTo>
                    <a:pt x="899" y="506"/>
                    <a:pt x="927" y="534"/>
                    <a:pt x="927" y="590"/>
                  </a:cubicBezTo>
                  <a:cubicBezTo>
                    <a:pt x="927" y="646"/>
                    <a:pt x="983" y="758"/>
                    <a:pt x="955" y="814"/>
                  </a:cubicBezTo>
                  <a:cubicBezTo>
                    <a:pt x="674" y="1264"/>
                    <a:pt x="1039" y="1600"/>
                    <a:pt x="1208" y="1937"/>
                  </a:cubicBezTo>
                  <a:cubicBezTo>
                    <a:pt x="1208" y="1965"/>
                    <a:pt x="1236" y="1994"/>
                    <a:pt x="1236" y="2022"/>
                  </a:cubicBezTo>
                  <a:cubicBezTo>
                    <a:pt x="1320" y="2106"/>
                    <a:pt x="1432" y="2162"/>
                    <a:pt x="1404" y="2330"/>
                  </a:cubicBezTo>
                  <a:cubicBezTo>
                    <a:pt x="1376" y="2387"/>
                    <a:pt x="1376" y="2471"/>
                    <a:pt x="1376" y="252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" name="Google Shape;2095;p70"/>
            <p:cNvSpPr/>
            <p:nvPr/>
          </p:nvSpPr>
          <p:spPr>
            <a:xfrm>
              <a:off x="4757150" y="815050"/>
              <a:ext cx="62475" cy="32300"/>
            </a:xfrm>
            <a:custGeom>
              <a:avLst/>
              <a:gdLst/>
              <a:ahLst/>
              <a:cxnLst/>
              <a:rect l="l" t="t" r="r" b="b"/>
              <a:pathLst>
                <a:path w="2499" h="1292" extrusionOk="0">
                  <a:moveTo>
                    <a:pt x="141" y="1208"/>
                  </a:moveTo>
                  <a:cubicBezTo>
                    <a:pt x="141" y="1152"/>
                    <a:pt x="141" y="1123"/>
                    <a:pt x="169" y="1095"/>
                  </a:cubicBezTo>
                  <a:cubicBezTo>
                    <a:pt x="253" y="983"/>
                    <a:pt x="337" y="899"/>
                    <a:pt x="141" y="787"/>
                  </a:cubicBezTo>
                  <a:cubicBezTo>
                    <a:pt x="84" y="758"/>
                    <a:pt x="0" y="646"/>
                    <a:pt x="113" y="562"/>
                  </a:cubicBezTo>
                  <a:cubicBezTo>
                    <a:pt x="197" y="478"/>
                    <a:pt x="309" y="478"/>
                    <a:pt x="421" y="506"/>
                  </a:cubicBezTo>
                  <a:cubicBezTo>
                    <a:pt x="702" y="590"/>
                    <a:pt x="927" y="478"/>
                    <a:pt x="1011" y="225"/>
                  </a:cubicBezTo>
                  <a:cubicBezTo>
                    <a:pt x="1095" y="0"/>
                    <a:pt x="1179" y="0"/>
                    <a:pt x="1292" y="169"/>
                  </a:cubicBezTo>
                  <a:cubicBezTo>
                    <a:pt x="1348" y="281"/>
                    <a:pt x="1432" y="337"/>
                    <a:pt x="1572" y="337"/>
                  </a:cubicBezTo>
                  <a:cubicBezTo>
                    <a:pt x="1685" y="337"/>
                    <a:pt x="1769" y="365"/>
                    <a:pt x="1825" y="478"/>
                  </a:cubicBezTo>
                  <a:cubicBezTo>
                    <a:pt x="1825" y="534"/>
                    <a:pt x="1825" y="590"/>
                    <a:pt x="1881" y="590"/>
                  </a:cubicBezTo>
                  <a:cubicBezTo>
                    <a:pt x="1965" y="618"/>
                    <a:pt x="2022" y="618"/>
                    <a:pt x="1994" y="758"/>
                  </a:cubicBezTo>
                  <a:cubicBezTo>
                    <a:pt x="1937" y="955"/>
                    <a:pt x="1965" y="983"/>
                    <a:pt x="2190" y="983"/>
                  </a:cubicBezTo>
                  <a:cubicBezTo>
                    <a:pt x="2330" y="983"/>
                    <a:pt x="2359" y="1123"/>
                    <a:pt x="2499" y="1095"/>
                  </a:cubicBezTo>
                  <a:cubicBezTo>
                    <a:pt x="2443" y="1236"/>
                    <a:pt x="2359" y="1208"/>
                    <a:pt x="2302" y="1208"/>
                  </a:cubicBezTo>
                  <a:cubicBezTo>
                    <a:pt x="2078" y="1208"/>
                    <a:pt x="1853" y="1180"/>
                    <a:pt x="1629" y="1180"/>
                  </a:cubicBezTo>
                  <a:cubicBezTo>
                    <a:pt x="1544" y="1152"/>
                    <a:pt x="1432" y="1123"/>
                    <a:pt x="1348" y="1208"/>
                  </a:cubicBezTo>
                  <a:cubicBezTo>
                    <a:pt x="1236" y="1292"/>
                    <a:pt x="1095" y="1180"/>
                    <a:pt x="983" y="1264"/>
                  </a:cubicBezTo>
                  <a:cubicBezTo>
                    <a:pt x="758" y="1236"/>
                    <a:pt x="506" y="1236"/>
                    <a:pt x="281" y="1208"/>
                  </a:cubicBezTo>
                  <a:cubicBezTo>
                    <a:pt x="225" y="1236"/>
                    <a:pt x="197" y="1236"/>
                    <a:pt x="141" y="120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" name="Google Shape;2096;p70"/>
            <p:cNvSpPr/>
            <p:nvPr/>
          </p:nvSpPr>
          <p:spPr>
            <a:xfrm>
              <a:off x="4910850" y="530800"/>
              <a:ext cx="48450" cy="25975"/>
            </a:xfrm>
            <a:custGeom>
              <a:avLst/>
              <a:gdLst/>
              <a:ahLst/>
              <a:cxnLst/>
              <a:rect l="l" t="t" r="r" b="b"/>
              <a:pathLst>
                <a:path w="1938" h="1039" extrusionOk="0">
                  <a:moveTo>
                    <a:pt x="1713" y="562"/>
                  </a:moveTo>
                  <a:cubicBezTo>
                    <a:pt x="1657" y="702"/>
                    <a:pt x="1460" y="730"/>
                    <a:pt x="1432" y="899"/>
                  </a:cubicBezTo>
                  <a:cubicBezTo>
                    <a:pt x="1404" y="983"/>
                    <a:pt x="1264" y="1039"/>
                    <a:pt x="1236" y="983"/>
                  </a:cubicBezTo>
                  <a:cubicBezTo>
                    <a:pt x="1096" y="842"/>
                    <a:pt x="871" y="1011"/>
                    <a:pt x="731" y="814"/>
                  </a:cubicBezTo>
                  <a:cubicBezTo>
                    <a:pt x="646" y="702"/>
                    <a:pt x="422" y="702"/>
                    <a:pt x="309" y="618"/>
                  </a:cubicBezTo>
                  <a:cubicBezTo>
                    <a:pt x="141" y="534"/>
                    <a:pt x="1" y="421"/>
                    <a:pt x="113" y="225"/>
                  </a:cubicBezTo>
                  <a:cubicBezTo>
                    <a:pt x="113" y="169"/>
                    <a:pt x="169" y="169"/>
                    <a:pt x="169" y="169"/>
                  </a:cubicBezTo>
                  <a:lnTo>
                    <a:pt x="169" y="169"/>
                  </a:lnTo>
                  <a:cubicBezTo>
                    <a:pt x="225" y="112"/>
                    <a:pt x="281" y="141"/>
                    <a:pt x="338" y="112"/>
                  </a:cubicBezTo>
                  <a:cubicBezTo>
                    <a:pt x="338" y="112"/>
                    <a:pt x="366" y="112"/>
                    <a:pt x="394" y="112"/>
                  </a:cubicBezTo>
                  <a:cubicBezTo>
                    <a:pt x="450" y="56"/>
                    <a:pt x="562" y="112"/>
                    <a:pt x="618" y="56"/>
                  </a:cubicBezTo>
                  <a:cubicBezTo>
                    <a:pt x="674" y="56"/>
                    <a:pt x="759" y="56"/>
                    <a:pt x="815" y="56"/>
                  </a:cubicBezTo>
                  <a:cubicBezTo>
                    <a:pt x="927" y="0"/>
                    <a:pt x="1067" y="84"/>
                    <a:pt x="1180" y="28"/>
                  </a:cubicBezTo>
                  <a:cubicBezTo>
                    <a:pt x="1236" y="28"/>
                    <a:pt x="1320" y="28"/>
                    <a:pt x="1376" y="28"/>
                  </a:cubicBezTo>
                  <a:cubicBezTo>
                    <a:pt x="1460" y="0"/>
                    <a:pt x="1517" y="0"/>
                    <a:pt x="1601" y="56"/>
                  </a:cubicBezTo>
                  <a:cubicBezTo>
                    <a:pt x="1657" y="56"/>
                    <a:pt x="1741" y="56"/>
                    <a:pt x="1797" y="56"/>
                  </a:cubicBezTo>
                  <a:cubicBezTo>
                    <a:pt x="1825" y="112"/>
                    <a:pt x="1910" y="84"/>
                    <a:pt x="1938" y="141"/>
                  </a:cubicBezTo>
                  <a:cubicBezTo>
                    <a:pt x="1854" y="281"/>
                    <a:pt x="1797" y="421"/>
                    <a:pt x="1713" y="5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" name="Google Shape;2097;p70"/>
            <p:cNvSpPr/>
            <p:nvPr/>
          </p:nvSpPr>
          <p:spPr>
            <a:xfrm>
              <a:off x="5248450" y="659225"/>
              <a:ext cx="34425" cy="34425"/>
            </a:xfrm>
            <a:custGeom>
              <a:avLst/>
              <a:gdLst/>
              <a:ahLst/>
              <a:cxnLst/>
              <a:rect l="l" t="t" r="r" b="b"/>
              <a:pathLst>
                <a:path w="1377" h="1377" extrusionOk="0">
                  <a:moveTo>
                    <a:pt x="618" y="1377"/>
                  </a:moveTo>
                  <a:cubicBezTo>
                    <a:pt x="534" y="1377"/>
                    <a:pt x="450" y="1320"/>
                    <a:pt x="394" y="1236"/>
                  </a:cubicBezTo>
                  <a:cubicBezTo>
                    <a:pt x="365" y="1208"/>
                    <a:pt x="337" y="1180"/>
                    <a:pt x="281" y="1180"/>
                  </a:cubicBezTo>
                  <a:cubicBezTo>
                    <a:pt x="57" y="1180"/>
                    <a:pt x="57" y="1180"/>
                    <a:pt x="1" y="955"/>
                  </a:cubicBezTo>
                  <a:cubicBezTo>
                    <a:pt x="113" y="927"/>
                    <a:pt x="197" y="899"/>
                    <a:pt x="309" y="871"/>
                  </a:cubicBezTo>
                  <a:cubicBezTo>
                    <a:pt x="506" y="871"/>
                    <a:pt x="562" y="703"/>
                    <a:pt x="646" y="590"/>
                  </a:cubicBezTo>
                  <a:cubicBezTo>
                    <a:pt x="674" y="534"/>
                    <a:pt x="590" y="506"/>
                    <a:pt x="562" y="478"/>
                  </a:cubicBezTo>
                  <a:cubicBezTo>
                    <a:pt x="478" y="310"/>
                    <a:pt x="534" y="169"/>
                    <a:pt x="646" y="57"/>
                  </a:cubicBezTo>
                  <a:cubicBezTo>
                    <a:pt x="702" y="1"/>
                    <a:pt x="759" y="29"/>
                    <a:pt x="787" y="57"/>
                  </a:cubicBezTo>
                  <a:lnTo>
                    <a:pt x="787" y="57"/>
                  </a:lnTo>
                  <a:cubicBezTo>
                    <a:pt x="815" y="85"/>
                    <a:pt x="843" y="113"/>
                    <a:pt x="843" y="141"/>
                  </a:cubicBezTo>
                  <a:lnTo>
                    <a:pt x="843" y="141"/>
                  </a:lnTo>
                  <a:cubicBezTo>
                    <a:pt x="871" y="169"/>
                    <a:pt x="899" y="197"/>
                    <a:pt x="927" y="197"/>
                  </a:cubicBezTo>
                  <a:lnTo>
                    <a:pt x="927" y="197"/>
                  </a:lnTo>
                  <a:cubicBezTo>
                    <a:pt x="1011" y="282"/>
                    <a:pt x="1067" y="338"/>
                    <a:pt x="1123" y="422"/>
                  </a:cubicBezTo>
                  <a:lnTo>
                    <a:pt x="1123" y="450"/>
                  </a:lnTo>
                  <a:cubicBezTo>
                    <a:pt x="1123" y="450"/>
                    <a:pt x="1152" y="478"/>
                    <a:pt x="1180" y="506"/>
                  </a:cubicBezTo>
                  <a:lnTo>
                    <a:pt x="1180" y="506"/>
                  </a:lnTo>
                  <a:cubicBezTo>
                    <a:pt x="1208" y="534"/>
                    <a:pt x="1236" y="562"/>
                    <a:pt x="1236" y="590"/>
                  </a:cubicBezTo>
                  <a:cubicBezTo>
                    <a:pt x="1236" y="619"/>
                    <a:pt x="1236" y="647"/>
                    <a:pt x="1236" y="647"/>
                  </a:cubicBezTo>
                  <a:cubicBezTo>
                    <a:pt x="1264" y="675"/>
                    <a:pt x="1292" y="703"/>
                    <a:pt x="1292" y="731"/>
                  </a:cubicBezTo>
                  <a:lnTo>
                    <a:pt x="1292" y="731"/>
                  </a:lnTo>
                  <a:cubicBezTo>
                    <a:pt x="1320" y="759"/>
                    <a:pt x="1348" y="787"/>
                    <a:pt x="1376" y="815"/>
                  </a:cubicBezTo>
                  <a:cubicBezTo>
                    <a:pt x="1376" y="843"/>
                    <a:pt x="1376" y="843"/>
                    <a:pt x="1376" y="871"/>
                  </a:cubicBezTo>
                  <a:cubicBezTo>
                    <a:pt x="1376" y="899"/>
                    <a:pt x="1376" y="899"/>
                    <a:pt x="1376" y="927"/>
                  </a:cubicBezTo>
                  <a:cubicBezTo>
                    <a:pt x="1376" y="927"/>
                    <a:pt x="1376" y="955"/>
                    <a:pt x="1348" y="955"/>
                  </a:cubicBezTo>
                  <a:cubicBezTo>
                    <a:pt x="1320" y="1012"/>
                    <a:pt x="1292" y="1096"/>
                    <a:pt x="1264" y="1180"/>
                  </a:cubicBezTo>
                  <a:cubicBezTo>
                    <a:pt x="1264" y="1236"/>
                    <a:pt x="1208" y="1292"/>
                    <a:pt x="1152" y="1264"/>
                  </a:cubicBezTo>
                  <a:cubicBezTo>
                    <a:pt x="955" y="1208"/>
                    <a:pt x="815" y="1348"/>
                    <a:pt x="618" y="137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" name="Google Shape;2098;p70"/>
            <p:cNvSpPr/>
            <p:nvPr/>
          </p:nvSpPr>
          <p:spPr>
            <a:xfrm>
              <a:off x="4875750" y="546225"/>
              <a:ext cx="22500" cy="24600"/>
            </a:xfrm>
            <a:custGeom>
              <a:avLst/>
              <a:gdLst/>
              <a:ahLst/>
              <a:cxnLst/>
              <a:rect l="l" t="t" r="r" b="b"/>
              <a:pathLst>
                <a:path w="900" h="984" extrusionOk="0">
                  <a:moveTo>
                    <a:pt x="703" y="29"/>
                  </a:moveTo>
                  <a:cubicBezTo>
                    <a:pt x="871" y="197"/>
                    <a:pt x="899" y="310"/>
                    <a:pt x="759" y="450"/>
                  </a:cubicBezTo>
                  <a:cubicBezTo>
                    <a:pt x="590" y="590"/>
                    <a:pt x="478" y="731"/>
                    <a:pt x="506" y="927"/>
                  </a:cubicBezTo>
                  <a:cubicBezTo>
                    <a:pt x="366" y="983"/>
                    <a:pt x="338" y="843"/>
                    <a:pt x="225" y="843"/>
                  </a:cubicBezTo>
                  <a:cubicBezTo>
                    <a:pt x="57" y="899"/>
                    <a:pt x="1" y="843"/>
                    <a:pt x="85" y="647"/>
                  </a:cubicBezTo>
                  <a:cubicBezTo>
                    <a:pt x="113" y="562"/>
                    <a:pt x="113" y="450"/>
                    <a:pt x="113" y="338"/>
                  </a:cubicBezTo>
                  <a:cubicBezTo>
                    <a:pt x="113" y="338"/>
                    <a:pt x="85" y="310"/>
                    <a:pt x="113" y="310"/>
                  </a:cubicBezTo>
                  <a:cubicBezTo>
                    <a:pt x="113" y="282"/>
                    <a:pt x="113" y="282"/>
                    <a:pt x="141" y="282"/>
                  </a:cubicBezTo>
                  <a:lnTo>
                    <a:pt x="113" y="282"/>
                  </a:lnTo>
                  <a:cubicBezTo>
                    <a:pt x="141" y="253"/>
                    <a:pt x="169" y="225"/>
                    <a:pt x="197" y="225"/>
                  </a:cubicBezTo>
                  <a:cubicBezTo>
                    <a:pt x="225" y="225"/>
                    <a:pt x="254" y="225"/>
                    <a:pt x="282" y="225"/>
                  </a:cubicBezTo>
                  <a:cubicBezTo>
                    <a:pt x="310" y="197"/>
                    <a:pt x="310" y="169"/>
                    <a:pt x="338" y="141"/>
                  </a:cubicBezTo>
                  <a:lnTo>
                    <a:pt x="338" y="141"/>
                  </a:lnTo>
                  <a:cubicBezTo>
                    <a:pt x="366" y="141"/>
                    <a:pt x="394" y="113"/>
                    <a:pt x="422" y="85"/>
                  </a:cubicBezTo>
                  <a:cubicBezTo>
                    <a:pt x="450" y="85"/>
                    <a:pt x="478" y="85"/>
                    <a:pt x="478" y="85"/>
                  </a:cubicBezTo>
                  <a:cubicBezTo>
                    <a:pt x="506" y="57"/>
                    <a:pt x="534" y="57"/>
                    <a:pt x="562" y="29"/>
                  </a:cubicBezTo>
                  <a:lnTo>
                    <a:pt x="562" y="29"/>
                  </a:lnTo>
                  <a:cubicBezTo>
                    <a:pt x="619" y="1"/>
                    <a:pt x="647" y="1"/>
                    <a:pt x="703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9" name="Google Shape;2099;p70"/>
            <p:cNvSpPr/>
            <p:nvPr/>
          </p:nvSpPr>
          <p:spPr>
            <a:xfrm>
              <a:off x="5092625" y="580625"/>
              <a:ext cx="29525" cy="18275"/>
            </a:xfrm>
            <a:custGeom>
              <a:avLst/>
              <a:gdLst/>
              <a:ahLst/>
              <a:cxnLst/>
              <a:rect l="l" t="t" r="r" b="b"/>
              <a:pathLst>
                <a:path w="1181" h="731" extrusionOk="0">
                  <a:moveTo>
                    <a:pt x="1180" y="309"/>
                  </a:moveTo>
                  <a:cubicBezTo>
                    <a:pt x="1180" y="365"/>
                    <a:pt x="1180" y="450"/>
                    <a:pt x="1152" y="478"/>
                  </a:cubicBezTo>
                  <a:cubicBezTo>
                    <a:pt x="1152" y="534"/>
                    <a:pt x="1096" y="562"/>
                    <a:pt x="1068" y="618"/>
                  </a:cubicBezTo>
                  <a:cubicBezTo>
                    <a:pt x="759" y="394"/>
                    <a:pt x="647" y="394"/>
                    <a:pt x="366" y="730"/>
                  </a:cubicBezTo>
                  <a:lnTo>
                    <a:pt x="226" y="534"/>
                  </a:lnTo>
                  <a:cubicBezTo>
                    <a:pt x="226" y="394"/>
                    <a:pt x="1" y="422"/>
                    <a:pt x="57" y="253"/>
                  </a:cubicBezTo>
                  <a:cubicBezTo>
                    <a:pt x="113" y="29"/>
                    <a:pt x="254" y="29"/>
                    <a:pt x="450" y="57"/>
                  </a:cubicBezTo>
                  <a:cubicBezTo>
                    <a:pt x="478" y="0"/>
                    <a:pt x="534" y="29"/>
                    <a:pt x="562" y="57"/>
                  </a:cubicBezTo>
                  <a:cubicBezTo>
                    <a:pt x="591" y="57"/>
                    <a:pt x="619" y="57"/>
                    <a:pt x="647" y="57"/>
                  </a:cubicBezTo>
                  <a:cubicBezTo>
                    <a:pt x="675" y="113"/>
                    <a:pt x="731" y="113"/>
                    <a:pt x="787" y="141"/>
                  </a:cubicBezTo>
                  <a:cubicBezTo>
                    <a:pt x="815" y="141"/>
                    <a:pt x="871" y="141"/>
                    <a:pt x="927" y="169"/>
                  </a:cubicBezTo>
                  <a:cubicBezTo>
                    <a:pt x="955" y="197"/>
                    <a:pt x="1012" y="197"/>
                    <a:pt x="1068" y="225"/>
                  </a:cubicBezTo>
                  <a:lnTo>
                    <a:pt x="1068" y="225"/>
                  </a:lnTo>
                  <a:cubicBezTo>
                    <a:pt x="1096" y="281"/>
                    <a:pt x="1152" y="281"/>
                    <a:pt x="1180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" name="Google Shape;2100;p70"/>
            <p:cNvSpPr/>
            <p:nvPr/>
          </p:nvSpPr>
          <p:spPr>
            <a:xfrm>
              <a:off x="4589400" y="742750"/>
              <a:ext cx="28100" cy="23900"/>
            </a:xfrm>
            <a:custGeom>
              <a:avLst/>
              <a:gdLst/>
              <a:ahLst/>
              <a:cxnLst/>
              <a:rect l="l" t="t" r="r" b="b"/>
              <a:pathLst>
                <a:path w="1124" h="956" extrusionOk="0">
                  <a:moveTo>
                    <a:pt x="843" y="703"/>
                  </a:moveTo>
                  <a:cubicBezTo>
                    <a:pt x="702" y="646"/>
                    <a:pt x="674" y="450"/>
                    <a:pt x="534" y="394"/>
                  </a:cubicBezTo>
                  <a:cubicBezTo>
                    <a:pt x="450" y="450"/>
                    <a:pt x="337" y="534"/>
                    <a:pt x="253" y="618"/>
                  </a:cubicBezTo>
                  <a:cubicBezTo>
                    <a:pt x="113" y="506"/>
                    <a:pt x="309" y="422"/>
                    <a:pt x="253" y="338"/>
                  </a:cubicBezTo>
                  <a:cubicBezTo>
                    <a:pt x="225" y="310"/>
                    <a:pt x="169" y="338"/>
                    <a:pt x="169" y="366"/>
                  </a:cubicBezTo>
                  <a:cubicBezTo>
                    <a:pt x="28" y="534"/>
                    <a:pt x="113" y="731"/>
                    <a:pt x="57" y="927"/>
                  </a:cubicBezTo>
                  <a:cubicBezTo>
                    <a:pt x="28" y="955"/>
                    <a:pt x="0" y="955"/>
                    <a:pt x="0" y="927"/>
                  </a:cubicBezTo>
                  <a:cubicBezTo>
                    <a:pt x="0" y="646"/>
                    <a:pt x="28" y="366"/>
                    <a:pt x="57" y="85"/>
                  </a:cubicBezTo>
                  <a:cubicBezTo>
                    <a:pt x="85" y="57"/>
                    <a:pt x="85" y="29"/>
                    <a:pt x="113" y="1"/>
                  </a:cubicBezTo>
                  <a:cubicBezTo>
                    <a:pt x="281" y="1"/>
                    <a:pt x="393" y="1"/>
                    <a:pt x="534" y="113"/>
                  </a:cubicBezTo>
                  <a:cubicBezTo>
                    <a:pt x="674" y="197"/>
                    <a:pt x="871" y="282"/>
                    <a:pt x="1067" y="141"/>
                  </a:cubicBezTo>
                  <a:cubicBezTo>
                    <a:pt x="1123" y="253"/>
                    <a:pt x="1011" y="338"/>
                    <a:pt x="1011" y="422"/>
                  </a:cubicBezTo>
                  <a:cubicBezTo>
                    <a:pt x="927" y="506"/>
                    <a:pt x="1011" y="675"/>
                    <a:pt x="843" y="7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" name="Google Shape;2101;p70"/>
            <p:cNvSpPr/>
            <p:nvPr/>
          </p:nvSpPr>
          <p:spPr>
            <a:xfrm>
              <a:off x="5322850" y="754700"/>
              <a:ext cx="16875" cy="39325"/>
            </a:xfrm>
            <a:custGeom>
              <a:avLst/>
              <a:gdLst/>
              <a:ahLst/>
              <a:cxnLst/>
              <a:rect l="l" t="t" r="r" b="b"/>
              <a:pathLst>
                <a:path w="675" h="1573" extrusionOk="0">
                  <a:moveTo>
                    <a:pt x="590" y="1572"/>
                  </a:moveTo>
                  <a:cubicBezTo>
                    <a:pt x="365" y="1432"/>
                    <a:pt x="281" y="1235"/>
                    <a:pt x="337" y="955"/>
                  </a:cubicBezTo>
                  <a:cubicBezTo>
                    <a:pt x="365" y="870"/>
                    <a:pt x="365" y="646"/>
                    <a:pt x="169" y="674"/>
                  </a:cubicBezTo>
                  <a:cubicBezTo>
                    <a:pt x="85" y="674"/>
                    <a:pt x="29" y="618"/>
                    <a:pt x="29" y="533"/>
                  </a:cubicBezTo>
                  <a:cubicBezTo>
                    <a:pt x="0" y="449"/>
                    <a:pt x="113" y="505"/>
                    <a:pt x="141" y="477"/>
                  </a:cubicBezTo>
                  <a:cubicBezTo>
                    <a:pt x="197" y="477"/>
                    <a:pt x="225" y="449"/>
                    <a:pt x="197" y="421"/>
                  </a:cubicBezTo>
                  <a:cubicBezTo>
                    <a:pt x="85" y="225"/>
                    <a:pt x="281" y="140"/>
                    <a:pt x="337" y="0"/>
                  </a:cubicBezTo>
                  <a:cubicBezTo>
                    <a:pt x="365" y="28"/>
                    <a:pt x="365" y="28"/>
                    <a:pt x="365" y="28"/>
                  </a:cubicBezTo>
                  <a:cubicBezTo>
                    <a:pt x="393" y="56"/>
                    <a:pt x="393" y="84"/>
                    <a:pt x="422" y="84"/>
                  </a:cubicBezTo>
                  <a:cubicBezTo>
                    <a:pt x="422" y="112"/>
                    <a:pt x="422" y="140"/>
                    <a:pt x="450" y="168"/>
                  </a:cubicBezTo>
                  <a:cubicBezTo>
                    <a:pt x="478" y="197"/>
                    <a:pt x="478" y="225"/>
                    <a:pt x="506" y="253"/>
                  </a:cubicBezTo>
                  <a:cubicBezTo>
                    <a:pt x="506" y="281"/>
                    <a:pt x="534" y="281"/>
                    <a:pt x="534" y="309"/>
                  </a:cubicBezTo>
                  <a:cubicBezTo>
                    <a:pt x="534" y="337"/>
                    <a:pt x="534" y="365"/>
                    <a:pt x="534" y="365"/>
                  </a:cubicBezTo>
                  <a:cubicBezTo>
                    <a:pt x="590" y="449"/>
                    <a:pt x="534" y="533"/>
                    <a:pt x="590" y="590"/>
                  </a:cubicBezTo>
                  <a:cubicBezTo>
                    <a:pt x="590" y="618"/>
                    <a:pt x="590" y="646"/>
                    <a:pt x="590" y="674"/>
                  </a:cubicBezTo>
                  <a:cubicBezTo>
                    <a:pt x="646" y="730"/>
                    <a:pt x="590" y="814"/>
                    <a:pt x="646" y="870"/>
                  </a:cubicBezTo>
                  <a:cubicBezTo>
                    <a:pt x="646" y="898"/>
                    <a:pt x="646" y="926"/>
                    <a:pt x="646" y="955"/>
                  </a:cubicBezTo>
                  <a:cubicBezTo>
                    <a:pt x="674" y="1151"/>
                    <a:pt x="646" y="1376"/>
                    <a:pt x="590" y="15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" name="Google Shape;2102;p70"/>
            <p:cNvSpPr/>
            <p:nvPr/>
          </p:nvSpPr>
          <p:spPr>
            <a:xfrm>
              <a:off x="4646950" y="825575"/>
              <a:ext cx="24600" cy="14075"/>
            </a:xfrm>
            <a:custGeom>
              <a:avLst/>
              <a:gdLst/>
              <a:ahLst/>
              <a:cxnLst/>
              <a:rect l="l" t="t" r="r" b="b"/>
              <a:pathLst>
                <a:path w="984" h="563" extrusionOk="0">
                  <a:moveTo>
                    <a:pt x="29" y="169"/>
                  </a:moveTo>
                  <a:cubicBezTo>
                    <a:pt x="57" y="169"/>
                    <a:pt x="113" y="169"/>
                    <a:pt x="141" y="169"/>
                  </a:cubicBezTo>
                  <a:cubicBezTo>
                    <a:pt x="534" y="1"/>
                    <a:pt x="787" y="225"/>
                    <a:pt x="983" y="506"/>
                  </a:cubicBezTo>
                  <a:cubicBezTo>
                    <a:pt x="899" y="562"/>
                    <a:pt x="787" y="562"/>
                    <a:pt x="702" y="506"/>
                  </a:cubicBezTo>
                  <a:cubicBezTo>
                    <a:pt x="674" y="506"/>
                    <a:pt x="618" y="478"/>
                    <a:pt x="562" y="478"/>
                  </a:cubicBezTo>
                  <a:cubicBezTo>
                    <a:pt x="534" y="450"/>
                    <a:pt x="478" y="450"/>
                    <a:pt x="422" y="422"/>
                  </a:cubicBezTo>
                  <a:cubicBezTo>
                    <a:pt x="422" y="394"/>
                    <a:pt x="394" y="394"/>
                    <a:pt x="366" y="394"/>
                  </a:cubicBezTo>
                  <a:cubicBezTo>
                    <a:pt x="337" y="366"/>
                    <a:pt x="309" y="366"/>
                    <a:pt x="309" y="337"/>
                  </a:cubicBezTo>
                  <a:cubicBezTo>
                    <a:pt x="281" y="337"/>
                    <a:pt x="253" y="337"/>
                    <a:pt x="225" y="309"/>
                  </a:cubicBezTo>
                  <a:cubicBezTo>
                    <a:pt x="197" y="281"/>
                    <a:pt x="141" y="281"/>
                    <a:pt x="85" y="253"/>
                  </a:cubicBezTo>
                  <a:cubicBezTo>
                    <a:pt x="85" y="253"/>
                    <a:pt x="57" y="225"/>
                    <a:pt x="29" y="225"/>
                  </a:cubicBezTo>
                  <a:cubicBezTo>
                    <a:pt x="1" y="225"/>
                    <a:pt x="1" y="197"/>
                    <a:pt x="1" y="197"/>
                  </a:cubicBezTo>
                  <a:cubicBezTo>
                    <a:pt x="29" y="169"/>
                    <a:pt x="29" y="169"/>
                    <a:pt x="29" y="1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" name="Google Shape;2103;p70"/>
            <p:cNvSpPr/>
            <p:nvPr/>
          </p:nvSpPr>
          <p:spPr>
            <a:xfrm>
              <a:off x="4846975" y="610800"/>
              <a:ext cx="5650" cy="9850"/>
            </a:xfrm>
            <a:custGeom>
              <a:avLst/>
              <a:gdLst/>
              <a:ahLst/>
              <a:cxnLst/>
              <a:rect l="l" t="t" r="r" b="b"/>
              <a:pathLst>
                <a:path w="226" h="394" extrusionOk="0">
                  <a:moveTo>
                    <a:pt x="113" y="1"/>
                  </a:moveTo>
                  <a:cubicBezTo>
                    <a:pt x="197" y="57"/>
                    <a:pt x="225" y="141"/>
                    <a:pt x="225" y="197"/>
                  </a:cubicBezTo>
                  <a:cubicBezTo>
                    <a:pt x="197" y="310"/>
                    <a:pt x="169" y="394"/>
                    <a:pt x="29" y="281"/>
                  </a:cubicBezTo>
                  <a:cubicBezTo>
                    <a:pt x="1" y="253"/>
                    <a:pt x="1" y="253"/>
                    <a:pt x="1" y="225"/>
                  </a:cubicBezTo>
                  <a:cubicBezTo>
                    <a:pt x="29" y="197"/>
                    <a:pt x="29" y="197"/>
                    <a:pt x="29" y="197"/>
                  </a:cubicBezTo>
                  <a:cubicBezTo>
                    <a:pt x="29" y="169"/>
                    <a:pt x="57" y="113"/>
                    <a:pt x="57" y="57"/>
                  </a:cubicBezTo>
                  <a:cubicBezTo>
                    <a:pt x="85" y="57"/>
                    <a:pt x="85" y="1"/>
                    <a:pt x="1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" name="Google Shape;2104;p70"/>
            <p:cNvSpPr/>
            <p:nvPr/>
          </p:nvSpPr>
          <p:spPr>
            <a:xfrm>
              <a:off x="5062450" y="579925"/>
              <a:ext cx="12675" cy="4925"/>
            </a:xfrm>
            <a:custGeom>
              <a:avLst/>
              <a:gdLst/>
              <a:ahLst/>
              <a:cxnLst/>
              <a:rect l="l" t="t" r="r" b="b"/>
              <a:pathLst>
                <a:path w="507" h="197" extrusionOk="0">
                  <a:moveTo>
                    <a:pt x="506" y="57"/>
                  </a:moveTo>
                  <a:cubicBezTo>
                    <a:pt x="478" y="141"/>
                    <a:pt x="450" y="197"/>
                    <a:pt x="366" y="141"/>
                  </a:cubicBezTo>
                  <a:cubicBezTo>
                    <a:pt x="253" y="113"/>
                    <a:pt x="141" y="113"/>
                    <a:pt x="29" y="113"/>
                  </a:cubicBezTo>
                  <a:cubicBezTo>
                    <a:pt x="1" y="85"/>
                    <a:pt x="1" y="57"/>
                    <a:pt x="1" y="57"/>
                  </a:cubicBezTo>
                  <a:cubicBezTo>
                    <a:pt x="1" y="28"/>
                    <a:pt x="29" y="28"/>
                    <a:pt x="29" y="28"/>
                  </a:cubicBezTo>
                  <a:cubicBezTo>
                    <a:pt x="113" y="28"/>
                    <a:pt x="169" y="28"/>
                    <a:pt x="253" y="57"/>
                  </a:cubicBezTo>
                  <a:cubicBezTo>
                    <a:pt x="338" y="0"/>
                    <a:pt x="422" y="0"/>
                    <a:pt x="506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" name="Google Shape;2105;p70"/>
            <p:cNvSpPr/>
            <p:nvPr/>
          </p:nvSpPr>
          <p:spPr>
            <a:xfrm>
              <a:off x="5134050" y="852950"/>
              <a:ext cx="9150" cy="7750"/>
            </a:xfrm>
            <a:custGeom>
              <a:avLst/>
              <a:gdLst/>
              <a:ahLst/>
              <a:cxnLst/>
              <a:rect l="l" t="t" r="r" b="b"/>
              <a:pathLst>
                <a:path w="366" h="310" extrusionOk="0">
                  <a:moveTo>
                    <a:pt x="365" y="253"/>
                  </a:moveTo>
                  <a:cubicBezTo>
                    <a:pt x="365" y="253"/>
                    <a:pt x="365" y="281"/>
                    <a:pt x="337" y="309"/>
                  </a:cubicBezTo>
                  <a:cubicBezTo>
                    <a:pt x="309" y="309"/>
                    <a:pt x="253" y="309"/>
                    <a:pt x="225" y="309"/>
                  </a:cubicBezTo>
                  <a:cubicBezTo>
                    <a:pt x="197" y="309"/>
                    <a:pt x="169" y="309"/>
                    <a:pt x="141" y="281"/>
                  </a:cubicBezTo>
                  <a:cubicBezTo>
                    <a:pt x="85" y="197"/>
                    <a:pt x="0" y="113"/>
                    <a:pt x="141" y="57"/>
                  </a:cubicBezTo>
                  <a:cubicBezTo>
                    <a:pt x="281" y="0"/>
                    <a:pt x="365" y="113"/>
                    <a:pt x="365" y="25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" name="Google Shape;2106;p70"/>
            <p:cNvSpPr/>
            <p:nvPr/>
          </p:nvSpPr>
          <p:spPr>
            <a:xfrm>
              <a:off x="4614675" y="812950"/>
              <a:ext cx="7725" cy="5625"/>
            </a:xfrm>
            <a:custGeom>
              <a:avLst/>
              <a:gdLst/>
              <a:ahLst/>
              <a:cxnLst/>
              <a:rect l="l" t="t" r="r" b="b"/>
              <a:pathLst>
                <a:path w="309" h="225" extrusionOk="0">
                  <a:moveTo>
                    <a:pt x="28" y="0"/>
                  </a:moveTo>
                  <a:cubicBezTo>
                    <a:pt x="56" y="0"/>
                    <a:pt x="84" y="28"/>
                    <a:pt x="112" y="28"/>
                  </a:cubicBezTo>
                  <a:cubicBezTo>
                    <a:pt x="197" y="28"/>
                    <a:pt x="281" y="84"/>
                    <a:pt x="309" y="169"/>
                  </a:cubicBezTo>
                  <a:cubicBezTo>
                    <a:pt x="253" y="225"/>
                    <a:pt x="197" y="197"/>
                    <a:pt x="169" y="169"/>
                  </a:cubicBezTo>
                  <a:lnTo>
                    <a:pt x="169" y="169"/>
                  </a:lnTo>
                  <a:cubicBezTo>
                    <a:pt x="140" y="141"/>
                    <a:pt x="112" y="113"/>
                    <a:pt x="112" y="84"/>
                  </a:cubicBezTo>
                  <a:cubicBezTo>
                    <a:pt x="84" y="84"/>
                    <a:pt x="56" y="84"/>
                    <a:pt x="28" y="84"/>
                  </a:cubicBezTo>
                  <a:cubicBezTo>
                    <a:pt x="28" y="84"/>
                    <a:pt x="0" y="56"/>
                    <a:pt x="0" y="56"/>
                  </a:cubicBezTo>
                  <a:cubicBezTo>
                    <a:pt x="28" y="28"/>
                    <a:pt x="28" y="28"/>
                    <a:pt x="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" name="Google Shape;2107;p70"/>
            <p:cNvSpPr/>
            <p:nvPr/>
          </p:nvSpPr>
          <p:spPr>
            <a:xfrm>
              <a:off x="5000000" y="840325"/>
              <a:ext cx="7025" cy="4925"/>
            </a:xfrm>
            <a:custGeom>
              <a:avLst/>
              <a:gdLst/>
              <a:ahLst/>
              <a:cxnLst/>
              <a:rect l="l" t="t" r="r" b="b"/>
              <a:pathLst>
                <a:path w="281" h="197" extrusionOk="0">
                  <a:moveTo>
                    <a:pt x="281" y="197"/>
                  </a:moveTo>
                  <a:cubicBezTo>
                    <a:pt x="253" y="197"/>
                    <a:pt x="225" y="197"/>
                    <a:pt x="197" y="197"/>
                  </a:cubicBezTo>
                  <a:cubicBezTo>
                    <a:pt x="169" y="197"/>
                    <a:pt x="112" y="197"/>
                    <a:pt x="56" y="197"/>
                  </a:cubicBezTo>
                  <a:cubicBezTo>
                    <a:pt x="56" y="169"/>
                    <a:pt x="0" y="169"/>
                    <a:pt x="0" y="112"/>
                  </a:cubicBezTo>
                  <a:cubicBezTo>
                    <a:pt x="140" y="0"/>
                    <a:pt x="197" y="141"/>
                    <a:pt x="281" y="1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" name="Google Shape;2108;p70"/>
            <p:cNvSpPr/>
            <p:nvPr/>
          </p:nvSpPr>
          <p:spPr>
            <a:xfrm>
              <a:off x="4609750" y="809425"/>
              <a:ext cx="5650" cy="4250"/>
            </a:xfrm>
            <a:custGeom>
              <a:avLst/>
              <a:gdLst/>
              <a:ahLst/>
              <a:cxnLst/>
              <a:rect l="l" t="t" r="r" b="b"/>
              <a:pathLst>
                <a:path w="226" h="170" extrusionOk="0">
                  <a:moveTo>
                    <a:pt x="29" y="1"/>
                  </a:moveTo>
                  <a:cubicBezTo>
                    <a:pt x="141" y="1"/>
                    <a:pt x="225" y="1"/>
                    <a:pt x="225" y="141"/>
                  </a:cubicBezTo>
                  <a:lnTo>
                    <a:pt x="225" y="169"/>
                  </a:lnTo>
                  <a:cubicBezTo>
                    <a:pt x="197" y="169"/>
                    <a:pt x="169" y="169"/>
                    <a:pt x="169" y="141"/>
                  </a:cubicBezTo>
                  <a:lnTo>
                    <a:pt x="169" y="141"/>
                  </a:lnTo>
                  <a:cubicBezTo>
                    <a:pt x="141" y="113"/>
                    <a:pt x="113" y="113"/>
                    <a:pt x="85" y="85"/>
                  </a:cubicBezTo>
                  <a:cubicBezTo>
                    <a:pt x="85" y="85"/>
                    <a:pt x="57" y="85"/>
                    <a:pt x="29" y="57"/>
                  </a:cubicBezTo>
                  <a:cubicBezTo>
                    <a:pt x="1" y="57"/>
                    <a:pt x="1" y="29"/>
                    <a:pt x="1" y="29"/>
                  </a:cubicBezTo>
                  <a:cubicBezTo>
                    <a:pt x="29" y="1"/>
                    <a:pt x="29" y="1"/>
                    <a:pt x="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" name="Google Shape;2109;p70"/>
            <p:cNvSpPr/>
            <p:nvPr/>
          </p:nvSpPr>
          <p:spPr>
            <a:xfrm>
              <a:off x="5057550" y="582025"/>
              <a:ext cx="3525" cy="2125"/>
            </a:xfrm>
            <a:custGeom>
              <a:avLst/>
              <a:gdLst/>
              <a:ahLst/>
              <a:cxnLst/>
              <a:rect l="l" t="t" r="r" b="b"/>
              <a:pathLst>
                <a:path w="141" h="85" extrusionOk="0">
                  <a:moveTo>
                    <a:pt x="0" y="85"/>
                  </a:moveTo>
                  <a:cubicBezTo>
                    <a:pt x="0" y="57"/>
                    <a:pt x="0" y="29"/>
                    <a:pt x="0" y="1"/>
                  </a:cubicBezTo>
                  <a:cubicBezTo>
                    <a:pt x="28" y="1"/>
                    <a:pt x="56" y="1"/>
                    <a:pt x="84" y="1"/>
                  </a:cubicBezTo>
                  <a:cubicBezTo>
                    <a:pt x="113" y="1"/>
                    <a:pt x="141" y="1"/>
                    <a:pt x="141" y="1"/>
                  </a:cubicBezTo>
                  <a:cubicBezTo>
                    <a:pt x="113" y="57"/>
                    <a:pt x="56" y="85"/>
                    <a:pt x="0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" name="Google Shape;2110;p70"/>
            <p:cNvSpPr/>
            <p:nvPr/>
          </p:nvSpPr>
          <p:spPr>
            <a:xfrm>
              <a:off x="5171250" y="650100"/>
              <a:ext cx="4925" cy="2150"/>
            </a:xfrm>
            <a:custGeom>
              <a:avLst/>
              <a:gdLst/>
              <a:ahLst/>
              <a:cxnLst/>
              <a:rect l="l" t="t" r="r" b="b"/>
              <a:pathLst>
                <a:path w="197" h="86" extrusionOk="0">
                  <a:moveTo>
                    <a:pt x="113" y="85"/>
                  </a:moveTo>
                  <a:cubicBezTo>
                    <a:pt x="85" y="85"/>
                    <a:pt x="56" y="85"/>
                    <a:pt x="28" y="85"/>
                  </a:cubicBezTo>
                  <a:cubicBezTo>
                    <a:pt x="28" y="57"/>
                    <a:pt x="0" y="29"/>
                    <a:pt x="28" y="29"/>
                  </a:cubicBezTo>
                  <a:cubicBezTo>
                    <a:pt x="28" y="1"/>
                    <a:pt x="28" y="1"/>
                    <a:pt x="56" y="1"/>
                  </a:cubicBezTo>
                  <a:cubicBezTo>
                    <a:pt x="85" y="1"/>
                    <a:pt x="141" y="1"/>
                    <a:pt x="197" y="29"/>
                  </a:cubicBezTo>
                  <a:cubicBezTo>
                    <a:pt x="169" y="29"/>
                    <a:pt x="141" y="57"/>
                    <a:pt x="113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" name="Google Shape;2111;p70"/>
            <p:cNvSpPr/>
            <p:nvPr/>
          </p:nvSpPr>
          <p:spPr>
            <a:xfrm>
              <a:off x="5300400" y="723800"/>
              <a:ext cx="3525" cy="2850"/>
            </a:xfrm>
            <a:custGeom>
              <a:avLst/>
              <a:gdLst/>
              <a:ahLst/>
              <a:cxnLst/>
              <a:rect l="l" t="t" r="r" b="b"/>
              <a:pathLst>
                <a:path w="141" h="114" extrusionOk="0">
                  <a:moveTo>
                    <a:pt x="140" y="113"/>
                  </a:moveTo>
                  <a:cubicBezTo>
                    <a:pt x="84" y="113"/>
                    <a:pt x="28" y="85"/>
                    <a:pt x="0" y="29"/>
                  </a:cubicBezTo>
                  <a:lnTo>
                    <a:pt x="0" y="29"/>
                  </a:lnTo>
                  <a:cubicBezTo>
                    <a:pt x="28" y="1"/>
                    <a:pt x="56" y="1"/>
                    <a:pt x="84" y="29"/>
                  </a:cubicBezTo>
                  <a:cubicBezTo>
                    <a:pt x="84" y="57"/>
                    <a:pt x="112" y="85"/>
                    <a:pt x="140" y="1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" name="Google Shape;2112;p70"/>
            <p:cNvSpPr/>
            <p:nvPr/>
          </p:nvSpPr>
          <p:spPr>
            <a:xfrm>
              <a:off x="5151600" y="618525"/>
              <a:ext cx="2125" cy="2825"/>
            </a:xfrm>
            <a:custGeom>
              <a:avLst/>
              <a:gdLst/>
              <a:ahLst/>
              <a:cxnLst/>
              <a:rect l="l" t="t" r="r" b="b"/>
              <a:pathLst>
                <a:path w="85" h="113" extrusionOk="0">
                  <a:moveTo>
                    <a:pt x="0" y="1"/>
                  </a:moveTo>
                  <a:cubicBezTo>
                    <a:pt x="28" y="1"/>
                    <a:pt x="56" y="29"/>
                    <a:pt x="84" y="29"/>
                  </a:cubicBezTo>
                  <a:cubicBezTo>
                    <a:pt x="84" y="29"/>
                    <a:pt x="84" y="57"/>
                    <a:pt x="84" y="85"/>
                  </a:cubicBezTo>
                  <a:lnTo>
                    <a:pt x="56" y="85"/>
                  </a:lnTo>
                  <a:cubicBezTo>
                    <a:pt x="0" y="113"/>
                    <a:pt x="0" y="57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" name="Google Shape;2113;p70"/>
            <p:cNvSpPr/>
            <p:nvPr/>
          </p:nvSpPr>
          <p:spPr>
            <a:xfrm>
              <a:off x="5303900" y="72662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0" y="84"/>
                  </a:moveTo>
                  <a:cubicBezTo>
                    <a:pt x="0" y="56"/>
                    <a:pt x="0" y="28"/>
                    <a:pt x="0" y="0"/>
                  </a:cubicBezTo>
                  <a:cubicBezTo>
                    <a:pt x="28" y="0"/>
                    <a:pt x="57" y="0"/>
                    <a:pt x="57" y="0"/>
                  </a:cubicBezTo>
                  <a:cubicBezTo>
                    <a:pt x="85" y="28"/>
                    <a:pt x="85" y="28"/>
                    <a:pt x="85" y="56"/>
                  </a:cubicBezTo>
                  <a:cubicBezTo>
                    <a:pt x="85" y="56"/>
                    <a:pt x="57" y="84"/>
                    <a:pt x="57" y="84"/>
                  </a:cubicBezTo>
                  <a:cubicBezTo>
                    <a:pt x="28" y="84"/>
                    <a:pt x="28" y="84"/>
                    <a:pt x="0" y="84"/>
                  </a:cubicBezTo>
                  <a:lnTo>
                    <a:pt x="0" y="8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" name="Google Shape;2114;p70"/>
            <p:cNvSpPr/>
            <p:nvPr/>
          </p:nvSpPr>
          <p:spPr>
            <a:xfrm>
              <a:off x="5074375" y="749075"/>
              <a:ext cx="141100" cy="89150"/>
            </a:xfrm>
            <a:custGeom>
              <a:avLst/>
              <a:gdLst/>
              <a:ahLst/>
              <a:cxnLst/>
              <a:rect l="l" t="t" r="r" b="b"/>
              <a:pathLst>
                <a:path w="5644" h="3566" extrusionOk="0">
                  <a:moveTo>
                    <a:pt x="647" y="3397"/>
                  </a:moveTo>
                  <a:cubicBezTo>
                    <a:pt x="619" y="3397"/>
                    <a:pt x="591" y="3397"/>
                    <a:pt x="562" y="3397"/>
                  </a:cubicBezTo>
                  <a:cubicBezTo>
                    <a:pt x="478" y="3257"/>
                    <a:pt x="506" y="3566"/>
                    <a:pt x="422" y="3426"/>
                  </a:cubicBezTo>
                  <a:cubicBezTo>
                    <a:pt x="394" y="3369"/>
                    <a:pt x="338" y="3285"/>
                    <a:pt x="450" y="3257"/>
                  </a:cubicBezTo>
                  <a:cubicBezTo>
                    <a:pt x="647" y="3229"/>
                    <a:pt x="562" y="3061"/>
                    <a:pt x="562" y="2948"/>
                  </a:cubicBezTo>
                  <a:cubicBezTo>
                    <a:pt x="562" y="2892"/>
                    <a:pt x="478" y="2836"/>
                    <a:pt x="562" y="2752"/>
                  </a:cubicBezTo>
                  <a:cubicBezTo>
                    <a:pt x="619" y="2724"/>
                    <a:pt x="619" y="2668"/>
                    <a:pt x="534" y="2668"/>
                  </a:cubicBezTo>
                  <a:cubicBezTo>
                    <a:pt x="394" y="2696"/>
                    <a:pt x="394" y="2639"/>
                    <a:pt x="366" y="2499"/>
                  </a:cubicBezTo>
                  <a:cubicBezTo>
                    <a:pt x="310" y="2303"/>
                    <a:pt x="141" y="2359"/>
                    <a:pt x="1" y="2443"/>
                  </a:cubicBezTo>
                  <a:cubicBezTo>
                    <a:pt x="1" y="2162"/>
                    <a:pt x="85" y="1910"/>
                    <a:pt x="57" y="1629"/>
                  </a:cubicBezTo>
                  <a:cubicBezTo>
                    <a:pt x="29" y="1432"/>
                    <a:pt x="198" y="1376"/>
                    <a:pt x="338" y="1376"/>
                  </a:cubicBezTo>
                  <a:cubicBezTo>
                    <a:pt x="562" y="1376"/>
                    <a:pt x="871" y="1376"/>
                    <a:pt x="1012" y="1545"/>
                  </a:cubicBezTo>
                  <a:cubicBezTo>
                    <a:pt x="1264" y="1825"/>
                    <a:pt x="1517" y="1769"/>
                    <a:pt x="1798" y="1769"/>
                  </a:cubicBezTo>
                  <a:cubicBezTo>
                    <a:pt x="1854" y="1769"/>
                    <a:pt x="1882" y="1769"/>
                    <a:pt x="1910" y="1769"/>
                  </a:cubicBezTo>
                  <a:cubicBezTo>
                    <a:pt x="2107" y="1910"/>
                    <a:pt x="2275" y="2078"/>
                    <a:pt x="2500" y="1825"/>
                  </a:cubicBezTo>
                  <a:cubicBezTo>
                    <a:pt x="2668" y="1825"/>
                    <a:pt x="2780" y="1769"/>
                    <a:pt x="2837" y="1601"/>
                  </a:cubicBezTo>
                  <a:cubicBezTo>
                    <a:pt x="2921" y="1292"/>
                    <a:pt x="3089" y="1011"/>
                    <a:pt x="3033" y="702"/>
                  </a:cubicBezTo>
                  <a:cubicBezTo>
                    <a:pt x="3005" y="646"/>
                    <a:pt x="3005" y="646"/>
                    <a:pt x="3005" y="674"/>
                  </a:cubicBezTo>
                  <a:cubicBezTo>
                    <a:pt x="2921" y="702"/>
                    <a:pt x="2837" y="730"/>
                    <a:pt x="2808" y="646"/>
                  </a:cubicBezTo>
                  <a:cubicBezTo>
                    <a:pt x="2780" y="562"/>
                    <a:pt x="2780" y="478"/>
                    <a:pt x="2696" y="618"/>
                  </a:cubicBezTo>
                  <a:cubicBezTo>
                    <a:pt x="2640" y="646"/>
                    <a:pt x="2584" y="702"/>
                    <a:pt x="2528" y="646"/>
                  </a:cubicBezTo>
                  <a:cubicBezTo>
                    <a:pt x="2443" y="562"/>
                    <a:pt x="2472" y="450"/>
                    <a:pt x="2528" y="365"/>
                  </a:cubicBezTo>
                  <a:cubicBezTo>
                    <a:pt x="2556" y="337"/>
                    <a:pt x="2556" y="309"/>
                    <a:pt x="2584" y="309"/>
                  </a:cubicBezTo>
                  <a:cubicBezTo>
                    <a:pt x="2668" y="253"/>
                    <a:pt x="2584" y="225"/>
                    <a:pt x="2584" y="197"/>
                  </a:cubicBezTo>
                  <a:cubicBezTo>
                    <a:pt x="2584" y="169"/>
                    <a:pt x="2612" y="113"/>
                    <a:pt x="2640" y="85"/>
                  </a:cubicBezTo>
                  <a:cubicBezTo>
                    <a:pt x="2696" y="57"/>
                    <a:pt x="2752" y="57"/>
                    <a:pt x="2780" y="113"/>
                  </a:cubicBezTo>
                  <a:cubicBezTo>
                    <a:pt x="3173" y="0"/>
                    <a:pt x="3173" y="0"/>
                    <a:pt x="3342" y="393"/>
                  </a:cubicBezTo>
                  <a:cubicBezTo>
                    <a:pt x="3398" y="450"/>
                    <a:pt x="3370" y="562"/>
                    <a:pt x="3454" y="590"/>
                  </a:cubicBezTo>
                  <a:cubicBezTo>
                    <a:pt x="3510" y="590"/>
                    <a:pt x="3510" y="562"/>
                    <a:pt x="3538" y="562"/>
                  </a:cubicBezTo>
                  <a:cubicBezTo>
                    <a:pt x="3651" y="450"/>
                    <a:pt x="3482" y="365"/>
                    <a:pt x="3538" y="309"/>
                  </a:cubicBezTo>
                  <a:cubicBezTo>
                    <a:pt x="3623" y="169"/>
                    <a:pt x="3679" y="365"/>
                    <a:pt x="3763" y="337"/>
                  </a:cubicBezTo>
                  <a:cubicBezTo>
                    <a:pt x="3819" y="337"/>
                    <a:pt x="3819" y="253"/>
                    <a:pt x="3819" y="197"/>
                  </a:cubicBezTo>
                  <a:cubicBezTo>
                    <a:pt x="3847" y="169"/>
                    <a:pt x="3875" y="113"/>
                    <a:pt x="3931" y="113"/>
                  </a:cubicBezTo>
                  <a:cubicBezTo>
                    <a:pt x="3960" y="337"/>
                    <a:pt x="4016" y="562"/>
                    <a:pt x="4212" y="730"/>
                  </a:cubicBezTo>
                  <a:cubicBezTo>
                    <a:pt x="4268" y="787"/>
                    <a:pt x="4296" y="843"/>
                    <a:pt x="4184" y="871"/>
                  </a:cubicBezTo>
                  <a:cubicBezTo>
                    <a:pt x="4100" y="927"/>
                    <a:pt x="4100" y="983"/>
                    <a:pt x="4128" y="1067"/>
                  </a:cubicBezTo>
                  <a:cubicBezTo>
                    <a:pt x="4156" y="1123"/>
                    <a:pt x="4240" y="1067"/>
                    <a:pt x="4268" y="1095"/>
                  </a:cubicBezTo>
                  <a:cubicBezTo>
                    <a:pt x="4465" y="1151"/>
                    <a:pt x="4577" y="1067"/>
                    <a:pt x="4689" y="983"/>
                  </a:cubicBezTo>
                  <a:cubicBezTo>
                    <a:pt x="4661" y="843"/>
                    <a:pt x="4549" y="927"/>
                    <a:pt x="4437" y="927"/>
                  </a:cubicBezTo>
                  <a:cubicBezTo>
                    <a:pt x="4521" y="815"/>
                    <a:pt x="4549" y="646"/>
                    <a:pt x="4718" y="758"/>
                  </a:cubicBezTo>
                  <a:cubicBezTo>
                    <a:pt x="4886" y="871"/>
                    <a:pt x="4886" y="927"/>
                    <a:pt x="4689" y="1236"/>
                  </a:cubicBezTo>
                  <a:cubicBezTo>
                    <a:pt x="4914" y="1292"/>
                    <a:pt x="5111" y="1348"/>
                    <a:pt x="5307" y="1123"/>
                  </a:cubicBezTo>
                  <a:cubicBezTo>
                    <a:pt x="5363" y="1067"/>
                    <a:pt x="5447" y="983"/>
                    <a:pt x="5560" y="1067"/>
                  </a:cubicBezTo>
                  <a:cubicBezTo>
                    <a:pt x="5616" y="1123"/>
                    <a:pt x="5644" y="1208"/>
                    <a:pt x="5616" y="1320"/>
                  </a:cubicBezTo>
                  <a:cubicBezTo>
                    <a:pt x="5588" y="1348"/>
                    <a:pt x="5616" y="1404"/>
                    <a:pt x="5644" y="1432"/>
                  </a:cubicBezTo>
                  <a:cubicBezTo>
                    <a:pt x="5560" y="1573"/>
                    <a:pt x="5504" y="1657"/>
                    <a:pt x="5335" y="1573"/>
                  </a:cubicBezTo>
                  <a:cubicBezTo>
                    <a:pt x="5307" y="1545"/>
                    <a:pt x="5223" y="1573"/>
                    <a:pt x="5195" y="1545"/>
                  </a:cubicBezTo>
                  <a:cubicBezTo>
                    <a:pt x="5083" y="1376"/>
                    <a:pt x="4914" y="1460"/>
                    <a:pt x="4886" y="1573"/>
                  </a:cubicBezTo>
                  <a:cubicBezTo>
                    <a:pt x="4830" y="1769"/>
                    <a:pt x="4577" y="1713"/>
                    <a:pt x="4549" y="1910"/>
                  </a:cubicBezTo>
                  <a:cubicBezTo>
                    <a:pt x="4549" y="1938"/>
                    <a:pt x="4437" y="1966"/>
                    <a:pt x="4437" y="1910"/>
                  </a:cubicBezTo>
                  <a:cubicBezTo>
                    <a:pt x="4437" y="1713"/>
                    <a:pt x="4212" y="1797"/>
                    <a:pt x="4184" y="1685"/>
                  </a:cubicBezTo>
                  <a:cubicBezTo>
                    <a:pt x="4128" y="1376"/>
                    <a:pt x="3791" y="1545"/>
                    <a:pt x="3623" y="1404"/>
                  </a:cubicBezTo>
                  <a:cubicBezTo>
                    <a:pt x="3566" y="1348"/>
                    <a:pt x="3482" y="1432"/>
                    <a:pt x="3454" y="1516"/>
                  </a:cubicBezTo>
                  <a:cubicBezTo>
                    <a:pt x="3426" y="1657"/>
                    <a:pt x="3482" y="1769"/>
                    <a:pt x="3651" y="1797"/>
                  </a:cubicBezTo>
                  <a:lnTo>
                    <a:pt x="3651" y="1797"/>
                  </a:lnTo>
                  <a:cubicBezTo>
                    <a:pt x="3679" y="1741"/>
                    <a:pt x="3735" y="1629"/>
                    <a:pt x="3763" y="1769"/>
                  </a:cubicBezTo>
                  <a:cubicBezTo>
                    <a:pt x="3791" y="1853"/>
                    <a:pt x="3847" y="1910"/>
                    <a:pt x="3875" y="1966"/>
                  </a:cubicBezTo>
                  <a:cubicBezTo>
                    <a:pt x="3819" y="2078"/>
                    <a:pt x="3566" y="1910"/>
                    <a:pt x="3651" y="2162"/>
                  </a:cubicBezTo>
                  <a:cubicBezTo>
                    <a:pt x="3538" y="2190"/>
                    <a:pt x="3426" y="2274"/>
                    <a:pt x="3370" y="2218"/>
                  </a:cubicBezTo>
                  <a:cubicBezTo>
                    <a:pt x="3202" y="2134"/>
                    <a:pt x="3230" y="2303"/>
                    <a:pt x="3173" y="2359"/>
                  </a:cubicBezTo>
                  <a:cubicBezTo>
                    <a:pt x="3089" y="2471"/>
                    <a:pt x="3230" y="2443"/>
                    <a:pt x="3286" y="2499"/>
                  </a:cubicBezTo>
                  <a:cubicBezTo>
                    <a:pt x="3314" y="2555"/>
                    <a:pt x="3342" y="2583"/>
                    <a:pt x="3398" y="2611"/>
                  </a:cubicBezTo>
                  <a:cubicBezTo>
                    <a:pt x="3651" y="2724"/>
                    <a:pt x="3651" y="2724"/>
                    <a:pt x="3538" y="3061"/>
                  </a:cubicBezTo>
                  <a:cubicBezTo>
                    <a:pt x="3342" y="2836"/>
                    <a:pt x="3117" y="2668"/>
                    <a:pt x="2977" y="2443"/>
                  </a:cubicBezTo>
                  <a:cubicBezTo>
                    <a:pt x="2837" y="2218"/>
                    <a:pt x="2556" y="2359"/>
                    <a:pt x="2443" y="2190"/>
                  </a:cubicBezTo>
                  <a:cubicBezTo>
                    <a:pt x="2443" y="2162"/>
                    <a:pt x="2387" y="2190"/>
                    <a:pt x="2387" y="2218"/>
                  </a:cubicBezTo>
                  <a:cubicBezTo>
                    <a:pt x="2247" y="2471"/>
                    <a:pt x="2050" y="2387"/>
                    <a:pt x="1826" y="2331"/>
                  </a:cubicBezTo>
                  <a:cubicBezTo>
                    <a:pt x="1770" y="2499"/>
                    <a:pt x="1770" y="2724"/>
                    <a:pt x="1629" y="2864"/>
                  </a:cubicBezTo>
                  <a:cubicBezTo>
                    <a:pt x="1545" y="2836"/>
                    <a:pt x="1517" y="2780"/>
                    <a:pt x="1545" y="2696"/>
                  </a:cubicBezTo>
                  <a:cubicBezTo>
                    <a:pt x="1545" y="2639"/>
                    <a:pt x="1685" y="2611"/>
                    <a:pt x="1601" y="2527"/>
                  </a:cubicBezTo>
                  <a:cubicBezTo>
                    <a:pt x="1545" y="2471"/>
                    <a:pt x="1489" y="2527"/>
                    <a:pt x="1433" y="2555"/>
                  </a:cubicBezTo>
                  <a:cubicBezTo>
                    <a:pt x="1377" y="2583"/>
                    <a:pt x="1349" y="2583"/>
                    <a:pt x="1264" y="2583"/>
                  </a:cubicBezTo>
                  <a:cubicBezTo>
                    <a:pt x="1321" y="2724"/>
                    <a:pt x="1489" y="2808"/>
                    <a:pt x="1433" y="2976"/>
                  </a:cubicBezTo>
                  <a:cubicBezTo>
                    <a:pt x="1405" y="3229"/>
                    <a:pt x="1208" y="3285"/>
                    <a:pt x="1012" y="3341"/>
                  </a:cubicBezTo>
                  <a:cubicBezTo>
                    <a:pt x="899" y="3369"/>
                    <a:pt x="759" y="3369"/>
                    <a:pt x="647" y="33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" name="Google Shape;2115;p70"/>
            <p:cNvSpPr/>
            <p:nvPr/>
          </p:nvSpPr>
          <p:spPr>
            <a:xfrm>
              <a:off x="5204925" y="721000"/>
              <a:ext cx="89175" cy="70900"/>
            </a:xfrm>
            <a:custGeom>
              <a:avLst/>
              <a:gdLst/>
              <a:ahLst/>
              <a:cxnLst/>
              <a:rect l="l" t="t" r="r" b="b"/>
              <a:pathLst>
                <a:path w="3567" h="2836" extrusionOk="0">
                  <a:moveTo>
                    <a:pt x="3342" y="815"/>
                  </a:moveTo>
                  <a:cubicBezTo>
                    <a:pt x="3454" y="843"/>
                    <a:pt x="3566" y="871"/>
                    <a:pt x="3482" y="1011"/>
                  </a:cubicBezTo>
                  <a:cubicBezTo>
                    <a:pt x="3454" y="1095"/>
                    <a:pt x="3426" y="1152"/>
                    <a:pt x="3426" y="1208"/>
                  </a:cubicBezTo>
                  <a:cubicBezTo>
                    <a:pt x="3398" y="1348"/>
                    <a:pt x="3342" y="1460"/>
                    <a:pt x="3201" y="1573"/>
                  </a:cubicBezTo>
                  <a:cubicBezTo>
                    <a:pt x="3061" y="1713"/>
                    <a:pt x="3089" y="1910"/>
                    <a:pt x="2977" y="2050"/>
                  </a:cubicBezTo>
                  <a:cubicBezTo>
                    <a:pt x="2949" y="2134"/>
                    <a:pt x="2752" y="1994"/>
                    <a:pt x="2808" y="2190"/>
                  </a:cubicBezTo>
                  <a:cubicBezTo>
                    <a:pt x="2836" y="2190"/>
                    <a:pt x="2864" y="2218"/>
                    <a:pt x="2864" y="2246"/>
                  </a:cubicBezTo>
                  <a:cubicBezTo>
                    <a:pt x="2893" y="2303"/>
                    <a:pt x="2921" y="2359"/>
                    <a:pt x="2949" y="2415"/>
                  </a:cubicBezTo>
                  <a:cubicBezTo>
                    <a:pt x="2949" y="2527"/>
                    <a:pt x="2921" y="2639"/>
                    <a:pt x="3033" y="2724"/>
                  </a:cubicBezTo>
                  <a:cubicBezTo>
                    <a:pt x="2949" y="2836"/>
                    <a:pt x="2836" y="2836"/>
                    <a:pt x="2752" y="2836"/>
                  </a:cubicBezTo>
                  <a:cubicBezTo>
                    <a:pt x="2696" y="2752"/>
                    <a:pt x="2780" y="2724"/>
                    <a:pt x="2780" y="2668"/>
                  </a:cubicBezTo>
                  <a:cubicBezTo>
                    <a:pt x="2808" y="2583"/>
                    <a:pt x="2780" y="2527"/>
                    <a:pt x="2668" y="2555"/>
                  </a:cubicBezTo>
                  <a:cubicBezTo>
                    <a:pt x="2612" y="2555"/>
                    <a:pt x="2528" y="2611"/>
                    <a:pt x="2584" y="2499"/>
                  </a:cubicBezTo>
                  <a:cubicBezTo>
                    <a:pt x="2612" y="2471"/>
                    <a:pt x="2640" y="2443"/>
                    <a:pt x="2612" y="2415"/>
                  </a:cubicBezTo>
                  <a:cubicBezTo>
                    <a:pt x="2584" y="2387"/>
                    <a:pt x="2528" y="2415"/>
                    <a:pt x="2528" y="2443"/>
                  </a:cubicBezTo>
                  <a:cubicBezTo>
                    <a:pt x="2443" y="2527"/>
                    <a:pt x="2415" y="2611"/>
                    <a:pt x="2500" y="2696"/>
                  </a:cubicBezTo>
                  <a:cubicBezTo>
                    <a:pt x="2528" y="2724"/>
                    <a:pt x="2612" y="2724"/>
                    <a:pt x="2556" y="2780"/>
                  </a:cubicBezTo>
                  <a:cubicBezTo>
                    <a:pt x="2528" y="2808"/>
                    <a:pt x="2471" y="2836"/>
                    <a:pt x="2443" y="2808"/>
                  </a:cubicBezTo>
                  <a:cubicBezTo>
                    <a:pt x="2359" y="2752"/>
                    <a:pt x="1882" y="2668"/>
                    <a:pt x="1742" y="2668"/>
                  </a:cubicBezTo>
                  <a:cubicBezTo>
                    <a:pt x="1601" y="2583"/>
                    <a:pt x="1517" y="2443"/>
                    <a:pt x="1545" y="2303"/>
                  </a:cubicBezTo>
                  <a:cubicBezTo>
                    <a:pt x="1573" y="2134"/>
                    <a:pt x="1742" y="2162"/>
                    <a:pt x="1854" y="2162"/>
                  </a:cubicBezTo>
                  <a:cubicBezTo>
                    <a:pt x="2135" y="2106"/>
                    <a:pt x="2191" y="1994"/>
                    <a:pt x="2078" y="1741"/>
                  </a:cubicBezTo>
                  <a:cubicBezTo>
                    <a:pt x="2022" y="1685"/>
                    <a:pt x="1966" y="1657"/>
                    <a:pt x="2022" y="1573"/>
                  </a:cubicBezTo>
                  <a:cubicBezTo>
                    <a:pt x="2022" y="1545"/>
                    <a:pt x="2078" y="1516"/>
                    <a:pt x="2078" y="1516"/>
                  </a:cubicBezTo>
                  <a:cubicBezTo>
                    <a:pt x="1854" y="1741"/>
                    <a:pt x="1629" y="1657"/>
                    <a:pt x="1433" y="1460"/>
                  </a:cubicBezTo>
                  <a:cubicBezTo>
                    <a:pt x="1461" y="1657"/>
                    <a:pt x="1489" y="1881"/>
                    <a:pt x="1152" y="1853"/>
                  </a:cubicBezTo>
                  <a:cubicBezTo>
                    <a:pt x="1124" y="1825"/>
                    <a:pt x="1096" y="1825"/>
                    <a:pt x="1068" y="1797"/>
                  </a:cubicBezTo>
                  <a:cubicBezTo>
                    <a:pt x="1040" y="1769"/>
                    <a:pt x="1068" y="1685"/>
                    <a:pt x="983" y="1713"/>
                  </a:cubicBezTo>
                  <a:cubicBezTo>
                    <a:pt x="899" y="1741"/>
                    <a:pt x="899" y="1797"/>
                    <a:pt x="927" y="1853"/>
                  </a:cubicBezTo>
                  <a:cubicBezTo>
                    <a:pt x="983" y="2022"/>
                    <a:pt x="983" y="2162"/>
                    <a:pt x="731" y="2162"/>
                  </a:cubicBezTo>
                  <a:cubicBezTo>
                    <a:pt x="675" y="2106"/>
                    <a:pt x="731" y="2078"/>
                    <a:pt x="731" y="2050"/>
                  </a:cubicBezTo>
                  <a:cubicBezTo>
                    <a:pt x="815" y="1910"/>
                    <a:pt x="759" y="1853"/>
                    <a:pt x="647" y="1910"/>
                  </a:cubicBezTo>
                  <a:cubicBezTo>
                    <a:pt x="478" y="2022"/>
                    <a:pt x="450" y="1910"/>
                    <a:pt x="478" y="1797"/>
                  </a:cubicBezTo>
                  <a:cubicBezTo>
                    <a:pt x="562" y="1601"/>
                    <a:pt x="478" y="1573"/>
                    <a:pt x="310" y="1573"/>
                  </a:cubicBezTo>
                  <a:cubicBezTo>
                    <a:pt x="1" y="1573"/>
                    <a:pt x="1" y="1573"/>
                    <a:pt x="1" y="1264"/>
                  </a:cubicBezTo>
                  <a:cubicBezTo>
                    <a:pt x="282" y="1573"/>
                    <a:pt x="310" y="1573"/>
                    <a:pt x="562" y="1292"/>
                  </a:cubicBezTo>
                  <a:cubicBezTo>
                    <a:pt x="394" y="1292"/>
                    <a:pt x="254" y="1320"/>
                    <a:pt x="141" y="1180"/>
                  </a:cubicBezTo>
                  <a:cubicBezTo>
                    <a:pt x="169" y="1095"/>
                    <a:pt x="338" y="1095"/>
                    <a:pt x="282" y="1011"/>
                  </a:cubicBezTo>
                  <a:cubicBezTo>
                    <a:pt x="169" y="787"/>
                    <a:pt x="338" y="787"/>
                    <a:pt x="450" y="815"/>
                  </a:cubicBezTo>
                  <a:cubicBezTo>
                    <a:pt x="590" y="871"/>
                    <a:pt x="787" y="758"/>
                    <a:pt x="843" y="871"/>
                  </a:cubicBezTo>
                  <a:cubicBezTo>
                    <a:pt x="983" y="1039"/>
                    <a:pt x="1068" y="871"/>
                    <a:pt x="1152" y="843"/>
                  </a:cubicBezTo>
                  <a:cubicBezTo>
                    <a:pt x="1208" y="815"/>
                    <a:pt x="1292" y="787"/>
                    <a:pt x="1348" y="758"/>
                  </a:cubicBezTo>
                  <a:cubicBezTo>
                    <a:pt x="1405" y="730"/>
                    <a:pt x="1433" y="702"/>
                    <a:pt x="1433" y="646"/>
                  </a:cubicBezTo>
                  <a:cubicBezTo>
                    <a:pt x="1320" y="393"/>
                    <a:pt x="1545" y="225"/>
                    <a:pt x="1545" y="0"/>
                  </a:cubicBezTo>
                  <a:cubicBezTo>
                    <a:pt x="1657" y="29"/>
                    <a:pt x="1685" y="85"/>
                    <a:pt x="1657" y="113"/>
                  </a:cubicBezTo>
                  <a:cubicBezTo>
                    <a:pt x="1601" y="337"/>
                    <a:pt x="1770" y="393"/>
                    <a:pt x="1910" y="422"/>
                  </a:cubicBezTo>
                  <a:cubicBezTo>
                    <a:pt x="2163" y="478"/>
                    <a:pt x="2303" y="590"/>
                    <a:pt x="2303" y="871"/>
                  </a:cubicBezTo>
                  <a:cubicBezTo>
                    <a:pt x="2275" y="983"/>
                    <a:pt x="2303" y="1095"/>
                    <a:pt x="2500" y="1039"/>
                  </a:cubicBezTo>
                  <a:cubicBezTo>
                    <a:pt x="2612" y="1011"/>
                    <a:pt x="2752" y="1208"/>
                    <a:pt x="2752" y="1292"/>
                  </a:cubicBezTo>
                  <a:cubicBezTo>
                    <a:pt x="2780" y="1460"/>
                    <a:pt x="2836" y="1460"/>
                    <a:pt x="2949" y="1432"/>
                  </a:cubicBezTo>
                  <a:cubicBezTo>
                    <a:pt x="3145" y="1376"/>
                    <a:pt x="2977" y="1320"/>
                    <a:pt x="2977" y="1264"/>
                  </a:cubicBezTo>
                  <a:cubicBezTo>
                    <a:pt x="2977" y="1152"/>
                    <a:pt x="2949" y="1039"/>
                    <a:pt x="3145" y="1095"/>
                  </a:cubicBezTo>
                  <a:cubicBezTo>
                    <a:pt x="3173" y="1095"/>
                    <a:pt x="3229" y="871"/>
                    <a:pt x="3342" y="81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" name="Google Shape;2116;p70"/>
            <p:cNvSpPr/>
            <p:nvPr/>
          </p:nvSpPr>
          <p:spPr>
            <a:xfrm>
              <a:off x="5198625" y="775750"/>
              <a:ext cx="70900" cy="71600"/>
            </a:xfrm>
            <a:custGeom>
              <a:avLst/>
              <a:gdLst/>
              <a:ahLst/>
              <a:cxnLst/>
              <a:rect l="l" t="t" r="r" b="b"/>
              <a:pathLst>
                <a:path w="2836" h="2864" extrusionOk="0">
                  <a:moveTo>
                    <a:pt x="365" y="506"/>
                  </a:moveTo>
                  <a:cubicBezTo>
                    <a:pt x="506" y="506"/>
                    <a:pt x="562" y="421"/>
                    <a:pt x="674" y="365"/>
                  </a:cubicBezTo>
                  <a:lnTo>
                    <a:pt x="674" y="365"/>
                  </a:lnTo>
                  <a:cubicBezTo>
                    <a:pt x="674" y="393"/>
                    <a:pt x="702" y="421"/>
                    <a:pt x="730" y="449"/>
                  </a:cubicBezTo>
                  <a:cubicBezTo>
                    <a:pt x="786" y="478"/>
                    <a:pt x="814" y="506"/>
                    <a:pt x="871" y="393"/>
                  </a:cubicBezTo>
                  <a:cubicBezTo>
                    <a:pt x="1011" y="197"/>
                    <a:pt x="1207" y="56"/>
                    <a:pt x="1460" y="0"/>
                  </a:cubicBezTo>
                  <a:cubicBezTo>
                    <a:pt x="1516" y="169"/>
                    <a:pt x="1432" y="197"/>
                    <a:pt x="1292" y="197"/>
                  </a:cubicBezTo>
                  <a:cubicBezTo>
                    <a:pt x="1404" y="225"/>
                    <a:pt x="1516" y="197"/>
                    <a:pt x="1544" y="337"/>
                  </a:cubicBezTo>
                  <a:cubicBezTo>
                    <a:pt x="1544" y="393"/>
                    <a:pt x="1516" y="421"/>
                    <a:pt x="1488" y="449"/>
                  </a:cubicBezTo>
                  <a:cubicBezTo>
                    <a:pt x="1320" y="449"/>
                    <a:pt x="1151" y="506"/>
                    <a:pt x="983" y="618"/>
                  </a:cubicBezTo>
                  <a:cubicBezTo>
                    <a:pt x="1123" y="899"/>
                    <a:pt x="1011" y="1095"/>
                    <a:pt x="618" y="1151"/>
                  </a:cubicBezTo>
                  <a:cubicBezTo>
                    <a:pt x="814" y="1179"/>
                    <a:pt x="842" y="1544"/>
                    <a:pt x="1123" y="1348"/>
                  </a:cubicBezTo>
                  <a:cubicBezTo>
                    <a:pt x="1264" y="1460"/>
                    <a:pt x="1460" y="1516"/>
                    <a:pt x="1544" y="1713"/>
                  </a:cubicBezTo>
                  <a:cubicBezTo>
                    <a:pt x="1572" y="1741"/>
                    <a:pt x="1572" y="1797"/>
                    <a:pt x="1657" y="1797"/>
                  </a:cubicBezTo>
                  <a:cubicBezTo>
                    <a:pt x="1741" y="1713"/>
                    <a:pt x="1657" y="1601"/>
                    <a:pt x="1741" y="1488"/>
                  </a:cubicBezTo>
                  <a:cubicBezTo>
                    <a:pt x="1825" y="1516"/>
                    <a:pt x="1937" y="1544"/>
                    <a:pt x="2050" y="1572"/>
                  </a:cubicBezTo>
                  <a:cubicBezTo>
                    <a:pt x="2162" y="1629"/>
                    <a:pt x="2274" y="1629"/>
                    <a:pt x="2358" y="1516"/>
                  </a:cubicBezTo>
                  <a:cubicBezTo>
                    <a:pt x="2443" y="1404"/>
                    <a:pt x="2555" y="1432"/>
                    <a:pt x="2639" y="1432"/>
                  </a:cubicBezTo>
                  <a:cubicBezTo>
                    <a:pt x="2695" y="1404"/>
                    <a:pt x="2780" y="1348"/>
                    <a:pt x="2808" y="1460"/>
                  </a:cubicBezTo>
                  <a:cubicBezTo>
                    <a:pt x="2836" y="1516"/>
                    <a:pt x="2808" y="1601"/>
                    <a:pt x="2752" y="1601"/>
                  </a:cubicBezTo>
                  <a:cubicBezTo>
                    <a:pt x="2555" y="1629"/>
                    <a:pt x="2667" y="1825"/>
                    <a:pt x="2611" y="1853"/>
                  </a:cubicBezTo>
                  <a:cubicBezTo>
                    <a:pt x="2443" y="1881"/>
                    <a:pt x="2443" y="2078"/>
                    <a:pt x="2302" y="2134"/>
                  </a:cubicBezTo>
                  <a:cubicBezTo>
                    <a:pt x="2218" y="2190"/>
                    <a:pt x="2190" y="2359"/>
                    <a:pt x="2022" y="2359"/>
                  </a:cubicBezTo>
                  <a:cubicBezTo>
                    <a:pt x="1937" y="2359"/>
                    <a:pt x="1881" y="2583"/>
                    <a:pt x="1825" y="2724"/>
                  </a:cubicBezTo>
                  <a:lnTo>
                    <a:pt x="1825" y="2724"/>
                  </a:lnTo>
                  <a:cubicBezTo>
                    <a:pt x="1741" y="2808"/>
                    <a:pt x="1657" y="2864"/>
                    <a:pt x="1600" y="2724"/>
                  </a:cubicBezTo>
                  <a:cubicBezTo>
                    <a:pt x="1516" y="2555"/>
                    <a:pt x="1376" y="2471"/>
                    <a:pt x="1292" y="2330"/>
                  </a:cubicBezTo>
                  <a:cubicBezTo>
                    <a:pt x="1179" y="2190"/>
                    <a:pt x="1039" y="2050"/>
                    <a:pt x="1207" y="1825"/>
                  </a:cubicBezTo>
                  <a:cubicBezTo>
                    <a:pt x="1264" y="1769"/>
                    <a:pt x="1123" y="1713"/>
                    <a:pt x="1151" y="1629"/>
                  </a:cubicBezTo>
                  <a:cubicBezTo>
                    <a:pt x="1179" y="1572"/>
                    <a:pt x="1123" y="1544"/>
                    <a:pt x="1067" y="1544"/>
                  </a:cubicBezTo>
                  <a:cubicBezTo>
                    <a:pt x="1039" y="1544"/>
                    <a:pt x="1011" y="1572"/>
                    <a:pt x="1011" y="1629"/>
                  </a:cubicBezTo>
                  <a:cubicBezTo>
                    <a:pt x="1039" y="1685"/>
                    <a:pt x="1067" y="1797"/>
                    <a:pt x="955" y="1825"/>
                  </a:cubicBezTo>
                  <a:cubicBezTo>
                    <a:pt x="814" y="1853"/>
                    <a:pt x="702" y="1994"/>
                    <a:pt x="562" y="2050"/>
                  </a:cubicBezTo>
                  <a:cubicBezTo>
                    <a:pt x="506" y="2050"/>
                    <a:pt x="449" y="2050"/>
                    <a:pt x="449" y="1994"/>
                  </a:cubicBezTo>
                  <a:cubicBezTo>
                    <a:pt x="449" y="1741"/>
                    <a:pt x="337" y="1853"/>
                    <a:pt x="281" y="1937"/>
                  </a:cubicBezTo>
                  <a:cubicBezTo>
                    <a:pt x="225" y="1994"/>
                    <a:pt x="197" y="2050"/>
                    <a:pt x="197" y="2134"/>
                  </a:cubicBezTo>
                  <a:cubicBezTo>
                    <a:pt x="225" y="2302"/>
                    <a:pt x="113" y="2218"/>
                    <a:pt x="28" y="2218"/>
                  </a:cubicBezTo>
                  <a:cubicBezTo>
                    <a:pt x="28" y="2190"/>
                    <a:pt x="56" y="2162"/>
                    <a:pt x="56" y="2134"/>
                  </a:cubicBezTo>
                  <a:cubicBezTo>
                    <a:pt x="84" y="1797"/>
                    <a:pt x="84" y="1797"/>
                    <a:pt x="421" y="1629"/>
                  </a:cubicBezTo>
                  <a:cubicBezTo>
                    <a:pt x="309" y="1488"/>
                    <a:pt x="0" y="1572"/>
                    <a:pt x="28" y="1320"/>
                  </a:cubicBezTo>
                  <a:cubicBezTo>
                    <a:pt x="141" y="1264"/>
                    <a:pt x="281" y="1179"/>
                    <a:pt x="337" y="1011"/>
                  </a:cubicBezTo>
                  <a:cubicBezTo>
                    <a:pt x="421" y="843"/>
                    <a:pt x="393" y="674"/>
                    <a:pt x="365" y="50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7" name="Google Shape;2117;p70"/>
            <p:cNvSpPr/>
            <p:nvPr/>
          </p:nvSpPr>
          <p:spPr>
            <a:xfrm>
              <a:off x="5230200" y="752575"/>
              <a:ext cx="33025" cy="38625"/>
            </a:xfrm>
            <a:custGeom>
              <a:avLst/>
              <a:gdLst/>
              <a:ahLst/>
              <a:cxnLst/>
              <a:rect l="l" t="t" r="r" b="b"/>
              <a:pathLst>
                <a:path w="1321" h="1545" extrusionOk="0">
                  <a:moveTo>
                    <a:pt x="225" y="1376"/>
                  </a:moveTo>
                  <a:cubicBezTo>
                    <a:pt x="253" y="1180"/>
                    <a:pt x="141" y="1180"/>
                    <a:pt x="1" y="1180"/>
                  </a:cubicBezTo>
                  <a:cubicBezTo>
                    <a:pt x="57" y="1068"/>
                    <a:pt x="197" y="1068"/>
                    <a:pt x="197" y="927"/>
                  </a:cubicBezTo>
                  <a:cubicBezTo>
                    <a:pt x="197" y="927"/>
                    <a:pt x="197" y="899"/>
                    <a:pt x="197" y="871"/>
                  </a:cubicBezTo>
                  <a:cubicBezTo>
                    <a:pt x="253" y="843"/>
                    <a:pt x="337" y="815"/>
                    <a:pt x="281" y="731"/>
                  </a:cubicBezTo>
                  <a:cubicBezTo>
                    <a:pt x="253" y="675"/>
                    <a:pt x="197" y="647"/>
                    <a:pt x="141" y="590"/>
                  </a:cubicBezTo>
                  <a:cubicBezTo>
                    <a:pt x="337" y="506"/>
                    <a:pt x="394" y="366"/>
                    <a:pt x="366" y="197"/>
                  </a:cubicBezTo>
                  <a:cubicBezTo>
                    <a:pt x="366" y="113"/>
                    <a:pt x="281" y="29"/>
                    <a:pt x="422" y="29"/>
                  </a:cubicBezTo>
                  <a:cubicBezTo>
                    <a:pt x="562" y="1"/>
                    <a:pt x="506" y="85"/>
                    <a:pt x="506" y="169"/>
                  </a:cubicBezTo>
                  <a:cubicBezTo>
                    <a:pt x="478" y="225"/>
                    <a:pt x="534" y="253"/>
                    <a:pt x="590" y="225"/>
                  </a:cubicBezTo>
                  <a:cubicBezTo>
                    <a:pt x="618" y="197"/>
                    <a:pt x="674" y="141"/>
                    <a:pt x="702" y="169"/>
                  </a:cubicBezTo>
                  <a:cubicBezTo>
                    <a:pt x="787" y="562"/>
                    <a:pt x="899" y="225"/>
                    <a:pt x="983" y="197"/>
                  </a:cubicBezTo>
                  <a:cubicBezTo>
                    <a:pt x="1067" y="169"/>
                    <a:pt x="1152" y="197"/>
                    <a:pt x="1264" y="169"/>
                  </a:cubicBezTo>
                  <a:cubicBezTo>
                    <a:pt x="1208" y="282"/>
                    <a:pt x="1095" y="282"/>
                    <a:pt x="1039" y="338"/>
                  </a:cubicBezTo>
                  <a:cubicBezTo>
                    <a:pt x="1039" y="450"/>
                    <a:pt x="1124" y="422"/>
                    <a:pt x="1152" y="422"/>
                  </a:cubicBezTo>
                  <a:cubicBezTo>
                    <a:pt x="1264" y="422"/>
                    <a:pt x="1320" y="562"/>
                    <a:pt x="1264" y="590"/>
                  </a:cubicBezTo>
                  <a:cubicBezTo>
                    <a:pt x="1095" y="703"/>
                    <a:pt x="1180" y="843"/>
                    <a:pt x="1236" y="955"/>
                  </a:cubicBezTo>
                  <a:cubicBezTo>
                    <a:pt x="1011" y="927"/>
                    <a:pt x="815" y="1011"/>
                    <a:pt x="618" y="983"/>
                  </a:cubicBezTo>
                  <a:cubicBezTo>
                    <a:pt x="534" y="1180"/>
                    <a:pt x="731" y="1264"/>
                    <a:pt x="731" y="1405"/>
                  </a:cubicBezTo>
                  <a:lnTo>
                    <a:pt x="731" y="1405"/>
                  </a:lnTo>
                  <a:cubicBezTo>
                    <a:pt x="674" y="1461"/>
                    <a:pt x="646" y="1489"/>
                    <a:pt x="590" y="1545"/>
                  </a:cubicBezTo>
                  <a:cubicBezTo>
                    <a:pt x="562" y="1517"/>
                    <a:pt x="534" y="1517"/>
                    <a:pt x="506" y="1517"/>
                  </a:cubicBezTo>
                  <a:cubicBezTo>
                    <a:pt x="422" y="1489"/>
                    <a:pt x="337" y="1405"/>
                    <a:pt x="225" y="137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8" name="Google Shape;2118;p70"/>
            <p:cNvSpPr/>
            <p:nvPr/>
          </p:nvSpPr>
          <p:spPr>
            <a:xfrm>
              <a:off x="5186675" y="714675"/>
              <a:ext cx="21100" cy="30200"/>
            </a:xfrm>
            <a:custGeom>
              <a:avLst/>
              <a:gdLst/>
              <a:ahLst/>
              <a:cxnLst/>
              <a:rect l="l" t="t" r="r" b="b"/>
              <a:pathLst>
                <a:path w="844" h="1208" extrusionOk="0">
                  <a:moveTo>
                    <a:pt x="703" y="422"/>
                  </a:moveTo>
                  <a:cubicBezTo>
                    <a:pt x="675" y="506"/>
                    <a:pt x="534" y="478"/>
                    <a:pt x="506" y="618"/>
                  </a:cubicBezTo>
                  <a:cubicBezTo>
                    <a:pt x="703" y="562"/>
                    <a:pt x="675" y="815"/>
                    <a:pt x="815" y="871"/>
                  </a:cubicBezTo>
                  <a:cubicBezTo>
                    <a:pt x="843" y="871"/>
                    <a:pt x="843" y="927"/>
                    <a:pt x="815" y="927"/>
                  </a:cubicBezTo>
                  <a:cubicBezTo>
                    <a:pt x="815" y="955"/>
                    <a:pt x="787" y="983"/>
                    <a:pt x="759" y="983"/>
                  </a:cubicBezTo>
                  <a:cubicBezTo>
                    <a:pt x="647" y="731"/>
                    <a:pt x="534" y="1208"/>
                    <a:pt x="422" y="983"/>
                  </a:cubicBezTo>
                  <a:cubicBezTo>
                    <a:pt x="338" y="787"/>
                    <a:pt x="282" y="590"/>
                    <a:pt x="85" y="450"/>
                  </a:cubicBezTo>
                  <a:cubicBezTo>
                    <a:pt x="1" y="394"/>
                    <a:pt x="57" y="169"/>
                    <a:pt x="169" y="85"/>
                  </a:cubicBezTo>
                  <a:cubicBezTo>
                    <a:pt x="282" y="1"/>
                    <a:pt x="366" y="85"/>
                    <a:pt x="422" y="169"/>
                  </a:cubicBezTo>
                  <a:cubicBezTo>
                    <a:pt x="478" y="197"/>
                    <a:pt x="506" y="282"/>
                    <a:pt x="562" y="310"/>
                  </a:cubicBezTo>
                  <a:cubicBezTo>
                    <a:pt x="619" y="338"/>
                    <a:pt x="675" y="338"/>
                    <a:pt x="703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9" name="Google Shape;2119;p70"/>
            <p:cNvSpPr/>
            <p:nvPr/>
          </p:nvSpPr>
          <p:spPr>
            <a:xfrm>
              <a:off x="5122125" y="676075"/>
              <a:ext cx="14050" cy="18975"/>
            </a:xfrm>
            <a:custGeom>
              <a:avLst/>
              <a:gdLst/>
              <a:ahLst/>
              <a:cxnLst/>
              <a:rect l="l" t="t" r="r" b="b"/>
              <a:pathLst>
                <a:path w="562" h="759" extrusionOk="0">
                  <a:moveTo>
                    <a:pt x="505" y="394"/>
                  </a:moveTo>
                  <a:cubicBezTo>
                    <a:pt x="505" y="422"/>
                    <a:pt x="505" y="450"/>
                    <a:pt x="505" y="478"/>
                  </a:cubicBezTo>
                  <a:cubicBezTo>
                    <a:pt x="393" y="534"/>
                    <a:pt x="309" y="506"/>
                    <a:pt x="197" y="478"/>
                  </a:cubicBezTo>
                  <a:cubicBezTo>
                    <a:pt x="140" y="562"/>
                    <a:pt x="197" y="674"/>
                    <a:pt x="140" y="759"/>
                  </a:cubicBezTo>
                  <a:cubicBezTo>
                    <a:pt x="0" y="422"/>
                    <a:pt x="0" y="338"/>
                    <a:pt x="84" y="1"/>
                  </a:cubicBezTo>
                  <a:cubicBezTo>
                    <a:pt x="140" y="225"/>
                    <a:pt x="281" y="281"/>
                    <a:pt x="449" y="253"/>
                  </a:cubicBezTo>
                  <a:cubicBezTo>
                    <a:pt x="562" y="253"/>
                    <a:pt x="477" y="366"/>
                    <a:pt x="505" y="39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0" name="Google Shape;2120;p70"/>
            <p:cNvSpPr/>
            <p:nvPr/>
          </p:nvSpPr>
          <p:spPr>
            <a:xfrm>
              <a:off x="5129825" y="744850"/>
              <a:ext cx="14075" cy="11975"/>
            </a:xfrm>
            <a:custGeom>
              <a:avLst/>
              <a:gdLst/>
              <a:ahLst/>
              <a:cxnLst/>
              <a:rect l="l" t="t" r="r" b="b"/>
              <a:pathLst>
                <a:path w="563" h="479" extrusionOk="0">
                  <a:moveTo>
                    <a:pt x="562" y="282"/>
                  </a:moveTo>
                  <a:cubicBezTo>
                    <a:pt x="506" y="282"/>
                    <a:pt x="478" y="282"/>
                    <a:pt x="422" y="282"/>
                  </a:cubicBezTo>
                  <a:cubicBezTo>
                    <a:pt x="310" y="282"/>
                    <a:pt x="394" y="422"/>
                    <a:pt x="310" y="450"/>
                  </a:cubicBezTo>
                  <a:cubicBezTo>
                    <a:pt x="225" y="478"/>
                    <a:pt x="113" y="478"/>
                    <a:pt x="29" y="422"/>
                  </a:cubicBezTo>
                  <a:cubicBezTo>
                    <a:pt x="1" y="394"/>
                    <a:pt x="1" y="394"/>
                    <a:pt x="1" y="366"/>
                  </a:cubicBezTo>
                  <a:cubicBezTo>
                    <a:pt x="57" y="85"/>
                    <a:pt x="254" y="1"/>
                    <a:pt x="506" y="1"/>
                  </a:cubicBezTo>
                  <a:cubicBezTo>
                    <a:pt x="478" y="85"/>
                    <a:pt x="506" y="198"/>
                    <a:pt x="562" y="2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1" name="Google Shape;2121;p70"/>
            <p:cNvSpPr/>
            <p:nvPr/>
          </p:nvSpPr>
          <p:spPr>
            <a:xfrm>
              <a:off x="5233000" y="770825"/>
              <a:ext cx="9150" cy="5650"/>
            </a:xfrm>
            <a:custGeom>
              <a:avLst/>
              <a:gdLst/>
              <a:ahLst/>
              <a:cxnLst/>
              <a:rect l="l" t="t" r="r" b="b"/>
              <a:pathLst>
                <a:path w="366" h="226" extrusionOk="0">
                  <a:moveTo>
                    <a:pt x="169" y="1"/>
                  </a:moveTo>
                  <a:cubicBezTo>
                    <a:pt x="197" y="29"/>
                    <a:pt x="225" y="29"/>
                    <a:pt x="225" y="29"/>
                  </a:cubicBezTo>
                  <a:cubicBezTo>
                    <a:pt x="282" y="85"/>
                    <a:pt x="366" y="29"/>
                    <a:pt x="338" y="113"/>
                  </a:cubicBezTo>
                  <a:cubicBezTo>
                    <a:pt x="338" y="169"/>
                    <a:pt x="282" y="225"/>
                    <a:pt x="225" y="197"/>
                  </a:cubicBezTo>
                  <a:cubicBezTo>
                    <a:pt x="169" y="197"/>
                    <a:pt x="141" y="169"/>
                    <a:pt x="85" y="141"/>
                  </a:cubicBezTo>
                  <a:cubicBezTo>
                    <a:pt x="1" y="29"/>
                    <a:pt x="85" y="1"/>
                    <a:pt x="1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2" name="Google Shape;2122;p70"/>
            <p:cNvSpPr/>
            <p:nvPr/>
          </p:nvSpPr>
          <p:spPr>
            <a:xfrm>
              <a:off x="5190900" y="739950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41" y="85"/>
                  </a:moveTo>
                  <a:cubicBezTo>
                    <a:pt x="113" y="141"/>
                    <a:pt x="85" y="141"/>
                    <a:pt x="28" y="113"/>
                  </a:cubicBezTo>
                  <a:cubicBezTo>
                    <a:pt x="0" y="113"/>
                    <a:pt x="0" y="85"/>
                    <a:pt x="28" y="57"/>
                  </a:cubicBezTo>
                  <a:cubicBezTo>
                    <a:pt x="57" y="29"/>
                    <a:pt x="85" y="0"/>
                    <a:pt x="113" y="29"/>
                  </a:cubicBezTo>
                  <a:cubicBezTo>
                    <a:pt x="141" y="57"/>
                    <a:pt x="141" y="85"/>
                    <a:pt x="141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3" name="Google Shape;2123;p70"/>
            <p:cNvSpPr/>
            <p:nvPr/>
          </p:nvSpPr>
          <p:spPr>
            <a:xfrm>
              <a:off x="5262500" y="699950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8" y="56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0" y="28"/>
                    <a:pt x="0" y="28"/>
                  </a:cubicBezTo>
                  <a:cubicBezTo>
                    <a:pt x="0" y="28"/>
                    <a:pt x="0" y="0"/>
                    <a:pt x="28" y="28"/>
                  </a:cubicBezTo>
                  <a:cubicBezTo>
                    <a:pt x="28" y="28"/>
                    <a:pt x="28" y="28"/>
                    <a:pt x="28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4" name="Google Shape;2124;p70"/>
            <p:cNvSpPr/>
            <p:nvPr/>
          </p:nvSpPr>
          <p:spPr>
            <a:xfrm>
              <a:off x="5204225" y="7518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29"/>
                  </a:moveTo>
                  <a:lnTo>
                    <a:pt x="1" y="29"/>
                  </a:lnTo>
                  <a:lnTo>
                    <a:pt x="2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5" name="Google Shape;2125;p70"/>
            <p:cNvSpPr/>
            <p:nvPr/>
          </p:nvSpPr>
          <p:spPr>
            <a:xfrm>
              <a:off x="5215475" y="78487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56" y="84"/>
                  </a:moveTo>
                  <a:cubicBezTo>
                    <a:pt x="28" y="56"/>
                    <a:pt x="0" y="28"/>
                    <a:pt x="0" y="0"/>
                  </a:cubicBezTo>
                  <a:cubicBezTo>
                    <a:pt x="0" y="28"/>
                    <a:pt x="28" y="56"/>
                    <a:pt x="56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6" name="Google Shape;2126;p70"/>
            <p:cNvSpPr/>
            <p:nvPr/>
          </p:nvSpPr>
          <p:spPr>
            <a:xfrm>
              <a:off x="4933300" y="675375"/>
              <a:ext cx="200775" cy="134775"/>
            </a:xfrm>
            <a:custGeom>
              <a:avLst/>
              <a:gdLst/>
              <a:ahLst/>
              <a:cxnLst/>
              <a:rect l="l" t="t" r="r" b="b"/>
              <a:pathLst>
                <a:path w="8031" h="5391" extrusionOk="0">
                  <a:moveTo>
                    <a:pt x="7525" y="4745"/>
                  </a:moveTo>
                  <a:cubicBezTo>
                    <a:pt x="7357" y="4829"/>
                    <a:pt x="7188" y="4773"/>
                    <a:pt x="7020" y="4829"/>
                  </a:cubicBezTo>
                  <a:cubicBezTo>
                    <a:pt x="6907" y="4886"/>
                    <a:pt x="6823" y="4801"/>
                    <a:pt x="6767" y="4717"/>
                  </a:cubicBezTo>
                  <a:cubicBezTo>
                    <a:pt x="6599" y="4493"/>
                    <a:pt x="6121" y="4352"/>
                    <a:pt x="5897" y="4408"/>
                  </a:cubicBezTo>
                  <a:cubicBezTo>
                    <a:pt x="5784" y="4436"/>
                    <a:pt x="5728" y="4493"/>
                    <a:pt x="5756" y="4605"/>
                  </a:cubicBezTo>
                  <a:cubicBezTo>
                    <a:pt x="5784" y="4661"/>
                    <a:pt x="5756" y="4717"/>
                    <a:pt x="5784" y="4773"/>
                  </a:cubicBezTo>
                  <a:cubicBezTo>
                    <a:pt x="5812" y="4998"/>
                    <a:pt x="5784" y="5194"/>
                    <a:pt x="5644" y="5391"/>
                  </a:cubicBezTo>
                  <a:cubicBezTo>
                    <a:pt x="5504" y="5391"/>
                    <a:pt x="5363" y="5279"/>
                    <a:pt x="5251" y="5222"/>
                  </a:cubicBezTo>
                  <a:cubicBezTo>
                    <a:pt x="5223" y="5194"/>
                    <a:pt x="5195" y="5166"/>
                    <a:pt x="5167" y="5138"/>
                  </a:cubicBezTo>
                  <a:cubicBezTo>
                    <a:pt x="5195" y="5082"/>
                    <a:pt x="5223" y="4998"/>
                    <a:pt x="5251" y="4914"/>
                  </a:cubicBezTo>
                  <a:cubicBezTo>
                    <a:pt x="5026" y="4942"/>
                    <a:pt x="4942" y="4745"/>
                    <a:pt x="4746" y="4689"/>
                  </a:cubicBezTo>
                  <a:cubicBezTo>
                    <a:pt x="4718" y="4689"/>
                    <a:pt x="4661" y="4633"/>
                    <a:pt x="4661" y="4605"/>
                  </a:cubicBezTo>
                  <a:cubicBezTo>
                    <a:pt x="4718" y="4408"/>
                    <a:pt x="4521" y="4380"/>
                    <a:pt x="4465" y="4268"/>
                  </a:cubicBezTo>
                  <a:cubicBezTo>
                    <a:pt x="4381" y="4156"/>
                    <a:pt x="4324" y="4128"/>
                    <a:pt x="4212" y="4156"/>
                  </a:cubicBezTo>
                  <a:cubicBezTo>
                    <a:pt x="4016" y="4156"/>
                    <a:pt x="3960" y="4071"/>
                    <a:pt x="4072" y="3819"/>
                  </a:cubicBezTo>
                  <a:cubicBezTo>
                    <a:pt x="3903" y="3931"/>
                    <a:pt x="3763" y="3959"/>
                    <a:pt x="3651" y="3959"/>
                  </a:cubicBezTo>
                  <a:cubicBezTo>
                    <a:pt x="3538" y="3959"/>
                    <a:pt x="3454" y="4043"/>
                    <a:pt x="3342" y="4071"/>
                  </a:cubicBezTo>
                  <a:cubicBezTo>
                    <a:pt x="3286" y="3987"/>
                    <a:pt x="3314" y="3931"/>
                    <a:pt x="3370" y="3875"/>
                  </a:cubicBezTo>
                  <a:cubicBezTo>
                    <a:pt x="3566" y="3735"/>
                    <a:pt x="3651" y="3482"/>
                    <a:pt x="3931" y="3454"/>
                  </a:cubicBezTo>
                  <a:cubicBezTo>
                    <a:pt x="4016" y="3454"/>
                    <a:pt x="4016" y="3089"/>
                    <a:pt x="3931" y="3061"/>
                  </a:cubicBezTo>
                  <a:cubicBezTo>
                    <a:pt x="3875" y="3005"/>
                    <a:pt x="3819" y="3061"/>
                    <a:pt x="3819" y="3117"/>
                  </a:cubicBezTo>
                  <a:cubicBezTo>
                    <a:pt x="3819" y="3201"/>
                    <a:pt x="3763" y="3285"/>
                    <a:pt x="3707" y="3370"/>
                  </a:cubicBezTo>
                  <a:cubicBezTo>
                    <a:pt x="3651" y="3426"/>
                    <a:pt x="3510" y="3257"/>
                    <a:pt x="3482" y="3454"/>
                  </a:cubicBezTo>
                  <a:cubicBezTo>
                    <a:pt x="3454" y="3566"/>
                    <a:pt x="3342" y="3622"/>
                    <a:pt x="3342" y="3763"/>
                  </a:cubicBezTo>
                  <a:cubicBezTo>
                    <a:pt x="3342" y="3763"/>
                    <a:pt x="3314" y="3791"/>
                    <a:pt x="3286" y="3791"/>
                  </a:cubicBezTo>
                  <a:cubicBezTo>
                    <a:pt x="3061" y="3763"/>
                    <a:pt x="2837" y="3903"/>
                    <a:pt x="2640" y="3819"/>
                  </a:cubicBezTo>
                  <a:cubicBezTo>
                    <a:pt x="2472" y="3735"/>
                    <a:pt x="2387" y="3763"/>
                    <a:pt x="2275" y="3847"/>
                  </a:cubicBezTo>
                  <a:cubicBezTo>
                    <a:pt x="2163" y="3931"/>
                    <a:pt x="2050" y="3903"/>
                    <a:pt x="2050" y="3791"/>
                  </a:cubicBezTo>
                  <a:cubicBezTo>
                    <a:pt x="2050" y="3566"/>
                    <a:pt x="1910" y="3482"/>
                    <a:pt x="1770" y="3398"/>
                  </a:cubicBezTo>
                  <a:cubicBezTo>
                    <a:pt x="1770" y="3285"/>
                    <a:pt x="1882" y="3285"/>
                    <a:pt x="1910" y="3145"/>
                  </a:cubicBezTo>
                  <a:cubicBezTo>
                    <a:pt x="1601" y="3229"/>
                    <a:pt x="1377" y="3426"/>
                    <a:pt x="1180" y="3594"/>
                  </a:cubicBezTo>
                  <a:cubicBezTo>
                    <a:pt x="1012" y="3791"/>
                    <a:pt x="731" y="3903"/>
                    <a:pt x="619" y="4212"/>
                  </a:cubicBezTo>
                  <a:cubicBezTo>
                    <a:pt x="759" y="4268"/>
                    <a:pt x="899" y="4324"/>
                    <a:pt x="843" y="4493"/>
                  </a:cubicBezTo>
                  <a:cubicBezTo>
                    <a:pt x="843" y="4577"/>
                    <a:pt x="619" y="4661"/>
                    <a:pt x="478" y="4661"/>
                  </a:cubicBezTo>
                  <a:cubicBezTo>
                    <a:pt x="310" y="4605"/>
                    <a:pt x="394" y="4464"/>
                    <a:pt x="366" y="4380"/>
                  </a:cubicBezTo>
                  <a:lnTo>
                    <a:pt x="394" y="4380"/>
                  </a:lnTo>
                  <a:lnTo>
                    <a:pt x="394" y="4352"/>
                  </a:lnTo>
                  <a:lnTo>
                    <a:pt x="366" y="4380"/>
                  </a:lnTo>
                  <a:cubicBezTo>
                    <a:pt x="254" y="4464"/>
                    <a:pt x="310" y="4633"/>
                    <a:pt x="254" y="4745"/>
                  </a:cubicBezTo>
                  <a:cubicBezTo>
                    <a:pt x="226" y="4801"/>
                    <a:pt x="198" y="4829"/>
                    <a:pt x="141" y="4829"/>
                  </a:cubicBezTo>
                  <a:cubicBezTo>
                    <a:pt x="57" y="4801"/>
                    <a:pt x="29" y="4745"/>
                    <a:pt x="29" y="4661"/>
                  </a:cubicBezTo>
                  <a:cubicBezTo>
                    <a:pt x="57" y="4577"/>
                    <a:pt x="57" y="4521"/>
                    <a:pt x="29" y="4436"/>
                  </a:cubicBezTo>
                  <a:cubicBezTo>
                    <a:pt x="29" y="4380"/>
                    <a:pt x="57" y="4296"/>
                    <a:pt x="85" y="4268"/>
                  </a:cubicBezTo>
                  <a:cubicBezTo>
                    <a:pt x="226" y="4128"/>
                    <a:pt x="338" y="4015"/>
                    <a:pt x="141" y="3847"/>
                  </a:cubicBezTo>
                  <a:cubicBezTo>
                    <a:pt x="113" y="3819"/>
                    <a:pt x="141" y="3875"/>
                    <a:pt x="113" y="3847"/>
                  </a:cubicBezTo>
                  <a:cubicBezTo>
                    <a:pt x="57" y="3763"/>
                    <a:pt x="57" y="3678"/>
                    <a:pt x="113" y="3650"/>
                  </a:cubicBezTo>
                  <a:cubicBezTo>
                    <a:pt x="450" y="3622"/>
                    <a:pt x="1" y="2977"/>
                    <a:pt x="562" y="3117"/>
                  </a:cubicBezTo>
                  <a:cubicBezTo>
                    <a:pt x="647" y="3145"/>
                    <a:pt x="703" y="3089"/>
                    <a:pt x="787" y="3061"/>
                  </a:cubicBezTo>
                  <a:cubicBezTo>
                    <a:pt x="1040" y="2892"/>
                    <a:pt x="1236" y="2948"/>
                    <a:pt x="1433" y="3145"/>
                  </a:cubicBezTo>
                  <a:cubicBezTo>
                    <a:pt x="1517" y="3033"/>
                    <a:pt x="1405" y="2920"/>
                    <a:pt x="1377" y="2808"/>
                  </a:cubicBezTo>
                  <a:cubicBezTo>
                    <a:pt x="1377" y="2640"/>
                    <a:pt x="1461" y="2527"/>
                    <a:pt x="1601" y="2471"/>
                  </a:cubicBezTo>
                  <a:cubicBezTo>
                    <a:pt x="1657" y="2443"/>
                    <a:pt x="1714" y="2415"/>
                    <a:pt x="1685" y="2331"/>
                  </a:cubicBezTo>
                  <a:cubicBezTo>
                    <a:pt x="1657" y="2275"/>
                    <a:pt x="1601" y="2275"/>
                    <a:pt x="1545" y="2303"/>
                  </a:cubicBezTo>
                  <a:cubicBezTo>
                    <a:pt x="1461" y="2331"/>
                    <a:pt x="1377" y="2415"/>
                    <a:pt x="1292" y="2443"/>
                  </a:cubicBezTo>
                  <a:cubicBezTo>
                    <a:pt x="1208" y="2471"/>
                    <a:pt x="1124" y="2527"/>
                    <a:pt x="1040" y="2443"/>
                  </a:cubicBezTo>
                  <a:cubicBezTo>
                    <a:pt x="956" y="2387"/>
                    <a:pt x="1012" y="2303"/>
                    <a:pt x="1040" y="2218"/>
                  </a:cubicBezTo>
                  <a:cubicBezTo>
                    <a:pt x="1124" y="2022"/>
                    <a:pt x="1012" y="1713"/>
                    <a:pt x="1461" y="1713"/>
                  </a:cubicBezTo>
                  <a:cubicBezTo>
                    <a:pt x="1180" y="1545"/>
                    <a:pt x="1180" y="1320"/>
                    <a:pt x="1349" y="1180"/>
                  </a:cubicBezTo>
                  <a:cubicBezTo>
                    <a:pt x="1517" y="1011"/>
                    <a:pt x="1433" y="927"/>
                    <a:pt x="1349" y="787"/>
                  </a:cubicBezTo>
                  <a:cubicBezTo>
                    <a:pt x="1292" y="702"/>
                    <a:pt x="1236" y="590"/>
                    <a:pt x="1321" y="506"/>
                  </a:cubicBezTo>
                  <a:cubicBezTo>
                    <a:pt x="1433" y="394"/>
                    <a:pt x="1517" y="478"/>
                    <a:pt x="1601" y="590"/>
                  </a:cubicBezTo>
                  <a:cubicBezTo>
                    <a:pt x="1657" y="646"/>
                    <a:pt x="1714" y="674"/>
                    <a:pt x="1798" y="646"/>
                  </a:cubicBezTo>
                  <a:cubicBezTo>
                    <a:pt x="1994" y="590"/>
                    <a:pt x="1994" y="759"/>
                    <a:pt x="2050" y="871"/>
                  </a:cubicBezTo>
                  <a:cubicBezTo>
                    <a:pt x="2079" y="871"/>
                    <a:pt x="2050" y="871"/>
                    <a:pt x="2050" y="871"/>
                  </a:cubicBezTo>
                  <a:cubicBezTo>
                    <a:pt x="2022" y="787"/>
                    <a:pt x="2079" y="731"/>
                    <a:pt x="2050" y="702"/>
                  </a:cubicBezTo>
                  <a:cubicBezTo>
                    <a:pt x="1854" y="394"/>
                    <a:pt x="1966" y="253"/>
                    <a:pt x="2275" y="113"/>
                  </a:cubicBezTo>
                  <a:cubicBezTo>
                    <a:pt x="2584" y="1"/>
                    <a:pt x="2780" y="57"/>
                    <a:pt x="2780" y="422"/>
                  </a:cubicBezTo>
                  <a:cubicBezTo>
                    <a:pt x="2808" y="702"/>
                    <a:pt x="2808" y="955"/>
                    <a:pt x="3117" y="1095"/>
                  </a:cubicBezTo>
                  <a:cubicBezTo>
                    <a:pt x="3202" y="1124"/>
                    <a:pt x="3173" y="1208"/>
                    <a:pt x="3117" y="1292"/>
                  </a:cubicBezTo>
                  <a:cubicBezTo>
                    <a:pt x="2977" y="1489"/>
                    <a:pt x="2808" y="1685"/>
                    <a:pt x="2921" y="1966"/>
                  </a:cubicBezTo>
                  <a:cubicBezTo>
                    <a:pt x="2949" y="2050"/>
                    <a:pt x="2865" y="2134"/>
                    <a:pt x="2780" y="2162"/>
                  </a:cubicBezTo>
                  <a:cubicBezTo>
                    <a:pt x="2696" y="2190"/>
                    <a:pt x="2640" y="2162"/>
                    <a:pt x="2584" y="2078"/>
                  </a:cubicBezTo>
                  <a:cubicBezTo>
                    <a:pt x="2472" y="1966"/>
                    <a:pt x="2472" y="1769"/>
                    <a:pt x="2415" y="1629"/>
                  </a:cubicBezTo>
                  <a:cubicBezTo>
                    <a:pt x="2135" y="1685"/>
                    <a:pt x="2163" y="1910"/>
                    <a:pt x="2135" y="2078"/>
                  </a:cubicBezTo>
                  <a:cubicBezTo>
                    <a:pt x="2135" y="2162"/>
                    <a:pt x="2500" y="2359"/>
                    <a:pt x="2556" y="2303"/>
                  </a:cubicBezTo>
                  <a:cubicBezTo>
                    <a:pt x="2696" y="2218"/>
                    <a:pt x="2808" y="2078"/>
                    <a:pt x="2893" y="2331"/>
                  </a:cubicBezTo>
                  <a:cubicBezTo>
                    <a:pt x="3061" y="2275"/>
                    <a:pt x="3230" y="2359"/>
                    <a:pt x="3370" y="2218"/>
                  </a:cubicBezTo>
                  <a:cubicBezTo>
                    <a:pt x="3510" y="2078"/>
                    <a:pt x="3651" y="2106"/>
                    <a:pt x="3819" y="2218"/>
                  </a:cubicBezTo>
                  <a:cubicBezTo>
                    <a:pt x="4044" y="2359"/>
                    <a:pt x="4212" y="2162"/>
                    <a:pt x="4381" y="2078"/>
                  </a:cubicBezTo>
                  <a:cubicBezTo>
                    <a:pt x="4521" y="1994"/>
                    <a:pt x="4549" y="1825"/>
                    <a:pt x="4437" y="1685"/>
                  </a:cubicBezTo>
                  <a:cubicBezTo>
                    <a:pt x="4409" y="1573"/>
                    <a:pt x="4437" y="1489"/>
                    <a:pt x="4437" y="1376"/>
                  </a:cubicBezTo>
                  <a:cubicBezTo>
                    <a:pt x="4437" y="1348"/>
                    <a:pt x="4353" y="1376"/>
                    <a:pt x="4409" y="1376"/>
                  </a:cubicBezTo>
                  <a:cubicBezTo>
                    <a:pt x="4437" y="1404"/>
                    <a:pt x="4437" y="1432"/>
                    <a:pt x="4409" y="1432"/>
                  </a:cubicBezTo>
                  <a:cubicBezTo>
                    <a:pt x="4409" y="1489"/>
                    <a:pt x="4381" y="1517"/>
                    <a:pt x="4324" y="1545"/>
                  </a:cubicBezTo>
                  <a:cubicBezTo>
                    <a:pt x="4296" y="1545"/>
                    <a:pt x="4268" y="1545"/>
                    <a:pt x="4240" y="1517"/>
                  </a:cubicBezTo>
                  <a:cubicBezTo>
                    <a:pt x="4128" y="1489"/>
                    <a:pt x="4100" y="1376"/>
                    <a:pt x="4072" y="1292"/>
                  </a:cubicBezTo>
                  <a:cubicBezTo>
                    <a:pt x="4072" y="1264"/>
                    <a:pt x="4072" y="1236"/>
                    <a:pt x="4072" y="1180"/>
                  </a:cubicBezTo>
                  <a:cubicBezTo>
                    <a:pt x="4044" y="1067"/>
                    <a:pt x="4156" y="955"/>
                    <a:pt x="4184" y="843"/>
                  </a:cubicBezTo>
                  <a:cubicBezTo>
                    <a:pt x="4184" y="815"/>
                    <a:pt x="4184" y="787"/>
                    <a:pt x="4184" y="759"/>
                  </a:cubicBezTo>
                  <a:cubicBezTo>
                    <a:pt x="4156" y="702"/>
                    <a:pt x="4100" y="759"/>
                    <a:pt x="4072" y="731"/>
                  </a:cubicBezTo>
                  <a:cubicBezTo>
                    <a:pt x="3988" y="702"/>
                    <a:pt x="3960" y="618"/>
                    <a:pt x="4044" y="562"/>
                  </a:cubicBezTo>
                  <a:cubicBezTo>
                    <a:pt x="4156" y="590"/>
                    <a:pt x="4212" y="534"/>
                    <a:pt x="4296" y="450"/>
                  </a:cubicBezTo>
                  <a:cubicBezTo>
                    <a:pt x="4409" y="309"/>
                    <a:pt x="4521" y="225"/>
                    <a:pt x="4633" y="113"/>
                  </a:cubicBezTo>
                  <a:cubicBezTo>
                    <a:pt x="4689" y="57"/>
                    <a:pt x="4746" y="85"/>
                    <a:pt x="4774" y="141"/>
                  </a:cubicBezTo>
                  <a:cubicBezTo>
                    <a:pt x="4830" y="197"/>
                    <a:pt x="4774" y="225"/>
                    <a:pt x="4718" y="253"/>
                  </a:cubicBezTo>
                  <a:cubicBezTo>
                    <a:pt x="4577" y="422"/>
                    <a:pt x="4521" y="618"/>
                    <a:pt x="4465" y="815"/>
                  </a:cubicBezTo>
                  <a:cubicBezTo>
                    <a:pt x="4465" y="871"/>
                    <a:pt x="4521" y="927"/>
                    <a:pt x="4549" y="927"/>
                  </a:cubicBezTo>
                  <a:cubicBezTo>
                    <a:pt x="4605" y="927"/>
                    <a:pt x="4661" y="899"/>
                    <a:pt x="4661" y="871"/>
                  </a:cubicBezTo>
                  <a:cubicBezTo>
                    <a:pt x="4689" y="590"/>
                    <a:pt x="4914" y="478"/>
                    <a:pt x="5054" y="281"/>
                  </a:cubicBezTo>
                  <a:cubicBezTo>
                    <a:pt x="5139" y="169"/>
                    <a:pt x="5251" y="169"/>
                    <a:pt x="5391" y="197"/>
                  </a:cubicBezTo>
                  <a:cubicBezTo>
                    <a:pt x="5476" y="225"/>
                    <a:pt x="5504" y="281"/>
                    <a:pt x="5476" y="366"/>
                  </a:cubicBezTo>
                  <a:cubicBezTo>
                    <a:pt x="5476" y="422"/>
                    <a:pt x="5391" y="422"/>
                    <a:pt x="5335" y="394"/>
                  </a:cubicBezTo>
                  <a:cubicBezTo>
                    <a:pt x="5307" y="366"/>
                    <a:pt x="5279" y="394"/>
                    <a:pt x="5223" y="366"/>
                  </a:cubicBezTo>
                  <a:cubicBezTo>
                    <a:pt x="5251" y="731"/>
                    <a:pt x="5504" y="927"/>
                    <a:pt x="5728" y="1124"/>
                  </a:cubicBezTo>
                  <a:cubicBezTo>
                    <a:pt x="5756" y="1124"/>
                    <a:pt x="5784" y="1124"/>
                    <a:pt x="5784" y="1095"/>
                  </a:cubicBezTo>
                  <a:cubicBezTo>
                    <a:pt x="5812" y="983"/>
                    <a:pt x="5841" y="871"/>
                    <a:pt x="5953" y="843"/>
                  </a:cubicBezTo>
                  <a:cubicBezTo>
                    <a:pt x="6009" y="843"/>
                    <a:pt x="6093" y="1152"/>
                    <a:pt x="6065" y="1236"/>
                  </a:cubicBezTo>
                  <a:cubicBezTo>
                    <a:pt x="6009" y="1348"/>
                    <a:pt x="5897" y="1320"/>
                    <a:pt x="5784" y="1320"/>
                  </a:cubicBezTo>
                  <a:cubicBezTo>
                    <a:pt x="5672" y="1320"/>
                    <a:pt x="5560" y="1236"/>
                    <a:pt x="5447" y="1348"/>
                  </a:cubicBezTo>
                  <a:cubicBezTo>
                    <a:pt x="5419" y="1404"/>
                    <a:pt x="5391" y="1432"/>
                    <a:pt x="5447" y="1460"/>
                  </a:cubicBezTo>
                  <a:cubicBezTo>
                    <a:pt x="5447" y="1489"/>
                    <a:pt x="5616" y="1460"/>
                    <a:pt x="5504" y="1573"/>
                  </a:cubicBezTo>
                  <a:cubicBezTo>
                    <a:pt x="5419" y="1629"/>
                    <a:pt x="5335" y="1601"/>
                    <a:pt x="5307" y="1489"/>
                  </a:cubicBezTo>
                  <a:cubicBezTo>
                    <a:pt x="5279" y="1404"/>
                    <a:pt x="5363" y="1320"/>
                    <a:pt x="5279" y="1236"/>
                  </a:cubicBezTo>
                  <a:cubicBezTo>
                    <a:pt x="5223" y="1236"/>
                    <a:pt x="5223" y="1292"/>
                    <a:pt x="5223" y="1292"/>
                  </a:cubicBezTo>
                  <a:cubicBezTo>
                    <a:pt x="5139" y="1376"/>
                    <a:pt x="4998" y="1629"/>
                    <a:pt x="4970" y="1741"/>
                  </a:cubicBezTo>
                  <a:cubicBezTo>
                    <a:pt x="4942" y="1938"/>
                    <a:pt x="4970" y="1966"/>
                    <a:pt x="5195" y="1882"/>
                  </a:cubicBezTo>
                  <a:cubicBezTo>
                    <a:pt x="5223" y="1882"/>
                    <a:pt x="5251" y="1882"/>
                    <a:pt x="5307" y="1854"/>
                  </a:cubicBezTo>
                  <a:cubicBezTo>
                    <a:pt x="5167" y="2162"/>
                    <a:pt x="5139" y="2443"/>
                    <a:pt x="5195" y="2724"/>
                  </a:cubicBezTo>
                  <a:cubicBezTo>
                    <a:pt x="5223" y="2892"/>
                    <a:pt x="5195" y="2977"/>
                    <a:pt x="5363" y="3005"/>
                  </a:cubicBezTo>
                  <a:cubicBezTo>
                    <a:pt x="5391" y="3005"/>
                    <a:pt x="5447" y="3061"/>
                    <a:pt x="5419" y="3117"/>
                  </a:cubicBezTo>
                  <a:cubicBezTo>
                    <a:pt x="5391" y="3145"/>
                    <a:pt x="5335" y="3173"/>
                    <a:pt x="5307" y="3173"/>
                  </a:cubicBezTo>
                  <a:cubicBezTo>
                    <a:pt x="5223" y="3145"/>
                    <a:pt x="5139" y="3061"/>
                    <a:pt x="5139" y="3173"/>
                  </a:cubicBezTo>
                  <a:cubicBezTo>
                    <a:pt x="5139" y="3285"/>
                    <a:pt x="5054" y="3398"/>
                    <a:pt x="5111" y="3482"/>
                  </a:cubicBezTo>
                  <a:cubicBezTo>
                    <a:pt x="5139" y="3510"/>
                    <a:pt x="5167" y="3510"/>
                    <a:pt x="5195" y="3510"/>
                  </a:cubicBezTo>
                  <a:cubicBezTo>
                    <a:pt x="5391" y="3285"/>
                    <a:pt x="5644" y="3566"/>
                    <a:pt x="5841" y="3426"/>
                  </a:cubicBezTo>
                  <a:cubicBezTo>
                    <a:pt x="5897" y="3398"/>
                    <a:pt x="6009" y="3398"/>
                    <a:pt x="6065" y="3398"/>
                  </a:cubicBezTo>
                  <a:cubicBezTo>
                    <a:pt x="6177" y="3398"/>
                    <a:pt x="6205" y="3398"/>
                    <a:pt x="6205" y="3257"/>
                  </a:cubicBezTo>
                  <a:cubicBezTo>
                    <a:pt x="6177" y="3033"/>
                    <a:pt x="6318" y="2836"/>
                    <a:pt x="6570" y="2808"/>
                  </a:cubicBezTo>
                  <a:cubicBezTo>
                    <a:pt x="6542" y="2752"/>
                    <a:pt x="6514" y="2696"/>
                    <a:pt x="6458" y="2724"/>
                  </a:cubicBezTo>
                  <a:cubicBezTo>
                    <a:pt x="6234" y="2808"/>
                    <a:pt x="6234" y="2612"/>
                    <a:pt x="6262" y="2527"/>
                  </a:cubicBezTo>
                  <a:cubicBezTo>
                    <a:pt x="6318" y="2359"/>
                    <a:pt x="6318" y="2331"/>
                    <a:pt x="6149" y="2387"/>
                  </a:cubicBezTo>
                  <a:cubicBezTo>
                    <a:pt x="6121" y="2387"/>
                    <a:pt x="6093" y="2331"/>
                    <a:pt x="6093" y="2275"/>
                  </a:cubicBezTo>
                  <a:cubicBezTo>
                    <a:pt x="6121" y="2050"/>
                    <a:pt x="6374" y="1825"/>
                    <a:pt x="6570" y="1769"/>
                  </a:cubicBezTo>
                  <a:cubicBezTo>
                    <a:pt x="6627" y="1769"/>
                    <a:pt x="6683" y="1769"/>
                    <a:pt x="6711" y="1825"/>
                  </a:cubicBezTo>
                  <a:cubicBezTo>
                    <a:pt x="6711" y="1854"/>
                    <a:pt x="6711" y="1882"/>
                    <a:pt x="6683" y="1910"/>
                  </a:cubicBezTo>
                  <a:cubicBezTo>
                    <a:pt x="6683" y="1938"/>
                    <a:pt x="6655" y="1966"/>
                    <a:pt x="6627" y="1994"/>
                  </a:cubicBezTo>
                  <a:cubicBezTo>
                    <a:pt x="6542" y="2050"/>
                    <a:pt x="6402" y="2190"/>
                    <a:pt x="6486" y="2218"/>
                  </a:cubicBezTo>
                  <a:cubicBezTo>
                    <a:pt x="6599" y="2303"/>
                    <a:pt x="6627" y="2555"/>
                    <a:pt x="6851" y="2415"/>
                  </a:cubicBezTo>
                  <a:cubicBezTo>
                    <a:pt x="7076" y="2303"/>
                    <a:pt x="7188" y="2527"/>
                    <a:pt x="7328" y="2668"/>
                  </a:cubicBezTo>
                  <a:cubicBezTo>
                    <a:pt x="7357" y="2696"/>
                    <a:pt x="7357" y="2724"/>
                    <a:pt x="7385" y="2752"/>
                  </a:cubicBezTo>
                  <a:cubicBezTo>
                    <a:pt x="7497" y="2696"/>
                    <a:pt x="7357" y="2583"/>
                    <a:pt x="7497" y="2527"/>
                  </a:cubicBezTo>
                  <a:cubicBezTo>
                    <a:pt x="7497" y="2752"/>
                    <a:pt x="7778" y="2864"/>
                    <a:pt x="7750" y="3117"/>
                  </a:cubicBezTo>
                  <a:cubicBezTo>
                    <a:pt x="7750" y="3117"/>
                    <a:pt x="7806" y="3145"/>
                    <a:pt x="7862" y="3145"/>
                  </a:cubicBezTo>
                  <a:cubicBezTo>
                    <a:pt x="7778" y="3341"/>
                    <a:pt x="7750" y="3482"/>
                    <a:pt x="7918" y="3678"/>
                  </a:cubicBezTo>
                  <a:cubicBezTo>
                    <a:pt x="8002" y="3791"/>
                    <a:pt x="7918" y="3987"/>
                    <a:pt x="7946" y="4128"/>
                  </a:cubicBezTo>
                  <a:cubicBezTo>
                    <a:pt x="8030" y="4380"/>
                    <a:pt x="7862" y="4408"/>
                    <a:pt x="7750" y="4493"/>
                  </a:cubicBezTo>
                  <a:cubicBezTo>
                    <a:pt x="7665" y="4577"/>
                    <a:pt x="7637" y="4689"/>
                    <a:pt x="7525" y="474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" name="Google Shape;2127;p70"/>
            <p:cNvSpPr/>
            <p:nvPr/>
          </p:nvSpPr>
          <p:spPr>
            <a:xfrm>
              <a:off x="4780300" y="745575"/>
              <a:ext cx="157250" cy="87750"/>
            </a:xfrm>
            <a:custGeom>
              <a:avLst/>
              <a:gdLst/>
              <a:ahLst/>
              <a:cxnLst/>
              <a:rect l="l" t="t" r="r" b="b"/>
              <a:pathLst>
                <a:path w="6290" h="3510" extrusionOk="0">
                  <a:moveTo>
                    <a:pt x="6205" y="1825"/>
                  </a:moveTo>
                  <a:cubicBezTo>
                    <a:pt x="6177" y="1909"/>
                    <a:pt x="6233" y="1965"/>
                    <a:pt x="6261" y="2021"/>
                  </a:cubicBezTo>
                  <a:cubicBezTo>
                    <a:pt x="6261" y="2106"/>
                    <a:pt x="6261" y="2162"/>
                    <a:pt x="6289" y="2302"/>
                  </a:cubicBezTo>
                  <a:cubicBezTo>
                    <a:pt x="6177" y="2218"/>
                    <a:pt x="6065" y="2246"/>
                    <a:pt x="6093" y="2078"/>
                  </a:cubicBezTo>
                  <a:cubicBezTo>
                    <a:pt x="6093" y="1993"/>
                    <a:pt x="6065" y="1937"/>
                    <a:pt x="6065" y="1881"/>
                  </a:cubicBezTo>
                  <a:lnTo>
                    <a:pt x="6065" y="1881"/>
                  </a:lnTo>
                  <a:cubicBezTo>
                    <a:pt x="5924" y="1909"/>
                    <a:pt x="5868" y="1713"/>
                    <a:pt x="5756" y="1741"/>
                  </a:cubicBezTo>
                  <a:cubicBezTo>
                    <a:pt x="5644" y="1853"/>
                    <a:pt x="5812" y="1993"/>
                    <a:pt x="5728" y="2078"/>
                  </a:cubicBezTo>
                  <a:cubicBezTo>
                    <a:pt x="5700" y="2078"/>
                    <a:pt x="5672" y="2050"/>
                    <a:pt x="5644" y="2050"/>
                  </a:cubicBezTo>
                  <a:cubicBezTo>
                    <a:pt x="5531" y="1993"/>
                    <a:pt x="5700" y="1825"/>
                    <a:pt x="5531" y="1769"/>
                  </a:cubicBezTo>
                  <a:cubicBezTo>
                    <a:pt x="5447" y="1769"/>
                    <a:pt x="5363" y="1881"/>
                    <a:pt x="5279" y="1881"/>
                  </a:cubicBezTo>
                  <a:cubicBezTo>
                    <a:pt x="5082" y="1881"/>
                    <a:pt x="4998" y="2078"/>
                    <a:pt x="4801" y="2050"/>
                  </a:cubicBezTo>
                  <a:cubicBezTo>
                    <a:pt x="4914" y="2190"/>
                    <a:pt x="4773" y="2414"/>
                    <a:pt x="4970" y="2555"/>
                  </a:cubicBezTo>
                  <a:cubicBezTo>
                    <a:pt x="5082" y="2611"/>
                    <a:pt x="4858" y="2611"/>
                    <a:pt x="4858" y="2695"/>
                  </a:cubicBezTo>
                  <a:cubicBezTo>
                    <a:pt x="4858" y="2751"/>
                    <a:pt x="4942" y="2779"/>
                    <a:pt x="4970" y="2779"/>
                  </a:cubicBezTo>
                  <a:cubicBezTo>
                    <a:pt x="5110" y="2836"/>
                    <a:pt x="5138" y="2920"/>
                    <a:pt x="5054" y="3004"/>
                  </a:cubicBezTo>
                  <a:cubicBezTo>
                    <a:pt x="4998" y="3088"/>
                    <a:pt x="5054" y="3397"/>
                    <a:pt x="4773" y="3229"/>
                  </a:cubicBezTo>
                  <a:cubicBezTo>
                    <a:pt x="4745" y="3229"/>
                    <a:pt x="4717" y="3285"/>
                    <a:pt x="4689" y="3341"/>
                  </a:cubicBezTo>
                  <a:cubicBezTo>
                    <a:pt x="4661" y="3369"/>
                    <a:pt x="4633" y="3453"/>
                    <a:pt x="4605" y="3425"/>
                  </a:cubicBezTo>
                  <a:cubicBezTo>
                    <a:pt x="4408" y="3313"/>
                    <a:pt x="4212" y="3453"/>
                    <a:pt x="4015" y="3481"/>
                  </a:cubicBezTo>
                  <a:cubicBezTo>
                    <a:pt x="3847" y="3509"/>
                    <a:pt x="3707" y="3369"/>
                    <a:pt x="3566" y="3229"/>
                  </a:cubicBezTo>
                  <a:cubicBezTo>
                    <a:pt x="3650" y="3088"/>
                    <a:pt x="3791" y="2948"/>
                    <a:pt x="3707" y="2723"/>
                  </a:cubicBezTo>
                  <a:cubicBezTo>
                    <a:pt x="3678" y="2723"/>
                    <a:pt x="3707" y="2667"/>
                    <a:pt x="3707" y="2667"/>
                  </a:cubicBezTo>
                  <a:cubicBezTo>
                    <a:pt x="3875" y="2555"/>
                    <a:pt x="4043" y="2471"/>
                    <a:pt x="4212" y="2386"/>
                  </a:cubicBezTo>
                  <a:cubicBezTo>
                    <a:pt x="4240" y="2358"/>
                    <a:pt x="4324" y="2414"/>
                    <a:pt x="4324" y="2330"/>
                  </a:cubicBezTo>
                  <a:cubicBezTo>
                    <a:pt x="4352" y="2246"/>
                    <a:pt x="4352" y="2162"/>
                    <a:pt x="4240" y="2134"/>
                  </a:cubicBezTo>
                  <a:cubicBezTo>
                    <a:pt x="4015" y="2106"/>
                    <a:pt x="3791" y="1937"/>
                    <a:pt x="3594" y="2162"/>
                  </a:cubicBezTo>
                  <a:cubicBezTo>
                    <a:pt x="3510" y="2246"/>
                    <a:pt x="3426" y="2246"/>
                    <a:pt x="3342" y="2246"/>
                  </a:cubicBezTo>
                  <a:cubicBezTo>
                    <a:pt x="3257" y="2246"/>
                    <a:pt x="3201" y="2302"/>
                    <a:pt x="3285" y="2358"/>
                  </a:cubicBezTo>
                  <a:cubicBezTo>
                    <a:pt x="3426" y="2443"/>
                    <a:pt x="3314" y="2471"/>
                    <a:pt x="3257" y="2499"/>
                  </a:cubicBezTo>
                  <a:cubicBezTo>
                    <a:pt x="3033" y="2527"/>
                    <a:pt x="2836" y="2443"/>
                    <a:pt x="2640" y="2414"/>
                  </a:cubicBezTo>
                  <a:lnTo>
                    <a:pt x="2612" y="2386"/>
                  </a:lnTo>
                  <a:cubicBezTo>
                    <a:pt x="2612" y="2386"/>
                    <a:pt x="2612" y="2358"/>
                    <a:pt x="2612" y="2358"/>
                  </a:cubicBezTo>
                  <a:lnTo>
                    <a:pt x="2612" y="2386"/>
                  </a:lnTo>
                  <a:lnTo>
                    <a:pt x="2584" y="2386"/>
                  </a:lnTo>
                  <a:cubicBezTo>
                    <a:pt x="2415" y="2386"/>
                    <a:pt x="2331" y="2555"/>
                    <a:pt x="2162" y="2527"/>
                  </a:cubicBezTo>
                  <a:cubicBezTo>
                    <a:pt x="2219" y="2358"/>
                    <a:pt x="2134" y="2246"/>
                    <a:pt x="1966" y="2218"/>
                  </a:cubicBezTo>
                  <a:cubicBezTo>
                    <a:pt x="1741" y="2274"/>
                    <a:pt x="1461" y="2134"/>
                    <a:pt x="1348" y="2443"/>
                  </a:cubicBezTo>
                  <a:cubicBezTo>
                    <a:pt x="1320" y="2499"/>
                    <a:pt x="1180" y="2499"/>
                    <a:pt x="1124" y="2414"/>
                  </a:cubicBezTo>
                  <a:cubicBezTo>
                    <a:pt x="1068" y="2106"/>
                    <a:pt x="955" y="2021"/>
                    <a:pt x="478" y="1993"/>
                  </a:cubicBezTo>
                  <a:cubicBezTo>
                    <a:pt x="253" y="1965"/>
                    <a:pt x="1" y="1993"/>
                    <a:pt x="29" y="1656"/>
                  </a:cubicBezTo>
                  <a:cubicBezTo>
                    <a:pt x="113" y="1348"/>
                    <a:pt x="338" y="1544"/>
                    <a:pt x="506" y="1516"/>
                  </a:cubicBezTo>
                  <a:cubicBezTo>
                    <a:pt x="646" y="1460"/>
                    <a:pt x="815" y="1404"/>
                    <a:pt x="871" y="1235"/>
                  </a:cubicBezTo>
                  <a:cubicBezTo>
                    <a:pt x="955" y="1151"/>
                    <a:pt x="1039" y="1123"/>
                    <a:pt x="1152" y="1095"/>
                  </a:cubicBezTo>
                  <a:cubicBezTo>
                    <a:pt x="1320" y="1039"/>
                    <a:pt x="1461" y="983"/>
                    <a:pt x="1517" y="786"/>
                  </a:cubicBezTo>
                  <a:cubicBezTo>
                    <a:pt x="1545" y="730"/>
                    <a:pt x="1573" y="674"/>
                    <a:pt x="1657" y="702"/>
                  </a:cubicBezTo>
                  <a:cubicBezTo>
                    <a:pt x="1713" y="702"/>
                    <a:pt x="1741" y="758"/>
                    <a:pt x="1769" y="814"/>
                  </a:cubicBezTo>
                  <a:cubicBezTo>
                    <a:pt x="1797" y="898"/>
                    <a:pt x="1685" y="1039"/>
                    <a:pt x="1882" y="1039"/>
                  </a:cubicBezTo>
                  <a:cubicBezTo>
                    <a:pt x="2050" y="1011"/>
                    <a:pt x="2050" y="870"/>
                    <a:pt x="2078" y="786"/>
                  </a:cubicBezTo>
                  <a:cubicBezTo>
                    <a:pt x="2106" y="702"/>
                    <a:pt x="2106" y="646"/>
                    <a:pt x="2106" y="562"/>
                  </a:cubicBezTo>
                  <a:cubicBezTo>
                    <a:pt x="2134" y="533"/>
                    <a:pt x="2134" y="505"/>
                    <a:pt x="2162" y="477"/>
                  </a:cubicBezTo>
                  <a:cubicBezTo>
                    <a:pt x="2415" y="337"/>
                    <a:pt x="2527" y="533"/>
                    <a:pt x="2668" y="674"/>
                  </a:cubicBezTo>
                  <a:cubicBezTo>
                    <a:pt x="2724" y="730"/>
                    <a:pt x="2724" y="842"/>
                    <a:pt x="2780" y="842"/>
                  </a:cubicBezTo>
                  <a:cubicBezTo>
                    <a:pt x="3173" y="983"/>
                    <a:pt x="3229" y="1263"/>
                    <a:pt x="3173" y="1628"/>
                  </a:cubicBezTo>
                  <a:cubicBezTo>
                    <a:pt x="3257" y="1320"/>
                    <a:pt x="3454" y="1432"/>
                    <a:pt x="3622" y="1488"/>
                  </a:cubicBezTo>
                  <a:cubicBezTo>
                    <a:pt x="3650" y="1488"/>
                    <a:pt x="3678" y="1488"/>
                    <a:pt x="3678" y="1460"/>
                  </a:cubicBezTo>
                  <a:cubicBezTo>
                    <a:pt x="3622" y="1235"/>
                    <a:pt x="3735" y="1011"/>
                    <a:pt x="3650" y="786"/>
                  </a:cubicBezTo>
                  <a:cubicBezTo>
                    <a:pt x="3622" y="674"/>
                    <a:pt x="3678" y="618"/>
                    <a:pt x="3791" y="618"/>
                  </a:cubicBezTo>
                  <a:cubicBezTo>
                    <a:pt x="3931" y="646"/>
                    <a:pt x="4072" y="562"/>
                    <a:pt x="4212" y="477"/>
                  </a:cubicBezTo>
                  <a:cubicBezTo>
                    <a:pt x="4296" y="449"/>
                    <a:pt x="4380" y="421"/>
                    <a:pt x="4324" y="309"/>
                  </a:cubicBezTo>
                  <a:cubicBezTo>
                    <a:pt x="4296" y="197"/>
                    <a:pt x="4268" y="84"/>
                    <a:pt x="4408" y="56"/>
                  </a:cubicBezTo>
                  <a:cubicBezTo>
                    <a:pt x="4577" y="0"/>
                    <a:pt x="4689" y="169"/>
                    <a:pt x="4830" y="253"/>
                  </a:cubicBezTo>
                  <a:cubicBezTo>
                    <a:pt x="4914" y="309"/>
                    <a:pt x="4830" y="393"/>
                    <a:pt x="4773" y="477"/>
                  </a:cubicBezTo>
                  <a:cubicBezTo>
                    <a:pt x="4745" y="505"/>
                    <a:pt x="4717" y="533"/>
                    <a:pt x="4745" y="590"/>
                  </a:cubicBezTo>
                  <a:cubicBezTo>
                    <a:pt x="4858" y="590"/>
                    <a:pt x="5026" y="449"/>
                    <a:pt x="5082" y="674"/>
                  </a:cubicBezTo>
                  <a:cubicBezTo>
                    <a:pt x="5138" y="870"/>
                    <a:pt x="5335" y="1039"/>
                    <a:pt x="5110" y="1235"/>
                  </a:cubicBezTo>
                  <a:cubicBezTo>
                    <a:pt x="5054" y="1263"/>
                    <a:pt x="5026" y="1291"/>
                    <a:pt x="4998" y="1320"/>
                  </a:cubicBezTo>
                  <a:cubicBezTo>
                    <a:pt x="4942" y="1404"/>
                    <a:pt x="4914" y="1488"/>
                    <a:pt x="4942" y="1544"/>
                  </a:cubicBezTo>
                  <a:cubicBezTo>
                    <a:pt x="4998" y="1656"/>
                    <a:pt x="5110" y="1600"/>
                    <a:pt x="5166" y="1572"/>
                  </a:cubicBezTo>
                  <a:cubicBezTo>
                    <a:pt x="5419" y="1320"/>
                    <a:pt x="5812" y="1572"/>
                    <a:pt x="6065" y="1291"/>
                  </a:cubicBezTo>
                  <a:cubicBezTo>
                    <a:pt x="6121" y="1235"/>
                    <a:pt x="6261" y="1320"/>
                    <a:pt x="6233" y="1460"/>
                  </a:cubicBezTo>
                  <a:cubicBezTo>
                    <a:pt x="6233" y="1544"/>
                    <a:pt x="6205" y="1600"/>
                    <a:pt x="6205" y="1685"/>
                  </a:cubicBezTo>
                  <a:cubicBezTo>
                    <a:pt x="6233" y="1741"/>
                    <a:pt x="6233" y="1769"/>
                    <a:pt x="6205" y="182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" name="Google Shape;2128;p70"/>
            <p:cNvSpPr/>
            <p:nvPr/>
          </p:nvSpPr>
          <p:spPr>
            <a:xfrm>
              <a:off x="4688350" y="721700"/>
              <a:ext cx="140400" cy="112325"/>
            </a:xfrm>
            <a:custGeom>
              <a:avLst/>
              <a:gdLst/>
              <a:ahLst/>
              <a:cxnLst/>
              <a:rect l="l" t="t" r="r" b="b"/>
              <a:pathLst>
                <a:path w="5616" h="4493" extrusionOk="0">
                  <a:moveTo>
                    <a:pt x="4830" y="3398"/>
                  </a:moveTo>
                  <a:cubicBezTo>
                    <a:pt x="4886" y="3341"/>
                    <a:pt x="5111" y="3426"/>
                    <a:pt x="5026" y="3201"/>
                  </a:cubicBezTo>
                  <a:cubicBezTo>
                    <a:pt x="4970" y="3117"/>
                    <a:pt x="4998" y="2920"/>
                    <a:pt x="5167" y="3117"/>
                  </a:cubicBezTo>
                  <a:cubicBezTo>
                    <a:pt x="5195" y="3145"/>
                    <a:pt x="5223" y="3173"/>
                    <a:pt x="5251" y="3145"/>
                  </a:cubicBezTo>
                  <a:cubicBezTo>
                    <a:pt x="5391" y="2948"/>
                    <a:pt x="5504" y="3173"/>
                    <a:pt x="5616" y="3173"/>
                  </a:cubicBezTo>
                  <a:cubicBezTo>
                    <a:pt x="5419" y="3369"/>
                    <a:pt x="5363" y="3706"/>
                    <a:pt x="5167" y="3931"/>
                  </a:cubicBezTo>
                  <a:cubicBezTo>
                    <a:pt x="4942" y="3763"/>
                    <a:pt x="4689" y="3819"/>
                    <a:pt x="4381" y="3791"/>
                  </a:cubicBezTo>
                  <a:cubicBezTo>
                    <a:pt x="4465" y="3959"/>
                    <a:pt x="4661" y="3959"/>
                    <a:pt x="4717" y="4099"/>
                  </a:cubicBezTo>
                  <a:cubicBezTo>
                    <a:pt x="4774" y="4296"/>
                    <a:pt x="4633" y="4184"/>
                    <a:pt x="4577" y="4212"/>
                  </a:cubicBezTo>
                  <a:cubicBezTo>
                    <a:pt x="4465" y="4156"/>
                    <a:pt x="4381" y="4099"/>
                    <a:pt x="4268" y="4128"/>
                  </a:cubicBezTo>
                  <a:cubicBezTo>
                    <a:pt x="4100" y="4212"/>
                    <a:pt x="4016" y="4156"/>
                    <a:pt x="3988" y="3959"/>
                  </a:cubicBezTo>
                  <a:cubicBezTo>
                    <a:pt x="3988" y="3931"/>
                    <a:pt x="3959" y="3847"/>
                    <a:pt x="3875" y="3847"/>
                  </a:cubicBezTo>
                  <a:cubicBezTo>
                    <a:pt x="3847" y="4184"/>
                    <a:pt x="3847" y="4184"/>
                    <a:pt x="3510" y="4324"/>
                  </a:cubicBezTo>
                  <a:cubicBezTo>
                    <a:pt x="3370" y="4380"/>
                    <a:pt x="3258" y="4492"/>
                    <a:pt x="3145" y="4324"/>
                  </a:cubicBezTo>
                  <a:cubicBezTo>
                    <a:pt x="3089" y="4240"/>
                    <a:pt x="2977" y="4324"/>
                    <a:pt x="2865" y="4296"/>
                  </a:cubicBezTo>
                  <a:cubicBezTo>
                    <a:pt x="2865" y="4268"/>
                    <a:pt x="2865" y="4240"/>
                    <a:pt x="2893" y="4240"/>
                  </a:cubicBezTo>
                  <a:cubicBezTo>
                    <a:pt x="2893" y="4043"/>
                    <a:pt x="2780" y="3931"/>
                    <a:pt x="2612" y="3847"/>
                  </a:cubicBezTo>
                  <a:cubicBezTo>
                    <a:pt x="2584" y="3819"/>
                    <a:pt x="2528" y="3791"/>
                    <a:pt x="2528" y="3734"/>
                  </a:cubicBezTo>
                  <a:cubicBezTo>
                    <a:pt x="2528" y="3398"/>
                    <a:pt x="2472" y="3875"/>
                    <a:pt x="2472" y="3706"/>
                  </a:cubicBezTo>
                  <a:cubicBezTo>
                    <a:pt x="2387" y="3763"/>
                    <a:pt x="2247" y="3763"/>
                    <a:pt x="2163" y="3734"/>
                  </a:cubicBezTo>
                  <a:cubicBezTo>
                    <a:pt x="1994" y="3594"/>
                    <a:pt x="2135" y="3819"/>
                    <a:pt x="2078" y="3819"/>
                  </a:cubicBezTo>
                  <a:lnTo>
                    <a:pt x="2078" y="3819"/>
                  </a:lnTo>
                  <a:cubicBezTo>
                    <a:pt x="2050" y="3847"/>
                    <a:pt x="2022" y="3875"/>
                    <a:pt x="1994" y="3875"/>
                  </a:cubicBezTo>
                  <a:cubicBezTo>
                    <a:pt x="1966" y="3931"/>
                    <a:pt x="1938" y="3959"/>
                    <a:pt x="1910" y="3987"/>
                  </a:cubicBezTo>
                  <a:cubicBezTo>
                    <a:pt x="1713" y="4240"/>
                    <a:pt x="1713" y="4240"/>
                    <a:pt x="1461" y="4099"/>
                  </a:cubicBezTo>
                  <a:cubicBezTo>
                    <a:pt x="1377" y="4156"/>
                    <a:pt x="1517" y="4268"/>
                    <a:pt x="1405" y="4296"/>
                  </a:cubicBezTo>
                  <a:cubicBezTo>
                    <a:pt x="1264" y="4268"/>
                    <a:pt x="1180" y="4128"/>
                    <a:pt x="1068" y="4015"/>
                  </a:cubicBezTo>
                  <a:cubicBezTo>
                    <a:pt x="1012" y="3931"/>
                    <a:pt x="1236" y="3819"/>
                    <a:pt x="1068" y="3706"/>
                  </a:cubicBezTo>
                  <a:cubicBezTo>
                    <a:pt x="1040" y="3706"/>
                    <a:pt x="1012" y="3678"/>
                    <a:pt x="984" y="3650"/>
                  </a:cubicBezTo>
                  <a:cubicBezTo>
                    <a:pt x="731" y="3313"/>
                    <a:pt x="787" y="3173"/>
                    <a:pt x="1208" y="3117"/>
                  </a:cubicBezTo>
                  <a:cubicBezTo>
                    <a:pt x="1377" y="3117"/>
                    <a:pt x="1545" y="2948"/>
                    <a:pt x="1742" y="3061"/>
                  </a:cubicBezTo>
                  <a:cubicBezTo>
                    <a:pt x="1798" y="3089"/>
                    <a:pt x="1713" y="3201"/>
                    <a:pt x="1826" y="3145"/>
                  </a:cubicBezTo>
                  <a:cubicBezTo>
                    <a:pt x="1910" y="3173"/>
                    <a:pt x="1994" y="3201"/>
                    <a:pt x="1966" y="3089"/>
                  </a:cubicBezTo>
                  <a:cubicBezTo>
                    <a:pt x="1938" y="2836"/>
                    <a:pt x="1910" y="2583"/>
                    <a:pt x="1573" y="2583"/>
                  </a:cubicBezTo>
                  <a:cubicBezTo>
                    <a:pt x="1489" y="2583"/>
                    <a:pt x="1405" y="2555"/>
                    <a:pt x="1349" y="2499"/>
                  </a:cubicBezTo>
                  <a:cubicBezTo>
                    <a:pt x="1096" y="2387"/>
                    <a:pt x="1068" y="2246"/>
                    <a:pt x="1264" y="2078"/>
                  </a:cubicBezTo>
                  <a:cubicBezTo>
                    <a:pt x="1320" y="2022"/>
                    <a:pt x="1377" y="1994"/>
                    <a:pt x="1433" y="1938"/>
                  </a:cubicBezTo>
                  <a:cubicBezTo>
                    <a:pt x="1489" y="1910"/>
                    <a:pt x="1517" y="1853"/>
                    <a:pt x="1517" y="1797"/>
                  </a:cubicBezTo>
                  <a:cubicBezTo>
                    <a:pt x="1489" y="1853"/>
                    <a:pt x="1489" y="1910"/>
                    <a:pt x="1433" y="1938"/>
                  </a:cubicBezTo>
                  <a:cubicBezTo>
                    <a:pt x="1264" y="1966"/>
                    <a:pt x="1208" y="1825"/>
                    <a:pt x="1152" y="1741"/>
                  </a:cubicBezTo>
                  <a:cubicBezTo>
                    <a:pt x="1096" y="1657"/>
                    <a:pt x="1068" y="1741"/>
                    <a:pt x="1012" y="1741"/>
                  </a:cubicBezTo>
                  <a:cubicBezTo>
                    <a:pt x="927" y="1741"/>
                    <a:pt x="984" y="1797"/>
                    <a:pt x="984" y="1825"/>
                  </a:cubicBezTo>
                  <a:cubicBezTo>
                    <a:pt x="984" y="1853"/>
                    <a:pt x="984" y="1882"/>
                    <a:pt x="984" y="1882"/>
                  </a:cubicBezTo>
                  <a:lnTo>
                    <a:pt x="787" y="2696"/>
                  </a:lnTo>
                  <a:cubicBezTo>
                    <a:pt x="731" y="2780"/>
                    <a:pt x="647" y="2780"/>
                    <a:pt x="562" y="2752"/>
                  </a:cubicBezTo>
                  <a:cubicBezTo>
                    <a:pt x="478" y="2724"/>
                    <a:pt x="394" y="2640"/>
                    <a:pt x="422" y="2555"/>
                  </a:cubicBezTo>
                  <a:cubicBezTo>
                    <a:pt x="562" y="2246"/>
                    <a:pt x="394" y="2190"/>
                    <a:pt x="169" y="2134"/>
                  </a:cubicBezTo>
                  <a:cubicBezTo>
                    <a:pt x="85" y="2106"/>
                    <a:pt x="1" y="2050"/>
                    <a:pt x="1" y="1938"/>
                  </a:cubicBezTo>
                  <a:cubicBezTo>
                    <a:pt x="141" y="1825"/>
                    <a:pt x="338" y="1769"/>
                    <a:pt x="310" y="1545"/>
                  </a:cubicBezTo>
                  <a:cubicBezTo>
                    <a:pt x="310" y="1432"/>
                    <a:pt x="871" y="1152"/>
                    <a:pt x="1040" y="1180"/>
                  </a:cubicBezTo>
                  <a:cubicBezTo>
                    <a:pt x="1096" y="1208"/>
                    <a:pt x="1152" y="1292"/>
                    <a:pt x="1180" y="1152"/>
                  </a:cubicBezTo>
                  <a:cubicBezTo>
                    <a:pt x="1264" y="927"/>
                    <a:pt x="1433" y="843"/>
                    <a:pt x="1685" y="871"/>
                  </a:cubicBezTo>
                  <a:cubicBezTo>
                    <a:pt x="1713" y="562"/>
                    <a:pt x="1657" y="394"/>
                    <a:pt x="1320" y="450"/>
                  </a:cubicBezTo>
                  <a:cubicBezTo>
                    <a:pt x="1377" y="365"/>
                    <a:pt x="1433" y="281"/>
                    <a:pt x="1433" y="197"/>
                  </a:cubicBezTo>
                  <a:cubicBezTo>
                    <a:pt x="1545" y="197"/>
                    <a:pt x="1685" y="169"/>
                    <a:pt x="1770" y="85"/>
                  </a:cubicBezTo>
                  <a:cubicBezTo>
                    <a:pt x="1854" y="1"/>
                    <a:pt x="1910" y="1"/>
                    <a:pt x="1994" y="57"/>
                  </a:cubicBezTo>
                  <a:cubicBezTo>
                    <a:pt x="2078" y="113"/>
                    <a:pt x="2078" y="169"/>
                    <a:pt x="2050" y="253"/>
                  </a:cubicBezTo>
                  <a:cubicBezTo>
                    <a:pt x="2022" y="365"/>
                    <a:pt x="1994" y="478"/>
                    <a:pt x="2078" y="590"/>
                  </a:cubicBezTo>
                  <a:cubicBezTo>
                    <a:pt x="2107" y="590"/>
                    <a:pt x="2135" y="590"/>
                    <a:pt x="2135" y="590"/>
                  </a:cubicBezTo>
                  <a:cubicBezTo>
                    <a:pt x="2247" y="646"/>
                    <a:pt x="2247" y="702"/>
                    <a:pt x="2163" y="815"/>
                  </a:cubicBezTo>
                  <a:cubicBezTo>
                    <a:pt x="1966" y="1095"/>
                    <a:pt x="2050" y="1460"/>
                    <a:pt x="1742" y="1741"/>
                  </a:cubicBezTo>
                  <a:cubicBezTo>
                    <a:pt x="1994" y="1797"/>
                    <a:pt x="2107" y="1685"/>
                    <a:pt x="2247" y="1769"/>
                  </a:cubicBezTo>
                  <a:cubicBezTo>
                    <a:pt x="2275" y="1769"/>
                    <a:pt x="2303" y="1797"/>
                    <a:pt x="2303" y="1825"/>
                  </a:cubicBezTo>
                  <a:cubicBezTo>
                    <a:pt x="2303" y="1938"/>
                    <a:pt x="2191" y="1994"/>
                    <a:pt x="2191" y="2134"/>
                  </a:cubicBezTo>
                  <a:cubicBezTo>
                    <a:pt x="2303" y="1910"/>
                    <a:pt x="2472" y="1853"/>
                    <a:pt x="2668" y="1938"/>
                  </a:cubicBezTo>
                  <a:cubicBezTo>
                    <a:pt x="2752" y="1966"/>
                    <a:pt x="2780" y="1994"/>
                    <a:pt x="2865" y="1910"/>
                  </a:cubicBezTo>
                  <a:cubicBezTo>
                    <a:pt x="2949" y="1825"/>
                    <a:pt x="3089" y="1882"/>
                    <a:pt x="3089" y="2022"/>
                  </a:cubicBezTo>
                  <a:cubicBezTo>
                    <a:pt x="3145" y="2415"/>
                    <a:pt x="3230" y="2836"/>
                    <a:pt x="3061" y="3229"/>
                  </a:cubicBezTo>
                  <a:cubicBezTo>
                    <a:pt x="2949" y="3482"/>
                    <a:pt x="3230" y="3482"/>
                    <a:pt x="3286" y="3622"/>
                  </a:cubicBezTo>
                  <a:cubicBezTo>
                    <a:pt x="3342" y="3763"/>
                    <a:pt x="3454" y="3734"/>
                    <a:pt x="3566" y="3650"/>
                  </a:cubicBezTo>
                  <a:cubicBezTo>
                    <a:pt x="3679" y="3594"/>
                    <a:pt x="3819" y="3594"/>
                    <a:pt x="3931" y="3594"/>
                  </a:cubicBezTo>
                  <a:cubicBezTo>
                    <a:pt x="4128" y="3622"/>
                    <a:pt x="4296" y="3566"/>
                    <a:pt x="4381" y="3454"/>
                  </a:cubicBezTo>
                  <a:cubicBezTo>
                    <a:pt x="4549" y="3257"/>
                    <a:pt x="4661" y="3285"/>
                    <a:pt x="4830" y="339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9" name="Google Shape;2129;p70"/>
            <p:cNvSpPr/>
            <p:nvPr/>
          </p:nvSpPr>
          <p:spPr>
            <a:xfrm>
              <a:off x="4837150" y="819250"/>
              <a:ext cx="28100" cy="18975"/>
            </a:xfrm>
            <a:custGeom>
              <a:avLst/>
              <a:gdLst/>
              <a:ahLst/>
              <a:cxnLst/>
              <a:rect l="l" t="t" r="r" b="b"/>
              <a:pathLst>
                <a:path w="1124" h="759" extrusionOk="0">
                  <a:moveTo>
                    <a:pt x="1124" y="310"/>
                  </a:moveTo>
                  <a:cubicBezTo>
                    <a:pt x="983" y="394"/>
                    <a:pt x="955" y="478"/>
                    <a:pt x="871" y="534"/>
                  </a:cubicBezTo>
                  <a:cubicBezTo>
                    <a:pt x="675" y="759"/>
                    <a:pt x="338" y="731"/>
                    <a:pt x="141" y="506"/>
                  </a:cubicBezTo>
                  <a:cubicBezTo>
                    <a:pt x="85" y="422"/>
                    <a:pt x="1" y="338"/>
                    <a:pt x="85" y="254"/>
                  </a:cubicBezTo>
                  <a:cubicBezTo>
                    <a:pt x="141" y="197"/>
                    <a:pt x="282" y="85"/>
                    <a:pt x="366" y="169"/>
                  </a:cubicBezTo>
                  <a:cubicBezTo>
                    <a:pt x="478" y="226"/>
                    <a:pt x="562" y="197"/>
                    <a:pt x="618" y="141"/>
                  </a:cubicBezTo>
                  <a:cubicBezTo>
                    <a:pt x="787" y="1"/>
                    <a:pt x="899" y="1"/>
                    <a:pt x="983" y="226"/>
                  </a:cubicBezTo>
                  <a:cubicBezTo>
                    <a:pt x="983" y="254"/>
                    <a:pt x="1040" y="282"/>
                    <a:pt x="1124" y="31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0" name="Google Shape;2130;p70"/>
            <p:cNvSpPr/>
            <p:nvPr/>
          </p:nvSpPr>
          <p:spPr>
            <a:xfrm>
              <a:off x="4842075" y="805225"/>
              <a:ext cx="4225" cy="4925"/>
            </a:xfrm>
            <a:custGeom>
              <a:avLst/>
              <a:gdLst/>
              <a:ahLst/>
              <a:cxnLst/>
              <a:rect l="l" t="t" r="r" b="b"/>
              <a:pathLst>
                <a:path w="169" h="197" extrusionOk="0">
                  <a:moveTo>
                    <a:pt x="169" y="28"/>
                  </a:moveTo>
                  <a:cubicBezTo>
                    <a:pt x="169" y="28"/>
                    <a:pt x="169" y="28"/>
                    <a:pt x="169" y="57"/>
                  </a:cubicBezTo>
                  <a:cubicBezTo>
                    <a:pt x="141" y="85"/>
                    <a:pt x="169" y="197"/>
                    <a:pt x="113" y="169"/>
                  </a:cubicBezTo>
                  <a:cubicBezTo>
                    <a:pt x="0" y="141"/>
                    <a:pt x="85" y="57"/>
                    <a:pt x="113" y="0"/>
                  </a:cubicBezTo>
                  <a:cubicBezTo>
                    <a:pt x="113" y="0"/>
                    <a:pt x="141" y="0"/>
                    <a:pt x="169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1" name="Google Shape;2131;p70"/>
            <p:cNvSpPr/>
            <p:nvPr/>
          </p:nvSpPr>
          <p:spPr>
            <a:xfrm>
              <a:off x="4943850" y="830500"/>
              <a:ext cx="4225" cy="3525"/>
            </a:xfrm>
            <a:custGeom>
              <a:avLst/>
              <a:gdLst/>
              <a:ahLst/>
              <a:cxnLst/>
              <a:rect l="l" t="t" r="r" b="b"/>
              <a:pathLst>
                <a:path w="169" h="141" extrusionOk="0">
                  <a:moveTo>
                    <a:pt x="169" y="140"/>
                  </a:moveTo>
                  <a:cubicBezTo>
                    <a:pt x="112" y="112"/>
                    <a:pt x="56" y="84"/>
                    <a:pt x="0" y="28"/>
                  </a:cubicBezTo>
                  <a:cubicBezTo>
                    <a:pt x="140" y="0"/>
                    <a:pt x="169" y="56"/>
                    <a:pt x="169" y="14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2" name="Google Shape;2132;p70"/>
            <p:cNvSpPr/>
            <p:nvPr/>
          </p:nvSpPr>
          <p:spPr>
            <a:xfrm>
              <a:off x="4945250" y="821375"/>
              <a:ext cx="1425" cy="2825"/>
            </a:xfrm>
            <a:custGeom>
              <a:avLst/>
              <a:gdLst/>
              <a:ahLst/>
              <a:cxnLst/>
              <a:rect l="l" t="t" r="r" b="b"/>
              <a:pathLst>
                <a:path w="57" h="113" extrusionOk="0">
                  <a:moveTo>
                    <a:pt x="56" y="56"/>
                  </a:moveTo>
                  <a:cubicBezTo>
                    <a:pt x="56" y="56"/>
                    <a:pt x="28" y="84"/>
                    <a:pt x="28" y="112"/>
                  </a:cubicBezTo>
                  <a:cubicBezTo>
                    <a:pt x="28" y="84"/>
                    <a:pt x="0" y="56"/>
                    <a:pt x="0" y="56"/>
                  </a:cubicBezTo>
                  <a:cubicBezTo>
                    <a:pt x="0" y="28"/>
                    <a:pt x="28" y="0"/>
                    <a:pt x="28" y="0"/>
                  </a:cubicBezTo>
                  <a:cubicBezTo>
                    <a:pt x="56" y="28"/>
                    <a:pt x="56" y="28"/>
                    <a:pt x="56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3" name="Google Shape;2133;p70"/>
            <p:cNvSpPr/>
            <p:nvPr/>
          </p:nvSpPr>
          <p:spPr>
            <a:xfrm>
              <a:off x="4934725" y="820675"/>
              <a:ext cx="1425" cy="4225"/>
            </a:xfrm>
            <a:custGeom>
              <a:avLst/>
              <a:gdLst/>
              <a:ahLst/>
              <a:cxnLst/>
              <a:rect l="l" t="t" r="r" b="b"/>
              <a:pathLst>
                <a:path w="57" h="169" extrusionOk="0">
                  <a:moveTo>
                    <a:pt x="56" y="112"/>
                  </a:moveTo>
                  <a:cubicBezTo>
                    <a:pt x="56" y="140"/>
                    <a:pt x="28" y="140"/>
                    <a:pt x="28" y="169"/>
                  </a:cubicBezTo>
                  <a:cubicBezTo>
                    <a:pt x="28" y="140"/>
                    <a:pt x="0" y="112"/>
                    <a:pt x="0" y="84"/>
                  </a:cubicBezTo>
                  <a:cubicBezTo>
                    <a:pt x="0" y="56"/>
                    <a:pt x="0" y="28"/>
                    <a:pt x="0" y="0"/>
                  </a:cubicBezTo>
                  <a:cubicBezTo>
                    <a:pt x="56" y="28"/>
                    <a:pt x="56" y="56"/>
                    <a:pt x="56" y="11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" name="Google Shape;2134;p70"/>
            <p:cNvSpPr/>
            <p:nvPr/>
          </p:nvSpPr>
          <p:spPr>
            <a:xfrm>
              <a:off x="4867325" y="826275"/>
              <a:ext cx="2150" cy="4250"/>
            </a:xfrm>
            <a:custGeom>
              <a:avLst/>
              <a:gdLst/>
              <a:ahLst/>
              <a:cxnLst/>
              <a:rect l="l" t="t" r="r" b="b"/>
              <a:pathLst>
                <a:path w="86" h="170" extrusionOk="0">
                  <a:moveTo>
                    <a:pt x="85" y="85"/>
                  </a:moveTo>
                  <a:cubicBezTo>
                    <a:pt x="57" y="113"/>
                    <a:pt x="57" y="141"/>
                    <a:pt x="57" y="169"/>
                  </a:cubicBezTo>
                  <a:cubicBezTo>
                    <a:pt x="29" y="141"/>
                    <a:pt x="1" y="141"/>
                    <a:pt x="1" y="113"/>
                  </a:cubicBezTo>
                  <a:cubicBezTo>
                    <a:pt x="1" y="57"/>
                    <a:pt x="29" y="29"/>
                    <a:pt x="85" y="1"/>
                  </a:cubicBezTo>
                  <a:cubicBezTo>
                    <a:pt x="85" y="29"/>
                    <a:pt x="85" y="57"/>
                    <a:pt x="85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" name="Google Shape;2135;p70"/>
            <p:cNvSpPr/>
            <p:nvPr/>
          </p:nvSpPr>
          <p:spPr>
            <a:xfrm>
              <a:off x="5000000" y="789775"/>
              <a:ext cx="1425" cy="2850"/>
            </a:xfrm>
            <a:custGeom>
              <a:avLst/>
              <a:gdLst/>
              <a:ahLst/>
              <a:cxnLst/>
              <a:rect l="l" t="t" r="r" b="b"/>
              <a:pathLst>
                <a:path w="57" h="114" extrusionOk="0">
                  <a:moveTo>
                    <a:pt x="28" y="1"/>
                  </a:moveTo>
                  <a:cubicBezTo>
                    <a:pt x="56" y="29"/>
                    <a:pt x="56" y="29"/>
                    <a:pt x="56" y="29"/>
                  </a:cubicBezTo>
                  <a:cubicBezTo>
                    <a:pt x="56" y="57"/>
                    <a:pt x="56" y="85"/>
                    <a:pt x="28" y="85"/>
                  </a:cubicBezTo>
                  <a:cubicBezTo>
                    <a:pt x="0" y="113"/>
                    <a:pt x="0" y="113"/>
                    <a:pt x="0" y="57"/>
                  </a:cubicBezTo>
                  <a:cubicBezTo>
                    <a:pt x="28" y="57"/>
                    <a:pt x="28" y="29"/>
                    <a:pt x="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6" name="Google Shape;2136;p70"/>
            <p:cNvSpPr/>
            <p:nvPr/>
          </p:nvSpPr>
          <p:spPr>
            <a:xfrm>
              <a:off x="4941025" y="8178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29"/>
                  </a:moveTo>
                  <a:cubicBezTo>
                    <a:pt x="57" y="57"/>
                    <a:pt x="57" y="57"/>
                    <a:pt x="29" y="57"/>
                  </a:cubicBezTo>
                  <a:cubicBezTo>
                    <a:pt x="29" y="57"/>
                    <a:pt x="29" y="29"/>
                    <a:pt x="1" y="29"/>
                  </a:cubicBezTo>
                  <a:cubicBezTo>
                    <a:pt x="29" y="1"/>
                    <a:pt x="57" y="29"/>
                    <a:pt x="57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7" name="Google Shape;2137;p70"/>
            <p:cNvSpPr/>
            <p:nvPr/>
          </p:nvSpPr>
          <p:spPr>
            <a:xfrm>
              <a:off x="4940325" y="824175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9" y="0"/>
                  </a:moveTo>
                  <a:cubicBezTo>
                    <a:pt x="29" y="0"/>
                    <a:pt x="29" y="29"/>
                    <a:pt x="29" y="29"/>
                  </a:cubicBezTo>
                  <a:cubicBezTo>
                    <a:pt x="29" y="29"/>
                    <a:pt x="29" y="57"/>
                    <a:pt x="1" y="57"/>
                  </a:cubicBezTo>
                  <a:cubicBezTo>
                    <a:pt x="1" y="29"/>
                    <a:pt x="1" y="0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" name="Google Shape;2138;p70"/>
            <p:cNvSpPr/>
            <p:nvPr/>
          </p:nvSpPr>
          <p:spPr>
            <a:xfrm>
              <a:off x="4734675" y="603075"/>
              <a:ext cx="315175" cy="186725"/>
            </a:xfrm>
            <a:custGeom>
              <a:avLst/>
              <a:gdLst/>
              <a:ahLst/>
              <a:cxnLst/>
              <a:rect l="l" t="t" r="r" b="b"/>
              <a:pathLst>
                <a:path w="12607" h="7469" extrusionOk="0">
                  <a:moveTo>
                    <a:pt x="5503" y="7272"/>
                  </a:moveTo>
                  <a:cubicBezTo>
                    <a:pt x="5447" y="7328"/>
                    <a:pt x="5391" y="7300"/>
                    <a:pt x="5335" y="7244"/>
                  </a:cubicBezTo>
                  <a:cubicBezTo>
                    <a:pt x="5139" y="7132"/>
                    <a:pt x="5139" y="7132"/>
                    <a:pt x="5110" y="7385"/>
                  </a:cubicBezTo>
                  <a:cubicBezTo>
                    <a:pt x="5110" y="7413"/>
                    <a:pt x="5110" y="7441"/>
                    <a:pt x="5054" y="7469"/>
                  </a:cubicBezTo>
                  <a:cubicBezTo>
                    <a:pt x="4914" y="7385"/>
                    <a:pt x="4970" y="7160"/>
                    <a:pt x="4802" y="7104"/>
                  </a:cubicBezTo>
                  <a:cubicBezTo>
                    <a:pt x="4745" y="7076"/>
                    <a:pt x="4802" y="7020"/>
                    <a:pt x="4802" y="6963"/>
                  </a:cubicBezTo>
                  <a:cubicBezTo>
                    <a:pt x="4830" y="6879"/>
                    <a:pt x="4942" y="6907"/>
                    <a:pt x="4998" y="6823"/>
                  </a:cubicBezTo>
                  <a:cubicBezTo>
                    <a:pt x="4886" y="6767"/>
                    <a:pt x="4717" y="6823"/>
                    <a:pt x="4633" y="6711"/>
                  </a:cubicBezTo>
                  <a:cubicBezTo>
                    <a:pt x="4577" y="6627"/>
                    <a:pt x="4409" y="6683"/>
                    <a:pt x="4465" y="6486"/>
                  </a:cubicBezTo>
                  <a:cubicBezTo>
                    <a:pt x="4493" y="6402"/>
                    <a:pt x="4324" y="6318"/>
                    <a:pt x="4240" y="6233"/>
                  </a:cubicBezTo>
                  <a:cubicBezTo>
                    <a:pt x="4156" y="6149"/>
                    <a:pt x="4044" y="6205"/>
                    <a:pt x="3959" y="6233"/>
                  </a:cubicBezTo>
                  <a:cubicBezTo>
                    <a:pt x="3875" y="6177"/>
                    <a:pt x="3931" y="5981"/>
                    <a:pt x="3763" y="6009"/>
                  </a:cubicBezTo>
                  <a:cubicBezTo>
                    <a:pt x="3679" y="6009"/>
                    <a:pt x="3651" y="6093"/>
                    <a:pt x="3679" y="6177"/>
                  </a:cubicBezTo>
                  <a:cubicBezTo>
                    <a:pt x="3679" y="6233"/>
                    <a:pt x="3707" y="6262"/>
                    <a:pt x="3791" y="6233"/>
                  </a:cubicBezTo>
                  <a:cubicBezTo>
                    <a:pt x="3847" y="6205"/>
                    <a:pt x="3903" y="6177"/>
                    <a:pt x="3959" y="6233"/>
                  </a:cubicBezTo>
                  <a:cubicBezTo>
                    <a:pt x="3987" y="6290"/>
                    <a:pt x="4100" y="6346"/>
                    <a:pt x="4044" y="6402"/>
                  </a:cubicBezTo>
                  <a:cubicBezTo>
                    <a:pt x="3903" y="6514"/>
                    <a:pt x="3987" y="6655"/>
                    <a:pt x="3959" y="6767"/>
                  </a:cubicBezTo>
                  <a:cubicBezTo>
                    <a:pt x="3903" y="6795"/>
                    <a:pt x="3847" y="6795"/>
                    <a:pt x="3791" y="6795"/>
                  </a:cubicBezTo>
                  <a:cubicBezTo>
                    <a:pt x="3482" y="6851"/>
                    <a:pt x="3482" y="6851"/>
                    <a:pt x="3510" y="6542"/>
                  </a:cubicBezTo>
                  <a:cubicBezTo>
                    <a:pt x="3510" y="6514"/>
                    <a:pt x="3510" y="6486"/>
                    <a:pt x="3510" y="6486"/>
                  </a:cubicBezTo>
                  <a:cubicBezTo>
                    <a:pt x="3510" y="6458"/>
                    <a:pt x="3482" y="6458"/>
                    <a:pt x="3482" y="6458"/>
                  </a:cubicBezTo>
                  <a:cubicBezTo>
                    <a:pt x="3370" y="6430"/>
                    <a:pt x="3426" y="6514"/>
                    <a:pt x="3426" y="6570"/>
                  </a:cubicBezTo>
                  <a:cubicBezTo>
                    <a:pt x="3398" y="6711"/>
                    <a:pt x="3314" y="6795"/>
                    <a:pt x="3173" y="6823"/>
                  </a:cubicBezTo>
                  <a:cubicBezTo>
                    <a:pt x="3005" y="6851"/>
                    <a:pt x="2864" y="6907"/>
                    <a:pt x="2724" y="6991"/>
                  </a:cubicBezTo>
                  <a:cubicBezTo>
                    <a:pt x="2556" y="7020"/>
                    <a:pt x="2443" y="7104"/>
                    <a:pt x="2359" y="7244"/>
                  </a:cubicBezTo>
                  <a:cubicBezTo>
                    <a:pt x="2359" y="7300"/>
                    <a:pt x="2359" y="7356"/>
                    <a:pt x="2359" y="7441"/>
                  </a:cubicBezTo>
                  <a:cubicBezTo>
                    <a:pt x="2247" y="7385"/>
                    <a:pt x="2219" y="7216"/>
                    <a:pt x="2078" y="7244"/>
                  </a:cubicBezTo>
                  <a:cubicBezTo>
                    <a:pt x="1994" y="7244"/>
                    <a:pt x="1966" y="7300"/>
                    <a:pt x="1910" y="7356"/>
                  </a:cubicBezTo>
                  <a:cubicBezTo>
                    <a:pt x="1882" y="7413"/>
                    <a:pt x="1826" y="7469"/>
                    <a:pt x="1741" y="7441"/>
                  </a:cubicBezTo>
                  <a:cubicBezTo>
                    <a:pt x="1685" y="7413"/>
                    <a:pt x="1685" y="7356"/>
                    <a:pt x="1713" y="7328"/>
                  </a:cubicBezTo>
                  <a:cubicBezTo>
                    <a:pt x="1938" y="7076"/>
                    <a:pt x="1798" y="6823"/>
                    <a:pt x="1770" y="6570"/>
                  </a:cubicBezTo>
                  <a:cubicBezTo>
                    <a:pt x="1798" y="6542"/>
                    <a:pt x="1826" y="6542"/>
                    <a:pt x="1882" y="6514"/>
                  </a:cubicBezTo>
                  <a:cubicBezTo>
                    <a:pt x="1966" y="6458"/>
                    <a:pt x="1994" y="6346"/>
                    <a:pt x="1966" y="6233"/>
                  </a:cubicBezTo>
                  <a:cubicBezTo>
                    <a:pt x="1966" y="6205"/>
                    <a:pt x="1910" y="6205"/>
                    <a:pt x="1882" y="6205"/>
                  </a:cubicBezTo>
                  <a:cubicBezTo>
                    <a:pt x="1770" y="6262"/>
                    <a:pt x="1854" y="6374"/>
                    <a:pt x="1854" y="6458"/>
                  </a:cubicBezTo>
                  <a:cubicBezTo>
                    <a:pt x="1854" y="6514"/>
                    <a:pt x="1798" y="6542"/>
                    <a:pt x="1770" y="6570"/>
                  </a:cubicBezTo>
                  <a:cubicBezTo>
                    <a:pt x="1601" y="6711"/>
                    <a:pt x="1433" y="6795"/>
                    <a:pt x="1264" y="6907"/>
                  </a:cubicBezTo>
                  <a:cubicBezTo>
                    <a:pt x="1208" y="6739"/>
                    <a:pt x="1180" y="6570"/>
                    <a:pt x="1320" y="6430"/>
                  </a:cubicBezTo>
                  <a:cubicBezTo>
                    <a:pt x="1348" y="6402"/>
                    <a:pt x="1377" y="6346"/>
                    <a:pt x="1348" y="6290"/>
                  </a:cubicBezTo>
                  <a:cubicBezTo>
                    <a:pt x="1292" y="6233"/>
                    <a:pt x="1236" y="6233"/>
                    <a:pt x="1180" y="6262"/>
                  </a:cubicBezTo>
                  <a:cubicBezTo>
                    <a:pt x="1040" y="6318"/>
                    <a:pt x="843" y="6262"/>
                    <a:pt x="759" y="6486"/>
                  </a:cubicBezTo>
                  <a:cubicBezTo>
                    <a:pt x="731" y="6598"/>
                    <a:pt x="562" y="6627"/>
                    <a:pt x="422" y="6542"/>
                  </a:cubicBezTo>
                  <a:cubicBezTo>
                    <a:pt x="422" y="6346"/>
                    <a:pt x="590" y="6121"/>
                    <a:pt x="338" y="5953"/>
                  </a:cubicBezTo>
                  <a:cubicBezTo>
                    <a:pt x="254" y="5897"/>
                    <a:pt x="113" y="5756"/>
                    <a:pt x="254" y="5644"/>
                  </a:cubicBezTo>
                  <a:cubicBezTo>
                    <a:pt x="394" y="5504"/>
                    <a:pt x="478" y="5644"/>
                    <a:pt x="590" y="5728"/>
                  </a:cubicBezTo>
                  <a:cubicBezTo>
                    <a:pt x="647" y="5588"/>
                    <a:pt x="590" y="5391"/>
                    <a:pt x="619" y="5307"/>
                  </a:cubicBezTo>
                  <a:cubicBezTo>
                    <a:pt x="647" y="5195"/>
                    <a:pt x="590" y="5223"/>
                    <a:pt x="619" y="5251"/>
                  </a:cubicBezTo>
                  <a:cubicBezTo>
                    <a:pt x="647" y="5251"/>
                    <a:pt x="647" y="5279"/>
                    <a:pt x="619" y="5307"/>
                  </a:cubicBezTo>
                  <a:cubicBezTo>
                    <a:pt x="534" y="5672"/>
                    <a:pt x="366" y="5307"/>
                    <a:pt x="254" y="5335"/>
                  </a:cubicBezTo>
                  <a:cubicBezTo>
                    <a:pt x="254" y="5279"/>
                    <a:pt x="282" y="5223"/>
                    <a:pt x="338" y="5195"/>
                  </a:cubicBezTo>
                  <a:cubicBezTo>
                    <a:pt x="534" y="5054"/>
                    <a:pt x="562" y="4858"/>
                    <a:pt x="338" y="4774"/>
                  </a:cubicBezTo>
                  <a:cubicBezTo>
                    <a:pt x="169" y="4717"/>
                    <a:pt x="197" y="4549"/>
                    <a:pt x="57" y="4493"/>
                  </a:cubicBezTo>
                  <a:cubicBezTo>
                    <a:pt x="1" y="4493"/>
                    <a:pt x="29" y="4381"/>
                    <a:pt x="85" y="4324"/>
                  </a:cubicBezTo>
                  <a:cubicBezTo>
                    <a:pt x="141" y="4296"/>
                    <a:pt x="197" y="4324"/>
                    <a:pt x="225" y="4381"/>
                  </a:cubicBezTo>
                  <a:cubicBezTo>
                    <a:pt x="254" y="4409"/>
                    <a:pt x="282" y="4437"/>
                    <a:pt x="282" y="4465"/>
                  </a:cubicBezTo>
                  <a:cubicBezTo>
                    <a:pt x="338" y="4605"/>
                    <a:pt x="394" y="4689"/>
                    <a:pt x="506" y="4493"/>
                  </a:cubicBezTo>
                  <a:cubicBezTo>
                    <a:pt x="787" y="4605"/>
                    <a:pt x="815" y="4381"/>
                    <a:pt x="871" y="4156"/>
                  </a:cubicBezTo>
                  <a:cubicBezTo>
                    <a:pt x="787" y="4128"/>
                    <a:pt x="590" y="4296"/>
                    <a:pt x="562" y="4044"/>
                  </a:cubicBezTo>
                  <a:cubicBezTo>
                    <a:pt x="562" y="3987"/>
                    <a:pt x="450" y="4016"/>
                    <a:pt x="366" y="4044"/>
                  </a:cubicBezTo>
                  <a:cubicBezTo>
                    <a:pt x="338" y="4072"/>
                    <a:pt x="282" y="4128"/>
                    <a:pt x="254" y="4044"/>
                  </a:cubicBezTo>
                  <a:cubicBezTo>
                    <a:pt x="225" y="4044"/>
                    <a:pt x="254" y="3987"/>
                    <a:pt x="254" y="3959"/>
                  </a:cubicBezTo>
                  <a:cubicBezTo>
                    <a:pt x="282" y="3903"/>
                    <a:pt x="338" y="3875"/>
                    <a:pt x="394" y="3903"/>
                  </a:cubicBezTo>
                  <a:cubicBezTo>
                    <a:pt x="478" y="3931"/>
                    <a:pt x="562" y="3959"/>
                    <a:pt x="647" y="3959"/>
                  </a:cubicBezTo>
                  <a:cubicBezTo>
                    <a:pt x="815" y="4016"/>
                    <a:pt x="983" y="3959"/>
                    <a:pt x="1068" y="3763"/>
                  </a:cubicBezTo>
                  <a:cubicBezTo>
                    <a:pt x="1152" y="3735"/>
                    <a:pt x="1208" y="3679"/>
                    <a:pt x="1152" y="3594"/>
                  </a:cubicBezTo>
                  <a:cubicBezTo>
                    <a:pt x="1096" y="3482"/>
                    <a:pt x="1040" y="3370"/>
                    <a:pt x="1012" y="3258"/>
                  </a:cubicBezTo>
                  <a:cubicBezTo>
                    <a:pt x="1068" y="3201"/>
                    <a:pt x="1152" y="3314"/>
                    <a:pt x="1208" y="3229"/>
                  </a:cubicBezTo>
                  <a:cubicBezTo>
                    <a:pt x="1124" y="3117"/>
                    <a:pt x="1040" y="3033"/>
                    <a:pt x="899" y="3117"/>
                  </a:cubicBezTo>
                  <a:cubicBezTo>
                    <a:pt x="731" y="3229"/>
                    <a:pt x="534" y="3258"/>
                    <a:pt x="310" y="3286"/>
                  </a:cubicBezTo>
                  <a:cubicBezTo>
                    <a:pt x="338" y="3229"/>
                    <a:pt x="366" y="3173"/>
                    <a:pt x="450" y="3145"/>
                  </a:cubicBezTo>
                  <a:cubicBezTo>
                    <a:pt x="506" y="3117"/>
                    <a:pt x="590" y="3117"/>
                    <a:pt x="619" y="3033"/>
                  </a:cubicBezTo>
                  <a:cubicBezTo>
                    <a:pt x="675" y="2836"/>
                    <a:pt x="843" y="2808"/>
                    <a:pt x="1012" y="2780"/>
                  </a:cubicBezTo>
                  <a:cubicBezTo>
                    <a:pt x="1040" y="2752"/>
                    <a:pt x="1040" y="2724"/>
                    <a:pt x="1068" y="2724"/>
                  </a:cubicBezTo>
                  <a:cubicBezTo>
                    <a:pt x="1068" y="2471"/>
                    <a:pt x="1012" y="2191"/>
                    <a:pt x="1180" y="1938"/>
                  </a:cubicBezTo>
                  <a:cubicBezTo>
                    <a:pt x="1236" y="1826"/>
                    <a:pt x="1152" y="1742"/>
                    <a:pt x="1068" y="1657"/>
                  </a:cubicBezTo>
                  <a:cubicBezTo>
                    <a:pt x="983" y="1573"/>
                    <a:pt x="899" y="1489"/>
                    <a:pt x="871" y="1377"/>
                  </a:cubicBezTo>
                  <a:cubicBezTo>
                    <a:pt x="815" y="1236"/>
                    <a:pt x="843" y="1096"/>
                    <a:pt x="1040" y="1180"/>
                  </a:cubicBezTo>
                  <a:cubicBezTo>
                    <a:pt x="1264" y="1236"/>
                    <a:pt x="1433" y="1180"/>
                    <a:pt x="1629" y="1096"/>
                  </a:cubicBezTo>
                  <a:cubicBezTo>
                    <a:pt x="1798" y="1012"/>
                    <a:pt x="1938" y="1180"/>
                    <a:pt x="1938" y="1461"/>
                  </a:cubicBezTo>
                  <a:cubicBezTo>
                    <a:pt x="1910" y="1489"/>
                    <a:pt x="1798" y="1517"/>
                    <a:pt x="1854" y="1573"/>
                  </a:cubicBezTo>
                  <a:cubicBezTo>
                    <a:pt x="1938" y="1601"/>
                    <a:pt x="2022" y="1685"/>
                    <a:pt x="2106" y="1629"/>
                  </a:cubicBezTo>
                  <a:cubicBezTo>
                    <a:pt x="2303" y="1489"/>
                    <a:pt x="2668" y="1713"/>
                    <a:pt x="2724" y="1348"/>
                  </a:cubicBezTo>
                  <a:cubicBezTo>
                    <a:pt x="2752" y="1208"/>
                    <a:pt x="2864" y="1208"/>
                    <a:pt x="2893" y="1292"/>
                  </a:cubicBezTo>
                  <a:cubicBezTo>
                    <a:pt x="2949" y="1489"/>
                    <a:pt x="3117" y="1629"/>
                    <a:pt x="3145" y="1826"/>
                  </a:cubicBezTo>
                  <a:cubicBezTo>
                    <a:pt x="2977" y="1882"/>
                    <a:pt x="2977" y="1713"/>
                    <a:pt x="2864" y="1713"/>
                  </a:cubicBezTo>
                  <a:cubicBezTo>
                    <a:pt x="2808" y="1770"/>
                    <a:pt x="2780" y="1854"/>
                    <a:pt x="2696" y="1910"/>
                  </a:cubicBezTo>
                  <a:cubicBezTo>
                    <a:pt x="2584" y="1994"/>
                    <a:pt x="2584" y="2163"/>
                    <a:pt x="2640" y="2219"/>
                  </a:cubicBezTo>
                  <a:cubicBezTo>
                    <a:pt x="2864" y="2415"/>
                    <a:pt x="2864" y="2724"/>
                    <a:pt x="3033" y="2949"/>
                  </a:cubicBezTo>
                  <a:cubicBezTo>
                    <a:pt x="3145" y="2865"/>
                    <a:pt x="3229" y="2752"/>
                    <a:pt x="3173" y="2612"/>
                  </a:cubicBezTo>
                  <a:cubicBezTo>
                    <a:pt x="3454" y="2556"/>
                    <a:pt x="3622" y="2808"/>
                    <a:pt x="3875" y="2836"/>
                  </a:cubicBezTo>
                  <a:cubicBezTo>
                    <a:pt x="3931" y="2808"/>
                    <a:pt x="3903" y="2752"/>
                    <a:pt x="3903" y="2696"/>
                  </a:cubicBezTo>
                  <a:cubicBezTo>
                    <a:pt x="3903" y="2612"/>
                    <a:pt x="3847" y="2415"/>
                    <a:pt x="3791" y="2359"/>
                  </a:cubicBezTo>
                  <a:cubicBezTo>
                    <a:pt x="3735" y="2303"/>
                    <a:pt x="3707" y="2247"/>
                    <a:pt x="3707" y="2163"/>
                  </a:cubicBezTo>
                  <a:cubicBezTo>
                    <a:pt x="3763" y="2050"/>
                    <a:pt x="3819" y="2106"/>
                    <a:pt x="3875" y="2135"/>
                  </a:cubicBezTo>
                  <a:cubicBezTo>
                    <a:pt x="3959" y="2135"/>
                    <a:pt x="3987" y="2106"/>
                    <a:pt x="4044" y="2078"/>
                  </a:cubicBezTo>
                  <a:cubicBezTo>
                    <a:pt x="4072" y="2022"/>
                    <a:pt x="4100" y="1994"/>
                    <a:pt x="4156" y="1994"/>
                  </a:cubicBezTo>
                  <a:cubicBezTo>
                    <a:pt x="4633" y="2078"/>
                    <a:pt x="4830" y="1713"/>
                    <a:pt x="5110" y="1433"/>
                  </a:cubicBezTo>
                  <a:cubicBezTo>
                    <a:pt x="5195" y="1320"/>
                    <a:pt x="5251" y="1236"/>
                    <a:pt x="5082" y="1124"/>
                  </a:cubicBezTo>
                  <a:cubicBezTo>
                    <a:pt x="5026" y="1124"/>
                    <a:pt x="5054" y="1040"/>
                    <a:pt x="5082" y="955"/>
                  </a:cubicBezTo>
                  <a:cubicBezTo>
                    <a:pt x="5223" y="1040"/>
                    <a:pt x="5363" y="1096"/>
                    <a:pt x="5475" y="1180"/>
                  </a:cubicBezTo>
                  <a:cubicBezTo>
                    <a:pt x="5363" y="955"/>
                    <a:pt x="5644" y="899"/>
                    <a:pt x="5644" y="703"/>
                  </a:cubicBezTo>
                  <a:cubicBezTo>
                    <a:pt x="5644" y="619"/>
                    <a:pt x="6009" y="731"/>
                    <a:pt x="6009" y="871"/>
                  </a:cubicBezTo>
                  <a:cubicBezTo>
                    <a:pt x="6037" y="1068"/>
                    <a:pt x="6093" y="1096"/>
                    <a:pt x="6233" y="1012"/>
                  </a:cubicBezTo>
                  <a:cubicBezTo>
                    <a:pt x="6290" y="983"/>
                    <a:pt x="6318" y="955"/>
                    <a:pt x="6346" y="1012"/>
                  </a:cubicBezTo>
                  <a:cubicBezTo>
                    <a:pt x="6374" y="1068"/>
                    <a:pt x="6374" y="1124"/>
                    <a:pt x="6318" y="1152"/>
                  </a:cubicBezTo>
                  <a:cubicBezTo>
                    <a:pt x="6205" y="1208"/>
                    <a:pt x="6121" y="1320"/>
                    <a:pt x="6149" y="1489"/>
                  </a:cubicBezTo>
                  <a:cubicBezTo>
                    <a:pt x="5981" y="1377"/>
                    <a:pt x="5840" y="1236"/>
                    <a:pt x="5644" y="1377"/>
                  </a:cubicBezTo>
                  <a:cubicBezTo>
                    <a:pt x="5672" y="1461"/>
                    <a:pt x="5728" y="1433"/>
                    <a:pt x="5784" y="1461"/>
                  </a:cubicBezTo>
                  <a:cubicBezTo>
                    <a:pt x="5840" y="1461"/>
                    <a:pt x="5925" y="1461"/>
                    <a:pt x="5897" y="1545"/>
                  </a:cubicBezTo>
                  <a:cubicBezTo>
                    <a:pt x="5868" y="1657"/>
                    <a:pt x="5812" y="1601"/>
                    <a:pt x="5728" y="1573"/>
                  </a:cubicBezTo>
                  <a:cubicBezTo>
                    <a:pt x="5560" y="1517"/>
                    <a:pt x="5475" y="1657"/>
                    <a:pt x="5363" y="1742"/>
                  </a:cubicBezTo>
                  <a:cubicBezTo>
                    <a:pt x="5195" y="1938"/>
                    <a:pt x="5167" y="2163"/>
                    <a:pt x="5139" y="2415"/>
                  </a:cubicBezTo>
                  <a:cubicBezTo>
                    <a:pt x="5110" y="2528"/>
                    <a:pt x="5139" y="2584"/>
                    <a:pt x="4998" y="2556"/>
                  </a:cubicBezTo>
                  <a:cubicBezTo>
                    <a:pt x="4858" y="2556"/>
                    <a:pt x="4858" y="2696"/>
                    <a:pt x="4886" y="2808"/>
                  </a:cubicBezTo>
                  <a:cubicBezTo>
                    <a:pt x="4970" y="2977"/>
                    <a:pt x="4998" y="3117"/>
                    <a:pt x="4745" y="3201"/>
                  </a:cubicBezTo>
                  <a:cubicBezTo>
                    <a:pt x="4886" y="3258"/>
                    <a:pt x="4998" y="3454"/>
                    <a:pt x="5082" y="3201"/>
                  </a:cubicBezTo>
                  <a:cubicBezTo>
                    <a:pt x="5110" y="3145"/>
                    <a:pt x="5279" y="3145"/>
                    <a:pt x="5363" y="3173"/>
                  </a:cubicBezTo>
                  <a:cubicBezTo>
                    <a:pt x="5391" y="3342"/>
                    <a:pt x="5139" y="3258"/>
                    <a:pt x="5195" y="3454"/>
                  </a:cubicBezTo>
                  <a:cubicBezTo>
                    <a:pt x="5307" y="3370"/>
                    <a:pt x="5503" y="3454"/>
                    <a:pt x="5532" y="3173"/>
                  </a:cubicBezTo>
                  <a:cubicBezTo>
                    <a:pt x="5532" y="3117"/>
                    <a:pt x="5700" y="3061"/>
                    <a:pt x="5812" y="3117"/>
                  </a:cubicBezTo>
                  <a:cubicBezTo>
                    <a:pt x="5925" y="3201"/>
                    <a:pt x="5981" y="3173"/>
                    <a:pt x="6037" y="3033"/>
                  </a:cubicBezTo>
                  <a:cubicBezTo>
                    <a:pt x="6065" y="2977"/>
                    <a:pt x="6093" y="2949"/>
                    <a:pt x="6177" y="2949"/>
                  </a:cubicBezTo>
                  <a:cubicBezTo>
                    <a:pt x="6205" y="2949"/>
                    <a:pt x="6290" y="2949"/>
                    <a:pt x="6233" y="3033"/>
                  </a:cubicBezTo>
                  <a:cubicBezTo>
                    <a:pt x="6177" y="3117"/>
                    <a:pt x="6177" y="3173"/>
                    <a:pt x="6290" y="3145"/>
                  </a:cubicBezTo>
                  <a:cubicBezTo>
                    <a:pt x="6402" y="3145"/>
                    <a:pt x="6486" y="3089"/>
                    <a:pt x="6486" y="2977"/>
                  </a:cubicBezTo>
                  <a:cubicBezTo>
                    <a:pt x="6458" y="2893"/>
                    <a:pt x="6430" y="2752"/>
                    <a:pt x="6318" y="2808"/>
                  </a:cubicBezTo>
                  <a:cubicBezTo>
                    <a:pt x="6205" y="2836"/>
                    <a:pt x="6093" y="2893"/>
                    <a:pt x="5981" y="2808"/>
                  </a:cubicBezTo>
                  <a:cubicBezTo>
                    <a:pt x="6037" y="2724"/>
                    <a:pt x="5784" y="2640"/>
                    <a:pt x="6009" y="2556"/>
                  </a:cubicBezTo>
                  <a:cubicBezTo>
                    <a:pt x="6065" y="2528"/>
                    <a:pt x="6009" y="2443"/>
                    <a:pt x="5981" y="2415"/>
                  </a:cubicBezTo>
                  <a:cubicBezTo>
                    <a:pt x="5897" y="2331"/>
                    <a:pt x="5812" y="2275"/>
                    <a:pt x="5812" y="2163"/>
                  </a:cubicBezTo>
                  <a:cubicBezTo>
                    <a:pt x="5784" y="2163"/>
                    <a:pt x="5700" y="2191"/>
                    <a:pt x="5700" y="2163"/>
                  </a:cubicBezTo>
                  <a:cubicBezTo>
                    <a:pt x="5644" y="2050"/>
                    <a:pt x="5475" y="2135"/>
                    <a:pt x="5503" y="2022"/>
                  </a:cubicBezTo>
                  <a:cubicBezTo>
                    <a:pt x="5532" y="1854"/>
                    <a:pt x="5644" y="1994"/>
                    <a:pt x="5700" y="1994"/>
                  </a:cubicBezTo>
                  <a:cubicBezTo>
                    <a:pt x="5784" y="1994"/>
                    <a:pt x="5925" y="1966"/>
                    <a:pt x="5925" y="1910"/>
                  </a:cubicBezTo>
                  <a:cubicBezTo>
                    <a:pt x="5925" y="1629"/>
                    <a:pt x="6233" y="1713"/>
                    <a:pt x="6318" y="1573"/>
                  </a:cubicBezTo>
                  <a:cubicBezTo>
                    <a:pt x="6402" y="1629"/>
                    <a:pt x="6346" y="1657"/>
                    <a:pt x="6346" y="1685"/>
                  </a:cubicBezTo>
                  <a:cubicBezTo>
                    <a:pt x="6233" y="1938"/>
                    <a:pt x="6402" y="2022"/>
                    <a:pt x="6598" y="1994"/>
                  </a:cubicBezTo>
                  <a:cubicBezTo>
                    <a:pt x="6655" y="1966"/>
                    <a:pt x="6739" y="1938"/>
                    <a:pt x="6795" y="1910"/>
                  </a:cubicBezTo>
                  <a:cubicBezTo>
                    <a:pt x="6851" y="1882"/>
                    <a:pt x="6907" y="1826"/>
                    <a:pt x="6991" y="1854"/>
                  </a:cubicBezTo>
                  <a:cubicBezTo>
                    <a:pt x="7048" y="1910"/>
                    <a:pt x="7048" y="1994"/>
                    <a:pt x="6991" y="2050"/>
                  </a:cubicBezTo>
                  <a:cubicBezTo>
                    <a:pt x="6935" y="2163"/>
                    <a:pt x="7020" y="2247"/>
                    <a:pt x="7076" y="2331"/>
                  </a:cubicBezTo>
                  <a:cubicBezTo>
                    <a:pt x="7132" y="2415"/>
                    <a:pt x="7244" y="2415"/>
                    <a:pt x="7272" y="2303"/>
                  </a:cubicBezTo>
                  <a:cubicBezTo>
                    <a:pt x="7356" y="1966"/>
                    <a:pt x="7609" y="1966"/>
                    <a:pt x="7890" y="1938"/>
                  </a:cubicBezTo>
                  <a:cubicBezTo>
                    <a:pt x="7890" y="1770"/>
                    <a:pt x="7749" y="1742"/>
                    <a:pt x="7637" y="1685"/>
                  </a:cubicBezTo>
                  <a:cubicBezTo>
                    <a:pt x="7890" y="1601"/>
                    <a:pt x="8002" y="1657"/>
                    <a:pt x="8058" y="1854"/>
                  </a:cubicBezTo>
                  <a:cubicBezTo>
                    <a:pt x="8086" y="1910"/>
                    <a:pt x="8058" y="1966"/>
                    <a:pt x="8086" y="2050"/>
                  </a:cubicBezTo>
                  <a:cubicBezTo>
                    <a:pt x="8086" y="2219"/>
                    <a:pt x="8227" y="2247"/>
                    <a:pt x="8339" y="2275"/>
                  </a:cubicBezTo>
                  <a:cubicBezTo>
                    <a:pt x="8507" y="2275"/>
                    <a:pt x="8423" y="2106"/>
                    <a:pt x="8479" y="2078"/>
                  </a:cubicBezTo>
                  <a:lnTo>
                    <a:pt x="8507" y="2078"/>
                  </a:lnTo>
                  <a:cubicBezTo>
                    <a:pt x="8648" y="1966"/>
                    <a:pt x="8760" y="1994"/>
                    <a:pt x="8872" y="2163"/>
                  </a:cubicBezTo>
                  <a:cubicBezTo>
                    <a:pt x="8872" y="2191"/>
                    <a:pt x="8872" y="2219"/>
                    <a:pt x="8901" y="2247"/>
                  </a:cubicBezTo>
                  <a:cubicBezTo>
                    <a:pt x="9013" y="2387"/>
                    <a:pt x="9181" y="2443"/>
                    <a:pt x="9294" y="2387"/>
                  </a:cubicBezTo>
                  <a:cubicBezTo>
                    <a:pt x="9434" y="2303"/>
                    <a:pt x="9406" y="2135"/>
                    <a:pt x="9350" y="1994"/>
                  </a:cubicBezTo>
                  <a:cubicBezTo>
                    <a:pt x="9322" y="1882"/>
                    <a:pt x="9097" y="1798"/>
                    <a:pt x="9237" y="1629"/>
                  </a:cubicBezTo>
                  <a:cubicBezTo>
                    <a:pt x="9237" y="1601"/>
                    <a:pt x="9237" y="1573"/>
                    <a:pt x="9237" y="1573"/>
                  </a:cubicBezTo>
                  <a:cubicBezTo>
                    <a:pt x="9350" y="1489"/>
                    <a:pt x="9462" y="1433"/>
                    <a:pt x="9574" y="1405"/>
                  </a:cubicBezTo>
                  <a:cubicBezTo>
                    <a:pt x="9659" y="1405"/>
                    <a:pt x="9687" y="1461"/>
                    <a:pt x="9715" y="1489"/>
                  </a:cubicBezTo>
                  <a:cubicBezTo>
                    <a:pt x="9799" y="1573"/>
                    <a:pt x="9715" y="1573"/>
                    <a:pt x="9659" y="1601"/>
                  </a:cubicBezTo>
                  <a:cubicBezTo>
                    <a:pt x="9574" y="1657"/>
                    <a:pt x="9630" y="1713"/>
                    <a:pt x="9659" y="1742"/>
                  </a:cubicBezTo>
                  <a:cubicBezTo>
                    <a:pt x="9715" y="1798"/>
                    <a:pt x="9771" y="1770"/>
                    <a:pt x="9827" y="1742"/>
                  </a:cubicBezTo>
                  <a:cubicBezTo>
                    <a:pt x="9967" y="1573"/>
                    <a:pt x="9967" y="1573"/>
                    <a:pt x="10108" y="1770"/>
                  </a:cubicBezTo>
                  <a:cubicBezTo>
                    <a:pt x="10445" y="1657"/>
                    <a:pt x="10613" y="1348"/>
                    <a:pt x="10922" y="1180"/>
                  </a:cubicBezTo>
                  <a:cubicBezTo>
                    <a:pt x="10950" y="1152"/>
                    <a:pt x="11006" y="1068"/>
                    <a:pt x="11006" y="983"/>
                  </a:cubicBezTo>
                  <a:cubicBezTo>
                    <a:pt x="11034" y="871"/>
                    <a:pt x="10866" y="843"/>
                    <a:pt x="10838" y="731"/>
                  </a:cubicBezTo>
                  <a:cubicBezTo>
                    <a:pt x="10978" y="703"/>
                    <a:pt x="10978" y="590"/>
                    <a:pt x="10922" y="478"/>
                  </a:cubicBezTo>
                  <a:lnTo>
                    <a:pt x="10922" y="478"/>
                  </a:lnTo>
                  <a:cubicBezTo>
                    <a:pt x="11090" y="450"/>
                    <a:pt x="11006" y="310"/>
                    <a:pt x="11006" y="225"/>
                  </a:cubicBezTo>
                  <a:cubicBezTo>
                    <a:pt x="11034" y="197"/>
                    <a:pt x="11062" y="169"/>
                    <a:pt x="11090" y="141"/>
                  </a:cubicBezTo>
                  <a:lnTo>
                    <a:pt x="11175" y="141"/>
                  </a:lnTo>
                  <a:cubicBezTo>
                    <a:pt x="11175" y="113"/>
                    <a:pt x="11203" y="113"/>
                    <a:pt x="11231" y="85"/>
                  </a:cubicBezTo>
                  <a:lnTo>
                    <a:pt x="11231" y="85"/>
                  </a:lnTo>
                  <a:cubicBezTo>
                    <a:pt x="11343" y="113"/>
                    <a:pt x="11455" y="1"/>
                    <a:pt x="11540" y="169"/>
                  </a:cubicBezTo>
                  <a:cubicBezTo>
                    <a:pt x="11399" y="338"/>
                    <a:pt x="11399" y="534"/>
                    <a:pt x="11427" y="787"/>
                  </a:cubicBezTo>
                  <a:cubicBezTo>
                    <a:pt x="11540" y="787"/>
                    <a:pt x="11680" y="815"/>
                    <a:pt x="11736" y="675"/>
                  </a:cubicBezTo>
                  <a:cubicBezTo>
                    <a:pt x="11764" y="562"/>
                    <a:pt x="11792" y="506"/>
                    <a:pt x="11905" y="562"/>
                  </a:cubicBezTo>
                  <a:cubicBezTo>
                    <a:pt x="12017" y="647"/>
                    <a:pt x="12045" y="759"/>
                    <a:pt x="11961" y="843"/>
                  </a:cubicBezTo>
                  <a:cubicBezTo>
                    <a:pt x="11905" y="899"/>
                    <a:pt x="11905" y="1012"/>
                    <a:pt x="11820" y="983"/>
                  </a:cubicBezTo>
                  <a:cubicBezTo>
                    <a:pt x="11680" y="983"/>
                    <a:pt x="11680" y="1040"/>
                    <a:pt x="11680" y="1124"/>
                  </a:cubicBezTo>
                  <a:cubicBezTo>
                    <a:pt x="11680" y="1152"/>
                    <a:pt x="11652" y="1180"/>
                    <a:pt x="11652" y="1180"/>
                  </a:cubicBezTo>
                  <a:cubicBezTo>
                    <a:pt x="11540" y="1180"/>
                    <a:pt x="11427" y="1124"/>
                    <a:pt x="11343" y="1264"/>
                  </a:cubicBezTo>
                  <a:cubicBezTo>
                    <a:pt x="11287" y="1348"/>
                    <a:pt x="11147" y="1348"/>
                    <a:pt x="11034" y="1320"/>
                  </a:cubicBezTo>
                  <a:cubicBezTo>
                    <a:pt x="11034" y="1405"/>
                    <a:pt x="11090" y="1433"/>
                    <a:pt x="11118" y="1489"/>
                  </a:cubicBezTo>
                  <a:cubicBezTo>
                    <a:pt x="11147" y="1545"/>
                    <a:pt x="11259" y="1545"/>
                    <a:pt x="11175" y="1629"/>
                  </a:cubicBezTo>
                  <a:cubicBezTo>
                    <a:pt x="11147" y="1685"/>
                    <a:pt x="11090" y="1770"/>
                    <a:pt x="11006" y="1713"/>
                  </a:cubicBezTo>
                  <a:cubicBezTo>
                    <a:pt x="10894" y="1601"/>
                    <a:pt x="10838" y="1657"/>
                    <a:pt x="10838" y="1770"/>
                  </a:cubicBezTo>
                  <a:cubicBezTo>
                    <a:pt x="10810" y="1882"/>
                    <a:pt x="10810" y="1966"/>
                    <a:pt x="10782" y="2050"/>
                  </a:cubicBezTo>
                  <a:cubicBezTo>
                    <a:pt x="10753" y="2219"/>
                    <a:pt x="10978" y="2163"/>
                    <a:pt x="10950" y="2219"/>
                  </a:cubicBezTo>
                  <a:cubicBezTo>
                    <a:pt x="10866" y="2331"/>
                    <a:pt x="10922" y="2387"/>
                    <a:pt x="11006" y="2443"/>
                  </a:cubicBezTo>
                  <a:cubicBezTo>
                    <a:pt x="11062" y="2500"/>
                    <a:pt x="11090" y="2612"/>
                    <a:pt x="11203" y="2584"/>
                  </a:cubicBezTo>
                  <a:cubicBezTo>
                    <a:pt x="11231" y="2584"/>
                    <a:pt x="11259" y="2556"/>
                    <a:pt x="11259" y="2556"/>
                  </a:cubicBezTo>
                  <a:cubicBezTo>
                    <a:pt x="11371" y="2612"/>
                    <a:pt x="11287" y="2724"/>
                    <a:pt x="11371" y="2780"/>
                  </a:cubicBezTo>
                  <a:cubicBezTo>
                    <a:pt x="11427" y="2780"/>
                    <a:pt x="11427" y="2724"/>
                    <a:pt x="11455" y="2696"/>
                  </a:cubicBezTo>
                  <a:cubicBezTo>
                    <a:pt x="11455" y="2640"/>
                    <a:pt x="11540" y="2640"/>
                    <a:pt x="11540" y="2668"/>
                  </a:cubicBezTo>
                  <a:cubicBezTo>
                    <a:pt x="11511" y="2836"/>
                    <a:pt x="11708" y="2780"/>
                    <a:pt x="11736" y="2836"/>
                  </a:cubicBezTo>
                  <a:cubicBezTo>
                    <a:pt x="11764" y="3005"/>
                    <a:pt x="11905" y="2977"/>
                    <a:pt x="11989" y="3033"/>
                  </a:cubicBezTo>
                  <a:cubicBezTo>
                    <a:pt x="12045" y="3061"/>
                    <a:pt x="12073" y="3145"/>
                    <a:pt x="12045" y="3201"/>
                  </a:cubicBezTo>
                  <a:cubicBezTo>
                    <a:pt x="12017" y="3286"/>
                    <a:pt x="11989" y="3370"/>
                    <a:pt x="11989" y="3454"/>
                  </a:cubicBezTo>
                  <a:cubicBezTo>
                    <a:pt x="11961" y="3538"/>
                    <a:pt x="12017" y="3594"/>
                    <a:pt x="12101" y="3594"/>
                  </a:cubicBezTo>
                  <a:cubicBezTo>
                    <a:pt x="12129" y="3566"/>
                    <a:pt x="12157" y="3594"/>
                    <a:pt x="12185" y="3594"/>
                  </a:cubicBezTo>
                  <a:cubicBezTo>
                    <a:pt x="12185" y="3623"/>
                    <a:pt x="12185" y="3651"/>
                    <a:pt x="12185" y="3679"/>
                  </a:cubicBezTo>
                  <a:cubicBezTo>
                    <a:pt x="12213" y="3735"/>
                    <a:pt x="12213" y="3791"/>
                    <a:pt x="12129" y="3847"/>
                  </a:cubicBezTo>
                  <a:cubicBezTo>
                    <a:pt x="12017" y="3903"/>
                    <a:pt x="12045" y="3987"/>
                    <a:pt x="12073" y="4100"/>
                  </a:cubicBezTo>
                  <a:cubicBezTo>
                    <a:pt x="12073" y="4100"/>
                    <a:pt x="12073" y="4128"/>
                    <a:pt x="12073" y="4156"/>
                  </a:cubicBezTo>
                  <a:cubicBezTo>
                    <a:pt x="11989" y="4437"/>
                    <a:pt x="11652" y="4605"/>
                    <a:pt x="11483" y="4437"/>
                  </a:cubicBezTo>
                  <a:cubicBezTo>
                    <a:pt x="11455" y="4521"/>
                    <a:pt x="11511" y="4577"/>
                    <a:pt x="11540" y="4689"/>
                  </a:cubicBezTo>
                  <a:cubicBezTo>
                    <a:pt x="11764" y="4549"/>
                    <a:pt x="11876" y="4240"/>
                    <a:pt x="12185" y="4381"/>
                  </a:cubicBezTo>
                  <a:cubicBezTo>
                    <a:pt x="12213" y="4381"/>
                    <a:pt x="12241" y="4381"/>
                    <a:pt x="12269" y="4381"/>
                  </a:cubicBezTo>
                  <a:cubicBezTo>
                    <a:pt x="12326" y="4437"/>
                    <a:pt x="12382" y="4493"/>
                    <a:pt x="12466" y="4549"/>
                  </a:cubicBezTo>
                  <a:cubicBezTo>
                    <a:pt x="12438" y="4661"/>
                    <a:pt x="12550" y="4689"/>
                    <a:pt x="12606" y="4717"/>
                  </a:cubicBezTo>
                  <a:cubicBezTo>
                    <a:pt x="12550" y="4830"/>
                    <a:pt x="12438" y="4886"/>
                    <a:pt x="12438" y="4998"/>
                  </a:cubicBezTo>
                  <a:cubicBezTo>
                    <a:pt x="12410" y="5139"/>
                    <a:pt x="12354" y="5195"/>
                    <a:pt x="12213" y="5139"/>
                  </a:cubicBezTo>
                  <a:cubicBezTo>
                    <a:pt x="12157" y="5110"/>
                    <a:pt x="12101" y="5139"/>
                    <a:pt x="12101" y="5167"/>
                  </a:cubicBezTo>
                  <a:cubicBezTo>
                    <a:pt x="12017" y="5419"/>
                    <a:pt x="11905" y="5307"/>
                    <a:pt x="11792" y="5223"/>
                  </a:cubicBezTo>
                  <a:cubicBezTo>
                    <a:pt x="11736" y="5167"/>
                    <a:pt x="11680" y="5139"/>
                    <a:pt x="11624" y="5110"/>
                  </a:cubicBezTo>
                  <a:cubicBezTo>
                    <a:pt x="11540" y="5054"/>
                    <a:pt x="11483" y="5026"/>
                    <a:pt x="11427" y="5139"/>
                  </a:cubicBezTo>
                  <a:cubicBezTo>
                    <a:pt x="11343" y="5279"/>
                    <a:pt x="11231" y="5307"/>
                    <a:pt x="11090" y="5279"/>
                  </a:cubicBezTo>
                  <a:cubicBezTo>
                    <a:pt x="10950" y="5251"/>
                    <a:pt x="10838" y="5307"/>
                    <a:pt x="10725" y="5391"/>
                  </a:cubicBezTo>
                  <a:cubicBezTo>
                    <a:pt x="10669" y="5335"/>
                    <a:pt x="10725" y="5307"/>
                    <a:pt x="10725" y="5279"/>
                  </a:cubicBezTo>
                  <a:cubicBezTo>
                    <a:pt x="10753" y="5223"/>
                    <a:pt x="10782" y="5195"/>
                    <a:pt x="10753" y="5139"/>
                  </a:cubicBezTo>
                  <a:cubicBezTo>
                    <a:pt x="10725" y="5139"/>
                    <a:pt x="10669" y="5139"/>
                    <a:pt x="10641" y="5167"/>
                  </a:cubicBezTo>
                  <a:cubicBezTo>
                    <a:pt x="10585" y="5251"/>
                    <a:pt x="10529" y="5307"/>
                    <a:pt x="10473" y="5391"/>
                  </a:cubicBezTo>
                  <a:cubicBezTo>
                    <a:pt x="10388" y="5419"/>
                    <a:pt x="10388" y="5335"/>
                    <a:pt x="10360" y="5279"/>
                  </a:cubicBezTo>
                  <a:cubicBezTo>
                    <a:pt x="10304" y="5167"/>
                    <a:pt x="10248" y="5110"/>
                    <a:pt x="10080" y="5195"/>
                  </a:cubicBezTo>
                  <a:cubicBezTo>
                    <a:pt x="9995" y="5251"/>
                    <a:pt x="9939" y="5167"/>
                    <a:pt x="9939" y="5054"/>
                  </a:cubicBezTo>
                  <a:cubicBezTo>
                    <a:pt x="9939" y="5026"/>
                    <a:pt x="10024" y="4970"/>
                    <a:pt x="10024" y="4942"/>
                  </a:cubicBezTo>
                  <a:cubicBezTo>
                    <a:pt x="9911" y="4605"/>
                    <a:pt x="10220" y="4493"/>
                    <a:pt x="10417" y="4296"/>
                  </a:cubicBezTo>
                  <a:cubicBezTo>
                    <a:pt x="10501" y="4521"/>
                    <a:pt x="10445" y="4746"/>
                    <a:pt x="10585" y="4914"/>
                  </a:cubicBezTo>
                  <a:cubicBezTo>
                    <a:pt x="10613" y="4970"/>
                    <a:pt x="10641" y="5054"/>
                    <a:pt x="10725" y="4998"/>
                  </a:cubicBezTo>
                  <a:cubicBezTo>
                    <a:pt x="10810" y="4970"/>
                    <a:pt x="10810" y="4886"/>
                    <a:pt x="10782" y="4830"/>
                  </a:cubicBezTo>
                  <a:cubicBezTo>
                    <a:pt x="10753" y="4717"/>
                    <a:pt x="10669" y="4633"/>
                    <a:pt x="10613" y="4521"/>
                  </a:cubicBezTo>
                  <a:cubicBezTo>
                    <a:pt x="10669" y="4437"/>
                    <a:pt x="10753" y="4493"/>
                    <a:pt x="10810" y="4493"/>
                  </a:cubicBezTo>
                  <a:cubicBezTo>
                    <a:pt x="10838" y="4465"/>
                    <a:pt x="10866" y="4465"/>
                    <a:pt x="10894" y="4437"/>
                  </a:cubicBezTo>
                  <a:cubicBezTo>
                    <a:pt x="10922" y="4296"/>
                    <a:pt x="11006" y="4128"/>
                    <a:pt x="11062" y="4100"/>
                  </a:cubicBezTo>
                  <a:cubicBezTo>
                    <a:pt x="11062" y="4016"/>
                    <a:pt x="10978" y="4016"/>
                    <a:pt x="10922" y="4016"/>
                  </a:cubicBezTo>
                  <a:cubicBezTo>
                    <a:pt x="10810" y="3987"/>
                    <a:pt x="10753" y="3903"/>
                    <a:pt x="10725" y="3763"/>
                  </a:cubicBezTo>
                  <a:cubicBezTo>
                    <a:pt x="10697" y="3594"/>
                    <a:pt x="10641" y="3482"/>
                    <a:pt x="10669" y="3314"/>
                  </a:cubicBezTo>
                  <a:cubicBezTo>
                    <a:pt x="10669" y="3173"/>
                    <a:pt x="10529" y="3089"/>
                    <a:pt x="10473" y="2921"/>
                  </a:cubicBezTo>
                  <a:cubicBezTo>
                    <a:pt x="10360" y="3033"/>
                    <a:pt x="10304" y="3173"/>
                    <a:pt x="10108" y="3173"/>
                  </a:cubicBezTo>
                  <a:cubicBezTo>
                    <a:pt x="9995" y="3145"/>
                    <a:pt x="9911" y="3314"/>
                    <a:pt x="9967" y="3398"/>
                  </a:cubicBezTo>
                  <a:cubicBezTo>
                    <a:pt x="10024" y="3482"/>
                    <a:pt x="10136" y="3510"/>
                    <a:pt x="10164" y="3594"/>
                  </a:cubicBezTo>
                  <a:cubicBezTo>
                    <a:pt x="10164" y="3679"/>
                    <a:pt x="9967" y="3651"/>
                    <a:pt x="10052" y="3791"/>
                  </a:cubicBezTo>
                  <a:cubicBezTo>
                    <a:pt x="9883" y="3819"/>
                    <a:pt x="9883" y="3819"/>
                    <a:pt x="9883" y="3594"/>
                  </a:cubicBezTo>
                  <a:cubicBezTo>
                    <a:pt x="9771" y="3566"/>
                    <a:pt x="9687" y="3679"/>
                    <a:pt x="9574" y="3679"/>
                  </a:cubicBezTo>
                  <a:cubicBezTo>
                    <a:pt x="9518" y="3566"/>
                    <a:pt x="9490" y="3398"/>
                    <a:pt x="9322" y="3398"/>
                  </a:cubicBezTo>
                  <a:cubicBezTo>
                    <a:pt x="9266" y="3707"/>
                    <a:pt x="9546" y="3791"/>
                    <a:pt x="9659" y="3987"/>
                  </a:cubicBezTo>
                  <a:cubicBezTo>
                    <a:pt x="9574" y="4072"/>
                    <a:pt x="9518" y="4016"/>
                    <a:pt x="9462" y="4016"/>
                  </a:cubicBezTo>
                  <a:cubicBezTo>
                    <a:pt x="9406" y="3987"/>
                    <a:pt x="9322" y="3987"/>
                    <a:pt x="9350" y="4072"/>
                  </a:cubicBezTo>
                  <a:cubicBezTo>
                    <a:pt x="9434" y="4212"/>
                    <a:pt x="9237" y="4240"/>
                    <a:pt x="9209" y="4324"/>
                  </a:cubicBezTo>
                  <a:cubicBezTo>
                    <a:pt x="9294" y="4437"/>
                    <a:pt x="9490" y="4465"/>
                    <a:pt x="9518" y="4605"/>
                  </a:cubicBezTo>
                  <a:cubicBezTo>
                    <a:pt x="9518" y="4661"/>
                    <a:pt x="9490" y="4661"/>
                    <a:pt x="9434" y="4661"/>
                  </a:cubicBezTo>
                  <a:cubicBezTo>
                    <a:pt x="9153" y="4717"/>
                    <a:pt x="9125" y="4717"/>
                    <a:pt x="9097" y="4998"/>
                  </a:cubicBezTo>
                  <a:cubicBezTo>
                    <a:pt x="9097" y="5110"/>
                    <a:pt x="9013" y="5195"/>
                    <a:pt x="8985" y="5307"/>
                  </a:cubicBezTo>
                  <a:cubicBezTo>
                    <a:pt x="9153" y="5307"/>
                    <a:pt x="9237" y="5251"/>
                    <a:pt x="9322" y="5195"/>
                  </a:cubicBezTo>
                  <a:cubicBezTo>
                    <a:pt x="9378" y="5139"/>
                    <a:pt x="9434" y="5110"/>
                    <a:pt x="9518" y="5082"/>
                  </a:cubicBezTo>
                  <a:cubicBezTo>
                    <a:pt x="9630" y="5026"/>
                    <a:pt x="9743" y="5054"/>
                    <a:pt x="9771" y="5167"/>
                  </a:cubicBezTo>
                  <a:cubicBezTo>
                    <a:pt x="9799" y="5251"/>
                    <a:pt x="9771" y="5391"/>
                    <a:pt x="9630" y="5419"/>
                  </a:cubicBezTo>
                  <a:cubicBezTo>
                    <a:pt x="9490" y="5419"/>
                    <a:pt x="9434" y="5504"/>
                    <a:pt x="9406" y="5616"/>
                  </a:cubicBezTo>
                  <a:cubicBezTo>
                    <a:pt x="9378" y="5700"/>
                    <a:pt x="9378" y="5812"/>
                    <a:pt x="9462" y="5840"/>
                  </a:cubicBezTo>
                  <a:cubicBezTo>
                    <a:pt x="9630" y="5925"/>
                    <a:pt x="9546" y="5953"/>
                    <a:pt x="9462" y="6037"/>
                  </a:cubicBezTo>
                  <a:cubicBezTo>
                    <a:pt x="9406" y="6065"/>
                    <a:pt x="9490" y="6177"/>
                    <a:pt x="9378" y="6205"/>
                  </a:cubicBezTo>
                  <a:cubicBezTo>
                    <a:pt x="9237" y="6205"/>
                    <a:pt x="9322" y="6093"/>
                    <a:pt x="9294" y="6037"/>
                  </a:cubicBezTo>
                  <a:cubicBezTo>
                    <a:pt x="9181" y="5897"/>
                    <a:pt x="8929" y="5897"/>
                    <a:pt x="8788" y="6009"/>
                  </a:cubicBezTo>
                  <a:cubicBezTo>
                    <a:pt x="8648" y="6121"/>
                    <a:pt x="8536" y="6205"/>
                    <a:pt x="8395" y="6065"/>
                  </a:cubicBezTo>
                  <a:cubicBezTo>
                    <a:pt x="8339" y="5981"/>
                    <a:pt x="8283" y="6065"/>
                    <a:pt x="8283" y="6121"/>
                  </a:cubicBezTo>
                  <a:cubicBezTo>
                    <a:pt x="8255" y="6149"/>
                    <a:pt x="8255" y="6149"/>
                    <a:pt x="8255" y="6177"/>
                  </a:cubicBezTo>
                  <a:cubicBezTo>
                    <a:pt x="8255" y="6486"/>
                    <a:pt x="8255" y="6486"/>
                    <a:pt x="8058" y="6627"/>
                  </a:cubicBezTo>
                  <a:cubicBezTo>
                    <a:pt x="8171" y="6739"/>
                    <a:pt x="8367" y="6767"/>
                    <a:pt x="8311" y="6935"/>
                  </a:cubicBezTo>
                  <a:cubicBezTo>
                    <a:pt x="8283" y="7076"/>
                    <a:pt x="8199" y="7188"/>
                    <a:pt x="8058" y="7160"/>
                  </a:cubicBezTo>
                  <a:cubicBezTo>
                    <a:pt x="8002" y="7076"/>
                    <a:pt x="7974" y="6963"/>
                    <a:pt x="7834" y="7132"/>
                  </a:cubicBezTo>
                  <a:cubicBezTo>
                    <a:pt x="7721" y="7244"/>
                    <a:pt x="7609" y="7413"/>
                    <a:pt x="7413" y="7188"/>
                  </a:cubicBezTo>
                  <a:cubicBezTo>
                    <a:pt x="7356" y="7132"/>
                    <a:pt x="7328" y="7216"/>
                    <a:pt x="7272" y="7244"/>
                  </a:cubicBezTo>
                  <a:cubicBezTo>
                    <a:pt x="7132" y="7300"/>
                    <a:pt x="6991" y="7328"/>
                    <a:pt x="6851" y="7413"/>
                  </a:cubicBezTo>
                  <a:cubicBezTo>
                    <a:pt x="6767" y="7469"/>
                    <a:pt x="6739" y="7441"/>
                    <a:pt x="6683" y="7385"/>
                  </a:cubicBezTo>
                  <a:cubicBezTo>
                    <a:pt x="6598" y="7216"/>
                    <a:pt x="6655" y="7020"/>
                    <a:pt x="6823" y="6935"/>
                  </a:cubicBezTo>
                  <a:cubicBezTo>
                    <a:pt x="6935" y="6851"/>
                    <a:pt x="7048" y="6767"/>
                    <a:pt x="6879" y="6598"/>
                  </a:cubicBezTo>
                  <a:cubicBezTo>
                    <a:pt x="6795" y="6514"/>
                    <a:pt x="6879" y="6374"/>
                    <a:pt x="6795" y="6290"/>
                  </a:cubicBezTo>
                  <a:cubicBezTo>
                    <a:pt x="6655" y="6290"/>
                    <a:pt x="6795" y="6514"/>
                    <a:pt x="6626" y="6458"/>
                  </a:cubicBezTo>
                  <a:cubicBezTo>
                    <a:pt x="6514" y="6430"/>
                    <a:pt x="6486" y="6318"/>
                    <a:pt x="6402" y="6233"/>
                  </a:cubicBezTo>
                  <a:cubicBezTo>
                    <a:pt x="6430" y="6121"/>
                    <a:pt x="6570" y="6121"/>
                    <a:pt x="6626" y="6037"/>
                  </a:cubicBezTo>
                  <a:cubicBezTo>
                    <a:pt x="6626" y="5981"/>
                    <a:pt x="6598" y="5953"/>
                    <a:pt x="6570" y="5953"/>
                  </a:cubicBezTo>
                  <a:cubicBezTo>
                    <a:pt x="6486" y="5981"/>
                    <a:pt x="6402" y="6009"/>
                    <a:pt x="6374" y="5869"/>
                  </a:cubicBezTo>
                  <a:cubicBezTo>
                    <a:pt x="6374" y="5784"/>
                    <a:pt x="6290" y="5756"/>
                    <a:pt x="6233" y="5812"/>
                  </a:cubicBezTo>
                  <a:cubicBezTo>
                    <a:pt x="6149" y="5869"/>
                    <a:pt x="6177" y="5925"/>
                    <a:pt x="6233" y="5981"/>
                  </a:cubicBezTo>
                  <a:cubicBezTo>
                    <a:pt x="6262" y="6037"/>
                    <a:pt x="6318" y="6037"/>
                    <a:pt x="6318" y="6121"/>
                  </a:cubicBezTo>
                  <a:cubicBezTo>
                    <a:pt x="5812" y="6430"/>
                    <a:pt x="5812" y="6430"/>
                    <a:pt x="5532" y="6402"/>
                  </a:cubicBezTo>
                  <a:cubicBezTo>
                    <a:pt x="5532" y="6570"/>
                    <a:pt x="5700" y="6711"/>
                    <a:pt x="5560" y="6879"/>
                  </a:cubicBezTo>
                  <a:cubicBezTo>
                    <a:pt x="5503" y="6935"/>
                    <a:pt x="5588" y="7020"/>
                    <a:pt x="5616" y="7104"/>
                  </a:cubicBezTo>
                  <a:cubicBezTo>
                    <a:pt x="5756" y="7272"/>
                    <a:pt x="5616" y="7244"/>
                    <a:pt x="5503" y="72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" name="Google Shape;2139;p70"/>
            <p:cNvSpPr/>
            <p:nvPr/>
          </p:nvSpPr>
          <p:spPr>
            <a:xfrm>
              <a:off x="5041400" y="621325"/>
              <a:ext cx="89150" cy="72325"/>
            </a:xfrm>
            <a:custGeom>
              <a:avLst/>
              <a:gdLst/>
              <a:ahLst/>
              <a:cxnLst/>
              <a:rect l="l" t="t" r="r" b="b"/>
              <a:pathLst>
                <a:path w="3566" h="2893" extrusionOk="0">
                  <a:moveTo>
                    <a:pt x="29" y="422"/>
                  </a:moveTo>
                  <a:cubicBezTo>
                    <a:pt x="57" y="450"/>
                    <a:pt x="85" y="478"/>
                    <a:pt x="113" y="478"/>
                  </a:cubicBezTo>
                  <a:cubicBezTo>
                    <a:pt x="253" y="366"/>
                    <a:pt x="478" y="366"/>
                    <a:pt x="590" y="225"/>
                  </a:cubicBezTo>
                  <a:cubicBezTo>
                    <a:pt x="674" y="85"/>
                    <a:pt x="759" y="29"/>
                    <a:pt x="927" y="85"/>
                  </a:cubicBezTo>
                  <a:cubicBezTo>
                    <a:pt x="1095" y="141"/>
                    <a:pt x="955" y="310"/>
                    <a:pt x="1011" y="394"/>
                  </a:cubicBezTo>
                  <a:cubicBezTo>
                    <a:pt x="1236" y="366"/>
                    <a:pt x="1376" y="225"/>
                    <a:pt x="1488" y="1"/>
                  </a:cubicBezTo>
                  <a:cubicBezTo>
                    <a:pt x="1601" y="169"/>
                    <a:pt x="1769" y="197"/>
                    <a:pt x="1938" y="141"/>
                  </a:cubicBezTo>
                  <a:cubicBezTo>
                    <a:pt x="1994" y="225"/>
                    <a:pt x="2106" y="197"/>
                    <a:pt x="2106" y="197"/>
                  </a:cubicBezTo>
                  <a:cubicBezTo>
                    <a:pt x="2359" y="85"/>
                    <a:pt x="2527" y="113"/>
                    <a:pt x="2724" y="282"/>
                  </a:cubicBezTo>
                  <a:cubicBezTo>
                    <a:pt x="2780" y="366"/>
                    <a:pt x="2836" y="282"/>
                    <a:pt x="2836" y="197"/>
                  </a:cubicBezTo>
                  <a:cubicBezTo>
                    <a:pt x="2836" y="169"/>
                    <a:pt x="2808" y="113"/>
                    <a:pt x="2864" y="85"/>
                  </a:cubicBezTo>
                  <a:cubicBezTo>
                    <a:pt x="2948" y="113"/>
                    <a:pt x="3004" y="141"/>
                    <a:pt x="3061" y="225"/>
                  </a:cubicBezTo>
                  <a:cubicBezTo>
                    <a:pt x="3089" y="394"/>
                    <a:pt x="3145" y="534"/>
                    <a:pt x="2976" y="703"/>
                  </a:cubicBezTo>
                  <a:cubicBezTo>
                    <a:pt x="2892" y="759"/>
                    <a:pt x="2920" y="899"/>
                    <a:pt x="3061" y="927"/>
                  </a:cubicBezTo>
                  <a:cubicBezTo>
                    <a:pt x="3201" y="955"/>
                    <a:pt x="3201" y="1040"/>
                    <a:pt x="3201" y="1124"/>
                  </a:cubicBezTo>
                  <a:cubicBezTo>
                    <a:pt x="3173" y="1208"/>
                    <a:pt x="3117" y="1264"/>
                    <a:pt x="3201" y="1320"/>
                  </a:cubicBezTo>
                  <a:cubicBezTo>
                    <a:pt x="3285" y="1376"/>
                    <a:pt x="3341" y="1320"/>
                    <a:pt x="3398" y="1264"/>
                  </a:cubicBezTo>
                  <a:cubicBezTo>
                    <a:pt x="3426" y="1236"/>
                    <a:pt x="3454" y="1208"/>
                    <a:pt x="3510" y="1236"/>
                  </a:cubicBezTo>
                  <a:cubicBezTo>
                    <a:pt x="3566" y="1292"/>
                    <a:pt x="3510" y="1320"/>
                    <a:pt x="3482" y="1376"/>
                  </a:cubicBezTo>
                  <a:cubicBezTo>
                    <a:pt x="3341" y="1489"/>
                    <a:pt x="3145" y="1601"/>
                    <a:pt x="3117" y="1826"/>
                  </a:cubicBezTo>
                  <a:cubicBezTo>
                    <a:pt x="3117" y="1854"/>
                    <a:pt x="3089" y="1882"/>
                    <a:pt x="3061" y="1854"/>
                  </a:cubicBezTo>
                  <a:cubicBezTo>
                    <a:pt x="2976" y="1826"/>
                    <a:pt x="2948" y="1938"/>
                    <a:pt x="2892" y="1938"/>
                  </a:cubicBezTo>
                  <a:cubicBezTo>
                    <a:pt x="2752" y="1994"/>
                    <a:pt x="2864" y="2247"/>
                    <a:pt x="2696" y="2219"/>
                  </a:cubicBezTo>
                  <a:cubicBezTo>
                    <a:pt x="2583" y="2191"/>
                    <a:pt x="2696" y="1994"/>
                    <a:pt x="2555" y="1938"/>
                  </a:cubicBezTo>
                  <a:cubicBezTo>
                    <a:pt x="2471" y="2191"/>
                    <a:pt x="2359" y="2247"/>
                    <a:pt x="2022" y="2219"/>
                  </a:cubicBezTo>
                  <a:cubicBezTo>
                    <a:pt x="1853" y="2191"/>
                    <a:pt x="1881" y="2331"/>
                    <a:pt x="1910" y="2471"/>
                  </a:cubicBezTo>
                  <a:cubicBezTo>
                    <a:pt x="1910" y="2556"/>
                    <a:pt x="1825" y="2612"/>
                    <a:pt x="1769" y="2696"/>
                  </a:cubicBezTo>
                  <a:cubicBezTo>
                    <a:pt x="1713" y="2752"/>
                    <a:pt x="1657" y="2808"/>
                    <a:pt x="1601" y="2893"/>
                  </a:cubicBezTo>
                  <a:cubicBezTo>
                    <a:pt x="1517" y="2752"/>
                    <a:pt x="1488" y="2612"/>
                    <a:pt x="1657" y="2499"/>
                  </a:cubicBezTo>
                  <a:cubicBezTo>
                    <a:pt x="1685" y="2471"/>
                    <a:pt x="1741" y="2443"/>
                    <a:pt x="1713" y="2359"/>
                  </a:cubicBezTo>
                  <a:cubicBezTo>
                    <a:pt x="1685" y="2303"/>
                    <a:pt x="1601" y="2219"/>
                    <a:pt x="1517" y="2247"/>
                  </a:cubicBezTo>
                  <a:cubicBezTo>
                    <a:pt x="1292" y="2359"/>
                    <a:pt x="1067" y="2106"/>
                    <a:pt x="843" y="2219"/>
                  </a:cubicBezTo>
                  <a:cubicBezTo>
                    <a:pt x="843" y="2247"/>
                    <a:pt x="787" y="2219"/>
                    <a:pt x="787" y="2191"/>
                  </a:cubicBezTo>
                  <a:cubicBezTo>
                    <a:pt x="787" y="1910"/>
                    <a:pt x="534" y="1994"/>
                    <a:pt x="394" y="1910"/>
                  </a:cubicBezTo>
                  <a:cubicBezTo>
                    <a:pt x="365" y="1826"/>
                    <a:pt x="450" y="1798"/>
                    <a:pt x="478" y="1798"/>
                  </a:cubicBezTo>
                  <a:cubicBezTo>
                    <a:pt x="730" y="1713"/>
                    <a:pt x="787" y="1601"/>
                    <a:pt x="674" y="1376"/>
                  </a:cubicBezTo>
                  <a:cubicBezTo>
                    <a:pt x="646" y="1264"/>
                    <a:pt x="590" y="1152"/>
                    <a:pt x="759" y="1096"/>
                  </a:cubicBezTo>
                  <a:cubicBezTo>
                    <a:pt x="871" y="1068"/>
                    <a:pt x="955" y="1096"/>
                    <a:pt x="899" y="1236"/>
                  </a:cubicBezTo>
                  <a:cubicBezTo>
                    <a:pt x="899" y="1264"/>
                    <a:pt x="843" y="1292"/>
                    <a:pt x="871" y="1320"/>
                  </a:cubicBezTo>
                  <a:cubicBezTo>
                    <a:pt x="899" y="1320"/>
                    <a:pt x="955" y="1320"/>
                    <a:pt x="983" y="1320"/>
                  </a:cubicBezTo>
                  <a:cubicBezTo>
                    <a:pt x="1123" y="1236"/>
                    <a:pt x="1067" y="1068"/>
                    <a:pt x="1208" y="983"/>
                  </a:cubicBezTo>
                  <a:cubicBezTo>
                    <a:pt x="1123" y="899"/>
                    <a:pt x="1067" y="1012"/>
                    <a:pt x="1011" y="1012"/>
                  </a:cubicBezTo>
                  <a:cubicBezTo>
                    <a:pt x="955" y="927"/>
                    <a:pt x="1039" y="899"/>
                    <a:pt x="1067" y="843"/>
                  </a:cubicBezTo>
                  <a:cubicBezTo>
                    <a:pt x="1095" y="815"/>
                    <a:pt x="1095" y="787"/>
                    <a:pt x="1067" y="731"/>
                  </a:cubicBezTo>
                  <a:cubicBezTo>
                    <a:pt x="1011" y="618"/>
                    <a:pt x="787" y="927"/>
                    <a:pt x="759" y="647"/>
                  </a:cubicBezTo>
                  <a:cubicBezTo>
                    <a:pt x="759" y="618"/>
                    <a:pt x="450" y="675"/>
                    <a:pt x="450" y="759"/>
                  </a:cubicBezTo>
                  <a:cubicBezTo>
                    <a:pt x="422" y="927"/>
                    <a:pt x="309" y="871"/>
                    <a:pt x="225" y="843"/>
                  </a:cubicBezTo>
                  <a:cubicBezTo>
                    <a:pt x="141" y="843"/>
                    <a:pt x="29" y="787"/>
                    <a:pt x="0" y="675"/>
                  </a:cubicBezTo>
                  <a:cubicBezTo>
                    <a:pt x="0" y="590"/>
                    <a:pt x="29" y="506"/>
                    <a:pt x="29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" name="Google Shape;2140;p70"/>
            <p:cNvSpPr/>
            <p:nvPr/>
          </p:nvSpPr>
          <p:spPr>
            <a:xfrm>
              <a:off x="5036475" y="593250"/>
              <a:ext cx="27400" cy="33725"/>
            </a:xfrm>
            <a:custGeom>
              <a:avLst/>
              <a:gdLst/>
              <a:ahLst/>
              <a:cxnLst/>
              <a:rect l="l" t="t" r="r" b="b"/>
              <a:pathLst>
                <a:path w="1096" h="1349" extrusionOk="0">
                  <a:moveTo>
                    <a:pt x="1" y="675"/>
                  </a:moveTo>
                  <a:cubicBezTo>
                    <a:pt x="29" y="450"/>
                    <a:pt x="197" y="310"/>
                    <a:pt x="310" y="113"/>
                  </a:cubicBezTo>
                  <a:cubicBezTo>
                    <a:pt x="394" y="1"/>
                    <a:pt x="534" y="29"/>
                    <a:pt x="562" y="141"/>
                  </a:cubicBezTo>
                  <a:cubicBezTo>
                    <a:pt x="647" y="310"/>
                    <a:pt x="956" y="394"/>
                    <a:pt x="815" y="675"/>
                  </a:cubicBezTo>
                  <a:cubicBezTo>
                    <a:pt x="787" y="675"/>
                    <a:pt x="787" y="703"/>
                    <a:pt x="815" y="703"/>
                  </a:cubicBezTo>
                  <a:cubicBezTo>
                    <a:pt x="1096" y="983"/>
                    <a:pt x="759" y="1096"/>
                    <a:pt x="647" y="1264"/>
                  </a:cubicBezTo>
                  <a:cubicBezTo>
                    <a:pt x="619" y="1348"/>
                    <a:pt x="562" y="1348"/>
                    <a:pt x="478" y="1320"/>
                  </a:cubicBezTo>
                  <a:cubicBezTo>
                    <a:pt x="422" y="1264"/>
                    <a:pt x="338" y="1264"/>
                    <a:pt x="310" y="1152"/>
                  </a:cubicBezTo>
                  <a:cubicBezTo>
                    <a:pt x="310" y="1124"/>
                    <a:pt x="310" y="1096"/>
                    <a:pt x="338" y="1068"/>
                  </a:cubicBezTo>
                  <a:cubicBezTo>
                    <a:pt x="450" y="871"/>
                    <a:pt x="310" y="815"/>
                    <a:pt x="169" y="815"/>
                  </a:cubicBezTo>
                  <a:cubicBezTo>
                    <a:pt x="113" y="787"/>
                    <a:pt x="85" y="787"/>
                    <a:pt x="57" y="759"/>
                  </a:cubicBezTo>
                  <a:cubicBezTo>
                    <a:pt x="29" y="731"/>
                    <a:pt x="29" y="703"/>
                    <a:pt x="1" y="67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1" name="Google Shape;2141;p70"/>
            <p:cNvSpPr/>
            <p:nvPr/>
          </p:nvSpPr>
          <p:spPr>
            <a:xfrm>
              <a:off x="5136150" y="715375"/>
              <a:ext cx="11950" cy="13375"/>
            </a:xfrm>
            <a:custGeom>
              <a:avLst/>
              <a:gdLst/>
              <a:ahLst/>
              <a:cxnLst/>
              <a:rect l="l" t="t" r="r" b="b"/>
              <a:pathLst>
                <a:path w="478" h="535" extrusionOk="0">
                  <a:moveTo>
                    <a:pt x="422" y="366"/>
                  </a:moveTo>
                  <a:cubicBezTo>
                    <a:pt x="422" y="422"/>
                    <a:pt x="422" y="506"/>
                    <a:pt x="337" y="506"/>
                  </a:cubicBezTo>
                  <a:cubicBezTo>
                    <a:pt x="281" y="534"/>
                    <a:pt x="253" y="478"/>
                    <a:pt x="225" y="422"/>
                  </a:cubicBezTo>
                  <a:cubicBezTo>
                    <a:pt x="197" y="310"/>
                    <a:pt x="57" y="282"/>
                    <a:pt x="29" y="169"/>
                  </a:cubicBezTo>
                  <a:cubicBezTo>
                    <a:pt x="1" y="113"/>
                    <a:pt x="1" y="57"/>
                    <a:pt x="29" y="29"/>
                  </a:cubicBezTo>
                  <a:cubicBezTo>
                    <a:pt x="85" y="1"/>
                    <a:pt x="113" y="29"/>
                    <a:pt x="141" y="85"/>
                  </a:cubicBezTo>
                  <a:cubicBezTo>
                    <a:pt x="141" y="169"/>
                    <a:pt x="225" y="141"/>
                    <a:pt x="281" y="169"/>
                  </a:cubicBezTo>
                  <a:cubicBezTo>
                    <a:pt x="394" y="169"/>
                    <a:pt x="478" y="225"/>
                    <a:pt x="422" y="3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2" name="Google Shape;2142;p70"/>
            <p:cNvSpPr/>
            <p:nvPr/>
          </p:nvSpPr>
          <p:spPr>
            <a:xfrm>
              <a:off x="5160025" y="718900"/>
              <a:ext cx="6325" cy="6325"/>
            </a:xfrm>
            <a:custGeom>
              <a:avLst/>
              <a:gdLst/>
              <a:ahLst/>
              <a:cxnLst/>
              <a:rect l="l" t="t" r="r" b="b"/>
              <a:pathLst>
                <a:path w="253" h="253" extrusionOk="0">
                  <a:moveTo>
                    <a:pt x="253" y="169"/>
                  </a:moveTo>
                  <a:cubicBezTo>
                    <a:pt x="225" y="253"/>
                    <a:pt x="140" y="225"/>
                    <a:pt x="84" y="225"/>
                  </a:cubicBezTo>
                  <a:cubicBezTo>
                    <a:pt x="28" y="225"/>
                    <a:pt x="0" y="169"/>
                    <a:pt x="28" y="141"/>
                  </a:cubicBezTo>
                  <a:cubicBezTo>
                    <a:pt x="56" y="84"/>
                    <a:pt x="56" y="0"/>
                    <a:pt x="140" y="28"/>
                  </a:cubicBezTo>
                  <a:cubicBezTo>
                    <a:pt x="197" y="28"/>
                    <a:pt x="253" y="113"/>
                    <a:pt x="253" y="1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3" name="Google Shape;2143;p70"/>
            <p:cNvSpPr/>
            <p:nvPr/>
          </p:nvSpPr>
          <p:spPr>
            <a:xfrm>
              <a:off x="5135450" y="706250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254" h="254" extrusionOk="0">
                  <a:moveTo>
                    <a:pt x="0" y="169"/>
                  </a:moveTo>
                  <a:cubicBezTo>
                    <a:pt x="29" y="141"/>
                    <a:pt x="29" y="113"/>
                    <a:pt x="57" y="113"/>
                  </a:cubicBezTo>
                  <a:cubicBezTo>
                    <a:pt x="113" y="85"/>
                    <a:pt x="141" y="1"/>
                    <a:pt x="225" y="57"/>
                  </a:cubicBezTo>
                  <a:cubicBezTo>
                    <a:pt x="253" y="57"/>
                    <a:pt x="253" y="113"/>
                    <a:pt x="225" y="141"/>
                  </a:cubicBezTo>
                  <a:cubicBezTo>
                    <a:pt x="169" y="254"/>
                    <a:pt x="85" y="225"/>
                    <a:pt x="0" y="1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4" name="Google Shape;2144;p70"/>
            <p:cNvSpPr/>
            <p:nvPr/>
          </p:nvSpPr>
          <p:spPr>
            <a:xfrm>
              <a:off x="5035775" y="628350"/>
              <a:ext cx="6350" cy="4950"/>
            </a:xfrm>
            <a:custGeom>
              <a:avLst/>
              <a:gdLst/>
              <a:ahLst/>
              <a:cxnLst/>
              <a:rect l="l" t="t" r="r" b="b"/>
              <a:pathLst>
                <a:path w="254" h="198" extrusionOk="0">
                  <a:moveTo>
                    <a:pt x="113" y="1"/>
                  </a:moveTo>
                  <a:cubicBezTo>
                    <a:pt x="169" y="29"/>
                    <a:pt x="225" y="85"/>
                    <a:pt x="254" y="141"/>
                  </a:cubicBezTo>
                  <a:cubicBezTo>
                    <a:pt x="169" y="113"/>
                    <a:pt x="85" y="197"/>
                    <a:pt x="1" y="169"/>
                  </a:cubicBezTo>
                  <a:cubicBezTo>
                    <a:pt x="1" y="85"/>
                    <a:pt x="85" y="57"/>
                    <a:pt x="1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5" name="Google Shape;2145;p70"/>
            <p:cNvSpPr/>
            <p:nvPr/>
          </p:nvSpPr>
          <p:spPr>
            <a:xfrm>
              <a:off x="5125625" y="740650"/>
              <a:ext cx="4225" cy="3525"/>
            </a:xfrm>
            <a:custGeom>
              <a:avLst/>
              <a:gdLst/>
              <a:ahLst/>
              <a:cxnLst/>
              <a:rect l="l" t="t" r="r" b="b"/>
              <a:pathLst>
                <a:path w="169" h="141" extrusionOk="0">
                  <a:moveTo>
                    <a:pt x="113" y="1"/>
                  </a:moveTo>
                  <a:cubicBezTo>
                    <a:pt x="113" y="29"/>
                    <a:pt x="169" y="29"/>
                    <a:pt x="169" y="29"/>
                  </a:cubicBezTo>
                  <a:cubicBezTo>
                    <a:pt x="169" y="113"/>
                    <a:pt x="113" y="113"/>
                    <a:pt x="57" y="141"/>
                  </a:cubicBezTo>
                  <a:cubicBezTo>
                    <a:pt x="29" y="141"/>
                    <a:pt x="0" y="113"/>
                    <a:pt x="0" y="113"/>
                  </a:cubicBezTo>
                  <a:cubicBezTo>
                    <a:pt x="0" y="57"/>
                    <a:pt x="57" y="29"/>
                    <a:pt x="1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" name="Google Shape;2146;p70"/>
            <p:cNvSpPr/>
            <p:nvPr/>
          </p:nvSpPr>
          <p:spPr>
            <a:xfrm>
              <a:off x="5148075" y="709075"/>
              <a:ext cx="3550" cy="2825"/>
            </a:xfrm>
            <a:custGeom>
              <a:avLst/>
              <a:gdLst/>
              <a:ahLst/>
              <a:cxnLst/>
              <a:rect l="l" t="t" r="r" b="b"/>
              <a:pathLst>
                <a:path w="142" h="113" extrusionOk="0">
                  <a:moveTo>
                    <a:pt x="85" y="0"/>
                  </a:moveTo>
                  <a:cubicBezTo>
                    <a:pt x="113" y="28"/>
                    <a:pt x="113" y="56"/>
                    <a:pt x="141" y="56"/>
                  </a:cubicBezTo>
                  <a:cubicBezTo>
                    <a:pt x="113" y="84"/>
                    <a:pt x="85" y="84"/>
                    <a:pt x="57" y="112"/>
                  </a:cubicBezTo>
                  <a:cubicBezTo>
                    <a:pt x="1" y="112"/>
                    <a:pt x="1" y="112"/>
                    <a:pt x="29" y="84"/>
                  </a:cubicBezTo>
                  <a:cubicBezTo>
                    <a:pt x="57" y="56"/>
                    <a:pt x="57" y="28"/>
                    <a:pt x="8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7" name="Google Shape;2147;p70"/>
            <p:cNvSpPr/>
            <p:nvPr/>
          </p:nvSpPr>
          <p:spPr>
            <a:xfrm>
              <a:off x="5145975" y="704150"/>
              <a:ext cx="3525" cy="2825"/>
            </a:xfrm>
            <a:custGeom>
              <a:avLst/>
              <a:gdLst/>
              <a:ahLst/>
              <a:cxnLst/>
              <a:rect l="l" t="t" r="r" b="b"/>
              <a:pathLst>
                <a:path w="141" h="113" extrusionOk="0">
                  <a:moveTo>
                    <a:pt x="85" y="85"/>
                  </a:moveTo>
                  <a:cubicBezTo>
                    <a:pt x="85" y="85"/>
                    <a:pt x="57" y="85"/>
                    <a:pt x="29" y="113"/>
                  </a:cubicBezTo>
                  <a:cubicBezTo>
                    <a:pt x="29" y="85"/>
                    <a:pt x="1" y="85"/>
                    <a:pt x="1" y="57"/>
                  </a:cubicBezTo>
                  <a:cubicBezTo>
                    <a:pt x="29" y="57"/>
                    <a:pt x="57" y="29"/>
                    <a:pt x="85" y="29"/>
                  </a:cubicBezTo>
                  <a:cubicBezTo>
                    <a:pt x="113" y="1"/>
                    <a:pt x="141" y="29"/>
                    <a:pt x="85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8" name="Google Shape;2148;p70"/>
            <p:cNvSpPr/>
            <p:nvPr/>
          </p:nvSpPr>
          <p:spPr>
            <a:xfrm>
              <a:off x="5067375" y="74415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9"/>
                  </a:moveTo>
                  <a:cubicBezTo>
                    <a:pt x="28" y="29"/>
                    <a:pt x="0" y="29"/>
                    <a:pt x="0" y="29"/>
                  </a:cubicBezTo>
                  <a:cubicBezTo>
                    <a:pt x="0" y="29"/>
                    <a:pt x="0" y="1"/>
                    <a:pt x="0" y="1"/>
                  </a:cubicBezTo>
                  <a:cubicBezTo>
                    <a:pt x="0" y="1"/>
                    <a:pt x="28" y="1"/>
                    <a:pt x="28" y="1"/>
                  </a:cubicBezTo>
                  <a:cubicBezTo>
                    <a:pt x="28" y="1"/>
                    <a:pt x="28" y="29"/>
                    <a:pt x="28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" name="Google Shape;2149;p70"/>
            <p:cNvSpPr/>
            <p:nvPr/>
          </p:nvSpPr>
          <p:spPr>
            <a:xfrm>
              <a:off x="5015425" y="66625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29"/>
                  </a:moveTo>
                  <a:lnTo>
                    <a:pt x="1" y="1"/>
                  </a:lnTo>
                  <a:lnTo>
                    <a:pt x="2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0" name="Google Shape;2150;p70"/>
            <p:cNvSpPr/>
            <p:nvPr/>
          </p:nvSpPr>
          <p:spPr>
            <a:xfrm>
              <a:off x="5104575" y="683800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0" y="85"/>
                  </a:moveTo>
                  <a:cubicBezTo>
                    <a:pt x="28" y="57"/>
                    <a:pt x="56" y="29"/>
                    <a:pt x="84" y="0"/>
                  </a:cubicBezTo>
                  <a:cubicBezTo>
                    <a:pt x="56" y="29"/>
                    <a:pt x="28" y="57"/>
                    <a:pt x="0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" name="Google Shape;2151;p70"/>
            <p:cNvSpPr/>
            <p:nvPr/>
          </p:nvSpPr>
          <p:spPr>
            <a:xfrm>
              <a:off x="5147375" y="71187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7" y="0"/>
                  </a:moveTo>
                  <a:lnTo>
                    <a:pt x="29" y="2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" name="Google Shape;2152;p70"/>
            <p:cNvSpPr/>
            <p:nvPr/>
          </p:nvSpPr>
          <p:spPr>
            <a:xfrm>
              <a:off x="5152300" y="7238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9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" name="Google Shape;2153;p70"/>
            <p:cNvSpPr/>
            <p:nvPr/>
          </p:nvSpPr>
          <p:spPr>
            <a:xfrm>
              <a:off x="4719950" y="582025"/>
              <a:ext cx="77925" cy="89175"/>
            </a:xfrm>
            <a:custGeom>
              <a:avLst/>
              <a:gdLst/>
              <a:ahLst/>
              <a:cxnLst/>
              <a:rect l="l" t="t" r="r" b="b"/>
              <a:pathLst>
                <a:path w="3117" h="3567" extrusionOk="0">
                  <a:moveTo>
                    <a:pt x="2527" y="2303"/>
                  </a:moveTo>
                  <a:cubicBezTo>
                    <a:pt x="2527" y="2134"/>
                    <a:pt x="2359" y="2078"/>
                    <a:pt x="2330" y="1938"/>
                  </a:cubicBezTo>
                  <a:cubicBezTo>
                    <a:pt x="2246" y="2022"/>
                    <a:pt x="2106" y="2050"/>
                    <a:pt x="1994" y="2078"/>
                  </a:cubicBezTo>
                  <a:cubicBezTo>
                    <a:pt x="1825" y="2106"/>
                    <a:pt x="1685" y="2134"/>
                    <a:pt x="1488" y="2022"/>
                  </a:cubicBezTo>
                  <a:cubicBezTo>
                    <a:pt x="1460" y="2275"/>
                    <a:pt x="1657" y="2387"/>
                    <a:pt x="1769" y="2471"/>
                  </a:cubicBezTo>
                  <a:cubicBezTo>
                    <a:pt x="1966" y="2584"/>
                    <a:pt x="1937" y="2696"/>
                    <a:pt x="1853" y="2836"/>
                  </a:cubicBezTo>
                  <a:cubicBezTo>
                    <a:pt x="1741" y="2948"/>
                    <a:pt x="1713" y="3061"/>
                    <a:pt x="1741" y="3229"/>
                  </a:cubicBezTo>
                  <a:cubicBezTo>
                    <a:pt x="1769" y="3342"/>
                    <a:pt x="1713" y="3454"/>
                    <a:pt x="1657" y="3566"/>
                  </a:cubicBezTo>
                  <a:cubicBezTo>
                    <a:pt x="1460" y="3566"/>
                    <a:pt x="1348" y="3398"/>
                    <a:pt x="1179" y="3370"/>
                  </a:cubicBezTo>
                  <a:cubicBezTo>
                    <a:pt x="1095" y="3342"/>
                    <a:pt x="1123" y="3229"/>
                    <a:pt x="1123" y="3145"/>
                  </a:cubicBezTo>
                  <a:cubicBezTo>
                    <a:pt x="1123" y="3033"/>
                    <a:pt x="1179" y="2920"/>
                    <a:pt x="1011" y="2892"/>
                  </a:cubicBezTo>
                  <a:cubicBezTo>
                    <a:pt x="758" y="2864"/>
                    <a:pt x="674" y="2724"/>
                    <a:pt x="674" y="2499"/>
                  </a:cubicBezTo>
                  <a:cubicBezTo>
                    <a:pt x="674" y="2443"/>
                    <a:pt x="674" y="2387"/>
                    <a:pt x="702" y="2331"/>
                  </a:cubicBezTo>
                  <a:cubicBezTo>
                    <a:pt x="758" y="2275"/>
                    <a:pt x="786" y="2134"/>
                    <a:pt x="871" y="2162"/>
                  </a:cubicBezTo>
                  <a:cubicBezTo>
                    <a:pt x="1011" y="2190"/>
                    <a:pt x="955" y="2303"/>
                    <a:pt x="955" y="2415"/>
                  </a:cubicBezTo>
                  <a:cubicBezTo>
                    <a:pt x="927" y="2527"/>
                    <a:pt x="1095" y="2640"/>
                    <a:pt x="1179" y="2584"/>
                  </a:cubicBezTo>
                  <a:cubicBezTo>
                    <a:pt x="1236" y="2555"/>
                    <a:pt x="1236" y="2499"/>
                    <a:pt x="1208" y="2471"/>
                  </a:cubicBezTo>
                  <a:cubicBezTo>
                    <a:pt x="1151" y="2387"/>
                    <a:pt x="1095" y="2303"/>
                    <a:pt x="1123" y="2190"/>
                  </a:cubicBezTo>
                  <a:cubicBezTo>
                    <a:pt x="1179" y="2190"/>
                    <a:pt x="1292" y="2162"/>
                    <a:pt x="1236" y="2078"/>
                  </a:cubicBezTo>
                  <a:cubicBezTo>
                    <a:pt x="1067" y="1882"/>
                    <a:pt x="1208" y="1685"/>
                    <a:pt x="1179" y="1489"/>
                  </a:cubicBezTo>
                  <a:cubicBezTo>
                    <a:pt x="1179" y="1432"/>
                    <a:pt x="1236" y="1376"/>
                    <a:pt x="1320" y="1376"/>
                  </a:cubicBezTo>
                  <a:cubicBezTo>
                    <a:pt x="1404" y="1432"/>
                    <a:pt x="1348" y="1489"/>
                    <a:pt x="1320" y="1545"/>
                  </a:cubicBezTo>
                  <a:cubicBezTo>
                    <a:pt x="1320" y="1573"/>
                    <a:pt x="1348" y="1601"/>
                    <a:pt x="1348" y="1629"/>
                  </a:cubicBezTo>
                  <a:cubicBezTo>
                    <a:pt x="1629" y="1573"/>
                    <a:pt x="1629" y="1825"/>
                    <a:pt x="1741" y="1966"/>
                  </a:cubicBezTo>
                  <a:cubicBezTo>
                    <a:pt x="1769" y="1994"/>
                    <a:pt x="1853" y="2022"/>
                    <a:pt x="1881" y="1966"/>
                  </a:cubicBezTo>
                  <a:cubicBezTo>
                    <a:pt x="1937" y="1825"/>
                    <a:pt x="2106" y="1769"/>
                    <a:pt x="2190" y="1601"/>
                  </a:cubicBezTo>
                  <a:cubicBezTo>
                    <a:pt x="1881" y="1573"/>
                    <a:pt x="1685" y="1404"/>
                    <a:pt x="1713" y="1067"/>
                  </a:cubicBezTo>
                  <a:cubicBezTo>
                    <a:pt x="1516" y="1124"/>
                    <a:pt x="1572" y="1264"/>
                    <a:pt x="1572" y="1404"/>
                  </a:cubicBezTo>
                  <a:cubicBezTo>
                    <a:pt x="1460" y="1376"/>
                    <a:pt x="1488" y="1236"/>
                    <a:pt x="1376" y="1208"/>
                  </a:cubicBezTo>
                  <a:cubicBezTo>
                    <a:pt x="1208" y="1292"/>
                    <a:pt x="983" y="1320"/>
                    <a:pt x="1067" y="1629"/>
                  </a:cubicBezTo>
                  <a:cubicBezTo>
                    <a:pt x="843" y="1517"/>
                    <a:pt x="899" y="1320"/>
                    <a:pt x="786" y="1208"/>
                  </a:cubicBezTo>
                  <a:cubicBezTo>
                    <a:pt x="730" y="1152"/>
                    <a:pt x="730" y="1067"/>
                    <a:pt x="702" y="1011"/>
                  </a:cubicBezTo>
                  <a:cubicBezTo>
                    <a:pt x="618" y="843"/>
                    <a:pt x="562" y="843"/>
                    <a:pt x="449" y="1039"/>
                  </a:cubicBezTo>
                  <a:cubicBezTo>
                    <a:pt x="449" y="1067"/>
                    <a:pt x="393" y="1067"/>
                    <a:pt x="365" y="1067"/>
                  </a:cubicBezTo>
                  <a:lnTo>
                    <a:pt x="365" y="1067"/>
                  </a:lnTo>
                  <a:cubicBezTo>
                    <a:pt x="309" y="1180"/>
                    <a:pt x="506" y="1236"/>
                    <a:pt x="365" y="1376"/>
                  </a:cubicBezTo>
                  <a:cubicBezTo>
                    <a:pt x="169" y="1545"/>
                    <a:pt x="197" y="1573"/>
                    <a:pt x="393" y="1713"/>
                  </a:cubicBezTo>
                  <a:cubicBezTo>
                    <a:pt x="169" y="1741"/>
                    <a:pt x="56" y="1685"/>
                    <a:pt x="0" y="1517"/>
                  </a:cubicBezTo>
                  <a:cubicBezTo>
                    <a:pt x="0" y="1461"/>
                    <a:pt x="0" y="1404"/>
                    <a:pt x="0" y="1376"/>
                  </a:cubicBezTo>
                  <a:cubicBezTo>
                    <a:pt x="309" y="1236"/>
                    <a:pt x="197" y="955"/>
                    <a:pt x="253" y="703"/>
                  </a:cubicBezTo>
                  <a:cubicBezTo>
                    <a:pt x="281" y="731"/>
                    <a:pt x="281" y="731"/>
                    <a:pt x="309" y="731"/>
                  </a:cubicBezTo>
                  <a:cubicBezTo>
                    <a:pt x="590" y="815"/>
                    <a:pt x="590" y="815"/>
                    <a:pt x="702" y="562"/>
                  </a:cubicBezTo>
                  <a:cubicBezTo>
                    <a:pt x="955" y="703"/>
                    <a:pt x="955" y="703"/>
                    <a:pt x="927" y="983"/>
                  </a:cubicBezTo>
                  <a:cubicBezTo>
                    <a:pt x="983" y="1011"/>
                    <a:pt x="1011" y="955"/>
                    <a:pt x="1039" y="955"/>
                  </a:cubicBezTo>
                  <a:cubicBezTo>
                    <a:pt x="1348" y="899"/>
                    <a:pt x="1348" y="899"/>
                    <a:pt x="1348" y="590"/>
                  </a:cubicBezTo>
                  <a:cubicBezTo>
                    <a:pt x="1320" y="450"/>
                    <a:pt x="1320" y="309"/>
                    <a:pt x="1376" y="169"/>
                  </a:cubicBezTo>
                  <a:cubicBezTo>
                    <a:pt x="1404" y="113"/>
                    <a:pt x="1432" y="1"/>
                    <a:pt x="1544" y="1"/>
                  </a:cubicBezTo>
                  <a:cubicBezTo>
                    <a:pt x="1601" y="29"/>
                    <a:pt x="1657" y="85"/>
                    <a:pt x="1657" y="169"/>
                  </a:cubicBezTo>
                  <a:cubicBezTo>
                    <a:pt x="1657" y="253"/>
                    <a:pt x="1685" y="281"/>
                    <a:pt x="1769" y="253"/>
                  </a:cubicBezTo>
                  <a:cubicBezTo>
                    <a:pt x="1937" y="197"/>
                    <a:pt x="2022" y="225"/>
                    <a:pt x="1881" y="422"/>
                  </a:cubicBezTo>
                  <a:cubicBezTo>
                    <a:pt x="1853" y="478"/>
                    <a:pt x="1909" y="478"/>
                    <a:pt x="1937" y="478"/>
                  </a:cubicBezTo>
                  <a:cubicBezTo>
                    <a:pt x="2134" y="422"/>
                    <a:pt x="2106" y="646"/>
                    <a:pt x="2218" y="703"/>
                  </a:cubicBezTo>
                  <a:cubicBezTo>
                    <a:pt x="2302" y="759"/>
                    <a:pt x="2050" y="843"/>
                    <a:pt x="2190" y="927"/>
                  </a:cubicBezTo>
                  <a:cubicBezTo>
                    <a:pt x="2190" y="983"/>
                    <a:pt x="2162" y="1039"/>
                    <a:pt x="2162" y="1096"/>
                  </a:cubicBezTo>
                  <a:cubicBezTo>
                    <a:pt x="2162" y="1180"/>
                    <a:pt x="2218" y="1236"/>
                    <a:pt x="2302" y="1180"/>
                  </a:cubicBezTo>
                  <a:cubicBezTo>
                    <a:pt x="2387" y="1124"/>
                    <a:pt x="2471" y="1039"/>
                    <a:pt x="2527" y="955"/>
                  </a:cubicBezTo>
                  <a:cubicBezTo>
                    <a:pt x="2583" y="899"/>
                    <a:pt x="2527" y="815"/>
                    <a:pt x="2499" y="731"/>
                  </a:cubicBezTo>
                  <a:lnTo>
                    <a:pt x="2499" y="731"/>
                  </a:lnTo>
                  <a:cubicBezTo>
                    <a:pt x="2583" y="731"/>
                    <a:pt x="2639" y="787"/>
                    <a:pt x="2695" y="815"/>
                  </a:cubicBezTo>
                  <a:cubicBezTo>
                    <a:pt x="2695" y="899"/>
                    <a:pt x="2724" y="1011"/>
                    <a:pt x="2780" y="1039"/>
                  </a:cubicBezTo>
                  <a:cubicBezTo>
                    <a:pt x="2976" y="1152"/>
                    <a:pt x="2920" y="1404"/>
                    <a:pt x="3089" y="1545"/>
                  </a:cubicBezTo>
                  <a:cubicBezTo>
                    <a:pt x="3117" y="1545"/>
                    <a:pt x="3117" y="1601"/>
                    <a:pt x="3117" y="1629"/>
                  </a:cubicBezTo>
                  <a:cubicBezTo>
                    <a:pt x="2892" y="1797"/>
                    <a:pt x="2808" y="2106"/>
                    <a:pt x="2555" y="2275"/>
                  </a:cubicBezTo>
                  <a:cubicBezTo>
                    <a:pt x="2555" y="2303"/>
                    <a:pt x="2527" y="2275"/>
                    <a:pt x="2527" y="23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4" name="Google Shape;2154;p70"/>
            <p:cNvSpPr/>
            <p:nvPr/>
          </p:nvSpPr>
          <p:spPr>
            <a:xfrm>
              <a:off x="4842775" y="648700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85" y="57"/>
                  </a:moveTo>
                  <a:cubicBezTo>
                    <a:pt x="57" y="57"/>
                    <a:pt x="57" y="85"/>
                    <a:pt x="28" y="113"/>
                  </a:cubicBezTo>
                  <a:cubicBezTo>
                    <a:pt x="0" y="85"/>
                    <a:pt x="0" y="85"/>
                    <a:pt x="0" y="57"/>
                  </a:cubicBezTo>
                  <a:cubicBezTo>
                    <a:pt x="28" y="57"/>
                    <a:pt x="57" y="29"/>
                    <a:pt x="85" y="29"/>
                  </a:cubicBezTo>
                  <a:cubicBezTo>
                    <a:pt x="113" y="1"/>
                    <a:pt x="113" y="29"/>
                    <a:pt x="85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5" name="Google Shape;2155;p70"/>
            <p:cNvSpPr/>
            <p:nvPr/>
          </p:nvSpPr>
          <p:spPr>
            <a:xfrm>
              <a:off x="4859625" y="608700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8" y="57"/>
                  </a:moveTo>
                  <a:lnTo>
                    <a:pt x="0" y="29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6" name="Google Shape;2156;p70"/>
            <p:cNvSpPr/>
            <p:nvPr/>
          </p:nvSpPr>
          <p:spPr>
            <a:xfrm>
              <a:off x="4845575" y="6487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9"/>
                  </a:moveTo>
                  <a:lnTo>
                    <a:pt x="29" y="1"/>
                  </a:lnTo>
                  <a:lnTo>
                    <a:pt x="2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7" name="Google Shape;2157;p70"/>
            <p:cNvSpPr/>
            <p:nvPr/>
          </p:nvSpPr>
          <p:spPr>
            <a:xfrm>
              <a:off x="4883475" y="6732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0"/>
                  </a:moveTo>
                  <a:lnTo>
                    <a:pt x="1" y="2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" name="Google Shape;2158;p70"/>
            <p:cNvSpPr/>
            <p:nvPr/>
          </p:nvSpPr>
          <p:spPr>
            <a:xfrm>
              <a:off x="4692575" y="636775"/>
              <a:ext cx="54775" cy="75825"/>
            </a:xfrm>
            <a:custGeom>
              <a:avLst/>
              <a:gdLst/>
              <a:ahLst/>
              <a:cxnLst/>
              <a:rect l="l" t="t" r="r" b="b"/>
              <a:pathLst>
                <a:path w="2191" h="3033" extrusionOk="0">
                  <a:moveTo>
                    <a:pt x="1769" y="309"/>
                  </a:moveTo>
                  <a:cubicBezTo>
                    <a:pt x="1853" y="478"/>
                    <a:pt x="1966" y="590"/>
                    <a:pt x="2106" y="702"/>
                  </a:cubicBezTo>
                  <a:cubicBezTo>
                    <a:pt x="2050" y="843"/>
                    <a:pt x="1909" y="927"/>
                    <a:pt x="1881" y="1067"/>
                  </a:cubicBezTo>
                  <a:cubicBezTo>
                    <a:pt x="1853" y="1152"/>
                    <a:pt x="1797" y="1264"/>
                    <a:pt x="1966" y="1264"/>
                  </a:cubicBezTo>
                  <a:cubicBezTo>
                    <a:pt x="2022" y="1264"/>
                    <a:pt x="2078" y="1348"/>
                    <a:pt x="2134" y="1376"/>
                  </a:cubicBezTo>
                  <a:cubicBezTo>
                    <a:pt x="2162" y="1404"/>
                    <a:pt x="2190" y="1432"/>
                    <a:pt x="2162" y="1460"/>
                  </a:cubicBezTo>
                  <a:cubicBezTo>
                    <a:pt x="2162" y="1488"/>
                    <a:pt x="2106" y="1517"/>
                    <a:pt x="2078" y="1517"/>
                  </a:cubicBezTo>
                  <a:cubicBezTo>
                    <a:pt x="1881" y="1320"/>
                    <a:pt x="1685" y="1657"/>
                    <a:pt x="1460" y="1517"/>
                  </a:cubicBezTo>
                  <a:cubicBezTo>
                    <a:pt x="1404" y="1460"/>
                    <a:pt x="1236" y="1769"/>
                    <a:pt x="1320" y="1797"/>
                  </a:cubicBezTo>
                  <a:cubicBezTo>
                    <a:pt x="1432" y="1881"/>
                    <a:pt x="1404" y="1910"/>
                    <a:pt x="1320" y="1966"/>
                  </a:cubicBezTo>
                  <a:cubicBezTo>
                    <a:pt x="1292" y="1966"/>
                    <a:pt x="1292" y="1966"/>
                    <a:pt x="1264" y="1994"/>
                  </a:cubicBezTo>
                  <a:cubicBezTo>
                    <a:pt x="1180" y="2078"/>
                    <a:pt x="1067" y="2190"/>
                    <a:pt x="983" y="2275"/>
                  </a:cubicBezTo>
                  <a:cubicBezTo>
                    <a:pt x="871" y="2387"/>
                    <a:pt x="1011" y="2527"/>
                    <a:pt x="871" y="2639"/>
                  </a:cubicBezTo>
                  <a:cubicBezTo>
                    <a:pt x="1011" y="2639"/>
                    <a:pt x="1208" y="2527"/>
                    <a:pt x="1180" y="2780"/>
                  </a:cubicBezTo>
                  <a:cubicBezTo>
                    <a:pt x="1180" y="2864"/>
                    <a:pt x="1236" y="2920"/>
                    <a:pt x="1180" y="2976"/>
                  </a:cubicBezTo>
                  <a:cubicBezTo>
                    <a:pt x="1067" y="3033"/>
                    <a:pt x="1039" y="2948"/>
                    <a:pt x="983" y="2892"/>
                  </a:cubicBezTo>
                  <a:cubicBezTo>
                    <a:pt x="955" y="2836"/>
                    <a:pt x="927" y="2808"/>
                    <a:pt x="871" y="2836"/>
                  </a:cubicBezTo>
                  <a:cubicBezTo>
                    <a:pt x="730" y="2864"/>
                    <a:pt x="674" y="2808"/>
                    <a:pt x="674" y="2668"/>
                  </a:cubicBezTo>
                  <a:cubicBezTo>
                    <a:pt x="674" y="2471"/>
                    <a:pt x="590" y="2387"/>
                    <a:pt x="365" y="2443"/>
                  </a:cubicBezTo>
                  <a:cubicBezTo>
                    <a:pt x="393" y="2246"/>
                    <a:pt x="562" y="2190"/>
                    <a:pt x="674" y="2162"/>
                  </a:cubicBezTo>
                  <a:cubicBezTo>
                    <a:pt x="899" y="2134"/>
                    <a:pt x="927" y="1994"/>
                    <a:pt x="899" y="1825"/>
                  </a:cubicBezTo>
                  <a:cubicBezTo>
                    <a:pt x="871" y="1797"/>
                    <a:pt x="871" y="1769"/>
                    <a:pt x="871" y="1713"/>
                  </a:cubicBezTo>
                  <a:cubicBezTo>
                    <a:pt x="758" y="1741"/>
                    <a:pt x="758" y="1853"/>
                    <a:pt x="702" y="1910"/>
                  </a:cubicBezTo>
                  <a:cubicBezTo>
                    <a:pt x="646" y="1966"/>
                    <a:pt x="590" y="2050"/>
                    <a:pt x="478" y="1994"/>
                  </a:cubicBezTo>
                  <a:cubicBezTo>
                    <a:pt x="534" y="1881"/>
                    <a:pt x="618" y="1825"/>
                    <a:pt x="646" y="1713"/>
                  </a:cubicBezTo>
                  <a:cubicBezTo>
                    <a:pt x="646" y="1629"/>
                    <a:pt x="618" y="1573"/>
                    <a:pt x="534" y="1545"/>
                  </a:cubicBezTo>
                  <a:cubicBezTo>
                    <a:pt x="478" y="1517"/>
                    <a:pt x="506" y="1629"/>
                    <a:pt x="422" y="1629"/>
                  </a:cubicBezTo>
                  <a:cubicBezTo>
                    <a:pt x="365" y="1292"/>
                    <a:pt x="28" y="1067"/>
                    <a:pt x="0" y="702"/>
                  </a:cubicBezTo>
                  <a:cubicBezTo>
                    <a:pt x="309" y="815"/>
                    <a:pt x="309" y="787"/>
                    <a:pt x="365" y="478"/>
                  </a:cubicBezTo>
                  <a:cubicBezTo>
                    <a:pt x="365" y="450"/>
                    <a:pt x="365" y="394"/>
                    <a:pt x="365" y="337"/>
                  </a:cubicBezTo>
                  <a:cubicBezTo>
                    <a:pt x="393" y="225"/>
                    <a:pt x="478" y="197"/>
                    <a:pt x="562" y="281"/>
                  </a:cubicBezTo>
                  <a:cubicBezTo>
                    <a:pt x="618" y="309"/>
                    <a:pt x="674" y="365"/>
                    <a:pt x="674" y="394"/>
                  </a:cubicBezTo>
                  <a:cubicBezTo>
                    <a:pt x="786" y="590"/>
                    <a:pt x="843" y="422"/>
                    <a:pt x="927" y="394"/>
                  </a:cubicBezTo>
                  <a:lnTo>
                    <a:pt x="927" y="394"/>
                  </a:lnTo>
                  <a:cubicBezTo>
                    <a:pt x="815" y="169"/>
                    <a:pt x="1039" y="113"/>
                    <a:pt x="1151" y="0"/>
                  </a:cubicBezTo>
                  <a:cubicBezTo>
                    <a:pt x="1292" y="281"/>
                    <a:pt x="1432" y="365"/>
                    <a:pt x="1769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9" name="Google Shape;2159;p70"/>
            <p:cNvSpPr/>
            <p:nvPr/>
          </p:nvSpPr>
          <p:spPr>
            <a:xfrm>
              <a:off x="4719250" y="716075"/>
              <a:ext cx="9150" cy="8450"/>
            </a:xfrm>
            <a:custGeom>
              <a:avLst/>
              <a:gdLst/>
              <a:ahLst/>
              <a:cxnLst/>
              <a:rect l="l" t="t" r="r" b="b"/>
              <a:pathLst>
                <a:path w="366" h="338" extrusionOk="0">
                  <a:moveTo>
                    <a:pt x="197" y="338"/>
                  </a:moveTo>
                  <a:cubicBezTo>
                    <a:pt x="169" y="310"/>
                    <a:pt x="141" y="282"/>
                    <a:pt x="141" y="254"/>
                  </a:cubicBezTo>
                  <a:cubicBezTo>
                    <a:pt x="197" y="113"/>
                    <a:pt x="84" y="113"/>
                    <a:pt x="0" y="113"/>
                  </a:cubicBezTo>
                  <a:cubicBezTo>
                    <a:pt x="113" y="1"/>
                    <a:pt x="225" y="29"/>
                    <a:pt x="309" y="169"/>
                  </a:cubicBezTo>
                  <a:cubicBezTo>
                    <a:pt x="365" y="254"/>
                    <a:pt x="253" y="310"/>
                    <a:pt x="197" y="33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0" name="Google Shape;2160;p70"/>
            <p:cNvSpPr/>
            <p:nvPr/>
          </p:nvSpPr>
          <p:spPr>
            <a:xfrm>
              <a:off x="4741000" y="685200"/>
              <a:ext cx="2825" cy="2825"/>
            </a:xfrm>
            <a:custGeom>
              <a:avLst/>
              <a:gdLst/>
              <a:ahLst/>
              <a:cxnLst/>
              <a:rect l="l" t="t" r="r" b="b"/>
              <a:pathLst>
                <a:path w="113" h="113" extrusionOk="0">
                  <a:moveTo>
                    <a:pt x="57" y="57"/>
                  </a:moveTo>
                  <a:cubicBezTo>
                    <a:pt x="57" y="57"/>
                    <a:pt x="57" y="113"/>
                    <a:pt x="29" y="113"/>
                  </a:cubicBezTo>
                  <a:cubicBezTo>
                    <a:pt x="1" y="113"/>
                    <a:pt x="1" y="85"/>
                    <a:pt x="29" y="57"/>
                  </a:cubicBezTo>
                  <a:cubicBezTo>
                    <a:pt x="29" y="29"/>
                    <a:pt x="57" y="1"/>
                    <a:pt x="57" y="29"/>
                  </a:cubicBezTo>
                  <a:cubicBezTo>
                    <a:pt x="113" y="29"/>
                    <a:pt x="57" y="1"/>
                    <a:pt x="57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1" name="Google Shape;2161;p70"/>
            <p:cNvSpPr/>
            <p:nvPr/>
          </p:nvSpPr>
          <p:spPr>
            <a:xfrm>
              <a:off x="4747325" y="6360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2" name="Google Shape;2162;p70"/>
            <p:cNvSpPr/>
            <p:nvPr/>
          </p:nvSpPr>
          <p:spPr>
            <a:xfrm>
              <a:off x="4760650" y="6964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29"/>
                  </a:moveTo>
                  <a:lnTo>
                    <a:pt x="1" y="2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3" name="Google Shape;2163;p70"/>
            <p:cNvSpPr/>
            <p:nvPr/>
          </p:nvSpPr>
          <p:spPr>
            <a:xfrm>
              <a:off x="4906650" y="588350"/>
              <a:ext cx="33700" cy="28800"/>
            </a:xfrm>
            <a:custGeom>
              <a:avLst/>
              <a:gdLst/>
              <a:ahLst/>
              <a:cxnLst/>
              <a:rect l="l" t="t" r="r" b="b"/>
              <a:pathLst>
                <a:path w="1348" h="1152" extrusionOk="0">
                  <a:moveTo>
                    <a:pt x="899" y="0"/>
                  </a:moveTo>
                  <a:cubicBezTo>
                    <a:pt x="870" y="85"/>
                    <a:pt x="1067" y="225"/>
                    <a:pt x="814" y="281"/>
                  </a:cubicBezTo>
                  <a:cubicBezTo>
                    <a:pt x="1039" y="253"/>
                    <a:pt x="1179" y="365"/>
                    <a:pt x="1348" y="534"/>
                  </a:cubicBezTo>
                  <a:cubicBezTo>
                    <a:pt x="1207" y="618"/>
                    <a:pt x="1039" y="618"/>
                    <a:pt x="899" y="590"/>
                  </a:cubicBezTo>
                  <a:cubicBezTo>
                    <a:pt x="730" y="562"/>
                    <a:pt x="618" y="590"/>
                    <a:pt x="590" y="786"/>
                  </a:cubicBezTo>
                  <a:cubicBezTo>
                    <a:pt x="562" y="899"/>
                    <a:pt x="449" y="983"/>
                    <a:pt x="506" y="1151"/>
                  </a:cubicBezTo>
                  <a:cubicBezTo>
                    <a:pt x="365" y="983"/>
                    <a:pt x="141" y="1095"/>
                    <a:pt x="56" y="927"/>
                  </a:cubicBezTo>
                  <a:cubicBezTo>
                    <a:pt x="28" y="899"/>
                    <a:pt x="28" y="899"/>
                    <a:pt x="28" y="871"/>
                  </a:cubicBezTo>
                  <a:cubicBezTo>
                    <a:pt x="56" y="871"/>
                    <a:pt x="56" y="843"/>
                    <a:pt x="56" y="871"/>
                  </a:cubicBezTo>
                  <a:cubicBezTo>
                    <a:pt x="28" y="814"/>
                    <a:pt x="28" y="758"/>
                    <a:pt x="0" y="702"/>
                  </a:cubicBezTo>
                  <a:cubicBezTo>
                    <a:pt x="56" y="646"/>
                    <a:pt x="169" y="590"/>
                    <a:pt x="197" y="478"/>
                  </a:cubicBezTo>
                  <a:cubicBezTo>
                    <a:pt x="253" y="393"/>
                    <a:pt x="225" y="169"/>
                    <a:pt x="449" y="337"/>
                  </a:cubicBezTo>
                  <a:cubicBezTo>
                    <a:pt x="506" y="393"/>
                    <a:pt x="534" y="169"/>
                    <a:pt x="674" y="197"/>
                  </a:cubicBezTo>
                  <a:cubicBezTo>
                    <a:pt x="730" y="141"/>
                    <a:pt x="730" y="28"/>
                    <a:pt x="814" y="0"/>
                  </a:cubicBezTo>
                  <a:cubicBezTo>
                    <a:pt x="842" y="0"/>
                    <a:pt x="870" y="0"/>
                    <a:pt x="8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4" name="Google Shape;2164;p70"/>
            <p:cNvSpPr/>
            <p:nvPr/>
          </p:nvSpPr>
          <p:spPr>
            <a:xfrm>
              <a:off x="4861025" y="583425"/>
              <a:ext cx="3525" cy="2850"/>
            </a:xfrm>
            <a:custGeom>
              <a:avLst/>
              <a:gdLst/>
              <a:ahLst/>
              <a:cxnLst/>
              <a:rect l="l" t="t" r="r" b="b"/>
              <a:pathLst>
                <a:path w="141" h="114" extrusionOk="0">
                  <a:moveTo>
                    <a:pt x="113" y="57"/>
                  </a:moveTo>
                  <a:cubicBezTo>
                    <a:pt x="113" y="57"/>
                    <a:pt x="85" y="113"/>
                    <a:pt x="85" y="113"/>
                  </a:cubicBezTo>
                  <a:cubicBezTo>
                    <a:pt x="28" y="113"/>
                    <a:pt x="0" y="85"/>
                    <a:pt x="28" y="57"/>
                  </a:cubicBezTo>
                  <a:cubicBezTo>
                    <a:pt x="28" y="29"/>
                    <a:pt x="85" y="29"/>
                    <a:pt x="113" y="1"/>
                  </a:cubicBezTo>
                  <a:cubicBezTo>
                    <a:pt x="141" y="1"/>
                    <a:pt x="141" y="1"/>
                    <a:pt x="113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5" name="Google Shape;2165;p70"/>
            <p:cNvSpPr/>
            <p:nvPr/>
          </p:nvSpPr>
          <p:spPr>
            <a:xfrm>
              <a:off x="4923475" y="588350"/>
              <a:ext cx="3550" cy="4925"/>
            </a:xfrm>
            <a:custGeom>
              <a:avLst/>
              <a:gdLst/>
              <a:ahLst/>
              <a:cxnLst/>
              <a:rect l="l" t="t" r="r" b="b"/>
              <a:pathLst>
                <a:path w="142" h="197" extrusionOk="0">
                  <a:moveTo>
                    <a:pt x="141" y="0"/>
                  </a:moveTo>
                  <a:cubicBezTo>
                    <a:pt x="113" y="56"/>
                    <a:pt x="85" y="169"/>
                    <a:pt x="1" y="197"/>
                  </a:cubicBezTo>
                  <a:cubicBezTo>
                    <a:pt x="1" y="85"/>
                    <a:pt x="1" y="0"/>
                    <a:pt x="1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70"/>
            <p:cNvSpPr/>
            <p:nvPr/>
          </p:nvSpPr>
          <p:spPr>
            <a:xfrm>
              <a:off x="4883475" y="59817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5" y="57"/>
                  </a:moveTo>
                  <a:cubicBezTo>
                    <a:pt x="57" y="85"/>
                    <a:pt x="29" y="85"/>
                    <a:pt x="29" y="85"/>
                  </a:cubicBezTo>
                  <a:cubicBezTo>
                    <a:pt x="1" y="85"/>
                    <a:pt x="1" y="57"/>
                    <a:pt x="1" y="28"/>
                  </a:cubicBezTo>
                  <a:cubicBezTo>
                    <a:pt x="29" y="28"/>
                    <a:pt x="29" y="0"/>
                    <a:pt x="57" y="0"/>
                  </a:cubicBezTo>
                  <a:cubicBezTo>
                    <a:pt x="57" y="28"/>
                    <a:pt x="57" y="57"/>
                    <a:pt x="85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7" name="Google Shape;2167;p70"/>
            <p:cNvSpPr/>
            <p:nvPr/>
          </p:nvSpPr>
          <p:spPr>
            <a:xfrm>
              <a:off x="4864525" y="58202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1"/>
                  </a:moveTo>
                  <a:cubicBezTo>
                    <a:pt x="57" y="29"/>
                    <a:pt x="29" y="57"/>
                    <a:pt x="1" y="57"/>
                  </a:cubicBezTo>
                  <a:cubicBezTo>
                    <a:pt x="29" y="57"/>
                    <a:pt x="57" y="29"/>
                    <a:pt x="5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8" name="Google Shape;2168;p70"/>
            <p:cNvSpPr/>
            <p:nvPr/>
          </p:nvSpPr>
          <p:spPr>
            <a:xfrm>
              <a:off x="5235825" y="784875"/>
              <a:ext cx="7025" cy="9850"/>
            </a:xfrm>
            <a:custGeom>
              <a:avLst/>
              <a:gdLst/>
              <a:ahLst/>
              <a:cxnLst/>
              <a:rect l="l" t="t" r="r" b="b"/>
              <a:pathLst>
                <a:path w="281" h="394" extrusionOk="0">
                  <a:moveTo>
                    <a:pt x="0" y="84"/>
                  </a:moveTo>
                  <a:cubicBezTo>
                    <a:pt x="169" y="0"/>
                    <a:pt x="225" y="113"/>
                    <a:pt x="281" y="225"/>
                  </a:cubicBezTo>
                  <a:cubicBezTo>
                    <a:pt x="197" y="253"/>
                    <a:pt x="281" y="393"/>
                    <a:pt x="197" y="393"/>
                  </a:cubicBezTo>
                  <a:cubicBezTo>
                    <a:pt x="84" y="393"/>
                    <a:pt x="28" y="337"/>
                    <a:pt x="28" y="253"/>
                  </a:cubicBezTo>
                  <a:cubicBezTo>
                    <a:pt x="28" y="197"/>
                    <a:pt x="28" y="141"/>
                    <a:pt x="0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9" name="Google Shape;2169;p70"/>
            <p:cNvSpPr/>
            <p:nvPr/>
          </p:nvSpPr>
          <p:spPr>
            <a:xfrm>
              <a:off x="5243525" y="805225"/>
              <a:ext cx="7750" cy="4925"/>
            </a:xfrm>
            <a:custGeom>
              <a:avLst/>
              <a:gdLst/>
              <a:ahLst/>
              <a:cxnLst/>
              <a:rect l="l" t="t" r="r" b="b"/>
              <a:pathLst>
                <a:path w="310" h="197" extrusionOk="0">
                  <a:moveTo>
                    <a:pt x="1" y="0"/>
                  </a:moveTo>
                  <a:cubicBezTo>
                    <a:pt x="169" y="28"/>
                    <a:pt x="254" y="57"/>
                    <a:pt x="310" y="197"/>
                  </a:cubicBezTo>
                  <a:cubicBezTo>
                    <a:pt x="169" y="169"/>
                    <a:pt x="85" y="141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0" name="Google Shape;2170;p70"/>
            <p:cNvSpPr/>
            <p:nvPr/>
          </p:nvSpPr>
          <p:spPr>
            <a:xfrm>
              <a:off x="5249150" y="847325"/>
              <a:ext cx="3525" cy="4950"/>
            </a:xfrm>
            <a:custGeom>
              <a:avLst/>
              <a:gdLst/>
              <a:ahLst/>
              <a:cxnLst/>
              <a:rect l="l" t="t" r="r" b="b"/>
              <a:pathLst>
                <a:path w="141" h="198" extrusionOk="0">
                  <a:moveTo>
                    <a:pt x="141" y="1"/>
                  </a:moveTo>
                  <a:cubicBezTo>
                    <a:pt x="141" y="57"/>
                    <a:pt x="141" y="85"/>
                    <a:pt x="141" y="113"/>
                  </a:cubicBezTo>
                  <a:cubicBezTo>
                    <a:pt x="113" y="141"/>
                    <a:pt x="113" y="169"/>
                    <a:pt x="85" y="169"/>
                  </a:cubicBezTo>
                  <a:cubicBezTo>
                    <a:pt x="29" y="197"/>
                    <a:pt x="1" y="141"/>
                    <a:pt x="1" y="113"/>
                  </a:cubicBezTo>
                  <a:cubicBezTo>
                    <a:pt x="1" y="57"/>
                    <a:pt x="1" y="29"/>
                    <a:pt x="1" y="1"/>
                  </a:cubicBezTo>
                  <a:cubicBezTo>
                    <a:pt x="57" y="1"/>
                    <a:pt x="85" y="1"/>
                    <a:pt x="14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" name="Google Shape;2171;p70"/>
            <p:cNvSpPr/>
            <p:nvPr/>
          </p:nvSpPr>
          <p:spPr>
            <a:xfrm>
              <a:off x="5244950" y="78767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0" y="141"/>
                  </a:moveTo>
                  <a:cubicBezTo>
                    <a:pt x="28" y="57"/>
                    <a:pt x="56" y="29"/>
                    <a:pt x="141" y="1"/>
                  </a:cubicBezTo>
                  <a:cubicBezTo>
                    <a:pt x="141" y="85"/>
                    <a:pt x="84" y="141"/>
                    <a:pt x="0" y="14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70"/>
            <p:cNvSpPr/>
            <p:nvPr/>
          </p:nvSpPr>
          <p:spPr>
            <a:xfrm>
              <a:off x="4630800" y="750475"/>
              <a:ext cx="110925" cy="75825"/>
            </a:xfrm>
            <a:custGeom>
              <a:avLst/>
              <a:gdLst/>
              <a:ahLst/>
              <a:cxnLst/>
              <a:rect l="l" t="t" r="r" b="b"/>
              <a:pathLst>
                <a:path w="4437" h="3033" extrusionOk="0">
                  <a:moveTo>
                    <a:pt x="4072" y="2022"/>
                  </a:moveTo>
                  <a:cubicBezTo>
                    <a:pt x="4015" y="1910"/>
                    <a:pt x="3931" y="1938"/>
                    <a:pt x="3847" y="1966"/>
                  </a:cubicBezTo>
                  <a:cubicBezTo>
                    <a:pt x="3707" y="1994"/>
                    <a:pt x="3566" y="2078"/>
                    <a:pt x="3398" y="2050"/>
                  </a:cubicBezTo>
                  <a:cubicBezTo>
                    <a:pt x="3229" y="2022"/>
                    <a:pt x="3145" y="2218"/>
                    <a:pt x="3257" y="2359"/>
                  </a:cubicBezTo>
                  <a:cubicBezTo>
                    <a:pt x="3314" y="2415"/>
                    <a:pt x="3370" y="2443"/>
                    <a:pt x="3398" y="2527"/>
                  </a:cubicBezTo>
                  <a:lnTo>
                    <a:pt x="3398" y="2527"/>
                  </a:lnTo>
                  <a:cubicBezTo>
                    <a:pt x="3510" y="2555"/>
                    <a:pt x="3566" y="2612"/>
                    <a:pt x="3482" y="2724"/>
                  </a:cubicBezTo>
                  <a:cubicBezTo>
                    <a:pt x="3454" y="2780"/>
                    <a:pt x="3398" y="2836"/>
                    <a:pt x="3370" y="2864"/>
                  </a:cubicBezTo>
                  <a:cubicBezTo>
                    <a:pt x="3342" y="2696"/>
                    <a:pt x="3229" y="2583"/>
                    <a:pt x="3089" y="2471"/>
                  </a:cubicBezTo>
                  <a:cubicBezTo>
                    <a:pt x="2949" y="2668"/>
                    <a:pt x="2949" y="2696"/>
                    <a:pt x="2724" y="2583"/>
                  </a:cubicBezTo>
                  <a:cubicBezTo>
                    <a:pt x="2556" y="2499"/>
                    <a:pt x="2415" y="2555"/>
                    <a:pt x="2275" y="2583"/>
                  </a:cubicBezTo>
                  <a:cubicBezTo>
                    <a:pt x="2219" y="2612"/>
                    <a:pt x="2191" y="2668"/>
                    <a:pt x="2247" y="2696"/>
                  </a:cubicBezTo>
                  <a:cubicBezTo>
                    <a:pt x="2359" y="2836"/>
                    <a:pt x="2050" y="2864"/>
                    <a:pt x="2191" y="3005"/>
                  </a:cubicBezTo>
                  <a:cubicBezTo>
                    <a:pt x="2134" y="3033"/>
                    <a:pt x="2078" y="3033"/>
                    <a:pt x="2078" y="2977"/>
                  </a:cubicBezTo>
                  <a:cubicBezTo>
                    <a:pt x="2022" y="2864"/>
                    <a:pt x="1994" y="2752"/>
                    <a:pt x="1854" y="2696"/>
                  </a:cubicBezTo>
                  <a:cubicBezTo>
                    <a:pt x="1798" y="2668"/>
                    <a:pt x="1798" y="2612"/>
                    <a:pt x="1826" y="2555"/>
                  </a:cubicBezTo>
                  <a:cubicBezTo>
                    <a:pt x="1854" y="2443"/>
                    <a:pt x="1798" y="2415"/>
                    <a:pt x="1713" y="2443"/>
                  </a:cubicBezTo>
                  <a:cubicBezTo>
                    <a:pt x="1629" y="2443"/>
                    <a:pt x="1573" y="2499"/>
                    <a:pt x="1601" y="2583"/>
                  </a:cubicBezTo>
                  <a:cubicBezTo>
                    <a:pt x="1601" y="2612"/>
                    <a:pt x="1601" y="2668"/>
                    <a:pt x="1573" y="2640"/>
                  </a:cubicBezTo>
                  <a:cubicBezTo>
                    <a:pt x="1461" y="2640"/>
                    <a:pt x="1348" y="2752"/>
                    <a:pt x="1292" y="2612"/>
                  </a:cubicBezTo>
                  <a:cubicBezTo>
                    <a:pt x="1236" y="2555"/>
                    <a:pt x="1208" y="2471"/>
                    <a:pt x="1124" y="2471"/>
                  </a:cubicBezTo>
                  <a:cubicBezTo>
                    <a:pt x="983" y="2471"/>
                    <a:pt x="871" y="2527"/>
                    <a:pt x="731" y="2555"/>
                  </a:cubicBezTo>
                  <a:cubicBezTo>
                    <a:pt x="703" y="2555"/>
                    <a:pt x="675" y="2583"/>
                    <a:pt x="703" y="2640"/>
                  </a:cubicBezTo>
                  <a:cubicBezTo>
                    <a:pt x="731" y="2808"/>
                    <a:pt x="590" y="2836"/>
                    <a:pt x="506" y="2920"/>
                  </a:cubicBezTo>
                  <a:cubicBezTo>
                    <a:pt x="394" y="2864"/>
                    <a:pt x="394" y="2780"/>
                    <a:pt x="394" y="2696"/>
                  </a:cubicBezTo>
                  <a:cubicBezTo>
                    <a:pt x="366" y="2527"/>
                    <a:pt x="366" y="2331"/>
                    <a:pt x="141" y="2247"/>
                  </a:cubicBezTo>
                  <a:cubicBezTo>
                    <a:pt x="85" y="2218"/>
                    <a:pt x="113" y="2134"/>
                    <a:pt x="113" y="2078"/>
                  </a:cubicBezTo>
                  <a:cubicBezTo>
                    <a:pt x="85" y="2022"/>
                    <a:pt x="1" y="1994"/>
                    <a:pt x="57" y="1910"/>
                  </a:cubicBezTo>
                  <a:cubicBezTo>
                    <a:pt x="141" y="1769"/>
                    <a:pt x="225" y="1910"/>
                    <a:pt x="310" y="1910"/>
                  </a:cubicBezTo>
                  <a:cubicBezTo>
                    <a:pt x="366" y="1938"/>
                    <a:pt x="338" y="1825"/>
                    <a:pt x="338" y="1882"/>
                  </a:cubicBezTo>
                  <a:cubicBezTo>
                    <a:pt x="310" y="1882"/>
                    <a:pt x="310" y="1882"/>
                    <a:pt x="310" y="1882"/>
                  </a:cubicBezTo>
                  <a:cubicBezTo>
                    <a:pt x="57" y="1629"/>
                    <a:pt x="85" y="1236"/>
                    <a:pt x="422" y="983"/>
                  </a:cubicBezTo>
                  <a:cubicBezTo>
                    <a:pt x="478" y="927"/>
                    <a:pt x="506" y="871"/>
                    <a:pt x="478" y="787"/>
                  </a:cubicBezTo>
                  <a:cubicBezTo>
                    <a:pt x="338" y="534"/>
                    <a:pt x="422" y="281"/>
                    <a:pt x="534" y="1"/>
                  </a:cubicBezTo>
                  <a:cubicBezTo>
                    <a:pt x="675" y="85"/>
                    <a:pt x="815" y="141"/>
                    <a:pt x="703" y="366"/>
                  </a:cubicBezTo>
                  <a:cubicBezTo>
                    <a:pt x="675" y="422"/>
                    <a:pt x="815" y="534"/>
                    <a:pt x="787" y="646"/>
                  </a:cubicBezTo>
                  <a:cubicBezTo>
                    <a:pt x="759" y="674"/>
                    <a:pt x="731" y="674"/>
                    <a:pt x="675" y="674"/>
                  </a:cubicBezTo>
                  <a:cubicBezTo>
                    <a:pt x="731" y="702"/>
                    <a:pt x="759" y="674"/>
                    <a:pt x="787" y="646"/>
                  </a:cubicBezTo>
                  <a:cubicBezTo>
                    <a:pt x="955" y="787"/>
                    <a:pt x="1124" y="927"/>
                    <a:pt x="1096" y="1208"/>
                  </a:cubicBezTo>
                  <a:cubicBezTo>
                    <a:pt x="1068" y="1320"/>
                    <a:pt x="1236" y="1348"/>
                    <a:pt x="1320" y="1264"/>
                  </a:cubicBezTo>
                  <a:cubicBezTo>
                    <a:pt x="1348" y="1208"/>
                    <a:pt x="1405" y="1208"/>
                    <a:pt x="1461" y="1180"/>
                  </a:cubicBezTo>
                  <a:cubicBezTo>
                    <a:pt x="1517" y="1152"/>
                    <a:pt x="1517" y="1095"/>
                    <a:pt x="1461" y="1067"/>
                  </a:cubicBezTo>
                  <a:cubicBezTo>
                    <a:pt x="1264" y="983"/>
                    <a:pt x="1489" y="927"/>
                    <a:pt x="1489" y="843"/>
                  </a:cubicBezTo>
                  <a:cubicBezTo>
                    <a:pt x="1657" y="702"/>
                    <a:pt x="1826" y="618"/>
                    <a:pt x="2050" y="731"/>
                  </a:cubicBezTo>
                  <a:cubicBezTo>
                    <a:pt x="2134" y="759"/>
                    <a:pt x="2219" y="702"/>
                    <a:pt x="2303" y="731"/>
                  </a:cubicBezTo>
                  <a:cubicBezTo>
                    <a:pt x="2303" y="731"/>
                    <a:pt x="2331" y="759"/>
                    <a:pt x="2331" y="759"/>
                  </a:cubicBezTo>
                  <a:cubicBezTo>
                    <a:pt x="2359" y="871"/>
                    <a:pt x="2443" y="899"/>
                    <a:pt x="2528" y="927"/>
                  </a:cubicBezTo>
                  <a:cubicBezTo>
                    <a:pt x="2668" y="955"/>
                    <a:pt x="2808" y="1011"/>
                    <a:pt x="2949" y="1067"/>
                  </a:cubicBezTo>
                  <a:cubicBezTo>
                    <a:pt x="2977" y="1208"/>
                    <a:pt x="2864" y="1236"/>
                    <a:pt x="2808" y="1292"/>
                  </a:cubicBezTo>
                  <a:cubicBezTo>
                    <a:pt x="2752" y="1404"/>
                    <a:pt x="2780" y="1517"/>
                    <a:pt x="2893" y="1545"/>
                  </a:cubicBezTo>
                  <a:cubicBezTo>
                    <a:pt x="2949" y="1573"/>
                    <a:pt x="3061" y="1545"/>
                    <a:pt x="3033" y="1489"/>
                  </a:cubicBezTo>
                  <a:cubicBezTo>
                    <a:pt x="2921" y="1264"/>
                    <a:pt x="3089" y="1348"/>
                    <a:pt x="3201" y="1292"/>
                  </a:cubicBezTo>
                  <a:cubicBezTo>
                    <a:pt x="3257" y="1292"/>
                    <a:pt x="3454" y="1208"/>
                    <a:pt x="3229" y="1095"/>
                  </a:cubicBezTo>
                  <a:cubicBezTo>
                    <a:pt x="3145" y="1067"/>
                    <a:pt x="3173" y="983"/>
                    <a:pt x="3173" y="927"/>
                  </a:cubicBezTo>
                  <a:cubicBezTo>
                    <a:pt x="3201" y="843"/>
                    <a:pt x="3229" y="759"/>
                    <a:pt x="3229" y="674"/>
                  </a:cubicBezTo>
                  <a:cubicBezTo>
                    <a:pt x="3229" y="618"/>
                    <a:pt x="3061" y="534"/>
                    <a:pt x="3201" y="450"/>
                  </a:cubicBezTo>
                  <a:cubicBezTo>
                    <a:pt x="3286" y="562"/>
                    <a:pt x="3454" y="422"/>
                    <a:pt x="3510" y="562"/>
                  </a:cubicBezTo>
                  <a:cubicBezTo>
                    <a:pt x="3566" y="646"/>
                    <a:pt x="3651" y="731"/>
                    <a:pt x="3735" y="787"/>
                  </a:cubicBezTo>
                  <a:lnTo>
                    <a:pt x="3735" y="787"/>
                  </a:lnTo>
                  <a:cubicBezTo>
                    <a:pt x="3791" y="899"/>
                    <a:pt x="3791" y="983"/>
                    <a:pt x="3622" y="1011"/>
                  </a:cubicBezTo>
                  <a:cubicBezTo>
                    <a:pt x="3538" y="1011"/>
                    <a:pt x="3510" y="1067"/>
                    <a:pt x="3510" y="1124"/>
                  </a:cubicBezTo>
                  <a:cubicBezTo>
                    <a:pt x="3510" y="1236"/>
                    <a:pt x="3566" y="1236"/>
                    <a:pt x="3622" y="1264"/>
                  </a:cubicBezTo>
                  <a:cubicBezTo>
                    <a:pt x="3735" y="1320"/>
                    <a:pt x="3847" y="1376"/>
                    <a:pt x="3987" y="1348"/>
                  </a:cubicBezTo>
                  <a:cubicBezTo>
                    <a:pt x="4100" y="1320"/>
                    <a:pt x="4296" y="1545"/>
                    <a:pt x="4296" y="1685"/>
                  </a:cubicBezTo>
                  <a:cubicBezTo>
                    <a:pt x="4296" y="1769"/>
                    <a:pt x="4352" y="1825"/>
                    <a:pt x="4380" y="1910"/>
                  </a:cubicBezTo>
                  <a:cubicBezTo>
                    <a:pt x="4437" y="1994"/>
                    <a:pt x="4437" y="2078"/>
                    <a:pt x="4352" y="2134"/>
                  </a:cubicBezTo>
                  <a:cubicBezTo>
                    <a:pt x="4240" y="2190"/>
                    <a:pt x="4156" y="2162"/>
                    <a:pt x="4128" y="2050"/>
                  </a:cubicBezTo>
                  <a:cubicBezTo>
                    <a:pt x="4100" y="2050"/>
                    <a:pt x="4072" y="2022"/>
                    <a:pt x="4072" y="20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" name="Google Shape;2173;p70"/>
            <p:cNvSpPr/>
            <p:nvPr/>
          </p:nvSpPr>
          <p:spPr>
            <a:xfrm>
              <a:off x="4656075" y="726625"/>
              <a:ext cx="78625" cy="46325"/>
            </a:xfrm>
            <a:custGeom>
              <a:avLst/>
              <a:gdLst/>
              <a:ahLst/>
              <a:cxnLst/>
              <a:rect l="l" t="t" r="r" b="b"/>
              <a:pathLst>
                <a:path w="3145" h="1853" extrusionOk="0">
                  <a:moveTo>
                    <a:pt x="2611" y="253"/>
                  </a:moveTo>
                  <a:cubicBezTo>
                    <a:pt x="2752" y="309"/>
                    <a:pt x="2752" y="28"/>
                    <a:pt x="2920" y="112"/>
                  </a:cubicBezTo>
                  <a:cubicBezTo>
                    <a:pt x="2948" y="140"/>
                    <a:pt x="3033" y="112"/>
                    <a:pt x="3033" y="168"/>
                  </a:cubicBezTo>
                  <a:cubicBezTo>
                    <a:pt x="3061" y="253"/>
                    <a:pt x="3089" y="309"/>
                    <a:pt x="3033" y="393"/>
                  </a:cubicBezTo>
                  <a:cubicBezTo>
                    <a:pt x="2976" y="449"/>
                    <a:pt x="3061" y="505"/>
                    <a:pt x="3089" y="562"/>
                  </a:cubicBezTo>
                  <a:cubicBezTo>
                    <a:pt x="3145" y="646"/>
                    <a:pt x="3061" y="702"/>
                    <a:pt x="3089" y="842"/>
                  </a:cubicBezTo>
                  <a:cubicBezTo>
                    <a:pt x="2892" y="758"/>
                    <a:pt x="2752" y="674"/>
                    <a:pt x="2611" y="842"/>
                  </a:cubicBezTo>
                  <a:cubicBezTo>
                    <a:pt x="2499" y="983"/>
                    <a:pt x="2527" y="1067"/>
                    <a:pt x="2611" y="1179"/>
                  </a:cubicBezTo>
                  <a:cubicBezTo>
                    <a:pt x="2555" y="1235"/>
                    <a:pt x="2499" y="1235"/>
                    <a:pt x="2471" y="1179"/>
                  </a:cubicBezTo>
                  <a:cubicBezTo>
                    <a:pt x="2331" y="1011"/>
                    <a:pt x="2190" y="1011"/>
                    <a:pt x="2050" y="1179"/>
                  </a:cubicBezTo>
                  <a:cubicBezTo>
                    <a:pt x="1966" y="1320"/>
                    <a:pt x="1769" y="1151"/>
                    <a:pt x="1685" y="1291"/>
                  </a:cubicBezTo>
                  <a:cubicBezTo>
                    <a:pt x="1601" y="1432"/>
                    <a:pt x="1741" y="1544"/>
                    <a:pt x="1629" y="1656"/>
                  </a:cubicBezTo>
                  <a:cubicBezTo>
                    <a:pt x="1573" y="1713"/>
                    <a:pt x="1573" y="1853"/>
                    <a:pt x="1460" y="1685"/>
                  </a:cubicBezTo>
                  <a:cubicBezTo>
                    <a:pt x="1432" y="1628"/>
                    <a:pt x="1376" y="1713"/>
                    <a:pt x="1320" y="1713"/>
                  </a:cubicBezTo>
                  <a:lnTo>
                    <a:pt x="1320" y="1713"/>
                  </a:lnTo>
                  <a:cubicBezTo>
                    <a:pt x="1320" y="1348"/>
                    <a:pt x="1208" y="1123"/>
                    <a:pt x="759" y="1320"/>
                  </a:cubicBezTo>
                  <a:cubicBezTo>
                    <a:pt x="702" y="1348"/>
                    <a:pt x="618" y="1207"/>
                    <a:pt x="506" y="1235"/>
                  </a:cubicBezTo>
                  <a:cubicBezTo>
                    <a:pt x="562" y="1572"/>
                    <a:pt x="562" y="1572"/>
                    <a:pt x="281" y="1572"/>
                  </a:cubicBezTo>
                  <a:cubicBezTo>
                    <a:pt x="225" y="1460"/>
                    <a:pt x="113" y="1488"/>
                    <a:pt x="1" y="1404"/>
                  </a:cubicBezTo>
                  <a:cubicBezTo>
                    <a:pt x="225" y="1348"/>
                    <a:pt x="309" y="1207"/>
                    <a:pt x="337" y="1011"/>
                  </a:cubicBezTo>
                  <a:cubicBezTo>
                    <a:pt x="365" y="842"/>
                    <a:pt x="422" y="646"/>
                    <a:pt x="674" y="618"/>
                  </a:cubicBezTo>
                  <a:cubicBezTo>
                    <a:pt x="562" y="590"/>
                    <a:pt x="422" y="590"/>
                    <a:pt x="281" y="590"/>
                  </a:cubicBezTo>
                  <a:cubicBezTo>
                    <a:pt x="253" y="533"/>
                    <a:pt x="225" y="477"/>
                    <a:pt x="225" y="421"/>
                  </a:cubicBezTo>
                  <a:cubicBezTo>
                    <a:pt x="225" y="309"/>
                    <a:pt x="253" y="197"/>
                    <a:pt x="394" y="253"/>
                  </a:cubicBezTo>
                  <a:cubicBezTo>
                    <a:pt x="478" y="281"/>
                    <a:pt x="534" y="253"/>
                    <a:pt x="590" y="197"/>
                  </a:cubicBezTo>
                  <a:lnTo>
                    <a:pt x="590" y="197"/>
                  </a:lnTo>
                  <a:cubicBezTo>
                    <a:pt x="646" y="168"/>
                    <a:pt x="674" y="140"/>
                    <a:pt x="730" y="84"/>
                  </a:cubicBezTo>
                  <a:cubicBezTo>
                    <a:pt x="871" y="28"/>
                    <a:pt x="983" y="0"/>
                    <a:pt x="1039" y="168"/>
                  </a:cubicBezTo>
                  <a:cubicBezTo>
                    <a:pt x="1123" y="337"/>
                    <a:pt x="1348" y="309"/>
                    <a:pt x="1432" y="421"/>
                  </a:cubicBezTo>
                  <a:cubicBezTo>
                    <a:pt x="1545" y="590"/>
                    <a:pt x="1685" y="533"/>
                    <a:pt x="1853" y="533"/>
                  </a:cubicBezTo>
                  <a:cubicBezTo>
                    <a:pt x="1994" y="505"/>
                    <a:pt x="2162" y="533"/>
                    <a:pt x="2331" y="533"/>
                  </a:cubicBezTo>
                  <a:cubicBezTo>
                    <a:pt x="2443" y="505"/>
                    <a:pt x="2527" y="421"/>
                    <a:pt x="2611" y="337"/>
                  </a:cubicBezTo>
                  <a:cubicBezTo>
                    <a:pt x="2611" y="309"/>
                    <a:pt x="2611" y="281"/>
                    <a:pt x="2611" y="25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" name="Google Shape;2174;p70"/>
            <p:cNvSpPr/>
            <p:nvPr/>
          </p:nvSpPr>
          <p:spPr>
            <a:xfrm>
              <a:off x="4610450" y="753275"/>
              <a:ext cx="33025" cy="49875"/>
            </a:xfrm>
            <a:custGeom>
              <a:avLst/>
              <a:gdLst/>
              <a:ahLst/>
              <a:cxnLst/>
              <a:rect l="l" t="t" r="r" b="b"/>
              <a:pathLst>
                <a:path w="1321" h="1995" extrusionOk="0">
                  <a:moveTo>
                    <a:pt x="1236" y="871"/>
                  </a:moveTo>
                  <a:cubicBezTo>
                    <a:pt x="1208" y="927"/>
                    <a:pt x="1180" y="1012"/>
                    <a:pt x="1124" y="1068"/>
                  </a:cubicBezTo>
                  <a:cubicBezTo>
                    <a:pt x="1039" y="1180"/>
                    <a:pt x="983" y="1264"/>
                    <a:pt x="1096" y="1405"/>
                  </a:cubicBezTo>
                  <a:cubicBezTo>
                    <a:pt x="1152" y="1461"/>
                    <a:pt x="1039" y="1545"/>
                    <a:pt x="1067" y="1629"/>
                  </a:cubicBezTo>
                  <a:cubicBezTo>
                    <a:pt x="1067" y="1685"/>
                    <a:pt x="1096" y="1770"/>
                    <a:pt x="1152" y="1685"/>
                  </a:cubicBezTo>
                  <a:cubicBezTo>
                    <a:pt x="1208" y="1629"/>
                    <a:pt x="1208" y="1573"/>
                    <a:pt x="1264" y="1657"/>
                  </a:cubicBezTo>
                  <a:cubicBezTo>
                    <a:pt x="1320" y="1713"/>
                    <a:pt x="1292" y="1798"/>
                    <a:pt x="1236" y="1826"/>
                  </a:cubicBezTo>
                  <a:cubicBezTo>
                    <a:pt x="1152" y="1854"/>
                    <a:pt x="1067" y="1826"/>
                    <a:pt x="983" y="1798"/>
                  </a:cubicBezTo>
                  <a:cubicBezTo>
                    <a:pt x="899" y="1798"/>
                    <a:pt x="899" y="1798"/>
                    <a:pt x="927" y="1966"/>
                  </a:cubicBezTo>
                  <a:cubicBezTo>
                    <a:pt x="899" y="1966"/>
                    <a:pt x="843" y="1966"/>
                    <a:pt x="787" y="1966"/>
                  </a:cubicBezTo>
                  <a:cubicBezTo>
                    <a:pt x="759" y="1966"/>
                    <a:pt x="731" y="1994"/>
                    <a:pt x="703" y="1994"/>
                  </a:cubicBezTo>
                  <a:cubicBezTo>
                    <a:pt x="646" y="1994"/>
                    <a:pt x="534" y="1938"/>
                    <a:pt x="618" y="1882"/>
                  </a:cubicBezTo>
                  <a:cubicBezTo>
                    <a:pt x="731" y="1742"/>
                    <a:pt x="646" y="1601"/>
                    <a:pt x="646" y="1489"/>
                  </a:cubicBezTo>
                  <a:cubicBezTo>
                    <a:pt x="646" y="1433"/>
                    <a:pt x="674" y="1377"/>
                    <a:pt x="674" y="1348"/>
                  </a:cubicBezTo>
                  <a:cubicBezTo>
                    <a:pt x="731" y="1208"/>
                    <a:pt x="843" y="1068"/>
                    <a:pt x="590" y="1068"/>
                  </a:cubicBezTo>
                  <a:cubicBezTo>
                    <a:pt x="506" y="1012"/>
                    <a:pt x="422" y="955"/>
                    <a:pt x="366" y="871"/>
                  </a:cubicBezTo>
                  <a:cubicBezTo>
                    <a:pt x="366" y="843"/>
                    <a:pt x="338" y="787"/>
                    <a:pt x="366" y="759"/>
                  </a:cubicBezTo>
                  <a:cubicBezTo>
                    <a:pt x="366" y="703"/>
                    <a:pt x="422" y="647"/>
                    <a:pt x="366" y="619"/>
                  </a:cubicBezTo>
                  <a:cubicBezTo>
                    <a:pt x="169" y="619"/>
                    <a:pt x="85" y="478"/>
                    <a:pt x="1" y="338"/>
                  </a:cubicBezTo>
                  <a:cubicBezTo>
                    <a:pt x="1" y="338"/>
                    <a:pt x="1" y="310"/>
                    <a:pt x="1" y="282"/>
                  </a:cubicBezTo>
                  <a:cubicBezTo>
                    <a:pt x="85" y="197"/>
                    <a:pt x="57" y="57"/>
                    <a:pt x="169" y="1"/>
                  </a:cubicBezTo>
                  <a:cubicBezTo>
                    <a:pt x="169" y="85"/>
                    <a:pt x="197" y="113"/>
                    <a:pt x="281" y="113"/>
                  </a:cubicBezTo>
                  <a:cubicBezTo>
                    <a:pt x="366" y="85"/>
                    <a:pt x="450" y="85"/>
                    <a:pt x="534" y="141"/>
                  </a:cubicBezTo>
                  <a:cubicBezTo>
                    <a:pt x="618" y="197"/>
                    <a:pt x="759" y="254"/>
                    <a:pt x="618" y="394"/>
                  </a:cubicBezTo>
                  <a:cubicBezTo>
                    <a:pt x="534" y="506"/>
                    <a:pt x="759" y="534"/>
                    <a:pt x="731" y="619"/>
                  </a:cubicBezTo>
                  <a:cubicBezTo>
                    <a:pt x="703" y="675"/>
                    <a:pt x="562" y="675"/>
                    <a:pt x="562" y="759"/>
                  </a:cubicBezTo>
                  <a:cubicBezTo>
                    <a:pt x="562" y="815"/>
                    <a:pt x="618" y="871"/>
                    <a:pt x="646" y="843"/>
                  </a:cubicBezTo>
                  <a:cubicBezTo>
                    <a:pt x="731" y="815"/>
                    <a:pt x="815" y="731"/>
                    <a:pt x="899" y="703"/>
                  </a:cubicBezTo>
                  <a:cubicBezTo>
                    <a:pt x="1011" y="703"/>
                    <a:pt x="1096" y="759"/>
                    <a:pt x="1152" y="843"/>
                  </a:cubicBezTo>
                  <a:cubicBezTo>
                    <a:pt x="1180" y="843"/>
                    <a:pt x="1208" y="871"/>
                    <a:pt x="1236" y="8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" name="Google Shape;2175;p70"/>
            <p:cNvSpPr/>
            <p:nvPr/>
          </p:nvSpPr>
          <p:spPr>
            <a:xfrm>
              <a:off x="4663100" y="751875"/>
              <a:ext cx="28100" cy="22500"/>
            </a:xfrm>
            <a:custGeom>
              <a:avLst/>
              <a:gdLst/>
              <a:ahLst/>
              <a:cxnLst/>
              <a:rect l="l" t="t" r="r" b="b"/>
              <a:pathLst>
                <a:path w="1124" h="900" extrusionOk="0">
                  <a:moveTo>
                    <a:pt x="0" y="562"/>
                  </a:moveTo>
                  <a:cubicBezTo>
                    <a:pt x="84" y="562"/>
                    <a:pt x="141" y="534"/>
                    <a:pt x="253" y="450"/>
                  </a:cubicBezTo>
                  <a:cubicBezTo>
                    <a:pt x="84" y="422"/>
                    <a:pt x="56" y="310"/>
                    <a:pt x="113" y="169"/>
                  </a:cubicBezTo>
                  <a:cubicBezTo>
                    <a:pt x="141" y="29"/>
                    <a:pt x="281" y="1"/>
                    <a:pt x="365" y="141"/>
                  </a:cubicBezTo>
                  <a:cubicBezTo>
                    <a:pt x="449" y="281"/>
                    <a:pt x="590" y="281"/>
                    <a:pt x="646" y="197"/>
                  </a:cubicBezTo>
                  <a:cubicBezTo>
                    <a:pt x="786" y="29"/>
                    <a:pt x="899" y="57"/>
                    <a:pt x="1011" y="197"/>
                  </a:cubicBezTo>
                  <a:cubicBezTo>
                    <a:pt x="1039" y="197"/>
                    <a:pt x="1095" y="169"/>
                    <a:pt x="1123" y="253"/>
                  </a:cubicBezTo>
                  <a:cubicBezTo>
                    <a:pt x="1067" y="394"/>
                    <a:pt x="1039" y="534"/>
                    <a:pt x="1039" y="703"/>
                  </a:cubicBezTo>
                  <a:cubicBezTo>
                    <a:pt x="955" y="703"/>
                    <a:pt x="927" y="731"/>
                    <a:pt x="871" y="787"/>
                  </a:cubicBezTo>
                  <a:cubicBezTo>
                    <a:pt x="786" y="899"/>
                    <a:pt x="730" y="871"/>
                    <a:pt x="702" y="759"/>
                  </a:cubicBezTo>
                  <a:cubicBezTo>
                    <a:pt x="674" y="618"/>
                    <a:pt x="646" y="646"/>
                    <a:pt x="534" y="731"/>
                  </a:cubicBezTo>
                  <a:cubicBezTo>
                    <a:pt x="449" y="787"/>
                    <a:pt x="281" y="703"/>
                    <a:pt x="197" y="787"/>
                  </a:cubicBezTo>
                  <a:lnTo>
                    <a:pt x="197" y="787"/>
                  </a:lnTo>
                  <a:cubicBezTo>
                    <a:pt x="169" y="759"/>
                    <a:pt x="169" y="759"/>
                    <a:pt x="169" y="731"/>
                  </a:cubicBezTo>
                  <a:cubicBezTo>
                    <a:pt x="169" y="731"/>
                    <a:pt x="197" y="703"/>
                    <a:pt x="197" y="703"/>
                  </a:cubicBezTo>
                  <a:cubicBezTo>
                    <a:pt x="169" y="646"/>
                    <a:pt x="113" y="646"/>
                    <a:pt x="56" y="618"/>
                  </a:cubicBezTo>
                  <a:cubicBezTo>
                    <a:pt x="28" y="646"/>
                    <a:pt x="0" y="646"/>
                    <a:pt x="0" y="618"/>
                  </a:cubicBezTo>
                  <a:cubicBezTo>
                    <a:pt x="0" y="618"/>
                    <a:pt x="0" y="590"/>
                    <a:pt x="0" y="5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6" name="Google Shape;2176;p70"/>
            <p:cNvSpPr/>
            <p:nvPr/>
          </p:nvSpPr>
          <p:spPr>
            <a:xfrm>
              <a:off x="4632925" y="765225"/>
              <a:ext cx="8425" cy="9150"/>
            </a:xfrm>
            <a:custGeom>
              <a:avLst/>
              <a:gdLst/>
              <a:ahLst/>
              <a:cxnLst/>
              <a:rect l="l" t="t" r="r" b="b"/>
              <a:pathLst>
                <a:path w="337" h="366" extrusionOk="0">
                  <a:moveTo>
                    <a:pt x="253" y="365"/>
                  </a:moveTo>
                  <a:cubicBezTo>
                    <a:pt x="140" y="365"/>
                    <a:pt x="56" y="309"/>
                    <a:pt x="0" y="225"/>
                  </a:cubicBezTo>
                  <a:cubicBezTo>
                    <a:pt x="28" y="0"/>
                    <a:pt x="168" y="169"/>
                    <a:pt x="225" y="197"/>
                  </a:cubicBezTo>
                  <a:cubicBezTo>
                    <a:pt x="337" y="197"/>
                    <a:pt x="309" y="309"/>
                    <a:pt x="253" y="36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" name="Google Shape;2177;p70"/>
            <p:cNvSpPr/>
            <p:nvPr/>
          </p:nvSpPr>
          <p:spPr>
            <a:xfrm>
              <a:off x="4714325" y="735025"/>
              <a:ext cx="7050" cy="6350"/>
            </a:xfrm>
            <a:custGeom>
              <a:avLst/>
              <a:gdLst/>
              <a:ahLst/>
              <a:cxnLst/>
              <a:rect l="l" t="t" r="r" b="b"/>
              <a:pathLst>
                <a:path w="282" h="254" extrusionOk="0">
                  <a:moveTo>
                    <a:pt x="281" y="1"/>
                  </a:moveTo>
                  <a:cubicBezTo>
                    <a:pt x="197" y="254"/>
                    <a:pt x="197" y="254"/>
                    <a:pt x="1" y="197"/>
                  </a:cubicBezTo>
                  <a:cubicBezTo>
                    <a:pt x="57" y="85"/>
                    <a:pt x="141" y="1"/>
                    <a:pt x="2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" name="Google Shape;2178;p70"/>
            <p:cNvSpPr/>
            <p:nvPr/>
          </p:nvSpPr>
          <p:spPr>
            <a:xfrm>
              <a:off x="4665200" y="725900"/>
              <a:ext cx="4225" cy="4250"/>
            </a:xfrm>
            <a:custGeom>
              <a:avLst/>
              <a:gdLst/>
              <a:ahLst/>
              <a:cxnLst/>
              <a:rect l="l" t="t" r="r" b="b"/>
              <a:pathLst>
                <a:path w="169" h="170" extrusionOk="0">
                  <a:moveTo>
                    <a:pt x="169" y="141"/>
                  </a:moveTo>
                  <a:cubicBezTo>
                    <a:pt x="85" y="169"/>
                    <a:pt x="29" y="169"/>
                    <a:pt x="0" y="85"/>
                  </a:cubicBezTo>
                  <a:cubicBezTo>
                    <a:pt x="0" y="57"/>
                    <a:pt x="0" y="29"/>
                    <a:pt x="29" y="29"/>
                  </a:cubicBezTo>
                  <a:cubicBezTo>
                    <a:pt x="113" y="1"/>
                    <a:pt x="141" y="85"/>
                    <a:pt x="169" y="14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" name="Google Shape;2179;p70"/>
            <p:cNvSpPr/>
            <p:nvPr/>
          </p:nvSpPr>
          <p:spPr>
            <a:xfrm>
              <a:off x="4660275" y="740650"/>
              <a:ext cx="2850" cy="2825"/>
            </a:xfrm>
            <a:custGeom>
              <a:avLst/>
              <a:gdLst/>
              <a:ahLst/>
              <a:cxnLst/>
              <a:rect l="l" t="t" r="r" b="b"/>
              <a:pathLst>
                <a:path w="114" h="113" extrusionOk="0">
                  <a:moveTo>
                    <a:pt x="85" y="57"/>
                  </a:moveTo>
                  <a:cubicBezTo>
                    <a:pt x="57" y="85"/>
                    <a:pt x="29" y="85"/>
                    <a:pt x="29" y="113"/>
                  </a:cubicBezTo>
                  <a:cubicBezTo>
                    <a:pt x="1" y="85"/>
                    <a:pt x="1" y="85"/>
                    <a:pt x="1" y="57"/>
                  </a:cubicBezTo>
                  <a:cubicBezTo>
                    <a:pt x="29" y="57"/>
                    <a:pt x="57" y="29"/>
                    <a:pt x="85" y="29"/>
                  </a:cubicBezTo>
                  <a:cubicBezTo>
                    <a:pt x="113" y="1"/>
                    <a:pt x="113" y="29"/>
                    <a:pt x="85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" name="Google Shape;2180;p70"/>
            <p:cNvSpPr/>
            <p:nvPr/>
          </p:nvSpPr>
          <p:spPr>
            <a:xfrm>
              <a:off x="4657475" y="74697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57" y="0"/>
                  </a:moveTo>
                  <a:cubicBezTo>
                    <a:pt x="85" y="0"/>
                    <a:pt x="85" y="0"/>
                    <a:pt x="85" y="28"/>
                  </a:cubicBezTo>
                  <a:cubicBezTo>
                    <a:pt x="85" y="56"/>
                    <a:pt x="57" y="56"/>
                    <a:pt x="57" y="56"/>
                  </a:cubicBezTo>
                  <a:cubicBezTo>
                    <a:pt x="29" y="84"/>
                    <a:pt x="1" y="56"/>
                    <a:pt x="1" y="28"/>
                  </a:cubicBezTo>
                  <a:cubicBezTo>
                    <a:pt x="1" y="28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" name="Google Shape;2181;p70"/>
            <p:cNvSpPr/>
            <p:nvPr/>
          </p:nvSpPr>
          <p:spPr>
            <a:xfrm>
              <a:off x="4632200" y="704150"/>
              <a:ext cx="3550" cy="2825"/>
            </a:xfrm>
            <a:custGeom>
              <a:avLst/>
              <a:gdLst/>
              <a:ahLst/>
              <a:cxnLst/>
              <a:rect l="l" t="t" r="r" b="b"/>
              <a:pathLst>
                <a:path w="142" h="113" extrusionOk="0">
                  <a:moveTo>
                    <a:pt x="1" y="1"/>
                  </a:moveTo>
                  <a:cubicBezTo>
                    <a:pt x="29" y="1"/>
                    <a:pt x="57" y="1"/>
                    <a:pt x="85" y="1"/>
                  </a:cubicBezTo>
                  <a:cubicBezTo>
                    <a:pt x="113" y="29"/>
                    <a:pt x="141" y="57"/>
                    <a:pt x="113" y="85"/>
                  </a:cubicBezTo>
                  <a:cubicBezTo>
                    <a:pt x="57" y="113"/>
                    <a:pt x="29" y="29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Google Shape;2182;p70"/>
            <p:cNvSpPr/>
            <p:nvPr/>
          </p:nvSpPr>
          <p:spPr>
            <a:xfrm>
              <a:off x="4657475" y="7547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8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9" y="28"/>
                    <a:pt x="29" y="28"/>
                    <a:pt x="1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" name="Google Shape;2183;p70"/>
            <p:cNvSpPr/>
            <p:nvPr/>
          </p:nvSpPr>
          <p:spPr>
            <a:xfrm>
              <a:off x="4662400" y="76732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28" y="0"/>
                  </a:moveTo>
                  <a:cubicBezTo>
                    <a:pt x="28" y="0"/>
                    <a:pt x="56" y="0"/>
                    <a:pt x="84" y="28"/>
                  </a:cubicBezTo>
                  <a:cubicBezTo>
                    <a:pt x="56" y="57"/>
                    <a:pt x="28" y="85"/>
                    <a:pt x="0" y="57"/>
                  </a:cubicBezTo>
                  <a:cubicBezTo>
                    <a:pt x="0" y="28"/>
                    <a:pt x="0" y="28"/>
                    <a:pt x="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" name="Google Shape;2184;p70"/>
            <p:cNvSpPr/>
            <p:nvPr/>
          </p:nvSpPr>
          <p:spPr>
            <a:xfrm>
              <a:off x="4669400" y="729425"/>
              <a:ext cx="1450" cy="2125"/>
            </a:xfrm>
            <a:custGeom>
              <a:avLst/>
              <a:gdLst/>
              <a:ahLst/>
              <a:cxnLst/>
              <a:rect l="l" t="t" r="r" b="b"/>
              <a:pathLst>
                <a:path w="58" h="85" extrusionOk="0">
                  <a:moveTo>
                    <a:pt x="57" y="85"/>
                  </a:moveTo>
                  <a:cubicBezTo>
                    <a:pt x="29" y="56"/>
                    <a:pt x="1" y="28"/>
                    <a:pt x="1" y="0"/>
                  </a:cubicBezTo>
                  <a:lnTo>
                    <a:pt x="1" y="0"/>
                  </a:lnTo>
                  <a:cubicBezTo>
                    <a:pt x="1" y="28"/>
                    <a:pt x="29" y="56"/>
                    <a:pt x="57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" name="Google Shape;2185;p70"/>
            <p:cNvSpPr/>
            <p:nvPr/>
          </p:nvSpPr>
          <p:spPr>
            <a:xfrm>
              <a:off x="4666600" y="76942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57" y="1"/>
                  </a:moveTo>
                  <a:cubicBezTo>
                    <a:pt x="57" y="29"/>
                    <a:pt x="57" y="57"/>
                    <a:pt x="57" y="85"/>
                  </a:cubicBezTo>
                  <a:cubicBezTo>
                    <a:pt x="1" y="57"/>
                    <a:pt x="1" y="29"/>
                    <a:pt x="5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" name="Google Shape;2186;p70"/>
            <p:cNvSpPr/>
            <p:nvPr/>
          </p:nvSpPr>
          <p:spPr>
            <a:xfrm>
              <a:off x="5090525" y="823475"/>
              <a:ext cx="67400" cy="36525"/>
            </a:xfrm>
            <a:custGeom>
              <a:avLst/>
              <a:gdLst/>
              <a:ahLst/>
              <a:cxnLst/>
              <a:rect l="l" t="t" r="r" b="b"/>
              <a:pathLst>
                <a:path w="2696" h="1461" extrusionOk="0">
                  <a:moveTo>
                    <a:pt x="1" y="421"/>
                  </a:moveTo>
                  <a:cubicBezTo>
                    <a:pt x="85" y="337"/>
                    <a:pt x="197" y="309"/>
                    <a:pt x="310" y="281"/>
                  </a:cubicBezTo>
                  <a:cubicBezTo>
                    <a:pt x="506" y="253"/>
                    <a:pt x="675" y="169"/>
                    <a:pt x="787" y="0"/>
                  </a:cubicBezTo>
                  <a:cubicBezTo>
                    <a:pt x="843" y="28"/>
                    <a:pt x="871" y="85"/>
                    <a:pt x="843" y="141"/>
                  </a:cubicBezTo>
                  <a:cubicBezTo>
                    <a:pt x="899" y="225"/>
                    <a:pt x="787" y="309"/>
                    <a:pt x="843" y="421"/>
                  </a:cubicBezTo>
                  <a:cubicBezTo>
                    <a:pt x="871" y="421"/>
                    <a:pt x="899" y="450"/>
                    <a:pt x="927" y="450"/>
                  </a:cubicBezTo>
                  <a:cubicBezTo>
                    <a:pt x="1011" y="506"/>
                    <a:pt x="1068" y="337"/>
                    <a:pt x="1124" y="421"/>
                  </a:cubicBezTo>
                  <a:cubicBezTo>
                    <a:pt x="1208" y="478"/>
                    <a:pt x="1236" y="618"/>
                    <a:pt x="1236" y="730"/>
                  </a:cubicBezTo>
                  <a:cubicBezTo>
                    <a:pt x="1292" y="786"/>
                    <a:pt x="1376" y="815"/>
                    <a:pt x="1433" y="871"/>
                  </a:cubicBezTo>
                  <a:cubicBezTo>
                    <a:pt x="1573" y="786"/>
                    <a:pt x="1685" y="674"/>
                    <a:pt x="1769" y="534"/>
                  </a:cubicBezTo>
                  <a:cubicBezTo>
                    <a:pt x="1882" y="590"/>
                    <a:pt x="1882" y="674"/>
                    <a:pt x="1826" y="730"/>
                  </a:cubicBezTo>
                  <a:cubicBezTo>
                    <a:pt x="1741" y="815"/>
                    <a:pt x="1685" y="899"/>
                    <a:pt x="1769" y="983"/>
                  </a:cubicBezTo>
                  <a:cubicBezTo>
                    <a:pt x="1882" y="1067"/>
                    <a:pt x="1938" y="927"/>
                    <a:pt x="2022" y="871"/>
                  </a:cubicBezTo>
                  <a:cubicBezTo>
                    <a:pt x="2106" y="843"/>
                    <a:pt x="2050" y="702"/>
                    <a:pt x="2162" y="646"/>
                  </a:cubicBezTo>
                  <a:cubicBezTo>
                    <a:pt x="2106" y="450"/>
                    <a:pt x="2219" y="337"/>
                    <a:pt x="2359" y="225"/>
                  </a:cubicBezTo>
                  <a:cubicBezTo>
                    <a:pt x="2415" y="281"/>
                    <a:pt x="2443" y="337"/>
                    <a:pt x="2387" y="421"/>
                  </a:cubicBezTo>
                  <a:cubicBezTo>
                    <a:pt x="2359" y="450"/>
                    <a:pt x="2331" y="506"/>
                    <a:pt x="2387" y="506"/>
                  </a:cubicBezTo>
                  <a:cubicBezTo>
                    <a:pt x="2696" y="590"/>
                    <a:pt x="2556" y="758"/>
                    <a:pt x="2499" y="927"/>
                  </a:cubicBezTo>
                  <a:cubicBezTo>
                    <a:pt x="2471" y="1095"/>
                    <a:pt x="2359" y="1264"/>
                    <a:pt x="2387" y="1432"/>
                  </a:cubicBezTo>
                  <a:cubicBezTo>
                    <a:pt x="2275" y="1432"/>
                    <a:pt x="2191" y="1432"/>
                    <a:pt x="2106" y="1432"/>
                  </a:cubicBezTo>
                  <a:cubicBezTo>
                    <a:pt x="2078" y="1404"/>
                    <a:pt x="2078" y="1404"/>
                    <a:pt x="2078" y="1404"/>
                  </a:cubicBezTo>
                  <a:cubicBezTo>
                    <a:pt x="2022" y="1348"/>
                    <a:pt x="1994" y="1236"/>
                    <a:pt x="1910" y="1292"/>
                  </a:cubicBezTo>
                  <a:cubicBezTo>
                    <a:pt x="1826" y="1320"/>
                    <a:pt x="1910" y="1404"/>
                    <a:pt x="1882" y="1460"/>
                  </a:cubicBezTo>
                  <a:cubicBezTo>
                    <a:pt x="1854" y="1460"/>
                    <a:pt x="1826" y="1460"/>
                    <a:pt x="1826" y="1460"/>
                  </a:cubicBezTo>
                  <a:cubicBezTo>
                    <a:pt x="1797" y="1432"/>
                    <a:pt x="1769" y="1432"/>
                    <a:pt x="1741" y="1460"/>
                  </a:cubicBezTo>
                  <a:cubicBezTo>
                    <a:pt x="1348" y="1432"/>
                    <a:pt x="955" y="1404"/>
                    <a:pt x="562" y="1376"/>
                  </a:cubicBezTo>
                  <a:cubicBezTo>
                    <a:pt x="590" y="1320"/>
                    <a:pt x="675" y="1236"/>
                    <a:pt x="675" y="1208"/>
                  </a:cubicBezTo>
                  <a:cubicBezTo>
                    <a:pt x="562" y="1095"/>
                    <a:pt x="646" y="927"/>
                    <a:pt x="534" y="843"/>
                  </a:cubicBezTo>
                  <a:cubicBezTo>
                    <a:pt x="506" y="815"/>
                    <a:pt x="450" y="786"/>
                    <a:pt x="450" y="786"/>
                  </a:cubicBezTo>
                  <a:cubicBezTo>
                    <a:pt x="310" y="955"/>
                    <a:pt x="253" y="815"/>
                    <a:pt x="197" y="702"/>
                  </a:cubicBezTo>
                  <a:cubicBezTo>
                    <a:pt x="1" y="758"/>
                    <a:pt x="29" y="618"/>
                    <a:pt x="57" y="506"/>
                  </a:cubicBezTo>
                  <a:cubicBezTo>
                    <a:pt x="57" y="478"/>
                    <a:pt x="1" y="450"/>
                    <a:pt x="1" y="42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" name="Google Shape;2187;p70"/>
            <p:cNvSpPr/>
            <p:nvPr/>
          </p:nvSpPr>
          <p:spPr>
            <a:xfrm>
              <a:off x="5114400" y="810125"/>
              <a:ext cx="17575" cy="21800"/>
            </a:xfrm>
            <a:custGeom>
              <a:avLst/>
              <a:gdLst/>
              <a:ahLst/>
              <a:cxnLst/>
              <a:rect l="l" t="t" r="r" b="b"/>
              <a:pathLst>
                <a:path w="703" h="872" extrusionOk="0">
                  <a:moveTo>
                    <a:pt x="702" y="1"/>
                  </a:moveTo>
                  <a:cubicBezTo>
                    <a:pt x="646" y="141"/>
                    <a:pt x="618" y="254"/>
                    <a:pt x="562" y="282"/>
                  </a:cubicBezTo>
                  <a:cubicBezTo>
                    <a:pt x="449" y="338"/>
                    <a:pt x="478" y="338"/>
                    <a:pt x="534" y="394"/>
                  </a:cubicBezTo>
                  <a:cubicBezTo>
                    <a:pt x="618" y="534"/>
                    <a:pt x="590" y="675"/>
                    <a:pt x="506" y="731"/>
                  </a:cubicBezTo>
                  <a:cubicBezTo>
                    <a:pt x="281" y="871"/>
                    <a:pt x="197" y="871"/>
                    <a:pt x="84" y="731"/>
                  </a:cubicBezTo>
                  <a:cubicBezTo>
                    <a:pt x="84" y="675"/>
                    <a:pt x="0" y="591"/>
                    <a:pt x="141" y="591"/>
                  </a:cubicBezTo>
                  <a:cubicBezTo>
                    <a:pt x="281" y="619"/>
                    <a:pt x="281" y="562"/>
                    <a:pt x="281" y="422"/>
                  </a:cubicBezTo>
                  <a:cubicBezTo>
                    <a:pt x="253" y="226"/>
                    <a:pt x="421" y="85"/>
                    <a:pt x="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" name="Google Shape;2188;p70"/>
            <p:cNvSpPr/>
            <p:nvPr/>
          </p:nvSpPr>
          <p:spPr>
            <a:xfrm>
              <a:off x="5121425" y="828375"/>
              <a:ext cx="10550" cy="16875"/>
            </a:xfrm>
            <a:custGeom>
              <a:avLst/>
              <a:gdLst/>
              <a:ahLst/>
              <a:cxnLst/>
              <a:rect l="l" t="t" r="r" b="b"/>
              <a:pathLst>
                <a:path w="422" h="675" extrusionOk="0">
                  <a:moveTo>
                    <a:pt x="197" y="675"/>
                  </a:moveTo>
                  <a:cubicBezTo>
                    <a:pt x="84" y="675"/>
                    <a:pt x="0" y="675"/>
                    <a:pt x="0" y="534"/>
                  </a:cubicBezTo>
                  <a:cubicBezTo>
                    <a:pt x="112" y="338"/>
                    <a:pt x="225" y="169"/>
                    <a:pt x="309" y="1"/>
                  </a:cubicBezTo>
                  <a:cubicBezTo>
                    <a:pt x="421" y="85"/>
                    <a:pt x="393" y="225"/>
                    <a:pt x="309" y="282"/>
                  </a:cubicBezTo>
                  <a:cubicBezTo>
                    <a:pt x="140" y="394"/>
                    <a:pt x="168" y="534"/>
                    <a:pt x="197" y="67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9" name="Google Shape;2189;p70"/>
            <p:cNvSpPr/>
            <p:nvPr/>
          </p:nvSpPr>
          <p:spPr>
            <a:xfrm>
              <a:off x="5108075" y="826975"/>
              <a:ext cx="7050" cy="7050"/>
            </a:xfrm>
            <a:custGeom>
              <a:avLst/>
              <a:gdLst/>
              <a:ahLst/>
              <a:cxnLst/>
              <a:rect l="l" t="t" r="r" b="b"/>
              <a:pathLst>
                <a:path w="282" h="282" extrusionOk="0">
                  <a:moveTo>
                    <a:pt x="141" y="281"/>
                  </a:moveTo>
                  <a:cubicBezTo>
                    <a:pt x="1" y="169"/>
                    <a:pt x="113" y="85"/>
                    <a:pt x="141" y="1"/>
                  </a:cubicBezTo>
                  <a:cubicBezTo>
                    <a:pt x="281" y="85"/>
                    <a:pt x="169" y="197"/>
                    <a:pt x="141" y="28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" name="Google Shape;2190;p70"/>
            <p:cNvSpPr/>
            <p:nvPr/>
          </p:nvSpPr>
          <p:spPr>
            <a:xfrm>
              <a:off x="5009125" y="812950"/>
              <a:ext cx="19675" cy="24575"/>
            </a:xfrm>
            <a:custGeom>
              <a:avLst/>
              <a:gdLst/>
              <a:ahLst/>
              <a:cxnLst/>
              <a:rect l="l" t="t" r="r" b="b"/>
              <a:pathLst>
                <a:path w="787" h="983" extrusionOk="0">
                  <a:moveTo>
                    <a:pt x="281" y="983"/>
                  </a:moveTo>
                  <a:cubicBezTo>
                    <a:pt x="281" y="758"/>
                    <a:pt x="365" y="534"/>
                    <a:pt x="393" y="309"/>
                  </a:cubicBezTo>
                  <a:cubicBezTo>
                    <a:pt x="225" y="309"/>
                    <a:pt x="281" y="478"/>
                    <a:pt x="169" y="506"/>
                  </a:cubicBezTo>
                  <a:cubicBezTo>
                    <a:pt x="140" y="337"/>
                    <a:pt x="84" y="197"/>
                    <a:pt x="0" y="56"/>
                  </a:cubicBezTo>
                  <a:cubicBezTo>
                    <a:pt x="28" y="28"/>
                    <a:pt x="84" y="0"/>
                    <a:pt x="84" y="0"/>
                  </a:cubicBezTo>
                  <a:cubicBezTo>
                    <a:pt x="169" y="225"/>
                    <a:pt x="309" y="225"/>
                    <a:pt x="505" y="197"/>
                  </a:cubicBezTo>
                  <a:cubicBezTo>
                    <a:pt x="562" y="281"/>
                    <a:pt x="421" y="393"/>
                    <a:pt x="533" y="449"/>
                  </a:cubicBezTo>
                  <a:cubicBezTo>
                    <a:pt x="590" y="506"/>
                    <a:pt x="674" y="534"/>
                    <a:pt x="786" y="590"/>
                  </a:cubicBezTo>
                  <a:cubicBezTo>
                    <a:pt x="590" y="702"/>
                    <a:pt x="477" y="899"/>
                    <a:pt x="281" y="98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" name="Google Shape;2191;p70"/>
            <p:cNvSpPr/>
            <p:nvPr/>
          </p:nvSpPr>
          <p:spPr>
            <a:xfrm>
              <a:off x="5062450" y="80382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1" y="0"/>
                  </a:moveTo>
                  <a:cubicBezTo>
                    <a:pt x="29" y="28"/>
                    <a:pt x="57" y="56"/>
                    <a:pt x="85" y="84"/>
                  </a:cubicBezTo>
                  <a:cubicBezTo>
                    <a:pt x="57" y="56"/>
                    <a:pt x="29" y="2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" name="Google Shape;2192;p70"/>
            <p:cNvSpPr/>
            <p:nvPr/>
          </p:nvSpPr>
          <p:spPr>
            <a:xfrm>
              <a:off x="4736800" y="806625"/>
              <a:ext cx="18275" cy="15475"/>
            </a:xfrm>
            <a:custGeom>
              <a:avLst/>
              <a:gdLst/>
              <a:ahLst/>
              <a:cxnLst/>
              <a:rect l="l" t="t" r="r" b="b"/>
              <a:pathLst>
                <a:path w="731" h="619" extrusionOk="0">
                  <a:moveTo>
                    <a:pt x="140" y="422"/>
                  </a:moveTo>
                  <a:cubicBezTo>
                    <a:pt x="84" y="309"/>
                    <a:pt x="28" y="225"/>
                    <a:pt x="0" y="113"/>
                  </a:cubicBezTo>
                  <a:cubicBezTo>
                    <a:pt x="28" y="57"/>
                    <a:pt x="112" y="85"/>
                    <a:pt x="112" y="85"/>
                  </a:cubicBezTo>
                  <a:cubicBezTo>
                    <a:pt x="140" y="337"/>
                    <a:pt x="337" y="225"/>
                    <a:pt x="449" y="281"/>
                  </a:cubicBezTo>
                  <a:cubicBezTo>
                    <a:pt x="505" y="309"/>
                    <a:pt x="534" y="253"/>
                    <a:pt x="505" y="197"/>
                  </a:cubicBezTo>
                  <a:cubicBezTo>
                    <a:pt x="477" y="85"/>
                    <a:pt x="562" y="29"/>
                    <a:pt x="674" y="1"/>
                  </a:cubicBezTo>
                  <a:cubicBezTo>
                    <a:pt x="730" y="169"/>
                    <a:pt x="590" y="309"/>
                    <a:pt x="702" y="450"/>
                  </a:cubicBezTo>
                  <a:cubicBezTo>
                    <a:pt x="646" y="478"/>
                    <a:pt x="618" y="450"/>
                    <a:pt x="590" y="478"/>
                  </a:cubicBezTo>
                  <a:cubicBezTo>
                    <a:pt x="421" y="618"/>
                    <a:pt x="281" y="562"/>
                    <a:pt x="140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3" name="Google Shape;2193;p70"/>
            <p:cNvSpPr/>
            <p:nvPr/>
          </p:nvSpPr>
          <p:spPr>
            <a:xfrm>
              <a:off x="4753625" y="816450"/>
              <a:ext cx="9850" cy="11250"/>
            </a:xfrm>
            <a:custGeom>
              <a:avLst/>
              <a:gdLst/>
              <a:ahLst/>
              <a:cxnLst/>
              <a:rect l="l" t="t" r="r" b="b"/>
              <a:pathLst>
                <a:path w="394" h="450" extrusionOk="0">
                  <a:moveTo>
                    <a:pt x="29" y="57"/>
                  </a:moveTo>
                  <a:cubicBezTo>
                    <a:pt x="113" y="29"/>
                    <a:pt x="197" y="1"/>
                    <a:pt x="282" y="113"/>
                  </a:cubicBezTo>
                  <a:cubicBezTo>
                    <a:pt x="366" y="225"/>
                    <a:pt x="394" y="338"/>
                    <a:pt x="282" y="450"/>
                  </a:cubicBezTo>
                  <a:cubicBezTo>
                    <a:pt x="1" y="450"/>
                    <a:pt x="1" y="450"/>
                    <a:pt x="29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" name="Google Shape;2194;p70"/>
            <p:cNvSpPr/>
            <p:nvPr/>
          </p:nvSpPr>
          <p:spPr>
            <a:xfrm>
              <a:off x="4620975" y="803125"/>
              <a:ext cx="11250" cy="7025"/>
            </a:xfrm>
            <a:custGeom>
              <a:avLst/>
              <a:gdLst/>
              <a:ahLst/>
              <a:cxnLst/>
              <a:rect l="l" t="t" r="r" b="b"/>
              <a:pathLst>
                <a:path w="450" h="281" extrusionOk="0">
                  <a:moveTo>
                    <a:pt x="85" y="281"/>
                  </a:moveTo>
                  <a:cubicBezTo>
                    <a:pt x="1" y="225"/>
                    <a:pt x="1" y="141"/>
                    <a:pt x="29" y="84"/>
                  </a:cubicBezTo>
                  <a:cubicBezTo>
                    <a:pt x="85" y="28"/>
                    <a:pt x="169" y="0"/>
                    <a:pt x="253" y="0"/>
                  </a:cubicBezTo>
                  <a:cubicBezTo>
                    <a:pt x="282" y="0"/>
                    <a:pt x="282" y="28"/>
                    <a:pt x="310" y="28"/>
                  </a:cubicBezTo>
                  <a:cubicBezTo>
                    <a:pt x="282" y="84"/>
                    <a:pt x="450" y="197"/>
                    <a:pt x="225" y="169"/>
                  </a:cubicBezTo>
                  <a:cubicBezTo>
                    <a:pt x="169" y="169"/>
                    <a:pt x="141" y="281"/>
                    <a:pt x="85" y="28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5" name="Google Shape;2195;p70"/>
            <p:cNvSpPr/>
            <p:nvPr/>
          </p:nvSpPr>
          <p:spPr>
            <a:xfrm>
              <a:off x="4628000" y="80172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29" y="0"/>
                  </a:moveTo>
                  <a:cubicBezTo>
                    <a:pt x="57" y="0"/>
                    <a:pt x="85" y="0"/>
                    <a:pt x="85" y="28"/>
                  </a:cubicBezTo>
                  <a:cubicBezTo>
                    <a:pt x="85" y="28"/>
                    <a:pt x="57" y="56"/>
                    <a:pt x="29" y="84"/>
                  </a:cubicBezTo>
                  <a:lnTo>
                    <a:pt x="29" y="84"/>
                  </a:lnTo>
                  <a:cubicBezTo>
                    <a:pt x="1" y="56"/>
                    <a:pt x="1" y="56"/>
                    <a:pt x="1" y="28"/>
                  </a:cubicBezTo>
                  <a:cubicBezTo>
                    <a:pt x="1" y="28"/>
                    <a:pt x="29" y="0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6" name="Google Shape;2196;p70"/>
            <p:cNvSpPr/>
            <p:nvPr/>
          </p:nvSpPr>
          <p:spPr>
            <a:xfrm>
              <a:off x="4738200" y="81715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0" y="57"/>
                  </a:moveTo>
                  <a:cubicBezTo>
                    <a:pt x="28" y="57"/>
                    <a:pt x="56" y="29"/>
                    <a:pt x="84" y="1"/>
                  </a:cubicBezTo>
                  <a:cubicBezTo>
                    <a:pt x="56" y="29"/>
                    <a:pt x="28" y="57"/>
                    <a:pt x="0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" name="Google Shape;2197;p70"/>
            <p:cNvSpPr/>
            <p:nvPr/>
          </p:nvSpPr>
          <p:spPr>
            <a:xfrm>
              <a:off x="4622375" y="817150"/>
              <a:ext cx="1450" cy="2125"/>
            </a:xfrm>
            <a:custGeom>
              <a:avLst/>
              <a:gdLst/>
              <a:ahLst/>
              <a:cxnLst/>
              <a:rect l="l" t="t" r="r" b="b"/>
              <a:pathLst>
                <a:path w="58" h="85" extrusionOk="0">
                  <a:moveTo>
                    <a:pt x="57" y="85"/>
                  </a:moveTo>
                  <a:cubicBezTo>
                    <a:pt x="29" y="85"/>
                    <a:pt x="1" y="85"/>
                    <a:pt x="1" y="85"/>
                  </a:cubicBezTo>
                  <a:cubicBezTo>
                    <a:pt x="1" y="57"/>
                    <a:pt x="1" y="29"/>
                    <a:pt x="1" y="1"/>
                  </a:cubicBezTo>
                  <a:cubicBezTo>
                    <a:pt x="29" y="29"/>
                    <a:pt x="29" y="57"/>
                    <a:pt x="57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8" name="Google Shape;2198;p70"/>
            <p:cNvSpPr/>
            <p:nvPr/>
          </p:nvSpPr>
          <p:spPr>
            <a:xfrm>
              <a:off x="5197225" y="659225"/>
              <a:ext cx="8425" cy="11975"/>
            </a:xfrm>
            <a:custGeom>
              <a:avLst/>
              <a:gdLst/>
              <a:ahLst/>
              <a:cxnLst/>
              <a:rect l="l" t="t" r="r" b="b"/>
              <a:pathLst>
                <a:path w="337" h="479" extrusionOk="0">
                  <a:moveTo>
                    <a:pt x="169" y="1"/>
                  </a:moveTo>
                  <a:cubicBezTo>
                    <a:pt x="253" y="113"/>
                    <a:pt x="56" y="338"/>
                    <a:pt x="337" y="338"/>
                  </a:cubicBezTo>
                  <a:cubicBezTo>
                    <a:pt x="337" y="338"/>
                    <a:pt x="337" y="394"/>
                    <a:pt x="337" y="422"/>
                  </a:cubicBezTo>
                  <a:cubicBezTo>
                    <a:pt x="309" y="450"/>
                    <a:pt x="253" y="478"/>
                    <a:pt x="225" y="478"/>
                  </a:cubicBezTo>
                  <a:cubicBezTo>
                    <a:pt x="84" y="450"/>
                    <a:pt x="0" y="366"/>
                    <a:pt x="56" y="225"/>
                  </a:cubicBezTo>
                  <a:cubicBezTo>
                    <a:pt x="56" y="169"/>
                    <a:pt x="84" y="113"/>
                    <a:pt x="84" y="85"/>
                  </a:cubicBezTo>
                  <a:cubicBezTo>
                    <a:pt x="112" y="57"/>
                    <a:pt x="140" y="29"/>
                    <a:pt x="1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9" name="Google Shape;2199;p70"/>
            <p:cNvSpPr/>
            <p:nvPr/>
          </p:nvSpPr>
          <p:spPr>
            <a:xfrm>
              <a:off x="5256875" y="669750"/>
              <a:ext cx="5625" cy="5650"/>
            </a:xfrm>
            <a:custGeom>
              <a:avLst/>
              <a:gdLst/>
              <a:ahLst/>
              <a:cxnLst/>
              <a:rect l="l" t="t" r="r" b="b"/>
              <a:pathLst>
                <a:path w="225" h="226" extrusionOk="0">
                  <a:moveTo>
                    <a:pt x="225" y="57"/>
                  </a:moveTo>
                  <a:cubicBezTo>
                    <a:pt x="169" y="169"/>
                    <a:pt x="141" y="226"/>
                    <a:pt x="57" y="198"/>
                  </a:cubicBezTo>
                  <a:cubicBezTo>
                    <a:pt x="28" y="198"/>
                    <a:pt x="0" y="141"/>
                    <a:pt x="0" y="113"/>
                  </a:cubicBezTo>
                  <a:cubicBezTo>
                    <a:pt x="57" y="1"/>
                    <a:pt x="141" y="57"/>
                    <a:pt x="225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" name="Google Shape;2200;p70"/>
            <p:cNvSpPr/>
            <p:nvPr/>
          </p:nvSpPr>
          <p:spPr>
            <a:xfrm>
              <a:off x="5227400" y="691525"/>
              <a:ext cx="2825" cy="3525"/>
            </a:xfrm>
            <a:custGeom>
              <a:avLst/>
              <a:gdLst/>
              <a:ahLst/>
              <a:cxnLst/>
              <a:rect l="l" t="t" r="r" b="b"/>
              <a:pathLst>
                <a:path w="113" h="141" extrusionOk="0">
                  <a:moveTo>
                    <a:pt x="113" y="113"/>
                  </a:moveTo>
                  <a:cubicBezTo>
                    <a:pt x="84" y="113"/>
                    <a:pt x="56" y="141"/>
                    <a:pt x="28" y="141"/>
                  </a:cubicBezTo>
                  <a:cubicBezTo>
                    <a:pt x="0" y="141"/>
                    <a:pt x="0" y="113"/>
                    <a:pt x="0" y="85"/>
                  </a:cubicBezTo>
                  <a:cubicBezTo>
                    <a:pt x="0" y="28"/>
                    <a:pt x="28" y="0"/>
                    <a:pt x="56" y="28"/>
                  </a:cubicBezTo>
                  <a:cubicBezTo>
                    <a:pt x="113" y="28"/>
                    <a:pt x="113" y="56"/>
                    <a:pt x="113" y="1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" name="Google Shape;2201;p70"/>
            <p:cNvSpPr/>
            <p:nvPr/>
          </p:nvSpPr>
          <p:spPr>
            <a:xfrm>
              <a:off x="5217575" y="678875"/>
              <a:ext cx="2125" cy="1450"/>
            </a:xfrm>
            <a:custGeom>
              <a:avLst/>
              <a:gdLst/>
              <a:ahLst/>
              <a:cxnLst/>
              <a:rect l="l" t="t" r="r" b="b"/>
              <a:pathLst>
                <a:path w="85" h="58" extrusionOk="0">
                  <a:moveTo>
                    <a:pt x="84" y="57"/>
                  </a:moveTo>
                  <a:cubicBezTo>
                    <a:pt x="56" y="57"/>
                    <a:pt x="28" y="29"/>
                    <a:pt x="0" y="29"/>
                  </a:cubicBezTo>
                  <a:cubicBezTo>
                    <a:pt x="28" y="1"/>
                    <a:pt x="56" y="1"/>
                    <a:pt x="84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2" name="Google Shape;2202;p70"/>
            <p:cNvSpPr/>
            <p:nvPr/>
          </p:nvSpPr>
          <p:spPr>
            <a:xfrm>
              <a:off x="5216175" y="67960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6" y="0"/>
                  </a:moveTo>
                  <a:cubicBezTo>
                    <a:pt x="28" y="56"/>
                    <a:pt x="0" y="56"/>
                    <a:pt x="0" y="0"/>
                  </a:cubicBezTo>
                  <a:cubicBezTo>
                    <a:pt x="0" y="0"/>
                    <a:pt x="28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" name="Google Shape;2203;p70"/>
            <p:cNvSpPr/>
            <p:nvPr/>
          </p:nvSpPr>
          <p:spPr>
            <a:xfrm>
              <a:off x="5268800" y="770125"/>
              <a:ext cx="10550" cy="11250"/>
            </a:xfrm>
            <a:custGeom>
              <a:avLst/>
              <a:gdLst/>
              <a:ahLst/>
              <a:cxnLst/>
              <a:rect l="l" t="t" r="r" b="b"/>
              <a:pathLst>
                <a:path w="422" h="450" extrusionOk="0">
                  <a:moveTo>
                    <a:pt x="394" y="450"/>
                  </a:moveTo>
                  <a:cubicBezTo>
                    <a:pt x="338" y="394"/>
                    <a:pt x="281" y="366"/>
                    <a:pt x="281" y="281"/>
                  </a:cubicBezTo>
                  <a:cubicBezTo>
                    <a:pt x="197" y="197"/>
                    <a:pt x="1" y="309"/>
                    <a:pt x="29" y="113"/>
                  </a:cubicBezTo>
                  <a:cubicBezTo>
                    <a:pt x="57" y="29"/>
                    <a:pt x="225" y="1"/>
                    <a:pt x="338" y="29"/>
                  </a:cubicBezTo>
                  <a:cubicBezTo>
                    <a:pt x="366" y="57"/>
                    <a:pt x="394" y="85"/>
                    <a:pt x="422" y="85"/>
                  </a:cubicBezTo>
                  <a:cubicBezTo>
                    <a:pt x="422" y="197"/>
                    <a:pt x="394" y="309"/>
                    <a:pt x="394" y="4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4" name="Google Shape;2204;p70"/>
            <p:cNvSpPr/>
            <p:nvPr/>
          </p:nvSpPr>
          <p:spPr>
            <a:xfrm>
              <a:off x="5302500" y="72872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6" y="0"/>
                  </a:moveTo>
                  <a:cubicBezTo>
                    <a:pt x="28" y="0"/>
                    <a:pt x="28" y="28"/>
                    <a:pt x="28" y="0"/>
                  </a:cubicBezTo>
                  <a:cubicBezTo>
                    <a:pt x="0" y="0"/>
                    <a:pt x="0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5" name="Google Shape;2205;p70"/>
            <p:cNvSpPr/>
            <p:nvPr/>
          </p:nvSpPr>
          <p:spPr>
            <a:xfrm>
              <a:off x="5134050" y="605900"/>
              <a:ext cx="18975" cy="20375"/>
            </a:xfrm>
            <a:custGeom>
              <a:avLst/>
              <a:gdLst/>
              <a:ahLst/>
              <a:cxnLst/>
              <a:rect l="l" t="t" r="r" b="b"/>
              <a:pathLst>
                <a:path w="759" h="815" extrusionOk="0">
                  <a:moveTo>
                    <a:pt x="702" y="506"/>
                  </a:moveTo>
                  <a:cubicBezTo>
                    <a:pt x="730" y="534"/>
                    <a:pt x="758" y="562"/>
                    <a:pt x="758" y="590"/>
                  </a:cubicBezTo>
                  <a:cubicBezTo>
                    <a:pt x="758" y="618"/>
                    <a:pt x="758" y="646"/>
                    <a:pt x="758" y="674"/>
                  </a:cubicBezTo>
                  <a:cubicBezTo>
                    <a:pt x="674" y="646"/>
                    <a:pt x="590" y="674"/>
                    <a:pt x="506" y="730"/>
                  </a:cubicBezTo>
                  <a:cubicBezTo>
                    <a:pt x="393" y="814"/>
                    <a:pt x="253" y="786"/>
                    <a:pt x="141" y="758"/>
                  </a:cubicBezTo>
                  <a:cubicBezTo>
                    <a:pt x="56" y="730"/>
                    <a:pt x="0" y="674"/>
                    <a:pt x="28" y="590"/>
                  </a:cubicBezTo>
                  <a:cubicBezTo>
                    <a:pt x="141" y="393"/>
                    <a:pt x="113" y="141"/>
                    <a:pt x="337" y="0"/>
                  </a:cubicBezTo>
                  <a:cubicBezTo>
                    <a:pt x="337" y="0"/>
                    <a:pt x="365" y="0"/>
                    <a:pt x="393" y="0"/>
                  </a:cubicBezTo>
                  <a:cubicBezTo>
                    <a:pt x="421" y="28"/>
                    <a:pt x="450" y="56"/>
                    <a:pt x="450" y="84"/>
                  </a:cubicBezTo>
                  <a:cubicBezTo>
                    <a:pt x="478" y="112"/>
                    <a:pt x="506" y="141"/>
                    <a:pt x="534" y="169"/>
                  </a:cubicBezTo>
                  <a:cubicBezTo>
                    <a:pt x="506" y="253"/>
                    <a:pt x="562" y="337"/>
                    <a:pt x="646" y="365"/>
                  </a:cubicBezTo>
                  <a:cubicBezTo>
                    <a:pt x="674" y="393"/>
                    <a:pt x="702" y="421"/>
                    <a:pt x="702" y="449"/>
                  </a:cubicBezTo>
                  <a:cubicBezTo>
                    <a:pt x="702" y="477"/>
                    <a:pt x="702" y="506"/>
                    <a:pt x="702" y="50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6" name="Google Shape;2206;p70"/>
            <p:cNvSpPr/>
            <p:nvPr/>
          </p:nvSpPr>
          <p:spPr>
            <a:xfrm>
              <a:off x="5162825" y="651525"/>
              <a:ext cx="9150" cy="9150"/>
            </a:xfrm>
            <a:custGeom>
              <a:avLst/>
              <a:gdLst/>
              <a:ahLst/>
              <a:cxnLst/>
              <a:rect l="l" t="t" r="r" b="b"/>
              <a:pathLst>
                <a:path w="366" h="366" extrusionOk="0">
                  <a:moveTo>
                    <a:pt x="169" y="0"/>
                  </a:moveTo>
                  <a:cubicBezTo>
                    <a:pt x="197" y="56"/>
                    <a:pt x="253" y="84"/>
                    <a:pt x="309" y="84"/>
                  </a:cubicBezTo>
                  <a:cubicBezTo>
                    <a:pt x="365" y="337"/>
                    <a:pt x="169" y="281"/>
                    <a:pt x="0" y="365"/>
                  </a:cubicBezTo>
                  <a:cubicBezTo>
                    <a:pt x="85" y="197"/>
                    <a:pt x="113" y="112"/>
                    <a:pt x="85" y="0"/>
                  </a:cubicBezTo>
                  <a:cubicBezTo>
                    <a:pt x="113" y="0"/>
                    <a:pt x="141" y="0"/>
                    <a:pt x="1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7" name="Google Shape;2207;p70"/>
            <p:cNvSpPr/>
            <p:nvPr/>
          </p:nvSpPr>
          <p:spPr>
            <a:xfrm>
              <a:off x="5208450" y="668350"/>
              <a:ext cx="3525" cy="3550"/>
            </a:xfrm>
            <a:custGeom>
              <a:avLst/>
              <a:gdLst/>
              <a:ahLst/>
              <a:cxnLst/>
              <a:rect l="l" t="t" r="r" b="b"/>
              <a:pathLst>
                <a:path w="141" h="142" extrusionOk="0">
                  <a:moveTo>
                    <a:pt x="84" y="85"/>
                  </a:moveTo>
                  <a:cubicBezTo>
                    <a:pt x="84" y="85"/>
                    <a:pt x="84" y="113"/>
                    <a:pt x="56" y="113"/>
                  </a:cubicBezTo>
                  <a:cubicBezTo>
                    <a:pt x="28" y="141"/>
                    <a:pt x="0" y="113"/>
                    <a:pt x="0" y="57"/>
                  </a:cubicBezTo>
                  <a:cubicBezTo>
                    <a:pt x="28" y="57"/>
                    <a:pt x="56" y="29"/>
                    <a:pt x="84" y="29"/>
                  </a:cubicBezTo>
                  <a:cubicBezTo>
                    <a:pt x="113" y="1"/>
                    <a:pt x="141" y="29"/>
                    <a:pt x="84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8" name="Google Shape;2208;p70"/>
            <p:cNvSpPr/>
            <p:nvPr/>
          </p:nvSpPr>
          <p:spPr>
            <a:xfrm>
              <a:off x="5170550" y="65152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0" y="0"/>
                  </a:moveTo>
                  <a:cubicBezTo>
                    <a:pt x="28" y="28"/>
                    <a:pt x="56" y="28"/>
                    <a:pt x="56" y="28"/>
                  </a:cubicBezTo>
                  <a:cubicBezTo>
                    <a:pt x="28" y="28"/>
                    <a:pt x="28" y="56"/>
                    <a:pt x="0" y="84"/>
                  </a:cubicBezTo>
                  <a:cubicBezTo>
                    <a:pt x="0" y="56"/>
                    <a:pt x="0" y="28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" name="Google Shape;2209;p70"/>
            <p:cNvSpPr/>
            <p:nvPr/>
          </p:nvSpPr>
          <p:spPr>
            <a:xfrm>
              <a:off x="4776800" y="584825"/>
              <a:ext cx="7750" cy="15475"/>
            </a:xfrm>
            <a:custGeom>
              <a:avLst/>
              <a:gdLst/>
              <a:ahLst/>
              <a:cxnLst/>
              <a:rect l="l" t="t" r="r" b="b"/>
              <a:pathLst>
                <a:path w="310" h="619" extrusionOk="0">
                  <a:moveTo>
                    <a:pt x="225" y="619"/>
                  </a:moveTo>
                  <a:cubicBezTo>
                    <a:pt x="141" y="591"/>
                    <a:pt x="85" y="534"/>
                    <a:pt x="85" y="422"/>
                  </a:cubicBezTo>
                  <a:cubicBezTo>
                    <a:pt x="113" y="282"/>
                    <a:pt x="85" y="141"/>
                    <a:pt x="0" y="1"/>
                  </a:cubicBezTo>
                  <a:cubicBezTo>
                    <a:pt x="253" y="85"/>
                    <a:pt x="113" y="366"/>
                    <a:pt x="309" y="422"/>
                  </a:cubicBezTo>
                  <a:cubicBezTo>
                    <a:pt x="309" y="506"/>
                    <a:pt x="253" y="562"/>
                    <a:pt x="225" y="61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" name="Google Shape;2210;p70"/>
            <p:cNvSpPr/>
            <p:nvPr/>
          </p:nvSpPr>
          <p:spPr>
            <a:xfrm>
              <a:off x="4784525" y="593950"/>
              <a:ext cx="2125" cy="1450"/>
            </a:xfrm>
            <a:custGeom>
              <a:avLst/>
              <a:gdLst/>
              <a:ahLst/>
              <a:cxnLst/>
              <a:rect l="l" t="t" r="r" b="b"/>
              <a:pathLst>
                <a:path w="85" h="58" extrusionOk="0">
                  <a:moveTo>
                    <a:pt x="28" y="1"/>
                  </a:moveTo>
                  <a:cubicBezTo>
                    <a:pt x="56" y="1"/>
                    <a:pt x="84" y="1"/>
                    <a:pt x="84" y="29"/>
                  </a:cubicBezTo>
                  <a:cubicBezTo>
                    <a:pt x="84" y="57"/>
                    <a:pt x="56" y="57"/>
                    <a:pt x="56" y="57"/>
                  </a:cubicBezTo>
                  <a:cubicBezTo>
                    <a:pt x="28" y="57"/>
                    <a:pt x="28" y="57"/>
                    <a:pt x="0" y="57"/>
                  </a:cubicBezTo>
                  <a:cubicBezTo>
                    <a:pt x="0" y="57"/>
                    <a:pt x="28" y="29"/>
                    <a:pt x="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" name="Google Shape;2211;p70"/>
            <p:cNvSpPr/>
            <p:nvPr/>
          </p:nvSpPr>
          <p:spPr>
            <a:xfrm>
              <a:off x="4774700" y="6045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lnTo>
                    <a:pt x="28" y="0"/>
                  </a:lnTo>
                  <a:lnTo>
                    <a:pt x="28" y="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" name="Google Shape;2212;p70"/>
            <p:cNvSpPr/>
            <p:nvPr/>
          </p:nvSpPr>
          <p:spPr>
            <a:xfrm>
              <a:off x="4947350" y="643800"/>
              <a:ext cx="26700" cy="21075"/>
            </a:xfrm>
            <a:custGeom>
              <a:avLst/>
              <a:gdLst/>
              <a:ahLst/>
              <a:cxnLst/>
              <a:rect l="l" t="t" r="r" b="b"/>
              <a:pathLst>
                <a:path w="1068" h="843" extrusionOk="0">
                  <a:moveTo>
                    <a:pt x="730" y="0"/>
                  </a:moveTo>
                  <a:cubicBezTo>
                    <a:pt x="702" y="141"/>
                    <a:pt x="899" y="169"/>
                    <a:pt x="899" y="281"/>
                  </a:cubicBezTo>
                  <a:cubicBezTo>
                    <a:pt x="899" y="393"/>
                    <a:pt x="1039" y="421"/>
                    <a:pt x="1039" y="506"/>
                  </a:cubicBezTo>
                  <a:cubicBezTo>
                    <a:pt x="1067" y="562"/>
                    <a:pt x="927" y="590"/>
                    <a:pt x="927" y="702"/>
                  </a:cubicBezTo>
                  <a:cubicBezTo>
                    <a:pt x="927" y="842"/>
                    <a:pt x="815" y="842"/>
                    <a:pt x="646" y="842"/>
                  </a:cubicBezTo>
                  <a:cubicBezTo>
                    <a:pt x="422" y="814"/>
                    <a:pt x="309" y="786"/>
                    <a:pt x="281" y="534"/>
                  </a:cubicBezTo>
                  <a:cubicBezTo>
                    <a:pt x="253" y="393"/>
                    <a:pt x="85" y="421"/>
                    <a:pt x="0" y="449"/>
                  </a:cubicBezTo>
                  <a:cubicBezTo>
                    <a:pt x="57" y="365"/>
                    <a:pt x="29" y="225"/>
                    <a:pt x="141" y="225"/>
                  </a:cubicBezTo>
                  <a:cubicBezTo>
                    <a:pt x="225" y="225"/>
                    <a:pt x="394" y="169"/>
                    <a:pt x="422" y="365"/>
                  </a:cubicBezTo>
                  <a:cubicBezTo>
                    <a:pt x="450" y="449"/>
                    <a:pt x="506" y="562"/>
                    <a:pt x="590" y="618"/>
                  </a:cubicBezTo>
                  <a:cubicBezTo>
                    <a:pt x="646" y="674"/>
                    <a:pt x="702" y="730"/>
                    <a:pt x="759" y="674"/>
                  </a:cubicBezTo>
                  <a:cubicBezTo>
                    <a:pt x="843" y="618"/>
                    <a:pt x="815" y="562"/>
                    <a:pt x="815" y="477"/>
                  </a:cubicBezTo>
                  <a:cubicBezTo>
                    <a:pt x="787" y="365"/>
                    <a:pt x="646" y="225"/>
                    <a:pt x="478" y="169"/>
                  </a:cubicBezTo>
                  <a:cubicBezTo>
                    <a:pt x="506" y="28"/>
                    <a:pt x="646" y="56"/>
                    <a:pt x="7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3" name="Google Shape;2213;p70"/>
            <p:cNvSpPr/>
            <p:nvPr/>
          </p:nvSpPr>
          <p:spPr>
            <a:xfrm>
              <a:off x="4959975" y="631150"/>
              <a:ext cx="4250" cy="5650"/>
            </a:xfrm>
            <a:custGeom>
              <a:avLst/>
              <a:gdLst/>
              <a:ahLst/>
              <a:cxnLst/>
              <a:rect l="l" t="t" r="r" b="b"/>
              <a:pathLst>
                <a:path w="170" h="226" extrusionOk="0">
                  <a:moveTo>
                    <a:pt x="169" y="1"/>
                  </a:moveTo>
                  <a:cubicBezTo>
                    <a:pt x="169" y="57"/>
                    <a:pt x="169" y="113"/>
                    <a:pt x="113" y="169"/>
                  </a:cubicBezTo>
                  <a:cubicBezTo>
                    <a:pt x="85" y="197"/>
                    <a:pt x="57" y="225"/>
                    <a:pt x="1" y="225"/>
                  </a:cubicBezTo>
                  <a:cubicBezTo>
                    <a:pt x="1" y="85"/>
                    <a:pt x="1" y="85"/>
                    <a:pt x="1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4" name="Google Shape;2214;p70"/>
            <p:cNvSpPr/>
            <p:nvPr/>
          </p:nvSpPr>
          <p:spPr>
            <a:xfrm>
              <a:off x="5000000" y="582725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56" y="57"/>
                  </a:moveTo>
                  <a:cubicBezTo>
                    <a:pt x="56" y="85"/>
                    <a:pt x="28" y="113"/>
                    <a:pt x="28" y="113"/>
                  </a:cubicBezTo>
                  <a:cubicBezTo>
                    <a:pt x="0" y="113"/>
                    <a:pt x="0" y="85"/>
                    <a:pt x="0" y="57"/>
                  </a:cubicBezTo>
                  <a:cubicBezTo>
                    <a:pt x="28" y="29"/>
                    <a:pt x="56" y="29"/>
                    <a:pt x="56" y="29"/>
                  </a:cubicBezTo>
                  <a:cubicBezTo>
                    <a:pt x="112" y="57"/>
                    <a:pt x="56" y="1"/>
                    <a:pt x="56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5" name="Google Shape;2215;p70"/>
            <p:cNvSpPr/>
            <p:nvPr/>
          </p:nvSpPr>
          <p:spPr>
            <a:xfrm>
              <a:off x="4906650" y="61010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6" y="1"/>
                  </a:moveTo>
                  <a:cubicBezTo>
                    <a:pt x="56" y="1"/>
                    <a:pt x="56" y="29"/>
                    <a:pt x="56" y="57"/>
                  </a:cubicBezTo>
                  <a:cubicBezTo>
                    <a:pt x="0" y="29"/>
                    <a:pt x="0" y="1"/>
                    <a:pt x="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6" name="Google Shape;2216;p70"/>
            <p:cNvSpPr/>
            <p:nvPr/>
          </p:nvSpPr>
          <p:spPr>
            <a:xfrm>
              <a:off x="4983150" y="601675"/>
              <a:ext cx="26000" cy="29500"/>
            </a:xfrm>
            <a:custGeom>
              <a:avLst/>
              <a:gdLst/>
              <a:ahLst/>
              <a:cxnLst/>
              <a:rect l="l" t="t" r="r" b="b"/>
              <a:pathLst>
                <a:path w="1040" h="1180" extrusionOk="0">
                  <a:moveTo>
                    <a:pt x="983" y="534"/>
                  </a:moveTo>
                  <a:cubicBezTo>
                    <a:pt x="843" y="562"/>
                    <a:pt x="786" y="618"/>
                    <a:pt x="702" y="759"/>
                  </a:cubicBezTo>
                  <a:cubicBezTo>
                    <a:pt x="590" y="1011"/>
                    <a:pt x="393" y="1180"/>
                    <a:pt x="85" y="1152"/>
                  </a:cubicBezTo>
                  <a:cubicBezTo>
                    <a:pt x="0" y="1068"/>
                    <a:pt x="141" y="983"/>
                    <a:pt x="85" y="927"/>
                  </a:cubicBezTo>
                  <a:cubicBezTo>
                    <a:pt x="0" y="843"/>
                    <a:pt x="56" y="843"/>
                    <a:pt x="113" y="815"/>
                  </a:cubicBezTo>
                  <a:cubicBezTo>
                    <a:pt x="169" y="787"/>
                    <a:pt x="225" y="759"/>
                    <a:pt x="281" y="731"/>
                  </a:cubicBezTo>
                  <a:cubicBezTo>
                    <a:pt x="421" y="646"/>
                    <a:pt x="506" y="534"/>
                    <a:pt x="421" y="338"/>
                  </a:cubicBezTo>
                  <a:cubicBezTo>
                    <a:pt x="393" y="253"/>
                    <a:pt x="309" y="169"/>
                    <a:pt x="393" y="85"/>
                  </a:cubicBezTo>
                  <a:cubicBezTo>
                    <a:pt x="506" y="1"/>
                    <a:pt x="590" y="85"/>
                    <a:pt x="646" y="141"/>
                  </a:cubicBezTo>
                  <a:cubicBezTo>
                    <a:pt x="674" y="169"/>
                    <a:pt x="674" y="197"/>
                    <a:pt x="702" y="197"/>
                  </a:cubicBezTo>
                  <a:cubicBezTo>
                    <a:pt x="1039" y="113"/>
                    <a:pt x="983" y="338"/>
                    <a:pt x="983" y="53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7" name="Google Shape;2217;p70"/>
            <p:cNvSpPr/>
            <p:nvPr/>
          </p:nvSpPr>
          <p:spPr>
            <a:xfrm>
              <a:off x="4950850" y="603775"/>
              <a:ext cx="725" cy="1450"/>
            </a:xfrm>
            <a:custGeom>
              <a:avLst/>
              <a:gdLst/>
              <a:ahLst/>
              <a:cxnLst/>
              <a:rect l="l" t="t" r="r" b="b"/>
              <a:pathLst>
                <a:path w="29" h="58" extrusionOk="0">
                  <a:moveTo>
                    <a:pt x="1" y="1"/>
                  </a:moveTo>
                  <a:lnTo>
                    <a:pt x="29" y="29"/>
                  </a:lnTo>
                  <a:lnTo>
                    <a:pt x="1" y="57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8" name="Google Shape;2218;p70"/>
            <p:cNvSpPr/>
            <p:nvPr/>
          </p:nvSpPr>
          <p:spPr>
            <a:xfrm>
              <a:off x="5227400" y="830500"/>
              <a:ext cx="16875" cy="20375"/>
            </a:xfrm>
            <a:custGeom>
              <a:avLst/>
              <a:gdLst/>
              <a:ahLst/>
              <a:cxnLst/>
              <a:rect l="l" t="t" r="r" b="b"/>
              <a:pathLst>
                <a:path w="675" h="815" extrusionOk="0">
                  <a:moveTo>
                    <a:pt x="141" y="140"/>
                  </a:moveTo>
                  <a:cubicBezTo>
                    <a:pt x="197" y="140"/>
                    <a:pt x="309" y="0"/>
                    <a:pt x="309" y="169"/>
                  </a:cubicBezTo>
                  <a:cubicBezTo>
                    <a:pt x="309" y="253"/>
                    <a:pt x="337" y="309"/>
                    <a:pt x="393" y="337"/>
                  </a:cubicBezTo>
                  <a:cubicBezTo>
                    <a:pt x="478" y="365"/>
                    <a:pt x="618" y="365"/>
                    <a:pt x="506" y="534"/>
                  </a:cubicBezTo>
                  <a:cubicBezTo>
                    <a:pt x="478" y="562"/>
                    <a:pt x="618" y="534"/>
                    <a:pt x="674" y="534"/>
                  </a:cubicBezTo>
                  <a:cubicBezTo>
                    <a:pt x="674" y="618"/>
                    <a:pt x="674" y="702"/>
                    <a:pt x="646" y="814"/>
                  </a:cubicBezTo>
                  <a:cubicBezTo>
                    <a:pt x="534" y="814"/>
                    <a:pt x="478" y="674"/>
                    <a:pt x="393" y="646"/>
                  </a:cubicBezTo>
                  <a:cubicBezTo>
                    <a:pt x="225" y="505"/>
                    <a:pt x="0" y="393"/>
                    <a:pt x="84" y="140"/>
                  </a:cubicBezTo>
                  <a:cubicBezTo>
                    <a:pt x="84" y="140"/>
                    <a:pt x="113" y="140"/>
                    <a:pt x="141" y="14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9" name="Google Shape;2219;p70"/>
            <p:cNvSpPr/>
            <p:nvPr/>
          </p:nvSpPr>
          <p:spPr>
            <a:xfrm>
              <a:off x="5278625" y="829800"/>
              <a:ext cx="2850" cy="2825"/>
            </a:xfrm>
            <a:custGeom>
              <a:avLst/>
              <a:gdLst/>
              <a:ahLst/>
              <a:cxnLst/>
              <a:rect l="l" t="t" r="r" b="b"/>
              <a:pathLst>
                <a:path w="114" h="113" extrusionOk="0">
                  <a:moveTo>
                    <a:pt x="57" y="56"/>
                  </a:moveTo>
                  <a:cubicBezTo>
                    <a:pt x="57" y="84"/>
                    <a:pt x="57" y="112"/>
                    <a:pt x="29" y="112"/>
                  </a:cubicBezTo>
                  <a:cubicBezTo>
                    <a:pt x="1" y="112"/>
                    <a:pt x="1" y="84"/>
                    <a:pt x="29" y="56"/>
                  </a:cubicBezTo>
                  <a:cubicBezTo>
                    <a:pt x="29" y="56"/>
                    <a:pt x="57" y="28"/>
                    <a:pt x="57" y="28"/>
                  </a:cubicBezTo>
                  <a:cubicBezTo>
                    <a:pt x="113" y="56"/>
                    <a:pt x="85" y="0"/>
                    <a:pt x="57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0" name="Google Shape;2220;p70"/>
            <p:cNvSpPr/>
            <p:nvPr/>
          </p:nvSpPr>
          <p:spPr>
            <a:xfrm>
              <a:off x="5291975" y="831900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6" y="0"/>
                  </a:moveTo>
                  <a:cubicBezTo>
                    <a:pt x="28" y="0"/>
                    <a:pt x="28" y="28"/>
                    <a:pt x="28" y="28"/>
                  </a:cubicBezTo>
                  <a:cubicBezTo>
                    <a:pt x="28" y="28"/>
                    <a:pt x="0" y="28"/>
                    <a:pt x="0" y="28"/>
                  </a:cubicBezTo>
                  <a:cubicBezTo>
                    <a:pt x="0" y="0"/>
                    <a:pt x="0" y="0"/>
                    <a:pt x="28" y="0"/>
                  </a:cubicBezTo>
                  <a:cubicBezTo>
                    <a:pt x="28" y="0"/>
                    <a:pt x="28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1" name="Google Shape;2221;p70"/>
            <p:cNvSpPr/>
            <p:nvPr/>
          </p:nvSpPr>
          <p:spPr>
            <a:xfrm>
              <a:off x="5071575" y="845925"/>
              <a:ext cx="18975" cy="10550"/>
            </a:xfrm>
            <a:custGeom>
              <a:avLst/>
              <a:gdLst/>
              <a:ahLst/>
              <a:cxnLst/>
              <a:rect l="l" t="t" r="r" b="b"/>
              <a:pathLst>
                <a:path w="759" h="422" extrusionOk="0">
                  <a:moveTo>
                    <a:pt x="338" y="422"/>
                  </a:moveTo>
                  <a:cubicBezTo>
                    <a:pt x="310" y="422"/>
                    <a:pt x="281" y="394"/>
                    <a:pt x="253" y="394"/>
                  </a:cubicBezTo>
                  <a:cubicBezTo>
                    <a:pt x="225" y="366"/>
                    <a:pt x="169" y="310"/>
                    <a:pt x="113" y="253"/>
                  </a:cubicBezTo>
                  <a:cubicBezTo>
                    <a:pt x="57" y="197"/>
                    <a:pt x="1" y="141"/>
                    <a:pt x="29" y="85"/>
                  </a:cubicBezTo>
                  <a:cubicBezTo>
                    <a:pt x="85" y="1"/>
                    <a:pt x="141" y="85"/>
                    <a:pt x="225" y="113"/>
                  </a:cubicBezTo>
                  <a:cubicBezTo>
                    <a:pt x="422" y="225"/>
                    <a:pt x="562" y="113"/>
                    <a:pt x="731" y="1"/>
                  </a:cubicBezTo>
                  <a:cubicBezTo>
                    <a:pt x="731" y="1"/>
                    <a:pt x="759" y="29"/>
                    <a:pt x="759" y="29"/>
                  </a:cubicBezTo>
                  <a:cubicBezTo>
                    <a:pt x="731" y="422"/>
                    <a:pt x="731" y="422"/>
                    <a:pt x="338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2" name="Google Shape;2222;p70"/>
            <p:cNvSpPr/>
            <p:nvPr/>
          </p:nvSpPr>
          <p:spPr>
            <a:xfrm>
              <a:off x="5075800" y="603775"/>
              <a:ext cx="11950" cy="12675"/>
            </a:xfrm>
            <a:custGeom>
              <a:avLst/>
              <a:gdLst/>
              <a:ahLst/>
              <a:cxnLst/>
              <a:rect l="l" t="t" r="r" b="b"/>
              <a:pathLst>
                <a:path w="478" h="507" extrusionOk="0">
                  <a:moveTo>
                    <a:pt x="309" y="1"/>
                  </a:moveTo>
                  <a:cubicBezTo>
                    <a:pt x="309" y="226"/>
                    <a:pt x="477" y="394"/>
                    <a:pt x="225" y="478"/>
                  </a:cubicBezTo>
                  <a:cubicBezTo>
                    <a:pt x="169" y="478"/>
                    <a:pt x="141" y="506"/>
                    <a:pt x="112" y="450"/>
                  </a:cubicBezTo>
                  <a:cubicBezTo>
                    <a:pt x="84" y="366"/>
                    <a:pt x="169" y="310"/>
                    <a:pt x="84" y="226"/>
                  </a:cubicBezTo>
                  <a:cubicBezTo>
                    <a:pt x="0" y="141"/>
                    <a:pt x="169" y="197"/>
                    <a:pt x="197" y="141"/>
                  </a:cubicBezTo>
                  <a:cubicBezTo>
                    <a:pt x="225" y="113"/>
                    <a:pt x="253" y="85"/>
                    <a:pt x="3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3" name="Google Shape;2223;p70"/>
            <p:cNvSpPr/>
            <p:nvPr/>
          </p:nvSpPr>
          <p:spPr>
            <a:xfrm>
              <a:off x="5007700" y="835400"/>
              <a:ext cx="4950" cy="10550"/>
            </a:xfrm>
            <a:custGeom>
              <a:avLst/>
              <a:gdLst/>
              <a:ahLst/>
              <a:cxnLst/>
              <a:rect l="l" t="t" r="r" b="b"/>
              <a:pathLst>
                <a:path w="198" h="422" extrusionOk="0">
                  <a:moveTo>
                    <a:pt x="113" y="422"/>
                  </a:moveTo>
                  <a:cubicBezTo>
                    <a:pt x="85" y="422"/>
                    <a:pt x="57" y="422"/>
                    <a:pt x="29" y="394"/>
                  </a:cubicBezTo>
                  <a:cubicBezTo>
                    <a:pt x="29" y="309"/>
                    <a:pt x="1" y="225"/>
                    <a:pt x="1" y="141"/>
                  </a:cubicBezTo>
                  <a:cubicBezTo>
                    <a:pt x="1" y="57"/>
                    <a:pt x="29" y="1"/>
                    <a:pt x="113" y="1"/>
                  </a:cubicBezTo>
                  <a:cubicBezTo>
                    <a:pt x="197" y="29"/>
                    <a:pt x="197" y="85"/>
                    <a:pt x="169" y="141"/>
                  </a:cubicBezTo>
                  <a:cubicBezTo>
                    <a:pt x="141" y="225"/>
                    <a:pt x="113" y="309"/>
                    <a:pt x="113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" name="Google Shape;2224;p70"/>
            <p:cNvSpPr/>
            <p:nvPr/>
          </p:nvSpPr>
          <p:spPr>
            <a:xfrm>
              <a:off x="5015425" y="841025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9" y="28"/>
                  </a:moveTo>
                  <a:cubicBezTo>
                    <a:pt x="29" y="28"/>
                    <a:pt x="29" y="56"/>
                    <a:pt x="1" y="56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29" y="0"/>
                    <a:pt x="29" y="0"/>
                    <a:pt x="29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" name="Google Shape;2225;p70"/>
            <p:cNvSpPr/>
            <p:nvPr/>
          </p:nvSpPr>
          <p:spPr>
            <a:xfrm>
              <a:off x="4982450" y="8220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8" y="0"/>
                    <a:pt x="28" y="0"/>
                    <a:pt x="0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6" name="Google Shape;2226;p70"/>
            <p:cNvSpPr/>
            <p:nvPr/>
          </p:nvSpPr>
          <p:spPr>
            <a:xfrm>
              <a:off x="5207750" y="846625"/>
              <a:ext cx="18975" cy="11975"/>
            </a:xfrm>
            <a:custGeom>
              <a:avLst/>
              <a:gdLst/>
              <a:ahLst/>
              <a:cxnLst/>
              <a:rect l="l" t="t" r="r" b="b"/>
              <a:pathLst>
                <a:path w="759" h="479" extrusionOk="0">
                  <a:moveTo>
                    <a:pt x="253" y="1"/>
                  </a:moveTo>
                  <a:cubicBezTo>
                    <a:pt x="337" y="1"/>
                    <a:pt x="421" y="1"/>
                    <a:pt x="506" y="1"/>
                  </a:cubicBezTo>
                  <a:cubicBezTo>
                    <a:pt x="590" y="85"/>
                    <a:pt x="477" y="141"/>
                    <a:pt x="477" y="225"/>
                  </a:cubicBezTo>
                  <a:cubicBezTo>
                    <a:pt x="562" y="310"/>
                    <a:pt x="674" y="169"/>
                    <a:pt x="758" y="310"/>
                  </a:cubicBezTo>
                  <a:cubicBezTo>
                    <a:pt x="590" y="478"/>
                    <a:pt x="365" y="422"/>
                    <a:pt x="141" y="450"/>
                  </a:cubicBezTo>
                  <a:cubicBezTo>
                    <a:pt x="84" y="478"/>
                    <a:pt x="0" y="366"/>
                    <a:pt x="84" y="310"/>
                  </a:cubicBezTo>
                  <a:cubicBezTo>
                    <a:pt x="225" y="253"/>
                    <a:pt x="225" y="113"/>
                    <a:pt x="25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7" name="Google Shape;2227;p70"/>
            <p:cNvSpPr/>
            <p:nvPr/>
          </p:nvSpPr>
          <p:spPr>
            <a:xfrm>
              <a:off x="5223875" y="834000"/>
              <a:ext cx="13375" cy="15475"/>
            </a:xfrm>
            <a:custGeom>
              <a:avLst/>
              <a:gdLst/>
              <a:ahLst/>
              <a:cxnLst/>
              <a:rect l="l" t="t" r="r" b="b"/>
              <a:pathLst>
                <a:path w="535" h="619" extrusionOk="0">
                  <a:moveTo>
                    <a:pt x="225" y="0"/>
                  </a:moveTo>
                  <a:cubicBezTo>
                    <a:pt x="254" y="197"/>
                    <a:pt x="478" y="281"/>
                    <a:pt x="534" y="506"/>
                  </a:cubicBezTo>
                  <a:cubicBezTo>
                    <a:pt x="366" y="618"/>
                    <a:pt x="254" y="534"/>
                    <a:pt x="141" y="422"/>
                  </a:cubicBezTo>
                  <a:cubicBezTo>
                    <a:pt x="1" y="281"/>
                    <a:pt x="85" y="113"/>
                    <a:pt x="22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8" name="Google Shape;2228;p70"/>
            <p:cNvSpPr/>
            <p:nvPr/>
          </p:nvSpPr>
          <p:spPr>
            <a:xfrm>
              <a:off x="5210550" y="841725"/>
              <a:ext cx="3525" cy="4925"/>
            </a:xfrm>
            <a:custGeom>
              <a:avLst/>
              <a:gdLst/>
              <a:ahLst/>
              <a:cxnLst/>
              <a:rect l="l" t="t" r="r" b="b"/>
              <a:pathLst>
                <a:path w="141" h="197" extrusionOk="0">
                  <a:moveTo>
                    <a:pt x="141" y="197"/>
                  </a:moveTo>
                  <a:cubicBezTo>
                    <a:pt x="85" y="197"/>
                    <a:pt x="57" y="197"/>
                    <a:pt x="0" y="197"/>
                  </a:cubicBezTo>
                  <a:cubicBezTo>
                    <a:pt x="0" y="141"/>
                    <a:pt x="0" y="113"/>
                    <a:pt x="29" y="85"/>
                  </a:cubicBezTo>
                  <a:cubicBezTo>
                    <a:pt x="29" y="56"/>
                    <a:pt x="57" y="0"/>
                    <a:pt x="113" y="28"/>
                  </a:cubicBezTo>
                  <a:cubicBezTo>
                    <a:pt x="113" y="28"/>
                    <a:pt x="141" y="56"/>
                    <a:pt x="141" y="85"/>
                  </a:cubicBezTo>
                  <a:cubicBezTo>
                    <a:pt x="141" y="141"/>
                    <a:pt x="141" y="169"/>
                    <a:pt x="141" y="1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9" name="Google Shape;2229;p70"/>
            <p:cNvSpPr/>
            <p:nvPr/>
          </p:nvSpPr>
          <p:spPr>
            <a:xfrm>
              <a:off x="5235125" y="850850"/>
              <a:ext cx="2825" cy="2125"/>
            </a:xfrm>
            <a:custGeom>
              <a:avLst/>
              <a:gdLst/>
              <a:ahLst/>
              <a:cxnLst/>
              <a:rect l="l" t="t" r="r" b="b"/>
              <a:pathLst>
                <a:path w="113" h="85" extrusionOk="0">
                  <a:moveTo>
                    <a:pt x="56" y="0"/>
                  </a:moveTo>
                  <a:cubicBezTo>
                    <a:pt x="56" y="0"/>
                    <a:pt x="84" y="0"/>
                    <a:pt x="84" y="28"/>
                  </a:cubicBezTo>
                  <a:cubicBezTo>
                    <a:pt x="112" y="28"/>
                    <a:pt x="84" y="56"/>
                    <a:pt x="84" y="84"/>
                  </a:cubicBezTo>
                  <a:cubicBezTo>
                    <a:pt x="56" y="56"/>
                    <a:pt x="28" y="56"/>
                    <a:pt x="28" y="56"/>
                  </a:cubicBezTo>
                  <a:cubicBezTo>
                    <a:pt x="0" y="28"/>
                    <a:pt x="28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0" name="Google Shape;2230;p70"/>
            <p:cNvSpPr/>
            <p:nvPr/>
          </p:nvSpPr>
          <p:spPr>
            <a:xfrm>
              <a:off x="4604125" y="761700"/>
              <a:ext cx="30225" cy="43550"/>
            </a:xfrm>
            <a:custGeom>
              <a:avLst/>
              <a:gdLst/>
              <a:ahLst/>
              <a:cxnLst/>
              <a:rect l="l" t="t" r="r" b="b"/>
              <a:pathLst>
                <a:path w="1209" h="1742" extrusionOk="0">
                  <a:moveTo>
                    <a:pt x="984" y="1601"/>
                  </a:moveTo>
                  <a:cubicBezTo>
                    <a:pt x="984" y="1629"/>
                    <a:pt x="984" y="1657"/>
                    <a:pt x="984" y="1685"/>
                  </a:cubicBezTo>
                  <a:cubicBezTo>
                    <a:pt x="899" y="1713"/>
                    <a:pt x="787" y="1741"/>
                    <a:pt x="703" y="1741"/>
                  </a:cubicBezTo>
                  <a:cubicBezTo>
                    <a:pt x="731" y="1657"/>
                    <a:pt x="759" y="1601"/>
                    <a:pt x="647" y="1573"/>
                  </a:cubicBezTo>
                  <a:cubicBezTo>
                    <a:pt x="591" y="1573"/>
                    <a:pt x="562" y="1489"/>
                    <a:pt x="562" y="1433"/>
                  </a:cubicBezTo>
                  <a:lnTo>
                    <a:pt x="562" y="1433"/>
                  </a:lnTo>
                  <a:cubicBezTo>
                    <a:pt x="422" y="1348"/>
                    <a:pt x="394" y="1208"/>
                    <a:pt x="338" y="1068"/>
                  </a:cubicBezTo>
                  <a:cubicBezTo>
                    <a:pt x="226" y="871"/>
                    <a:pt x="226" y="843"/>
                    <a:pt x="1" y="703"/>
                  </a:cubicBezTo>
                  <a:cubicBezTo>
                    <a:pt x="198" y="506"/>
                    <a:pt x="282" y="282"/>
                    <a:pt x="254" y="1"/>
                  </a:cubicBezTo>
                  <a:cubicBezTo>
                    <a:pt x="310" y="29"/>
                    <a:pt x="366" y="29"/>
                    <a:pt x="366" y="57"/>
                  </a:cubicBezTo>
                  <a:cubicBezTo>
                    <a:pt x="450" y="141"/>
                    <a:pt x="506" y="225"/>
                    <a:pt x="647" y="169"/>
                  </a:cubicBezTo>
                  <a:cubicBezTo>
                    <a:pt x="647" y="197"/>
                    <a:pt x="647" y="225"/>
                    <a:pt x="647" y="253"/>
                  </a:cubicBezTo>
                  <a:cubicBezTo>
                    <a:pt x="647" y="253"/>
                    <a:pt x="647" y="282"/>
                    <a:pt x="647" y="282"/>
                  </a:cubicBezTo>
                  <a:cubicBezTo>
                    <a:pt x="647" y="310"/>
                    <a:pt x="647" y="338"/>
                    <a:pt x="647" y="366"/>
                  </a:cubicBezTo>
                  <a:lnTo>
                    <a:pt x="647" y="394"/>
                  </a:lnTo>
                  <a:cubicBezTo>
                    <a:pt x="647" y="450"/>
                    <a:pt x="647" y="478"/>
                    <a:pt x="647" y="534"/>
                  </a:cubicBezTo>
                  <a:lnTo>
                    <a:pt x="647" y="562"/>
                  </a:lnTo>
                  <a:cubicBezTo>
                    <a:pt x="647" y="590"/>
                    <a:pt x="647" y="618"/>
                    <a:pt x="675" y="646"/>
                  </a:cubicBezTo>
                  <a:cubicBezTo>
                    <a:pt x="675" y="675"/>
                    <a:pt x="647" y="703"/>
                    <a:pt x="647" y="731"/>
                  </a:cubicBezTo>
                  <a:cubicBezTo>
                    <a:pt x="619" y="731"/>
                    <a:pt x="619" y="759"/>
                    <a:pt x="619" y="787"/>
                  </a:cubicBezTo>
                  <a:cubicBezTo>
                    <a:pt x="703" y="815"/>
                    <a:pt x="731" y="731"/>
                    <a:pt x="787" y="703"/>
                  </a:cubicBezTo>
                  <a:cubicBezTo>
                    <a:pt x="815" y="703"/>
                    <a:pt x="815" y="703"/>
                    <a:pt x="843" y="675"/>
                  </a:cubicBezTo>
                  <a:cubicBezTo>
                    <a:pt x="899" y="675"/>
                    <a:pt x="956" y="759"/>
                    <a:pt x="1040" y="703"/>
                  </a:cubicBezTo>
                  <a:cubicBezTo>
                    <a:pt x="1068" y="675"/>
                    <a:pt x="1068" y="534"/>
                    <a:pt x="1152" y="646"/>
                  </a:cubicBezTo>
                  <a:cubicBezTo>
                    <a:pt x="1208" y="675"/>
                    <a:pt x="1180" y="759"/>
                    <a:pt x="1124" y="815"/>
                  </a:cubicBezTo>
                  <a:cubicBezTo>
                    <a:pt x="1068" y="871"/>
                    <a:pt x="1012" y="955"/>
                    <a:pt x="1012" y="1040"/>
                  </a:cubicBezTo>
                  <a:cubicBezTo>
                    <a:pt x="984" y="1068"/>
                    <a:pt x="984" y="1096"/>
                    <a:pt x="956" y="1124"/>
                  </a:cubicBezTo>
                  <a:cubicBezTo>
                    <a:pt x="956" y="1180"/>
                    <a:pt x="984" y="1208"/>
                    <a:pt x="1012" y="1264"/>
                  </a:cubicBezTo>
                  <a:cubicBezTo>
                    <a:pt x="1096" y="1376"/>
                    <a:pt x="1096" y="1489"/>
                    <a:pt x="927" y="1545"/>
                  </a:cubicBezTo>
                  <a:cubicBezTo>
                    <a:pt x="871" y="1573"/>
                    <a:pt x="956" y="1601"/>
                    <a:pt x="984" y="160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1" name="Google Shape;2231;p70"/>
            <p:cNvSpPr/>
            <p:nvPr/>
          </p:nvSpPr>
          <p:spPr>
            <a:xfrm>
              <a:off x="4922075" y="539925"/>
              <a:ext cx="3550" cy="4225"/>
            </a:xfrm>
            <a:custGeom>
              <a:avLst/>
              <a:gdLst/>
              <a:ahLst/>
              <a:cxnLst/>
              <a:rect l="l" t="t" r="r" b="b"/>
              <a:pathLst>
                <a:path w="142" h="169" extrusionOk="0">
                  <a:moveTo>
                    <a:pt x="29" y="0"/>
                  </a:moveTo>
                  <a:cubicBezTo>
                    <a:pt x="85" y="0"/>
                    <a:pt x="113" y="28"/>
                    <a:pt x="113" y="56"/>
                  </a:cubicBezTo>
                  <a:cubicBezTo>
                    <a:pt x="113" y="112"/>
                    <a:pt x="141" y="169"/>
                    <a:pt x="85" y="169"/>
                  </a:cubicBezTo>
                  <a:cubicBezTo>
                    <a:pt x="85" y="169"/>
                    <a:pt x="57" y="141"/>
                    <a:pt x="29" y="84"/>
                  </a:cubicBezTo>
                  <a:cubicBezTo>
                    <a:pt x="1" y="56"/>
                    <a:pt x="1" y="28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2" name="Google Shape;2232;p70"/>
            <p:cNvSpPr/>
            <p:nvPr/>
          </p:nvSpPr>
          <p:spPr>
            <a:xfrm>
              <a:off x="5331275" y="755400"/>
              <a:ext cx="2125" cy="3525"/>
            </a:xfrm>
            <a:custGeom>
              <a:avLst/>
              <a:gdLst/>
              <a:ahLst/>
              <a:cxnLst/>
              <a:rect l="l" t="t" r="r" b="b"/>
              <a:pathLst>
                <a:path w="85" h="141" extrusionOk="0">
                  <a:moveTo>
                    <a:pt x="0" y="0"/>
                  </a:moveTo>
                  <a:cubicBezTo>
                    <a:pt x="28" y="0"/>
                    <a:pt x="56" y="0"/>
                    <a:pt x="85" y="0"/>
                  </a:cubicBezTo>
                  <a:cubicBezTo>
                    <a:pt x="85" y="28"/>
                    <a:pt x="85" y="84"/>
                    <a:pt x="85" y="140"/>
                  </a:cubicBezTo>
                  <a:cubicBezTo>
                    <a:pt x="28" y="84"/>
                    <a:pt x="0" y="56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3" name="Google Shape;2233;p70"/>
            <p:cNvSpPr/>
            <p:nvPr/>
          </p:nvSpPr>
          <p:spPr>
            <a:xfrm>
              <a:off x="5333375" y="75890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0"/>
                  </a:moveTo>
                  <a:cubicBezTo>
                    <a:pt x="57" y="29"/>
                    <a:pt x="57" y="57"/>
                    <a:pt x="57" y="57"/>
                  </a:cubicBezTo>
                  <a:cubicBezTo>
                    <a:pt x="29" y="29"/>
                    <a:pt x="1" y="29"/>
                    <a:pt x="1" y="0"/>
                  </a:cubicBezTo>
                  <a:cubicBezTo>
                    <a:pt x="1" y="0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4" name="Google Shape;2234;p70"/>
            <p:cNvSpPr/>
            <p:nvPr/>
          </p:nvSpPr>
          <p:spPr>
            <a:xfrm>
              <a:off x="5134050" y="859275"/>
              <a:ext cx="2125" cy="725"/>
            </a:xfrm>
            <a:custGeom>
              <a:avLst/>
              <a:gdLst/>
              <a:ahLst/>
              <a:cxnLst/>
              <a:rect l="l" t="t" r="r" b="b"/>
              <a:pathLst>
                <a:path w="85" h="29" extrusionOk="0">
                  <a:moveTo>
                    <a:pt x="0" y="28"/>
                  </a:moveTo>
                  <a:cubicBezTo>
                    <a:pt x="28" y="0"/>
                    <a:pt x="56" y="0"/>
                    <a:pt x="85" y="28"/>
                  </a:cubicBezTo>
                  <a:lnTo>
                    <a:pt x="28" y="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5" name="Google Shape;2235;p70"/>
            <p:cNvSpPr/>
            <p:nvPr/>
          </p:nvSpPr>
          <p:spPr>
            <a:xfrm>
              <a:off x="5014025" y="605200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57" y="0"/>
                  </a:moveTo>
                  <a:cubicBezTo>
                    <a:pt x="29" y="28"/>
                    <a:pt x="29" y="56"/>
                    <a:pt x="1" y="84"/>
                  </a:cubicBezTo>
                  <a:cubicBezTo>
                    <a:pt x="1" y="56"/>
                    <a:pt x="1" y="28"/>
                    <a:pt x="1" y="0"/>
                  </a:cubicBezTo>
                  <a:cubicBezTo>
                    <a:pt x="29" y="0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6" name="Google Shape;2236;p70"/>
            <p:cNvSpPr/>
            <p:nvPr/>
          </p:nvSpPr>
          <p:spPr>
            <a:xfrm>
              <a:off x="5121425" y="753975"/>
              <a:ext cx="35100" cy="44950"/>
            </a:xfrm>
            <a:custGeom>
              <a:avLst/>
              <a:gdLst/>
              <a:ahLst/>
              <a:cxnLst/>
              <a:rect l="l" t="t" r="r" b="b"/>
              <a:pathLst>
                <a:path w="1404" h="1798" extrusionOk="0">
                  <a:moveTo>
                    <a:pt x="0" y="1601"/>
                  </a:moveTo>
                  <a:cubicBezTo>
                    <a:pt x="0" y="1405"/>
                    <a:pt x="112" y="1264"/>
                    <a:pt x="309" y="1208"/>
                  </a:cubicBezTo>
                  <a:cubicBezTo>
                    <a:pt x="421" y="1152"/>
                    <a:pt x="449" y="1096"/>
                    <a:pt x="337" y="1012"/>
                  </a:cubicBezTo>
                  <a:cubicBezTo>
                    <a:pt x="281" y="955"/>
                    <a:pt x="337" y="955"/>
                    <a:pt x="337" y="899"/>
                  </a:cubicBezTo>
                  <a:cubicBezTo>
                    <a:pt x="393" y="703"/>
                    <a:pt x="393" y="506"/>
                    <a:pt x="140" y="394"/>
                  </a:cubicBezTo>
                  <a:cubicBezTo>
                    <a:pt x="0" y="310"/>
                    <a:pt x="28" y="226"/>
                    <a:pt x="168" y="141"/>
                  </a:cubicBezTo>
                  <a:cubicBezTo>
                    <a:pt x="225" y="113"/>
                    <a:pt x="281" y="85"/>
                    <a:pt x="337" y="1"/>
                  </a:cubicBezTo>
                  <a:cubicBezTo>
                    <a:pt x="449" y="29"/>
                    <a:pt x="561" y="29"/>
                    <a:pt x="674" y="29"/>
                  </a:cubicBezTo>
                  <a:cubicBezTo>
                    <a:pt x="702" y="57"/>
                    <a:pt x="730" y="85"/>
                    <a:pt x="730" y="113"/>
                  </a:cubicBezTo>
                  <a:cubicBezTo>
                    <a:pt x="702" y="197"/>
                    <a:pt x="646" y="282"/>
                    <a:pt x="674" y="366"/>
                  </a:cubicBezTo>
                  <a:cubicBezTo>
                    <a:pt x="842" y="282"/>
                    <a:pt x="842" y="282"/>
                    <a:pt x="898" y="113"/>
                  </a:cubicBezTo>
                  <a:cubicBezTo>
                    <a:pt x="983" y="197"/>
                    <a:pt x="1011" y="282"/>
                    <a:pt x="983" y="394"/>
                  </a:cubicBezTo>
                  <a:cubicBezTo>
                    <a:pt x="955" y="422"/>
                    <a:pt x="983" y="450"/>
                    <a:pt x="1011" y="450"/>
                  </a:cubicBezTo>
                  <a:cubicBezTo>
                    <a:pt x="1039" y="450"/>
                    <a:pt x="1067" y="422"/>
                    <a:pt x="1095" y="394"/>
                  </a:cubicBezTo>
                  <a:cubicBezTo>
                    <a:pt x="1123" y="338"/>
                    <a:pt x="1039" y="254"/>
                    <a:pt x="1151" y="197"/>
                  </a:cubicBezTo>
                  <a:cubicBezTo>
                    <a:pt x="1207" y="226"/>
                    <a:pt x="1207" y="310"/>
                    <a:pt x="1207" y="366"/>
                  </a:cubicBezTo>
                  <a:cubicBezTo>
                    <a:pt x="1179" y="534"/>
                    <a:pt x="1207" y="647"/>
                    <a:pt x="1291" y="787"/>
                  </a:cubicBezTo>
                  <a:cubicBezTo>
                    <a:pt x="1376" y="899"/>
                    <a:pt x="1404" y="984"/>
                    <a:pt x="1207" y="955"/>
                  </a:cubicBezTo>
                  <a:cubicBezTo>
                    <a:pt x="1151" y="927"/>
                    <a:pt x="1095" y="984"/>
                    <a:pt x="1095" y="1012"/>
                  </a:cubicBezTo>
                  <a:cubicBezTo>
                    <a:pt x="1263" y="1292"/>
                    <a:pt x="926" y="1433"/>
                    <a:pt x="955" y="1685"/>
                  </a:cubicBezTo>
                  <a:cubicBezTo>
                    <a:pt x="983" y="1770"/>
                    <a:pt x="870" y="1798"/>
                    <a:pt x="786" y="1714"/>
                  </a:cubicBezTo>
                  <a:cubicBezTo>
                    <a:pt x="730" y="1685"/>
                    <a:pt x="674" y="1657"/>
                    <a:pt x="618" y="1657"/>
                  </a:cubicBezTo>
                  <a:cubicBezTo>
                    <a:pt x="533" y="1545"/>
                    <a:pt x="590" y="1461"/>
                    <a:pt x="674" y="1377"/>
                  </a:cubicBezTo>
                  <a:cubicBezTo>
                    <a:pt x="365" y="1292"/>
                    <a:pt x="281" y="1685"/>
                    <a:pt x="0" y="160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7" name="Google Shape;2237;p70"/>
            <p:cNvSpPr/>
            <p:nvPr/>
          </p:nvSpPr>
          <p:spPr>
            <a:xfrm>
              <a:off x="5121425" y="783475"/>
              <a:ext cx="22475" cy="18975"/>
            </a:xfrm>
            <a:custGeom>
              <a:avLst/>
              <a:gdLst/>
              <a:ahLst/>
              <a:cxnLst/>
              <a:rect l="l" t="t" r="r" b="b"/>
              <a:pathLst>
                <a:path w="899" h="759" extrusionOk="0">
                  <a:moveTo>
                    <a:pt x="0" y="421"/>
                  </a:moveTo>
                  <a:cubicBezTo>
                    <a:pt x="140" y="365"/>
                    <a:pt x="253" y="281"/>
                    <a:pt x="365" y="169"/>
                  </a:cubicBezTo>
                  <a:cubicBezTo>
                    <a:pt x="421" y="84"/>
                    <a:pt x="533" y="0"/>
                    <a:pt x="674" y="112"/>
                  </a:cubicBezTo>
                  <a:cubicBezTo>
                    <a:pt x="730" y="169"/>
                    <a:pt x="898" y="225"/>
                    <a:pt x="674" y="309"/>
                  </a:cubicBezTo>
                  <a:cubicBezTo>
                    <a:pt x="646" y="337"/>
                    <a:pt x="646" y="421"/>
                    <a:pt x="618" y="477"/>
                  </a:cubicBezTo>
                  <a:cubicBezTo>
                    <a:pt x="561" y="702"/>
                    <a:pt x="393" y="758"/>
                    <a:pt x="253" y="646"/>
                  </a:cubicBezTo>
                  <a:cubicBezTo>
                    <a:pt x="140" y="590"/>
                    <a:pt x="28" y="562"/>
                    <a:pt x="0" y="42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8" name="Google Shape;2238;p70"/>
            <p:cNvSpPr/>
            <p:nvPr/>
          </p:nvSpPr>
          <p:spPr>
            <a:xfrm>
              <a:off x="5135450" y="749075"/>
              <a:ext cx="4950" cy="7750"/>
            </a:xfrm>
            <a:custGeom>
              <a:avLst/>
              <a:gdLst/>
              <a:ahLst/>
              <a:cxnLst/>
              <a:rect l="l" t="t" r="r" b="b"/>
              <a:pathLst>
                <a:path w="198" h="310" extrusionOk="0">
                  <a:moveTo>
                    <a:pt x="169" y="309"/>
                  </a:moveTo>
                  <a:cubicBezTo>
                    <a:pt x="169" y="281"/>
                    <a:pt x="141" y="253"/>
                    <a:pt x="113" y="225"/>
                  </a:cubicBezTo>
                  <a:cubicBezTo>
                    <a:pt x="0" y="85"/>
                    <a:pt x="0" y="0"/>
                    <a:pt x="141" y="0"/>
                  </a:cubicBezTo>
                  <a:cubicBezTo>
                    <a:pt x="197" y="0"/>
                    <a:pt x="197" y="57"/>
                    <a:pt x="197" y="113"/>
                  </a:cubicBezTo>
                  <a:cubicBezTo>
                    <a:pt x="197" y="141"/>
                    <a:pt x="197" y="197"/>
                    <a:pt x="197" y="253"/>
                  </a:cubicBezTo>
                  <a:cubicBezTo>
                    <a:pt x="197" y="253"/>
                    <a:pt x="197" y="281"/>
                    <a:pt x="197" y="281"/>
                  </a:cubicBezTo>
                  <a:cubicBezTo>
                    <a:pt x="197" y="309"/>
                    <a:pt x="197" y="309"/>
                    <a:pt x="169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9" name="Google Shape;2239;p70"/>
            <p:cNvSpPr/>
            <p:nvPr/>
          </p:nvSpPr>
          <p:spPr>
            <a:xfrm>
              <a:off x="5148075" y="753975"/>
              <a:ext cx="1425" cy="1450"/>
            </a:xfrm>
            <a:custGeom>
              <a:avLst/>
              <a:gdLst/>
              <a:ahLst/>
              <a:cxnLst/>
              <a:rect l="l" t="t" r="r" b="b"/>
              <a:pathLst>
                <a:path w="57" h="58" extrusionOk="0">
                  <a:moveTo>
                    <a:pt x="57" y="57"/>
                  </a:moveTo>
                  <a:cubicBezTo>
                    <a:pt x="29" y="57"/>
                    <a:pt x="29" y="57"/>
                    <a:pt x="29" y="57"/>
                  </a:cubicBezTo>
                  <a:cubicBezTo>
                    <a:pt x="29" y="29"/>
                    <a:pt x="1" y="29"/>
                    <a:pt x="1" y="29"/>
                  </a:cubicBezTo>
                  <a:cubicBezTo>
                    <a:pt x="29" y="1"/>
                    <a:pt x="57" y="29"/>
                    <a:pt x="57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0" name="Google Shape;2240;p70"/>
            <p:cNvSpPr/>
            <p:nvPr/>
          </p:nvSpPr>
          <p:spPr>
            <a:xfrm>
              <a:off x="5150200" y="78837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0" y="57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28" y="1"/>
                    <a:pt x="28" y="29"/>
                  </a:cubicBezTo>
                  <a:cubicBezTo>
                    <a:pt x="56" y="57"/>
                    <a:pt x="28" y="57"/>
                    <a:pt x="0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1" name="Google Shape;2241;p70"/>
            <p:cNvSpPr/>
            <p:nvPr/>
          </p:nvSpPr>
          <p:spPr>
            <a:xfrm>
              <a:off x="5139650" y="755400"/>
              <a:ext cx="1450" cy="1425"/>
            </a:xfrm>
            <a:custGeom>
              <a:avLst/>
              <a:gdLst/>
              <a:ahLst/>
              <a:cxnLst/>
              <a:rect l="l" t="t" r="r" b="b"/>
              <a:pathLst>
                <a:path w="58" h="57" extrusionOk="0">
                  <a:moveTo>
                    <a:pt x="1" y="56"/>
                  </a:moveTo>
                  <a:cubicBezTo>
                    <a:pt x="1" y="28"/>
                    <a:pt x="1" y="0"/>
                    <a:pt x="29" y="0"/>
                  </a:cubicBezTo>
                  <a:cubicBezTo>
                    <a:pt x="57" y="0"/>
                    <a:pt x="57" y="28"/>
                    <a:pt x="1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2" name="Google Shape;2242;p70"/>
            <p:cNvSpPr/>
            <p:nvPr/>
          </p:nvSpPr>
          <p:spPr>
            <a:xfrm>
              <a:off x="5165625" y="7940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0"/>
                  </a:moveTo>
                  <a:cubicBezTo>
                    <a:pt x="1" y="0"/>
                    <a:pt x="29" y="0"/>
                    <a:pt x="1" y="0"/>
                  </a:cubicBezTo>
                  <a:cubicBezTo>
                    <a:pt x="1" y="28"/>
                    <a:pt x="1" y="2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3" name="Google Shape;2243;p70"/>
            <p:cNvSpPr/>
            <p:nvPr/>
          </p:nvSpPr>
          <p:spPr>
            <a:xfrm>
              <a:off x="5243525" y="732925"/>
              <a:ext cx="14075" cy="14075"/>
            </a:xfrm>
            <a:custGeom>
              <a:avLst/>
              <a:gdLst/>
              <a:ahLst/>
              <a:cxnLst/>
              <a:rect l="l" t="t" r="r" b="b"/>
              <a:pathLst>
                <a:path w="563" h="563" extrusionOk="0">
                  <a:moveTo>
                    <a:pt x="562" y="450"/>
                  </a:moveTo>
                  <a:cubicBezTo>
                    <a:pt x="562" y="534"/>
                    <a:pt x="506" y="534"/>
                    <a:pt x="450" y="534"/>
                  </a:cubicBezTo>
                  <a:cubicBezTo>
                    <a:pt x="254" y="562"/>
                    <a:pt x="169" y="394"/>
                    <a:pt x="29" y="310"/>
                  </a:cubicBezTo>
                  <a:cubicBezTo>
                    <a:pt x="1" y="281"/>
                    <a:pt x="1" y="169"/>
                    <a:pt x="85" y="85"/>
                  </a:cubicBezTo>
                  <a:cubicBezTo>
                    <a:pt x="141" y="29"/>
                    <a:pt x="226" y="1"/>
                    <a:pt x="338" y="57"/>
                  </a:cubicBezTo>
                  <a:cubicBezTo>
                    <a:pt x="478" y="141"/>
                    <a:pt x="478" y="338"/>
                    <a:pt x="562" y="4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4" name="Google Shape;2244;p70"/>
            <p:cNvSpPr/>
            <p:nvPr/>
          </p:nvSpPr>
          <p:spPr>
            <a:xfrm>
              <a:off x="5211950" y="788375"/>
              <a:ext cx="5650" cy="7750"/>
            </a:xfrm>
            <a:custGeom>
              <a:avLst/>
              <a:gdLst/>
              <a:ahLst/>
              <a:cxnLst/>
              <a:rect l="l" t="t" r="r" b="b"/>
              <a:pathLst>
                <a:path w="226" h="310" extrusionOk="0">
                  <a:moveTo>
                    <a:pt x="169" y="1"/>
                  </a:moveTo>
                  <a:cubicBezTo>
                    <a:pt x="225" y="169"/>
                    <a:pt x="169" y="253"/>
                    <a:pt x="113" y="309"/>
                  </a:cubicBezTo>
                  <a:cubicBezTo>
                    <a:pt x="85" y="309"/>
                    <a:pt x="57" y="309"/>
                    <a:pt x="57" y="309"/>
                  </a:cubicBezTo>
                  <a:cubicBezTo>
                    <a:pt x="1" y="309"/>
                    <a:pt x="1" y="253"/>
                    <a:pt x="29" y="225"/>
                  </a:cubicBezTo>
                  <a:cubicBezTo>
                    <a:pt x="85" y="197"/>
                    <a:pt x="113" y="113"/>
                    <a:pt x="1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5" name="Google Shape;2245;p70"/>
            <p:cNvSpPr/>
            <p:nvPr/>
          </p:nvSpPr>
          <p:spPr>
            <a:xfrm>
              <a:off x="5221775" y="78907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29" y="29"/>
                  </a:moveTo>
                  <a:cubicBezTo>
                    <a:pt x="1" y="1"/>
                    <a:pt x="29" y="1"/>
                    <a:pt x="57" y="1"/>
                  </a:cubicBezTo>
                  <a:cubicBezTo>
                    <a:pt x="57" y="1"/>
                    <a:pt x="57" y="1"/>
                    <a:pt x="57" y="29"/>
                  </a:cubicBezTo>
                  <a:cubicBezTo>
                    <a:pt x="57" y="29"/>
                    <a:pt x="57" y="57"/>
                    <a:pt x="57" y="85"/>
                  </a:cubicBezTo>
                  <a:cubicBezTo>
                    <a:pt x="57" y="57"/>
                    <a:pt x="29" y="57"/>
                    <a:pt x="29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6" name="Google Shape;2246;p70"/>
            <p:cNvSpPr/>
            <p:nvPr/>
          </p:nvSpPr>
          <p:spPr>
            <a:xfrm>
              <a:off x="5018250" y="706950"/>
              <a:ext cx="21775" cy="17575"/>
            </a:xfrm>
            <a:custGeom>
              <a:avLst/>
              <a:gdLst/>
              <a:ahLst/>
              <a:cxnLst/>
              <a:rect l="l" t="t" r="r" b="b"/>
              <a:pathLst>
                <a:path w="871" h="703" extrusionOk="0">
                  <a:moveTo>
                    <a:pt x="842" y="226"/>
                  </a:moveTo>
                  <a:cubicBezTo>
                    <a:pt x="842" y="282"/>
                    <a:pt x="870" y="394"/>
                    <a:pt x="758" y="394"/>
                  </a:cubicBezTo>
                  <a:cubicBezTo>
                    <a:pt x="674" y="394"/>
                    <a:pt x="730" y="282"/>
                    <a:pt x="618" y="226"/>
                  </a:cubicBezTo>
                  <a:cubicBezTo>
                    <a:pt x="449" y="338"/>
                    <a:pt x="365" y="562"/>
                    <a:pt x="197" y="703"/>
                  </a:cubicBezTo>
                  <a:cubicBezTo>
                    <a:pt x="0" y="254"/>
                    <a:pt x="0" y="254"/>
                    <a:pt x="253" y="85"/>
                  </a:cubicBezTo>
                  <a:cubicBezTo>
                    <a:pt x="337" y="169"/>
                    <a:pt x="225" y="254"/>
                    <a:pt x="225" y="366"/>
                  </a:cubicBezTo>
                  <a:cubicBezTo>
                    <a:pt x="393" y="226"/>
                    <a:pt x="590" y="169"/>
                    <a:pt x="730" y="1"/>
                  </a:cubicBezTo>
                  <a:cubicBezTo>
                    <a:pt x="814" y="57"/>
                    <a:pt x="758" y="169"/>
                    <a:pt x="842" y="22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7" name="Google Shape;2247;p70"/>
            <p:cNvSpPr/>
            <p:nvPr/>
          </p:nvSpPr>
          <p:spPr>
            <a:xfrm>
              <a:off x="5039300" y="704850"/>
              <a:ext cx="7025" cy="13375"/>
            </a:xfrm>
            <a:custGeom>
              <a:avLst/>
              <a:gdLst/>
              <a:ahLst/>
              <a:cxnLst/>
              <a:rect l="l" t="t" r="r" b="b"/>
              <a:pathLst>
                <a:path w="281" h="535" extrusionOk="0">
                  <a:moveTo>
                    <a:pt x="281" y="478"/>
                  </a:moveTo>
                  <a:cubicBezTo>
                    <a:pt x="113" y="534"/>
                    <a:pt x="84" y="450"/>
                    <a:pt x="84" y="310"/>
                  </a:cubicBezTo>
                  <a:cubicBezTo>
                    <a:pt x="253" y="197"/>
                    <a:pt x="0" y="113"/>
                    <a:pt x="84" y="1"/>
                  </a:cubicBezTo>
                  <a:cubicBezTo>
                    <a:pt x="253" y="113"/>
                    <a:pt x="225" y="310"/>
                    <a:pt x="281" y="47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8" name="Google Shape;2248;p70"/>
            <p:cNvSpPr/>
            <p:nvPr/>
          </p:nvSpPr>
          <p:spPr>
            <a:xfrm>
              <a:off x="4950150" y="760300"/>
              <a:ext cx="7050" cy="6350"/>
            </a:xfrm>
            <a:custGeom>
              <a:avLst/>
              <a:gdLst/>
              <a:ahLst/>
              <a:cxnLst/>
              <a:rect l="l" t="t" r="r" b="b"/>
              <a:pathLst>
                <a:path w="282" h="254" extrusionOk="0">
                  <a:moveTo>
                    <a:pt x="141" y="253"/>
                  </a:moveTo>
                  <a:cubicBezTo>
                    <a:pt x="29" y="197"/>
                    <a:pt x="1" y="85"/>
                    <a:pt x="1" y="1"/>
                  </a:cubicBezTo>
                  <a:cubicBezTo>
                    <a:pt x="282" y="57"/>
                    <a:pt x="282" y="57"/>
                    <a:pt x="141" y="25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9" name="Google Shape;2249;p70"/>
            <p:cNvSpPr/>
            <p:nvPr/>
          </p:nvSpPr>
          <p:spPr>
            <a:xfrm>
              <a:off x="5032975" y="695025"/>
              <a:ext cx="7750" cy="10550"/>
            </a:xfrm>
            <a:custGeom>
              <a:avLst/>
              <a:gdLst/>
              <a:ahLst/>
              <a:cxnLst/>
              <a:rect l="l" t="t" r="r" b="b"/>
              <a:pathLst>
                <a:path w="310" h="422" extrusionOk="0">
                  <a:moveTo>
                    <a:pt x="141" y="422"/>
                  </a:moveTo>
                  <a:cubicBezTo>
                    <a:pt x="29" y="281"/>
                    <a:pt x="1" y="169"/>
                    <a:pt x="197" y="85"/>
                  </a:cubicBezTo>
                  <a:cubicBezTo>
                    <a:pt x="225" y="85"/>
                    <a:pt x="225" y="29"/>
                    <a:pt x="253" y="1"/>
                  </a:cubicBezTo>
                  <a:cubicBezTo>
                    <a:pt x="309" y="57"/>
                    <a:pt x="309" y="141"/>
                    <a:pt x="225" y="197"/>
                  </a:cubicBezTo>
                  <a:cubicBezTo>
                    <a:pt x="141" y="253"/>
                    <a:pt x="141" y="338"/>
                    <a:pt x="141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0" name="Google Shape;2250;p70"/>
            <p:cNvSpPr/>
            <p:nvPr/>
          </p:nvSpPr>
          <p:spPr>
            <a:xfrm>
              <a:off x="5059650" y="695725"/>
              <a:ext cx="4925" cy="4950"/>
            </a:xfrm>
            <a:custGeom>
              <a:avLst/>
              <a:gdLst/>
              <a:ahLst/>
              <a:cxnLst/>
              <a:rect l="l" t="t" r="r" b="b"/>
              <a:pathLst>
                <a:path w="197" h="198" extrusionOk="0">
                  <a:moveTo>
                    <a:pt x="113" y="1"/>
                  </a:moveTo>
                  <a:cubicBezTo>
                    <a:pt x="169" y="1"/>
                    <a:pt x="197" y="57"/>
                    <a:pt x="197" y="85"/>
                  </a:cubicBezTo>
                  <a:cubicBezTo>
                    <a:pt x="197" y="169"/>
                    <a:pt x="169" y="197"/>
                    <a:pt x="85" y="197"/>
                  </a:cubicBezTo>
                  <a:cubicBezTo>
                    <a:pt x="57" y="197"/>
                    <a:pt x="0" y="197"/>
                    <a:pt x="0" y="141"/>
                  </a:cubicBezTo>
                  <a:cubicBezTo>
                    <a:pt x="29" y="85"/>
                    <a:pt x="57" y="29"/>
                    <a:pt x="1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1" name="Google Shape;2251;p70"/>
            <p:cNvSpPr/>
            <p:nvPr/>
          </p:nvSpPr>
          <p:spPr>
            <a:xfrm>
              <a:off x="4942425" y="782775"/>
              <a:ext cx="5650" cy="4925"/>
            </a:xfrm>
            <a:custGeom>
              <a:avLst/>
              <a:gdLst/>
              <a:ahLst/>
              <a:cxnLst/>
              <a:rect l="l" t="t" r="r" b="b"/>
              <a:pathLst>
                <a:path w="226" h="197" extrusionOk="0">
                  <a:moveTo>
                    <a:pt x="85" y="28"/>
                  </a:moveTo>
                  <a:cubicBezTo>
                    <a:pt x="169" y="0"/>
                    <a:pt x="197" y="56"/>
                    <a:pt x="226" y="112"/>
                  </a:cubicBezTo>
                  <a:cubicBezTo>
                    <a:pt x="226" y="140"/>
                    <a:pt x="197" y="197"/>
                    <a:pt x="141" y="168"/>
                  </a:cubicBezTo>
                  <a:cubicBezTo>
                    <a:pt x="113" y="140"/>
                    <a:pt x="57" y="112"/>
                    <a:pt x="1" y="84"/>
                  </a:cubicBezTo>
                  <a:cubicBezTo>
                    <a:pt x="29" y="56"/>
                    <a:pt x="57" y="28"/>
                    <a:pt x="85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2" name="Google Shape;2252;p70"/>
            <p:cNvSpPr/>
            <p:nvPr/>
          </p:nvSpPr>
          <p:spPr>
            <a:xfrm>
              <a:off x="4985950" y="697825"/>
              <a:ext cx="4250" cy="3550"/>
            </a:xfrm>
            <a:custGeom>
              <a:avLst/>
              <a:gdLst/>
              <a:ahLst/>
              <a:cxnLst/>
              <a:rect l="l" t="t" r="r" b="b"/>
              <a:pathLst>
                <a:path w="170" h="142" extrusionOk="0">
                  <a:moveTo>
                    <a:pt x="169" y="113"/>
                  </a:moveTo>
                  <a:cubicBezTo>
                    <a:pt x="141" y="113"/>
                    <a:pt x="113" y="141"/>
                    <a:pt x="113" y="141"/>
                  </a:cubicBezTo>
                  <a:cubicBezTo>
                    <a:pt x="29" y="141"/>
                    <a:pt x="29" y="113"/>
                    <a:pt x="1" y="57"/>
                  </a:cubicBezTo>
                  <a:cubicBezTo>
                    <a:pt x="1" y="1"/>
                    <a:pt x="1" y="1"/>
                    <a:pt x="29" y="29"/>
                  </a:cubicBezTo>
                  <a:cubicBezTo>
                    <a:pt x="85" y="29"/>
                    <a:pt x="141" y="57"/>
                    <a:pt x="169" y="1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3" name="Google Shape;2253;p70"/>
            <p:cNvSpPr/>
            <p:nvPr/>
          </p:nvSpPr>
          <p:spPr>
            <a:xfrm>
              <a:off x="5048425" y="72802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41" y="84"/>
                  </a:moveTo>
                  <a:cubicBezTo>
                    <a:pt x="113" y="84"/>
                    <a:pt x="84" y="112"/>
                    <a:pt x="56" y="141"/>
                  </a:cubicBezTo>
                  <a:cubicBezTo>
                    <a:pt x="28" y="141"/>
                    <a:pt x="0" y="112"/>
                    <a:pt x="28" y="84"/>
                  </a:cubicBezTo>
                  <a:cubicBezTo>
                    <a:pt x="28" y="56"/>
                    <a:pt x="56" y="0"/>
                    <a:pt x="84" y="0"/>
                  </a:cubicBezTo>
                  <a:cubicBezTo>
                    <a:pt x="113" y="0"/>
                    <a:pt x="141" y="28"/>
                    <a:pt x="141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4" name="Google Shape;2254;p70"/>
            <p:cNvSpPr/>
            <p:nvPr/>
          </p:nvSpPr>
          <p:spPr>
            <a:xfrm>
              <a:off x="5056850" y="703450"/>
              <a:ext cx="3525" cy="2825"/>
            </a:xfrm>
            <a:custGeom>
              <a:avLst/>
              <a:gdLst/>
              <a:ahLst/>
              <a:cxnLst/>
              <a:rect l="l" t="t" r="r" b="b"/>
              <a:pathLst>
                <a:path w="141" h="113" extrusionOk="0">
                  <a:moveTo>
                    <a:pt x="141" y="57"/>
                  </a:moveTo>
                  <a:cubicBezTo>
                    <a:pt x="141" y="85"/>
                    <a:pt x="112" y="113"/>
                    <a:pt x="112" y="113"/>
                  </a:cubicBezTo>
                  <a:cubicBezTo>
                    <a:pt x="84" y="113"/>
                    <a:pt x="56" y="85"/>
                    <a:pt x="56" y="57"/>
                  </a:cubicBezTo>
                  <a:cubicBezTo>
                    <a:pt x="56" y="57"/>
                    <a:pt x="0" y="1"/>
                    <a:pt x="56" y="1"/>
                  </a:cubicBezTo>
                  <a:cubicBezTo>
                    <a:pt x="84" y="1"/>
                    <a:pt x="112" y="29"/>
                    <a:pt x="141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5" name="Google Shape;2255;p70"/>
            <p:cNvSpPr/>
            <p:nvPr/>
          </p:nvSpPr>
          <p:spPr>
            <a:xfrm>
              <a:off x="5055425" y="699950"/>
              <a:ext cx="4250" cy="3525"/>
            </a:xfrm>
            <a:custGeom>
              <a:avLst/>
              <a:gdLst/>
              <a:ahLst/>
              <a:cxnLst/>
              <a:rect l="l" t="t" r="r" b="b"/>
              <a:pathLst>
                <a:path w="170" h="141" extrusionOk="0">
                  <a:moveTo>
                    <a:pt x="85" y="141"/>
                  </a:moveTo>
                  <a:cubicBezTo>
                    <a:pt x="1" y="28"/>
                    <a:pt x="85" y="0"/>
                    <a:pt x="1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6" name="Google Shape;2256;p70"/>
            <p:cNvSpPr/>
            <p:nvPr/>
          </p:nvSpPr>
          <p:spPr>
            <a:xfrm>
              <a:off x="4955775" y="756800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8" y="28"/>
                  </a:moveTo>
                  <a:cubicBezTo>
                    <a:pt x="28" y="28"/>
                    <a:pt x="28" y="56"/>
                    <a:pt x="0" y="56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0"/>
                    <a:pt x="0" y="0"/>
                    <a:pt x="28" y="0"/>
                  </a:cubicBezTo>
                  <a:cubicBezTo>
                    <a:pt x="28" y="0"/>
                    <a:pt x="28" y="28"/>
                    <a:pt x="28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7" name="Google Shape;2257;p70"/>
            <p:cNvSpPr/>
            <p:nvPr/>
          </p:nvSpPr>
          <p:spPr>
            <a:xfrm>
              <a:off x="4935425" y="787675"/>
              <a:ext cx="2125" cy="3525"/>
            </a:xfrm>
            <a:custGeom>
              <a:avLst/>
              <a:gdLst/>
              <a:ahLst/>
              <a:cxnLst/>
              <a:rect l="l" t="t" r="r" b="b"/>
              <a:pathLst>
                <a:path w="85" h="141" extrusionOk="0">
                  <a:moveTo>
                    <a:pt x="0" y="141"/>
                  </a:moveTo>
                  <a:cubicBezTo>
                    <a:pt x="0" y="85"/>
                    <a:pt x="0" y="29"/>
                    <a:pt x="0" y="1"/>
                  </a:cubicBezTo>
                  <a:cubicBezTo>
                    <a:pt x="84" y="57"/>
                    <a:pt x="56" y="85"/>
                    <a:pt x="0" y="14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8" name="Google Shape;2258;p70"/>
            <p:cNvSpPr/>
            <p:nvPr/>
          </p:nvSpPr>
          <p:spPr>
            <a:xfrm>
              <a:off x="5037200" y="692225"/>
              <a:ext cx="2125" cy="725"/>
            </a:xfrm>
            <a:custGeom>
              <a:avLst/>
              <a:gdLst/>
              <a:ahLst/>
              <a:cxnLst/>
              <a:rect l="l" t="t" r="r" b="b"/>
              <a:pathLst>
                <a:path w="85" h="29" extrusionOk="0">
                  <a:moveTo>
                    <a:pt x="84" y="28"/>
                  </a:moveTo>
                  <a:cubicBezTo>
                    <a:pt x="56" y="28"/>
                    <a:pt x="28" y="28"/>
                    <a:pt x="0" y="28"/>
                  </a:cubicBezTo>
                  <a:cubicBezTo>
                    <a:pt x="28" y="0"/>
                    <a:pt x="56" y="0"/>
                    <a:pt x="84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9" name="Google Shape;2259;p70"/>
            <p:cNvSpPr/>
            <p:nvPr/>
          </p:nvSpPr>
          <p:spPr>
            <a:xfrm>
              <a:off x="4738200" y="756100"/>
              <a:ext cx="72300" cy="61775"/>
            </a:xfrm>
            <a:custGeom>
              <a:avLst/>
              <a:gdLst/>
              <a:ahLst/>
              <a:cxnLst/>
              <a:rect l="l" t="t" r="r" b="b"/>
              <a:pathLst>
                <a:path w="2892" h="2471" extrusionOk="0">
                  <a:moveTo>
                    <a:pt x="1629" y="449"/>
                  </a:moveTo>
                  <a:cubicBezTo>
                    <a:pt x="1629" y="477"/>
                    <a:pt x="1629" y="506"/>
                    <a:pt x="1629" y="506"/>
                  </a:cubicBezTo>
                  <a:cubicBezTo>
                    <a:pt x="1657" y="646"/>
                    <a:pt x="1881" y="618"/>
                    <a:pt x="1853" y="758"/>
                  </a:cubicBezTo>
                  <a:cubicBezTo>
                    <a:pt x="1825" y="899"/>
                    <a:pt x="1769" y="1039"/>
                    <a:pt x="1657" y="1179"/>
                  </a:cubicBezTo>
                  <a:cubicBezTo>
                    <a:pt x="1629" y="1179"/>
                    <a:pt x="1600" y="1207"/>
                    <a:pt x="1629" y="1264"/>
                  </a:cubicBezTo>
                  <a:cubicBezTo>
                    <a:pt x="1685" y="1292"/>
                    <a:pt x="1713" y="1235"/>
                    <a:pt x="1769" y="1235"/>
                  </a:cubicBezTo>
                  <a:cubicBezTo>
                    <a:pt x="1741" y="1404"/>
                    <a:pt x="1853" y="1488"/>
                    <a:pt x="1994" y="1488"/>
                  </a:cubicBezTo>
                  <a:cubicBezTo>
                    <a:pt x="2218" y="1488"/>
                    <a:pt x="2443" y="1460"/>
                    <a:pt x="2611" y="1600"/>
                  </a:cubicBezTo>
                  <a:cubicBezTo>
                    <a:pt x="2695" y="1685"/>
                    <a:pt x="2752" y="1516"/>
                    <a:pt x="2864" y="1572"/>
                  </a:cubicBezTo>
                  <a:cubicBezTo>
                    <a:pt x="2892" y="1713"/>
                    <a:pt x="2836" y="1853"/>
                    <a:pt x="2836" y="2022"/>
                  </a:cubicBezTo>
                  <a:cubicBezTo>
                    <a:pt x="2780" y="1993"/>
                    <a:pt x="2723" y="2274"/>
                    <a:pt x="2639" y="2022"/>
                  </a:cubicBezTo>
                  <a:cubicBezTo>
                    <a:pt x="2611" y="1965"/>
                    <a:pt x="2555" y="1965"/>
                    <a:pt x="2527" y="2022"/>
                  </a:cubicBezTo>
                  <a:cubicBezTo>
                    <a:pt x="2387" y="2246"/>
                    <a:pt x="2162" y="2358"/>
                    <a:pt x="1881" y="2302"/>
                  </a:cubicBezTo>
                  <a:cubicBezTo>
                    <a:pt x="1769" y="2274"/>
                    <a:pt x="1685" y="2274"/>
                    <a:pt x="1600" y="2387"/>
                  </a:cubicBezTo>
                  <a:cubicBezTo>
                    <a:pt x="1544" y="2471"/>
                    <a:pt x="1432" y="2443"/>
                    <a:pt x="1348" y="2443"/>
                  </a:cubicBezTo>
                  <a:cubicBezTo>
                    <a:pt x="1207" y="2471"/>
                    <a:pt x="1207" y="2358"/>
                    <a:pt x="1207" y="2274"/>
                  </a:cubicBezTo>
                  <a:cubicBezTo>
                    <a:pt x="1179" y="2106"/>
                    <a:pt x="983" y="2190"/>
                    <a:pt x="927" y="2106"/>
                  </a:cubicBezTo>
                  <a:cubicBezTo>
                    <a:pt x="871" y="2050"/>
                    <a:pt x="927" y="1965"/>
                    <a:pt x="955" y="1909"/>
                  </a:cubicBezTo>
                  <a:cubicBezTo>
                    <a:pt x="1011" y="1797"/>
                    <a:pt x="1067" y="1657"/>
                    <a:pt x="1039" y="1516"/>
                  </a:cubicBezTo>
                  <a:cubicBezTo>
                    <a:pt x="1039" y="1432"/>
                    <a:pt x="955" y="1320"/>
                    <a:pt x="1067" y="1235"/>
                  </a:cubicBezTo>
                  <a:cubicBezTo>
                    <a:pt x="1151" y="1123"/>
                    <a:pt x="1151" y="1067"/>
                    <a:pt x="1011" y="1039"/>
                  </a:cubicBezTo>
                  <a:cubicBezTo>
                    <a:pt x="927" y="1039"/>
                    <a:pt x="983" y="983"/>
                    <a:pt x="1011" y="955"/>
                  </a:cubicBezTo>
                  <a:cubicBezTo>
                    <a:pt x="1039" y="870"/>
                    <a:pt x="1039" y="786"/>
                    <a:pt x="1039" y="702"/>
                  </a:cubicBezTo>
                  <a:cubicBezTo>
                    <a:pt x="1039" y="646"/>
                    <a:pt x="1039" y="590"/>
                    <a:pt x="983" y="562"/>
                  </a:cubicBezTo>
                  <a:cubicBezTo>
                    <a:pt x="955" y="562"/>
                    <a:pt x="927" y="534"/>
                    <a:pt x="899" y="562"/>
                  </a:cubicBezTo>
                  <a:cubicBezTo>
                    <a:pt x="842" y="618"/>
                    <a:pt x="983" y="674"/>
                    <a:pt x="927" y="786"/>
                  </a:cubicBezTo>
                  <a:cubicBezTo>
                    <a:pt x="786" y="646"/>
                    <a:pt x="590" y="674"/>
                    <a:pt x="421" y="590"/>
                  </a:cubicBezTo>
                  <a:cubicBezTo>
                    <a:pt x="281" y="674"/>
                    <a:pt x="421" y="814"/>
                    <a:pt x="309" y="870"/>
                  </a:cubicBezTo>
                  <a:cubicBezTo>
                    <a:pt x="197" y="927"/>
                    <a:pt x="113" y="814"/>
                    <a:pt x="0" y="758"/>
                  </a:cubicBezTo>
                  <a:cubicBezTo>
                    <a:pt x="56" y="618"/>
                    <a:pt x="225" y="562"/>
                    <a:pt x="281" y="421"/>
                  </a:cubicBezTo>
                  <a:cubicBezTo>
                    <a:pt x="449" y="393"/>
                    <a:pt x="646" y="393"/>
                    <a:pt x="674" y="141"/>
                  </a:cubicBezTo>
                  <a:cubicBezTo>
                    <a:pt x="674" y="112"/>
                    <a:pt x="674" y="56"/>
                    <a:pt x="730" y="84"/>
                  </a:cubicBezTo>
                  <a:cubicBezTo>
                    <a:pt x="871" y="169"/>
                    <a:pt x="983" y="56"/>
                    <a:pt x="1095" y="28"/>
                  </a:cubicBezTo>
                  <a:cubicBezTo>
                    <a:pt x="1207" y="0"/>
                    <a:pt x="1264" y="0"/>
                    <a:pt x="1320" y="84"/>
                  </a:cubicBezTo>
                  <a:cubicBezTo>
                    <a:pt x="1376" y="169"/>
                    <a:pt x="1376" y="281"/>
                    <a:pt x="1292" y="337"/>
                  </a:cubicBezTo>
                  <a:cubicBezTo>
                    <a:pt x="1151" y="421"/>
                    <a:pt x="1095" y="534"/>
                    <a:pt x="1123" y="702"/>
                  </a:cubicBezTo>
                  <a:cubicBezTo>
                    <a:pt x="1292" y="590"/>
                    <a:pt x="1432" y="449"/>
                    <a:pt x="1629" y="44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0" name="Google Shape;2260;p70"/>
            <p:cNvSpPr/>
            <p:nvPr/>
          </p:nvSpPr>
          <p:spPr>
            <a:xfrm>
              <a:off x="4793650" y="775750"/>
              <a:ext cx="9150" cy="8450"/>
            </a:xfrm>
            <a:custGeom>
              <a:avLst/>
              <a:gdLst/>
              <a:ahLst/>
              <a:cxnLst/>
              <a:rect l="l" t="t" r="r" b="b"/>
              <a:pathLst>
                <a:path w="366" h="338" extrusionOk="0">
                  <a:moveTo>
                    <a:pt x="0" y="337"/>
                  </a:moveTo>
                  <a:cubicBezTo>
                    <a:pt x="56" y="0"/>
                    <a:pt x="56" y="0"/>
                    <a:pt x="365" y="84"/>
                  </a:cubicBezTo>
                  <a:cubicBezTo>
                    <a:pt x="337" y="309"/>
                    <a:pt x="169" y="337"/>
                    <a:pt x="0" y="33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1" name="Google Shape;2261;p70"/>
            <p:cNvSpPr/>
            <p:nvPr/>
          </p:nvSpPr>
          <p:spPr>
            <a:xfrm>
              <a:off x="4894000" y="765225"/>
              <a:ext cx="7050" cy="8450"/>
            </a:xfrm>
            <a:custGeom>
              <a:avLst/>
              <a:gdLst/>
              <a:ahLst/>
              <a:cxnLst/>
              <a:rect l="l" t="t" r="r" b="b"/>
              <a:pathLst>
                <a:path w="282" h="338" extrusionOk="0">
                  <a:moveTo>
                    <a:pt x="253" y="337"/>
                  </a:moveTo>
                  <a:cubicBezTo>
                    <a:pt x="141" y="309"/>
                    <a:pt x="113" y="225"/>
                    <a:pt x="29" y="169"/>
                  </a:cubicBezTo>
                  <a:cubicBezTo>
                    <a:pt x="1" y="141"/>
                    <a:pt x="1" y="84"/>
                    <a:pt x="29" y="56"/>
                  </a:cubicBezTo>
                  <a:cubicBezTo>
                    <a:pt x="57" y="28"/>
                    <a:pt x="113" y="0"/>
                    <a:pt x="141" y="56"/>
                  </a:cubicBezTo>
                  <a:cubicBezTo>
                    <a:pt x="253" y="112"/>
                    <a:pt x="282" y="225"/>
                    <a:pt x="253" y="33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2" name="Google Shape;2262;p70"/>
            <p:cNvSpPr/>
            <p:nvPr/>
          </p:nvSpPr>
          <p:spPr>
            <a:xfrm>
              <a:off x="4785225" y="78627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4" y="28"/>
                  </a:moveTo>
                  <a:cubicBezTo>
                    <a:pt x="84" y="57"/>
                    <a:pt x="56" y="85"/>
                    <a:pt x="56" y="85"/>
                  </a:cubicBezTo>
                  <a:cubicBezTo>
                    <a:pt x="28" y="85"/>
                    <a:pt x="0" y="57"/>
                    <a:pt x="28" y="28"/>
                  </a:cubicBezTo>
                  <a:cubicBezTo>
                    <a:pt x="28" y="28"/>
                    <a:pt x="28" y="28"/>
                    <a:pt x="28" y="28"/>
                  </a:cubicBezTo>
                  <a:cubicBezTo>
                    <a:pt x="56" y="0"/>
                    <a:pt x="84" y="0"/>
                    <a:pt x="84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3" name="Google Shape;2263;p70"/>
            <p:cNvSpPr/>
            <p:nvPr/>
          </p:nvSpPr>
          <p:spPr>
            <a:xfrm>
              <a:off x="4931900" y="791875"/>
              <a:ext cx="725" cy="750"/>
            </a:xfrm>
            <a:custGeom>
              <a:avLst/>
              <a:gdLst/>
              <a:ahLst/>
              <a:cxnLst/>
              <a:rect l="l" t="t" r="r" b="b"/>
              <a:pathLst>
                <a:path w="29" h="30" extrusionOk="0">
                  <a:moveTo>
                    <a:pt x="1" y="29"/>
                  </a:moveTo>
                  <a:cubicBezTo>
                    <a:pt x="1" y="29"/>
                    <a:pt x="1" y="1"/>
                    <a:pt x="1" y="1"/>
                  </a:cubicBezTo>
                  <a:cubicBezTo>
                    <a:pt x="29" y="1"/>
                    <a:pt x="29" y="29"/>
                    <a:pt x="1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4" name="Google Shape;2264;p70"/>
            <p:cNvSpPr/>
            <p:nvPr/>
          </p:nvSpPr>
          <p:spPr>
            <a:xfrm>
              <a:off x="4844875" y="80452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56"/>
                  </a:moveTo>
                  <a:cubicBezTo>
                    <a:pt x="29" y="28"/>
                    <a:pt x="1" y="28"/>
                    <a:pt x="1" y="28"/>
                  </a:cubicBezTo>
                  <a:cubicBezTo>
                    <a:pt x="29" y="0"/>
                    <a:pt x="29" y="0"/>
                    <a:pt x="57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5" name="Google Shape;2265;p70"/>
            <p:cNvSpPr/>
            <p:nvPr/>
          </p:nvSpPr>
          <p:spPr>
            <a:xfrm>
              <a:off x="4731175" y="728725"/>
              <a:ext cx="23900" cy="42125"/>
            </a:xfrm>
            <a:custGeom>
              <a:avLst/>
              <a:gdLst/>
              <a:ahLst/>
              <a:cxnLst/>
              <a:rect l="l" t="t" r="r" b="b"/>
              <a:pathLst>
                <a:path w="956" h="1685" extrusionOk="0">
                  <a:moveTo>
                    <a:pt x="394" y="309"/>
                  </a:moveTo>
                  <a:cubicBezTo>
                    <a:pt x="478" y="337"/>
                    <a:pt x="590" y="337"/>
                    <a:pt x="702" y="365"/>
                  </a:cubicBezTo>
                  <a:cubicBezTo>
                    <a:pt x="759" y="253"/>
                    <a:pt x="646" y="0"/>
                    <a:pt x="955" y="28"/>
                  </a:cubicBezTo>
                  <a:cubicBezTo>
                    <a:pt x="730" y="281"/>
                    <a:pt x="871" y="590"/>
                    <a:pt x="843" y="871"/>
                  </a:cubicBezTo>
                  <a:cubicBezTo>
                    <a:pt x="702" y="843"/>
                    <a:pt x="674" y="702"/>
                    <a:pt x="562" y="646"/>
                  </a:cubicBezTo>
                  <a:cubicBezTo>
                    <a:pt x="534" y="618"/>
                    <a:pt x="478" y="618"/>
                    <a:pt x="422" y="646"/>
                  </a:cubicBezTo>
                  <a:cubicBezTo>
                    <a:pt x="394" y="674"/>
                    <a:pt x="394" y="702"/>
                    <a:pt x="422" y="758"/>
                  </a:cubicBezTo>
                  <a:cubicBezTo>
                    <a:pt x="506" y="814"/>
                    <a:pt x="562" y="927"/>
                    <a:pt x="618" y="983"/>
                  </a:cubicBezTo>
                  <a:cubicBezTo>
                    <a:pt x="787" y="1151"/>
                    <a:pt x="787" y="1292"/>
                    <a:pt x="618" y="1432"/>
                  </a:cubicBezTo>
                  <a:cubicBezTo>
                    <a:pt x="590" y="1432"/>
                    <a:pt x="590" y="1488"/>
                    <a:pt x="562" y="1516"/>
                  </a:cubicBezTo>
                  <a:cubicBezTo>
                    <a:pt x="450" y="1544"/>
                    <a:pt x="309" y="1516"/>
                    <a:pt x="197" y="1601"/>
                  </a:cubicBezTo>
                  <a:cubicBezTo>
                    <a:pt x="57" y="1685"/>
                    <a:pt x="0" y="1544"/>
                    <a:pt x="0" y="1460"/>
                  </a:cubicBezTo>
                  <a:cubicBezTo>
                    <a:pt x="0" y="1348"/>
                    <a:pt x="29" y="1179"/>
                    <a:pt x="85" y="1151"/>
                  </a:cubicBezTo>
                  <a:cubicBezTo>
                    <a:pt x="281" y="1067"/>
                    <a:pt x="225" y="899"/>
                    <a:pt x="253" y="786"/>
                  </a:cubicBezTo>
                  <a:cubicBezTo>
                    <a:pt x="309" y="674"/>
                    <a:pt x="225" y="506"/>
                    <a:pt x="422" y="478"/>
                  </a:cubicBezTo>
                  <a:cubicBezTo>
                    <a:pt x="534" y="449"/>
                    <a:pt x="394" y="365"/>
                    <a:pt x="394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6" name="Google Shape;2266;p70"/>
            <p:cNvSpPr/>
            <p:nvPr/>
          </p:nvSpPr>
          <p:spPr>
            <a:xfrm>
              <a:off x="4723450" y="760300"/>
              <a:ext cx="5650" cy="9850"/>
            </a:xfrm>
            <a:custGeom>
              <a:avLst/>
              <a:gdLst/>
              <a:ahLst/>
              <a:cxnLst/>
              <a:rect l="l" t="t" r="r" b="b"/>
              <a:pathLst>
                <a:path w="226" h="394" extrusionOk="0">
                  <a:moveTo>
                    <a:pt x="29" y="394"/>
                  </a:moveTo>
                  <a:cubicBezTo>
                    <a:pt x="29" y="309"/>
                    <a:pt x="29" y="197"/>
                    <a:pt x="1" y="85"/>
                  </a:cubicBezTo>
                  <a:cubicBezTo>
                    <a:pt x="1" y="57"/>
                    <a:pt x="29" y="1"/>
                    <a:pt x="85" y="1"/>
                  </a:cubicBezTo>
                  <a:cubicBezTo>
                    <a:pt x="113" y="1"/>
                    <a:pt x="141" y="29"/>
                    <a:pt x="169" y="57"/>
                  </a:cubicBezTo>
                  <a:cubicBezTo>
                    <a:pt x="225" y="169"/>
                    <a:pt x="169" y="309"/>
                    <a:pt x="29" y="39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7" name="Google Shape;2267;p70"/>
            <p:cNvSpPr/>
            <p:nvPr/>
          </p:nvSpPr>
          <p:spPr>
            <a:xfrm>
              <a:off x="4731175" y="801000"/>
              <a:ext cx="1425" cy="750"/>
            </a:xfrm>
            <a:custGeom>
              <a:avLst/>
              <a:gdLst/>
              <a:ahLst/>
              <a:cxnLst/>
              <a:rect l="l" t="t" r="r" b="b"/>
              <a:pathLst>
                <a:path w="57" h="30" extrusionOk="0">
                  <a:moveTo>
                    <a:pt x="57" y="1"/>
                  </a:moveTo>
                  <a:cubicBezTo>
                    <a:pt x="57" y="1"/>
                    <a:pt x="29" y="29"/>
                    <a:pt x="29" y="29"/>
                  </a:cubicBezTo>
                  <a:cubicBezTo>
                    <a:pt x="0" y="1"/>
                    <a:pt x="29" y="1"/>
                    <a:pt x="5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8" name="Google Shape;2268;p70"/>
            <p:cNvSpPr/>
            <p:nvPr/>
          </p:nvSpPr>
          <p:spPr>
            <a:xfrm>
              <a:off x="4823125" y="749775"/>
              <a:ext cx="11250" cy="13350"/>
            </a:xfrm>
            <a:custGeom>
              <a:avLst/>
              <a:gdLst/>
              <a:ahLst/>
              <a:cxnLst/>
              <a:rect l="l" t="t" r="r" b="b"/>
              <a:pathLst>
                <a:path w="450" h="534" extrusionOk="0">
                  <a:moveTo>
                    <a:pt x="421" y="309"/>
                  </a:moveTo>
                  <a:cubicBezTo>
                    <a:pt x="365" y="394"/>
                    <a:pt x="253" y="534"/>
                    <a:pt x="169" y="534"/>
                  </a:cubicBezTo>
                  <a:cubicBezTo>
                    <a:pt x="84" y="534"/>
                    <a:pt x="0" y="394"/>
                    <a:pt x="28" y="253"/>
                  </a:cubicBezTo>
                  <a:cubicBezTo>
                    <a:pt x="28" y="113"/>
                    <a:pt x="169" y="1"/>
                    <a:pt x="337" y="1"/>
                  </a:cubicBezTo>
                  <a:cubicBezTo>
                    <a:pt x="421" y="29"/>
                    <a:pt x="449" y="85"/>
                    <a:pt x="421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9" name="Google Shape;2269;p70"/>
            <p:cNvSpPr/>
            <p:nvPr/>
          </p:nvSpPr>
          <p:spPr>
            <a:xfrm>
              <a:off x="4776100" y="754700"/>
              <a:ext cx="11250" cy="13350"/>
            </a:xfrm>
            <a:custGeom>
              <a:avLst/>
              <a:gdLst/>
              <a:ahLst/>
              <a:cxnLst/>
              <a:rect l="l" t="t" r="r" b="b"/>
              <a:pathLst>
                <a:path w="450" h="534" extrusionOk="0">
                  <a:moveTo>
                    <a:pt x="337" y="0"/>
                  </a:moveTo>
                  <a:cubicBezTo>
                    <a:pt x="449" y="140"/>
                    <a:pt x="393" y="281"/>
                    <a:pt x="393" y="393"/>
                  </a:cubicBezTo>
                  <a:cubicBezTo>
                    <a:pt x="393" y="505"/>
                    <a:pt x="309" y="505"/>
                    <a:pt x="225" y="505"/>
                  </a:cubicBezTo>
                  <a:cubicBezTo>
                    <a:pt x="28" y="533"/>
                    <a:pt x="169" y="421"/>
                    <a:pt x="141" y="365"/>
                  </a:cubicBezTo>
                  <a:cubicBezTo>
                    <a:pt x="113" y="309"/>
                    <a:pt x="0" y="281"/>
                    <a:pt x="56" y="168"/>
                  </a:cubicBezTo>
                  <a:cubicBezTo>
                    <a:pt x="84" y="140"/>
                    <a:pt x="113" y="112"/>
                    <a:pt x="3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0" name="Google Shape;2270;p70"/>
            <p:cNvSpPr/>
            <p:nvPr/>
          </p:nvSpPr>
          <p:spPr>
            <a:xfrm>
              <a:off x="5006300" y="718200"/>
              <a:ext cx="7750" cy="8450"/>
            </a:xfrm>
            <a:custGeom>
              <a:avLst/>
              <a:gdLst/>
              <a:ahLst/>
              <a:cxnLst/>
              <a:rect l="l" t="t" r="r" b="b"/>
              <a:pathLst>
                <a:path w="310" h="338" extrusionOk="0">
                  <a:moveTo>
                    <a:pt x="29" y="28"/>
                  </a:moveTo>
                  <a:cubicBezTo>
                    <a:pt x="113" y="0"/>
                    <a:pt x="113" y="84"/>
                    <a:pt x="169" y="112"/>
                  </a:cubicBezTo>
                  <a:cubicBezTo>
                    <a:pt x="225" y="112"/>
                    <a:pt x="310" y="141"/>
                    <a:pt x="282" y="225"/>
                  </a:cubicBezTo>
                  <a:cubicBezTo>
                    <a:pt x="282" y="253"/>
                    <a:pt x="253" y="281"/>
                    <a:pt x="225" y="281"/>
                  </a:cubicBezTo>
                  <a:cubicBezTo>
                    <a:pt x="141" y="337"/>
                    <a:pt x="85" y="281"/>
                    <a:pt x="57" y="197"/>
                  </a:cubicBezTo>
                  <a:cubicBezTo>
                    <a:pt x="29" y="169"/>
                    <a:pt x="1" y="112"/>
                    <a:pt x="29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1" name="Google Shape;2271;p70"/>
            <p:cNvSpPr/>
            <p:nvPr/>
          </p:nvSpPr>
          <p:spPr>
            <a:xfrm>
              <a:off x="4789425" y="765925"/>
              <a:ext cx="4950" cy="8450"/>
            </a:xfrm>
            <a:custGeom>
              <a:avLst/>
              <a:gdLst/>
              <a:ahLst/>
              <a:cxnLst/>
              <a:rect l="l" t="t" r="r" b="b"/>
              <a:pathLst>
                <a:path w="198" h="338" extrusionOk="0">
                  <a:moveTo>
                    <a:pt x="197" y="0"/>
                  </a:moveTo>
                  <a:cubicBezTo>
                    <a:pt x="169" y="113"/>
                    <a:pt x="113" y="225"/>
                    <a:pt x="85" y="337"/>
                  </a:cubicBezTo>
                  <a:cubicBezTo>
                    <a:pt x="1" y="141"/>
                    <a:pt x="1" y="141"/>
                    <a:pt x="1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2" name="Google Shape;2272;p70"/>
            <p:cNvSpPr/>
            <p:nvPr/>
          </p:nvSpPr>
          <p:spPr>
            <a:xfrm>
              <a:off x="4778900" y="746275"/>
              <a:ext cx="4250" cy="4225"/>
            </a:xfrm>
            <a:custGeom>
              <a:avLst/>
              <a:gdLst/>
              <a:ahLst/>
              <a:cxnLst/>
              <a:rect l="l" t="t" r="r" b="b"/>
              <a:pathLst>
                <a:path w="170" h="169" extrusionOk="0">
                  <a:moveTo>
                    <a:pt x="169" y="84"/>
                  </a:moveTo>
                  <a:cubicBezTo>
                    <a:pt x="141" y="141"/>
                    <a:pt x="113" y="169"/>
                    <a:pt x="85" y="169"/>
                  </a:cubicBezTo>
                  <a:cubicBezTo>
                    <a:pt x="29" y="169"/>
                    <a:pt x="1" y="112"/>
                    <a:pt x="1" y="56"/>
                  </a:cubicBezTo>
                  <a:cubicBezTo>
                    <a:pt x="29" y="28"/>
                    <a:pt x="57" y="0"/>
                    <a:pt x="85" y="0"/>
                  </a:cubicBezTo>
                  <a:cubicBezTo>
                    <a:pt x="141" y="28"/>
                    <a:pt x="169" y="28"/>
                    <a:pt x="169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2273;p70"/>
            <p:cNvSpPr/>
            <p:nvPr/>
          </p:nvSpPr>
          <p:spPr>
            <a:xfrm>
              <a:off x="4794350" y="756800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4" y="28"/>
                  </a:moveTo>
                  <a:cubicBezTo>
                    <a:pt x="84" y="56"/>
                    <a:pt x="56" y="84"/>
                    <a:pt x="56" y="84"/>
                  </a:cubicBezTo>
                  <a:cubicBezTo>
                    <a:pt x="28" y="84"/>
                    <a:pt x="28" y="56"/>
                    <a:pt x="0" y="56"/>
                  </a:cubicBezTo>
                  <a:cubicBezTo>
                    <a:pt x="0" y="28"/>
                    <a:pt x="28" y="0"/>
                    <a:pt x="28" y="0"/>
                  </a:cubicBezTo>
                  <a:cubicBezTo>
                    <a:pt x="56" y="0"/>
                    <a:pt x="56" y="28"/>
                    <a:pt x="84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2274;p70"/>
            <p:cNvSpPr/>
            <p:nvPr/>
          </p:nvSpPr>
          <p:spPr>
            <a:xfrm>
              <a:off x="5014725" y="612200"/>
              <a:ext cx="2825" cy="2150"/>
            </a:xfrm>
            <a:custGeom>
              <a:avLst/>
              <a:gdLst/>
              <a:ahLst/>
              <a:cxnLst/>
              <a:rect l="l" t="t" r="r" b="b"/>
              <a:pathLst>
                <a:path w="113" h="86" extrusionOk="0">
                  <a:moveTo>
                    <a:pt x="113" y="57"/>
                  </a:moveTo>
                  <a:cubicBezTo>
                    <a:pt x="85" y="57"/>
                    <a:pt x="57" y="85"/>
                    <a:pt x="57" y="57"/>
                  </a:cubicBezTo>
                  <a:cubicBezTo>
                    <a:pt x="29" y="57"/>
                    <a:pt x="1" y="57"/>
                    <a:pt x="1" y="29"/>
                  </a:cubicBezTo>
                  <a:cubicBezTo>
                    <a:pt x="29" y="29"/>
                    <a:pt x="29" y="1"/>
                    <a:pt x="57" y="29"/>
                  </a:cubicBezTo>
                  <a:cubicBezTo>
                    <a:pt x="85" y="29"/>
                    <a:pt x="85" y="29"/>
                    <a:pt x="113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5" name="Google Shape;2275;p70"/>
            <p:cNvSpPr/>
            <p:nvPr/>
          </p:nvSpPr>
          <p:spPr>
            <a:xfrm>
              <a:off x="4826625" y="76802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57" y="0"/>
                  </a:moveTo>
                  <a:cubicBezTo>
                    <a:pt x="85" y="0"/>
                    <a:pt x="85" y="29"/>
                    <a:pt x="57" y="57"/>
                  </a:cubicBezTo>
                  <a:cubicBezTo>
                    <a:pt x="57" y="57"/>
                    <a:pt x="29" y="57"/>
                    <a:pt x="29" y="57"/>
                  </a:cubicBezTo>
                  <a:cubicBezTo>
                    <a:pt x="1" y="57"/>
                    <a:pt x="1" y="29"/>
                    <a:pt x="1" y="29"/>
                  </a:cubicBezTo>
                  <a:cubicBezTo>
                    <a:pt x="29" y="0"/>
                    <a:pt x="57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6" name="Google Shape;2276;p70"/>
            <p:cNvSpPr/>
            <p:nvPr/>
          </p:nvSpPr>
          <p:spPr>
            <a:xfrm>
              <a:off x="4989450" y="721000"/>
              <a:ext cx="1450" cy="2125"/>
            </a:xfrm>
            <a:custGeom>
              <a:avLst/>
              <a:gdLst/>
              <a:ahLst/>
              <a:cxnLst/>
              <a:rect l="l" t="t" r="r" b="b"/>
              <a:pathLst>
                <a:path w="58" h="85" extrusionOk="0">
                  <a:moveTo>
                    <a:pt x="57" y="0"/>
                  </a:moveTo>
                  <a:cubicBezTo>
                    <a:pt x="57" y="0"/>
                    <a:pt x="57" y="29"/>
                    <a:pt x="57" y="57"/>
                  </a:cubicBezTo>
                  <a:cubicBezTo>
                    <a:pt x="57" y="57"/>
                    <a:pt x="57" y="85"/>
                    <a:pt x="29" y="85"/>
                  </a:cubicBezTo>
                  <a:cubicBezTo>
                    <a:pt x="29" y="85"/>
                    <a:pt x="1" y="57"/>
                    <a:pt x="1" y="29"/>
                  </a:cubicBezTo>
                  <a:cubicBezTo>
                    <a:pt x="1" y="29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7" name="Google Shape;2277;p70"/>
            <p:cNvSpPr/>
            <p:nvPr/>
          </p:nvSpPr>
          <p:spPr>
            <a:xfrm>
              <a:off x="5017525" y="629750"/>
              <a:ext cx="1450" cy="725"/>
            </a:xfrm>
            <a:custGeom>
              <a:avLst/>
              <a:gdLst/>
              <a:ahLst/>
              <a:cxnLst/>
              <a:rect l="l" t="t" r="r" b="b"/>
              <a:pathLst>
                <a:path w="58" h="29" extrusionOk="0">
                  <a:moveTo>
                    <a:pt x="29" y="1"/>
                  </a:moveTo>
                  <a:cubicBezTo>
                    <a:pt x="29" y="1"/>
                    <a:pt x="57" y="1"/>
                    <a:pt x="57" y="1"/>
                  </a:cubicBezTo>
                  <a:cubicBezTo>
                    <a:pt x="57" y="29"/>
                    <a:pt x="29" y="29"/>
                    <a:pt x="29" y="29"/>
                  </a:cubicBezTo>
                  <a:cubicBezTo>
                    <a:pt x="29" y="29"/>
                    <a:pt x="1" y="29"/>
                    <a:pt x="1" y="29"/>
                  </a:cubicBezTo>
                  <a:cubicBezTo>
                    <a:pt x="1" y="29"/>
                    <a:pt x="29" y="1"/>
                    <a:pt x="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8" name="Google Shape;2278;p70"/>
            <p:cNvSpPr/>
            <p:nvPr/>
          </p:nvSpPr>
          <p:spPr>
            <a:xfrm>
              <a:off x="5012625" y="7111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29" y="28"/>
                    <a:pt x="0" y="28"/>
                    <a:pt x="0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9" name="Google Shape;2279;p70"/>
            <p:cNvSpPr/>
            <p:nvPr/>
          </p:nvSpPr>
          <p:spPr>
            <a:xfrm>
              <a:off x="5013325" y="716775"/>
              <a:ext cx="725" cy="1450"/>
            </a:xfrm>
            <a:custGeom>
              <a:avLst/>
              <a:gdLst/>
              <a:ahLst/>
              <a:cxnLst/>
              <a:rect l="l" t="t" r="r" b="b"/>
              <a:pathLst>
                <a:path w="29" h="58" extrusionOk="0">
                  <a:moveTo>
                    <a:pt x="29" y="29"/>
                  </a:moveTo>
                  <a:cubicBezTo>
                    <a:pt x="29" y="57"/>
                    <a:pt x="1" y="57"/>
                    <a:pt x="1" y="57"/>
                  </a:cubicBezTo>
                  <a:cubicBezTo>
                    <a:pt x="1" y="57"/>
                    <a:pt x="1" y="29"/>
                    <a:pt x="1" y="29"/>
                  </a:cubicBezTo>
                  <a:cubicBezTo>
                    <a:pt x="1" y="29"/>
                    <a:pt x="1" y="29"/>
                    <a:pt x="29" y="1"/>
                  </a:cubicBezTo>
                  <a:cubicBezTo>
                    <a:pt x="29" y="29"/>
                    <a:pt x="29" y="29"/>
                    <a:pt x="29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0" name="Google Shape;2280;p70"/>
            <p:cNvSpPr/>
            <p:nvPr/>
          </p:nvSpPr>
          <p:spPr>
            <a:xfrm>
              <a:off x="4788025" y="763800"/>
              <a:ext cx="1425" cy="1450"/>
            </a:xfrm>
            <a:custGeom>
              <a:avLst/>
              <a:gdLst/>
              <a:ahLst/>
              <a:cxnLst/>
              <a:rect l="l" t="t" r="r" b="b"/>
              <a:pathLst>
                <a:path w="57" h="58" extrusionOk="0">
                  <a:moveTo>
                    <a:pt x="29" y="1"/>
                  </a:moveTo>
                  <a:cubicBezTo>
                    <a:pt x="29" y="1"/>
                    <a:pt x="57" y="29"/>
                    <a:pt x="57" y="29"/>
                  </a:cubicBezTo>
                  <a:cubicBezTo>
                    <a:pt x="29" y="29"/>
                    <a:pt x="29" y="57"/>
                    <a:pt x="29" y="57"/>
                  </a:cubicBezTo>
                  <a:cubicBezTo>
                    <a:pt x="1" y="29"/>
                    <a:pt x="1" y="1"/>
                    <a:pt x="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1" name="Google Shape;2281;p70"/>
            <p:cNvSpPr/>
            <p:nvPr/>
          </p:nvSpPr>
          <p:spPr>
            <a:xfrm>
              <a:off x="4879975" y="6564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9"/>
                  </a:moveTo>
                  <a:lnTo>
                    <a:pt x="28" y="1"/>
                  </a:lnTo>
                  <a:lnTo>
                    <a:pt x="2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" name="Google Shape;2282;p70"/>
            <p:cNvSpPr/>
            <p:nvPr/>
          </p:nvSpPr>
          <p:spPr>
            <a:xfrm>
              <a:off x="5013325" y="7294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8"/>
                  </a:moveTo>
                  <a:lnTo>
                    <a:pt x="29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2283;p70"/>
            <p:cNvSpPr/>
            <p:nvPr/>
          </p:nvSpPr>
          <p:spPr>
            <a:xfrm>
              <a:off x="5012625" y="7301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0"/>
                  </a:moveTo>
                  <a:lnTo>
                    <a:pt x="29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70"/>
            <p:cNvSpPr/>
            <p:nvPr/>
          </p:nvSpPr>
          <p:spPr>
            <a:xfrm>
              <a:off x="4871550" y="7841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lnTo>
                    <a:pt x="0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70"/>
            <p:cNvSpPr/>
            <p:nvPr/>
          </p:nvSpPr>
          <p:spPr>
            <a:xfrm>
              <a:off x="4738200" y="60027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13" y="57"/>
                  </a:moveTo>
                  <a:cubicBezTo>
                    <a:pt x="141" y="85"/>
                    <a:pt x="113" y="141"/>
                    <a:pt x="84" y="113"/>
                  </a:cubicBezTo>
                  <a:cubicBezTo>
                    <a:pt x="56" y="113"/>
                    <a:pt x="28" y="85"/>
                    <a:pt x="28" y="57"/>
                  </a:cubicBezTo>
                  <a:cubicBezTo>
                    <a:pt x="0" y="29"/>
                    <a:pt x="28" y="1"/>
                    <a:pt x="56" y="1"/>
                  </a:cubicBezTo>
                  <a:cubicBezTo>
                    <a:pt x="84" y="1"/>
                    <a:pt x="113" y="29"/>
                    <a:pt x="113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70"/>
            <p:cNvSpPr/>
            <p:nvPr/>
          </p:nvSpPr>
          <p:spPr>
            <a:xfrm>
              <a:off x="4728375" y="6080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0"/>
                    <a:pt x="0" y="0"/>
                    <a:pt x="28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70"/>
            <p:cNvSpPr/>
            <p:nvPr/>
          </p:nvSpPr>
          <p:spPr>
            <a:xfrm>
              <a:off x="4715725" y="6466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1"/>
                  </a:moveTo>
                  <a:cubicBezTo>
                    <a:pt x="1" y="1"/>
                    <a:pt x="29" y="29"/>
                    <a:pt x="29" y="29"/>
                  </a:cubicBezTo>
                  <a:cubicBezTo>
                    <a:pt x="29" y="29"/>
                    <a:pt x="1" y="29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" name="Google Shape;2288;p70"/>
            <p:cNvSpPr/>
            <p:nvPr/>
          </p:nvSpPr>
          <p:spPr>
            <a:xfrm>
              <a:off x="4642750" y="763100"/>
              <a:ext cx="8425" cy="9150"/>
            </a:xfrm>
            <a:custGeom>
              <a:avLst/>
              <a:gdLst/>
              <a:ahLst/>
              <a:cxnLst/>
              <a:rect l="l" t="t" r="r" b="b"/>
              <a:pathLst>
                <a:path w="337" h="366" extrusionOk="0">
                  <a:moveTo>
                    <a:pt x="309" y="141"/>
                  </a:moveTo>
                  <a:cubicBezTo>
                    <a:pt x="309" y="226"/>
                    <a:pt x="337" y="366"/>
                    <a:pt x="169" y="282"/>
                  </a:cubicBezTo>
                  <a:cubicBezTo>
                    <a:pt x="56" y="226"/>
                    <a:pt x="0" y="141"/>
                    <a:pt x="84" y="29"/>
                  </a:cubicBezTo>
                  <a:cubicBezTo>
                    <a:pt x="197" y="1"/>
                    <a:pt x="197" y="141"/>
                    <a:pt x="309" y="14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70"/>
            <p:cNvSpPr/>
            <p:nvPr/>
          </p:nvSpPr>
          <p:spPr>
            <a:xfrm>
              <a:off x="4689775" y="777150"/>
              <a:ext cx="7025" cy="6350"/>
            </a:xfrm>
            <a:custGeom>
              <a:avLst/>
              <a:gdLst/>
              <a:ahLst/>
              <a:cxnLst/>
              <a:rect l="l" t="t" r="r" b="b"/>
              <a:pathLst>
                <a:path w="281" h="254" extrusionOk="0">
                  <a:moveTo>
                    <a:pt x="281" y="0"/>
                  </a:moveTo>
                  <a:cubicBezTo>
                    <a:pt x="197" y="85"/>
                    <a:pt x="197" y="253"/>
                    <a:pt x="56" y="197"/>
                  </a:cubicBezTo>
                  <a:cubicBezTo>
                    <a:pt x="28" y="197"/>
                    <a:pt x="0" y="141"/>
                    <a:pt x="0" y="113"/>
                  </a:cubicBezTo>
                  <a:cubicBezTo>
                    <a:pt x="28" y="0"/>
                    <a:pt x="112" y="0"/>
                    <a:pt x="2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70"/>
            <p:cNvSpPr/>
            <p:nvPr/>
          </p:nvSpPr>
          <p:spPr>
            <a:xfrm>
              <a:off x="4714325" y="813650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7" y="0"/>
                  </a:moveTo>
                  <a:cubicBezTo>
                    <a:pt x="57" y="0"/>
                    <a:pt x="29" y="28"/>
                    <a:pt x="29" y="28"/>
                  </a:cubicBezTo>
                  <a:cubicBezTo>
                    <a:pt x="1" y="28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70"/>
            <p:cNvSpPr/>
            <p:nvPr/>
          </p:nvSpPr>
          <p:spPr>
            <a:xfrm>
              <a:off x="4619575" y="775050"/>
              <a:ext cx="5650" cy="8450"/>
            </a:xfrm>
            <a:custGeom>
              <a:avLst/>
              <a:gdLst/>
              <a:ahLst/>
              <a:cxnLst/>
              <a:rect l="l" t="t" r="r" b="b"/>
              <a:pathLst>
                <a:path w="226" h="338" extrusionOk="0">
                  <a:moveTo>
                    <a:pt x="29" y="0"/>
                  </a:moveTo>
                  <a:cubicBezTo>
                    <a:pt x="113" y="0"/>
                    <a:pt x="197" y="56"/>
                    <a:pt x="225" y="141"/>
                  </a:cubicBezTo>
                  <a:lnTo>
                    <a:pt x="225" y="141"/>
                  </a:lnTo>
                  <a:cubicBezTo>
                    <a:pt x="57" y="337"/>
                    <a:pt x="57" y="141"/>
                    <a:pt x="29" y="56"/>
                  </a:cubicBezTo>
                  <a:lnTo>
                    <a:pt x="29" y="56"/>
                  </a:lnTo>
                  <a:cubicBezTo>
                    <a:pt x="1" y="56"/>
                    <a:pt x="1" y="28"/>
                    <a:pt x="1" y="28"/>
                  </a:cubicBezTo>
                  <a:cubicBezTo>
                    <a:pt x="1" y="0"/>
                    <a:pt x="29" y="0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70"/>
            <p:cNvSpPr/>
            <p:nvPr/>
          </p:nvSpPr>
          <p:spPr>
            <a:xfrm>
              <a:off x="4619575" y="76802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29" y="0"/>
                  </a:moveTo>
                  <a:cubicBezTo>
                    <a:pt x="57" y="0"/>
                    <a:pt x="113" y="29"/>
                    <a:pt x="113" y="29"/>
                  </a:cubicBezTo>
                  <a:cubicBezTo>
                    <a:pt x="141" y="113"/>
                    <a:pt x="85" y="113"/>
                    <a:pt x="29" y="141"/>
                  </a:cubicBezTo>
                  <a:lnTo>
                    <a:pt x="29" y="141"/>
                  </a:lnTo>
                  <a:cubicBezTo>
                    <a:pt x="1" y="85"/>
                    <a:pt x="1" y="29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70"/>
            <p:cNvSpPr/>
            <p:nvPr/>
          </p:nvSpPr>
          <p:spPr>
            <a:xfrm>
              <a:off x="4628000" y="78767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1" y="85"/>
                  </a:moveTo>
                  <a:cubicBezTo>
                    <a:pt x="29" y="57"/>
                    <a:pt x="29" y="29"/>
                    <a:pt x="57" y="1"/>
                  </a:cubicBezTo>
                  <a:cubicBezTo>
                    <a:pt x="29" y="29"/>
                    <a:pt x="29" y="57"/>
                    <a:pt x="1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70"/>
            <p:cNvSpPr/>
            <p:nvPr/>
          </p:nvSpPr>
          <p:spPr>
            <a:xfrm>
              <a:off x="5148075" y="842425"/>
              <a:ext cx="2150" cy="2125"/>
            </a:xfrm>
            <a:custGeom>
              <a:avLst/>
              <a:gdLst/>
              <a:ahLst/>
              <a:cxnLst/>
              <a:rect l="l" t="t" r="r" b="b"/>
              <a:pathLst>
                <a:path w="86" h="85" extrusionOk="0">
                  <a:moveTo>
                    <a:pt x="57" y="0"/>
                  </a:moveTo>
                  <a:cubicBezTo>
                    <a:pt x="85" y="0"/>
                    <a:pt x="85" y="28"/>
                    <a:pt x="57" y="57"/>
                  </a:cubicBezTo>
                  <a:cubicBezTo>
                    <a:pt x="57" y="57"/>
                    <a:pt x="29" y="57"/>
                    <a:pt x="29" y="85"/>
                  </a:cubicBezTo>
                  <a:cubicBezTo>
                    <a:pt x="1" y="57"/>
                    <a:pt x="1" y="28"/>
                    <a:pt x="1" y="28"/>
                  </a:cubicBezTo>
                  <a:cubicBezTo>
                    <a:pt x="29" y="0"/>
                    <a:pt x="57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70"/>
            <p:cNvSpPr/>
            <p:nvPr/>
          </p:nvSpPr>
          <p:spPr>
            <a:xfrm>
              <a:off x="5145275" y="853650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7" y="29"/>
                  </a:moveTo>
                  <a:cubicBezTo>
                    <a:pt x="29" y="29"/>
                    <a:pt x="29" y="29"/>
                    <a:pt x="29" y="29"/>
                  </a:cubicBezTo>
                  <a:cubicBezTo>
                    <a:pt x="1" y="29"/>
                    <a:pt x="1" y="1"/>
                    <a:pt x="1" y="1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9" y="1"/>
                    <a:pt x="29" y="1"/>
                    <a:pt x="57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70"/>
            <p:cNvSpPr/>
            <p:nvPr/>
          </p:nvSpPr>
          <p:spPr>
            <a:xfrm>
              <a:off x="5144575" y="8396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0"/>
                  </a:moveTo>
                  <a:lnTo>
                    <a:pt x="29" y="28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70"/>
            <p:cNvSpPr/>
            <p:nvPr/>
          </p:nvSpPr>
          <p:spPr>
            <a:xfrm>
              <a:off x="5275125" y="775050"/>
              <a:ext cx="2125" cy="2825"/>
            </a:xfrm>
            <a:custGeom>
              <a:avLst/>
              <a:gdLst/>
              <a:ahLst/>
              <a:cxnLst/>
              <a:rect l="l" t="t" r="r" b="b"/>
              <a:pathLst>
                <a:path w="85" h="113" extrusionOk="0">
                  <a:moveTo>
                    <a:pt x="56" y="0"/>
                  </a:moveTo>
                  <a:cubicBezTo>
                    <a:pt x="56" y="0"/>
                    <a:pt x="85" y="28"/>
                    <a:pt x="85" y="28"/>
                  </a:cubicBezTo>
                  <a:cubicBezTo>
                    <a:pt x="56" y="28"/>
                    <a:pt x="56" y="56"/>
                    <a:pt x="56" y="84"/>
                  </a:cubicBezTo>
                  <a:cubicBezTo>
                    <a:pt x="28" y="112"/>
                    <a:pt x="0" y="84"/>
                    <a:pt x="28" y="56"/>
                  </a:cubicBezTo>
                  <a:cubicBezTo>
                    <a:pt x="28" y="28"/>
                    <a:pt x="28" y="28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70"/>
            <p:cNvSpPr/>
            <p:nvPr/>
          </p:nvSpPr>
          <p:spPr>
            <a:xfrm>
              <a:off x="4613975" y="776450"/>
              <a:ext cx="11250" cy="8450"/>
            </a:xfrm>
            <a:custGeom>
              <a:avLst/>
              <a:gdLst/>
              <a:ahLst/>
              <a:cxnLst/>
              <a:rect l="l" t="t" r="r" b="b"/>
              <a:pathLst>
                <a:path w="450" h="338" extrusionOk="0">
                  <a:moveTo>
                    <a:pt x="253" y="0"/>
                  </a:moveTo>
                  <a:cubicBezTo>
                    <a:pt x="309" y="56"/>
                    <a:pt x="337" y="169"/>
                    <a:pt x="449" y="85"/>
                  </a:cubicBezTo>
                  <a:cubicBezTo>
                    <a:pt x="421" y="169"/>
                    <a:pt x="421" y="253"/>
                    <a:pt x="337" y="253"/>
                  </a:cubicBezTo>
                  <a:cubicBezTo>
                    <a:pt x="225" y="309"/>
                    <a:pt x="112" y="337"/>
                    <a:pt x="56" y="225"/>
                  </a:cubicBezTo>
                  <a:cubicBezTo>
                    <a:pt x="0" y="85"/>
                    <a:pt x="168" y="141"/>
                    <a:pt x="225" y="85"/>
                  </a:cubicBezTo>
                  <a:cubicBezTo>
                    <a:pt x="225" y="56"/>
                    <a:pt x="225" y="28"/>
                    <a:pt x="2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9" name="Google Shape;2299;p70"/>
            <p:cNvSpPr/>
            <p:nvPr/>
          </p:nvSpPr>
          <p:spPr>
            <a:xfrm>
              <a:off x="4618175" y="794700"/>
              <a:ext cx="2825" cy="2825"/>
            </a:xfrm>
            <a:custGeom>
              <a:avLst/>
              <a:gdLst/>
              <a:ahLst/>
              <a:cxnLst/>
              <a:rect l="l" t="t" r="r" b="b"/>
              <a:pathLst>
                <a:path w="113" h="113" extrusionOk="0">
                  <a:moveTo>
                    <a:pt x="0" y="113"/>
                  </a:moveTo>
                  <a:cubicBezTo>
                    <a:pt x="29" y="56"/>
                    <a:pt x="29" y="0"/>
                    <a:pt x="113" y="28"/>
                  </a:cubicBezTo>
                  <a:cubicBezTo>
                    <a:pt x="113" y="28"/>
                    <a:pt x="113" y="28"/>
                    <a:pt x="113" y="56"/>
                  </a:cubicBezTo>
                  <a:cubicBezTo>
                    <a:pt x="113" y="113"/>
                    <a:pt x="57" y="113"/>
                    <a:pt x="0" y="1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0" name="Google Shape;2300;p70"/>
            <p:cNvSpPr/>
            <p:nvPr/>
          </p:nvSpPr>
          <p:spPr>
            <a:xfrm>
              <a:off x="4618875" y="768025"/>
              <a:ext cx="1425" cy="3525"/>
            </a:xfrm>
            <a:custGeom>
              <a:avLst/>
              <a:gdLst/>
              <a:ahLst/>
              <a:cxnLst/>
              <a:rect l="l" t="t" r="r" b="b"/>
              <a:pathLst>
                <a:path w="57" h="141" extrusionOk="0">
                  <a:moveTo>
                    <a:pt x="57" y="0"/>
                  </a:moveTo>
                  <a:cubicBezTo>
                    <a:pt x="57" y="57"/>
                    <a:pt x="57" y="85"/>
                    <a:pt x="57" y="141"/>
                  </a:cubicBezTo>
                  <a:cubicBezTo>
                    <a:pt x="1" y="85"/>
                    <a:pt x="1" y="29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Google Shape;2301;p70"/>
            <p:cNvSpPr/>
            <p:nvPr/>
          </p:nvSpPr>
          <p:spPr>
            <a:xfrm>
              <a:off x="4618875" y="7750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0"/>
                  </a:moveTo>
                  <a:cubicBezTo>
                    <a:pt x="57" y="28"/>
                    <a:pt x="57" y="56"/>
                    <a:pt x="57" y="56"/>
                  </a:cubicBezTo>
                  <a:cubicBezTo>
                    <a:pt x="1" y="28"/>
                    <a:pt x="1" y="28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70"/>
            <p:cNvSpPr/>
            <p:nvPr/>
          </p:nvSpPr>
          <p:spPr>
            <a:xfrm>
              <a:off x="4766275" y="80592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28" y="0"/>
                  </a:moveTo>
                  <a:cubicBezTo>
                    <a:pt x="56" y="0"/>
                    <a:pt x="84" y="29"/>
                    <a:pt x="84" y="29"/>
                  </a:cubicBezTo>
                  <a:cubicBezTo>
                    <a:pt x="84" y="57"/>
                    <a:pt x="56" y="57"/>
                    <a:pt x="28" y="57"/>
                  </a:cubicBezTo>
                  <a:cubicBezTo>
                    <a:pt x="28" y="57"/>
                    <a:pt x="28" y="57"/>
                    <a:pt x="0" y="29"/>
                  </a:cubicBezTo>
                  <a:cubicBezTo>
                    <a:pt x="0" y="0"/>
                    <a:pt x="0" y="0"/>
                    <a:pt x="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310" name="Google Shape;2310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04648" y="3416422"/>
            <a:ext cx="226250" cy="190429"/>
          </a:xfrm>
          <a:prstGeom prst="rect">
            <a:avLst/>
          </a:prstGeom>
          <a:noFill/>
          <a:ln>
            <a:noFill/>
          </a:ln>
        </p:spPr>
      </p:pic>
      <p:sp>
        <p:nvSpPr>
          <p:cNvPr id="460" name="Rounded Rectangular Callout 459"/>
          <p:cNvSpPr/>
          <p:nvPr/>
        </p:nvSpPr>
        <p:spPr>
          <a:xfrm>
            <a:off x="590403" y="1227898"/>
            <a:ext cx="7812911" cy="838752"/>
          </a:xfrm>
          <a:prstGeom prst="wedgeRoundRectCallout">
            <a:avLst>
              <a:gd name="adj1" fmla="val -50506"/>
              <a:gd name="adj2" fmla="val 110979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What </a:t>
            </a:r>
            <a:r>
              <a:rPr lang="en-US" sz="4000" dirty="0" err="1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colour</a:t>
            </a:r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 is it?</a:t>
            </a:r>
          </a:p>
        </p:txBody>
      </p:sp>
      <p:sp>
        <p:nvSpPr>
          <p:cNvPr id="461" name="Rounded Rectangular Callout 460"/>
          <p:cNvSpPr/>
          <p:nvPr/>
        </p:nvSpPr>
        <p:spPr>
          <a:xfrm>
            <a:off x="731806" y="4135515"/>
            <a:ext cx="7812911" cy="765340"/>
          </a:xfrm>
          <a:prstGeom prst="wedgeRoundRectCallout">
            <a:avLst>
              <a:gd name="adj1" fmla="val 43060"/>
              <a:gd name="adj2" fmla="val 74339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It’s ________.</a:t>
            </a:r>
            <a:endParaRPr lang="en-US" sz="4000" dirty="0">
              <a:solidFill>
                <a:schemeClr val="bg1">
                  <a:lumMod val="10000"/>
                </a:schemeClr>
              </a:solidFill>
              <a:latin typeface="Script MT Bold" panose="03040602040607080904" pitchFamily="66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329720" y="417972"/>
            <a:ext cx="48654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#9Slide07 IcielCrocante" panose="02000000000000000000" pitchFamily="2" charset="0"/>
              </a:rPr>
              <a:t>Read and complete.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334548" y="4102998"/>
            <a:ext cx="14141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i="1" dirty="0">
                <a:solidFill>
                  <a:schemeClr val="accent1">
                    <a:lumMod val="50000"/>
                  </a:schemeClr>
                </a:solidFill>
                <a:latin typeface="Script MT Bold" panose="03040602040607080904" pitchFamily="66" charset="0"/>
                <a:ea typeface="+mn-ea"/>
                <a:cs typeface="+mn-cs"/>
              </a:rPr>
              <a:t>brown</a:t>
            </a:r>
          </a:p>
        </p:txBody>
      </p:sp>
      <p:sp>
        <p:nvSpPr>
          <p:cNvPr id="466" name="Action Button: Go Home 465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142B850A-6DC4-44F6-9BE4-C75F904F2C42}"/>
              </a:ext>
            </a:extLst>
          </p:cNvPr>
          <p:cNvSpPr/>
          <p:nvPr/>
        </p:nvSpPr>
        <p:spPr>
          <a:xfrm>
            <a:off x="108744" y="4327424"/>
            <a:ext cx="573077" cy="603785"/>
          </a:xfrm>
          <a:prstGeom prst="actionButtonHom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1420" y="2602692"/>
            <a:ext cx="3190875" cy="82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12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" grpId="0" animBg="1"/>
      <p:bldP spid="46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Google Shape;779;p40"/>
          <p:cNvSpPr/>
          <p:nvPr/>
        </p:nvSpPr>
        <p:spPr>
          <a:xfrm rot="-4032455">
            <a:off x="7888944" y="4286213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0" name="Google Shape;780;p40"/>
          <p:cNvSpPr/>
          <p:nvPr/>
        </p:nvSpPr>
        <p:spPr>
          <a:xfrm>
            <a:off x="1751724" y="3630030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1" name="Google Shape;781;p40"/>
          <p:cNvSpPr/>
          <p:nvPr/>
        </p:nvSpPr>
        <p:spPr>
          <a:xfrm>
            <a:off x="8601258" y="640969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Rectangle 3"/>
          <p:cNvSpPr/>
          <p:nvPr/>
        </p:nvSpPr>
        <p:spPr>
          <a:xfrm>
            <a:off x="1751724" y="133137"/>
            <a:ext cx="560281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cript MT Bold" panose="03040602040607080904" pitchFamily="66" charset="0"/>
              </a:rPr>
              <a:t>What </a:t>
            </a:r>
            <a:r>
              <a:rPr lang="en-US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cript MT Bold" panose="03040602040607080904" pitchFamily="66" charset="0"/>
              </a:rPr>
              <a:t>colour</a:t>
            </a:r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cript MT Bold" panose="03040602040607080904" pitchFamily="66" charset="0"/>
              </a:rPr>
              <a:t> is it?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BF032DB-AC28-794A-ADB8-02CEE1EDDD5F}"/>
              </a:ext>
            </a:extLst>
          </p:cNvPr>
          <p:cNvSpPr/>
          <p:nvPr/>
        </p:nvSpPr>
        <p:spPr>
          <a:xfrm>
            <a:off x="6728752" y="3924605"/>
            <a:ext cx="1704313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blue</a:t>
            </a:r>
            <a:endParaRPr lang="en-US" sz="7200" b="0" cap="none" spc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38902" y="994146"/>
            <a:ext cx="4130788" cy="4130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156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4" grpId="0"/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7213706" y="4578988"/>
            <a:ext cx="2837700" cy="713400"/>
          </a:xfrm>
        </p:spPr>
        <p:txBody>
          <a:bodyPr/>
          <a:lstStyle/>
          <a:p>
            <a:r>
              <a:rPr lang="en-US" b="1" dirty="0">
                <a:solidFill>
                  <a:schemeClr val="bg1">
                    <a:lumMod val="10000"/>
                  </a:schemeClr>
                </a:solidFill>
              </a:rPr>
              <a:t>63</a:t>
            </a:r>
          </a:p>
        </p:txBody>
      </p:sp>
      <p:pic>
        <p:nvPicPr>
          <p:cNvPr id="8" name="5 Minute Countdown Timer with Music For Kids!" descr="5 Minute Countdown Timer with Music For Kids!">
            <a:hlinkClick r:id="" action="ppaction://media"/>
            <a:extLst>
              <a:ext uri="{FF2B5EF4-FFF2-40B4-BE49-F238E27FC236}">
                <a16:creationId xmlns:a16="http://schemas.microsoft.com/office/drawing/2014/main" id="{DA4A17BF-1CC0-9945-8AD3-68EE9A94DBC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19080"/>
                  <p14:fade in="500" out="5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24238" y="4214948"/>
            <a:ext cx="1619762" cy="91111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321" y="540890"/>
            <a:ext cx="8383712" cy="3507734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0697E52-00B5-48C6-95EE-AFE115E96A2D}"/>
              </a:ext>
            </a:extLst>
          </p:cNvPr>
          <p:cNvSpPr txBox="1"/>
          <p:nvPr/>
        </p:nvSpPr>
        <p:spPr>
          <a:xfrm>
            <a:off x="2358822" y="3254624"/>
            <a:ext cx="12715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ABD15"/>
                </a:solidFill>
                <a:latin typeface="Script MT Bold" panose="03040602040607080904" pitchFamily="66" charset="0"/>
                <a:ea typeface="+mn-ea"/>
                <a:cs typeface="+mn-cs"/>
              </a:rPr>
              <a:t>yellow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6245033-D16B-4587-BDB6-3CBB1BF507AD}"/>
              </a:ext>
            </a:extLst>
          </p:cNvPr>
          <p:cNvSpPr txBox="1"/>
          <p:nvPr/>
        </p:nvSpPr>
        <p:spPr>
          <a:xfrm>
            <a:off x="6092436" y="3254624"/>
            <a:ext cx="14318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>
                    <a:lumMod val="50000"/>
                  </a:schemeClr>
                </a:solidFill>
                <a:latin typeface="Script MT Bold" panose="03040602040607080904" pitchFamily="66" charset="0"/>
                <a:ea typeface="+mn-ea"/>
                <a:cs typeface="+mn-cs"/>
              </a:rPr>
              <a:t>It’s red</a:t>
            </a:r>
          </a:p>
        </p:txBody>
      </p:sp>
    </p:spTree>
    <p:extLst>
      <p:ext uri="{BB962C8B-B14F-4D97-AF65-F5344CB8AC3E}">
        <p14:creationId xmlns:p14="http://schemas.microsoft.com/office/powerpoint/2010/main" val="3783885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20000">
                <p:cTn id="20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7386" t="51413" r="58357" b="19891"/>
          <a:stretch/>
        </p:blipFill>
        <p:spPr>
          <a:xfrm>
            <a:off x="327784" y="551608"/>
            <a:ext cx="4140633" cy="22696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345F682-8D59-B44A-9071-0660E904FA32}"/>
              </a:ext>
            </a:extLst>
          </p:cNvPr>
          <p:cNvSpPr txBox="1"/>
          <p:nvPr/>
        </p:nvSpPr>
        <p:spPr>
          <a:xfrm>
            <a:off x="327785" y="3089579"/>
            <a:ext cx="4140633" cy="1156416"/>
          </a:xfrm>
          <a:prstGeom prst="round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x-none" sz="2200" b="1" dirty="0">
                <a:solidFill>
                  <a:schemeClr val="bg1">
                    <a:lumMod val="10000"/>
                  </a:schemeClr>
                </a:solidFill>
              </a:rPr>
              <a:t>3. </a:t>
            </a:r>
            <a:r>
              <a:rPr lang="x-none" sz="2200" b="1" dirty="0">
                <a:solidFill>
                  <a:schemeClr val="bg1">
                    <a:lumMod val="50000"/>
                  </a:schemeClr>
                </a:solidFill>
              </a:rPr>
              <a:t>A: </a:t>
            </a:r>
            <a:r>
              <a:rPr lang="x-none" sz="2200" b="1" dirty="0">
                <a:solidFill>
                  <a:schemeClr val="bg1">
                    <a:lumMod val="10000"/>
                  </a:schemeClr>
                </a:solidFill>
              </a:rPr>
              <a:t>_______</a:t>
            </a:r>
            <a:r>
              <a:rPr lang="x-none" sz="2200" b="1" dirty="0"/>
              <a:t>colour is it?</a:t>
            </a:r>
          </a:p>
          <a:p>
            <a:pPr>
              <a:lnSpc>
                <a:spcPct val="150000"/>
              </a:lnSpc>
            </a:pPr>
            <a:r>
              <a:rPr lang="x-none" sz="2200" b="1" dirty="0"/>
              <a:t>    </a:t>
            </a:r>
            <a:r>
              <a:rPr lang="x-none" sz="2200" b="1" dirty="0">
                <a:solidFill>
                  <a:schemeClr val="bg1">
                    <a:lumMod val="50000"/>
                  </a:schemeClr>
                </a:solidFill>
              </a:rPr>
              <a:t>B: </a:t>
            </a:r>
            <a:r>
              <a:rPr lang="x-none" sz="2200" b="1" dirty="0"/>
              <a:t>It’s __________.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71003" y="3133142"/>
            <a:ext cx="104547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chemeClr val="bg1">
                    <a:lumMod val="50000"/>
                  </a:schemeClr>
                </a:solidFill>
                <a:latin typeface="Script MT Bold" panose="03040602040607080904" pitchFamily="66" charset="0"/>
                <a:ea typeface="+mn-ea"/>
                <a:cs typeface="+mn-cs"/>
              </a:rPr>
              <a:t>What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83989" y="3572699"/>
            <a:ext cx="1228221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dirty="0">
                <a:solidFill>
                  <a:schemeClr val="accent1">
                    <a:lumMod val="50000"/>
                  </a:schemeClr>
                </a:solidFill>
                <a:latin typeface="Script MT Bold" panose="03040602040607080904" pitchFamily="66" charset="0"/>
                <a:ea typeface="+mn-ea"/>
                <a:cs typeface="+mn-cs"/>
              </a:rPr>
              <a:t>brown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52CCCCE-46FE-8442-AC38-0FCDB7EC74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195" t="51413" r="5353" b="19891"/>
          <a:stretch/>
        </p:blipFill>
        <p:spPr>
          <a:xfrm>
            <a:off x="4648912" y="576498"/>
            <a:ext cx="4135208" cy="22447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3EBA2A2-D7C9-AE43-815D-DF133F145ADC}"/>
              </a:ext>
            </a:extLst>
          </p:cNvPr>
          <p:cNvSpPr txBox="1"/>
          <p:nvPr/>
        </p:nvSpPr>
        <p:spPr>
          <a:xfrm>
            <a:off x="4648912" y="3062229"/>
            <a:ext cx="4135208" cy="1156416"/>
          </a:xfrm>
          <a:prstGeom prst="round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b="1" dirty="0">
                <a:solidFill>
                  <a:schemeClr val="bg1">
                    <a:lumMod val="10000"/>
                  </a:schemeClr>
                </a:solidFill>
              </a:rPr>
              <a:t>4</a:t>
            </a:r>
            <a:r>
              <a:rPr lang="x-none" sz="2200" b="1" dirty="0">
                <a:solidFill>
                  <a:schemeClr val="bg1">
                    <a:lumMod val="10000"/>
                  </a:schemeClr>
                </a:solidFill>
              </a:rPr>
              <a:t>. </a:t>
            </a:r>
            <a:r>
              <a:rPr lang="x-none" sz="2200" b="1" dirty="0">
                <a:solidFill>
                  <a:schemeClr val="bg1">
                    <a:lumMod val="50000"/>
                  </a:schemeClr>
                </a:solidFill>
              </a:rPr>
              <a:t>A: </a:t>
            </a:r>
            <a:r>
              <a:rPr lang="x-none" sz="2200" b="1" dirty="0" smtClean="0">
                <a:solidFill>
                  <a:schemeClr val="bg1">
                    <a:lumMod val="10000"/>
                  </a:schemeClr>
                </a:solidFill>
              </a:rPr>
              <a:t>______________</a:t>
            </a:r>
            <a:r>
              <a:rPr lang="x-none" sz="2200" b="1" dirty="0" smtClean="0"/>
              <a:t>is </a:t>
            </a:r>
            <a:r>
              <a:rPr lang="x-none" sz="2200" b="1" dirty="0"/>
              <a:t>it?</a:t>
            </a:r>
          </a:p>
          <a:p>
            <a:pPr>
              <a:lnSpc>
                <a:spcPct val="150000"/>
              </a:lnSpc>
            </a:pPr>
            <a:r>
              <a:rPr lang="x-none" sz="2200" b="1" dirty="0"/>
              <a:t>    </a:t>
            </a:r>
            <a:r>
              <a:rPr lang="x-none" sz="2200" b="1" dirty="0">
                <a:solidFill>
                  <a:schemeClr val="bg1">
                    <a:lumMod val="50000"/>
                  </a:schemeClr>
                </a:solidFill>
              </a:rPr>
              <a:t>B: </a:t>
            </a:r>
            <a:r>
              <a:rPr lang="x-none" sz="2200" b="1" dirty="0"/>
              <a:t>It’s __________.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486319" y="3109878"/>
            <a:ext cx="208582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chemeClr val="bg1">
                    <a:lumMod val="50000"/>
                  </a:schemeClr>
                </a:solidFill>
                <a:latin typeface="Script MT Bold" panose="03040602040607080904" pitchFamily="66" charset="0"/>
                <a:ea typeface="+mn-ea"/>
                <a:cs typeface="+mn-cs"/>
              </a:rPr>
              <a:t>What </a:t>
            </a:r>
            <a:r>
              <a:rPr lang="en-US" sz="3000" dirty="0" err="1">
                <a:solidFill>
                  <a:schemeClr val="bg1">
                    <a:lumMod val="50000"/>
                  </a:schemeClr>
                </a:solidFill>
                <a:latin typeface="Script MT Bold" panose="03040602040607080904" pitchFamily="66" charset="0"/>
                <a:ea typeface="+mn-ea"/>
                <a:cs typeface="+mn-cs"/>
              </a:rPr>
              <a:t>colour</a:t>
            </a:r>
            <a:endParaRPr lang="en-US" sz="3000" dirty="0">
              <a:solidFill>
                <a:schemeClr val="bg1">
                  <a:lumMod val="50000"/>
                </a:schemeClr>
              </a:solidFill>
              <a:latin typeface="Script MT Bold" panose="03040602040607080904" pitchFamily="66" charset="0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65110" y="3572700"/>
            <a:ext cx="902811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dirty="0">
                <a:solidFill>
                  <a:srgbClr val="00B0F0"/>
                </a:solidFill>
                <a:latin typeface="Script MT Bold" panose="03040602040607080904" pitchFamily="66" charset="0"/>
                <a:ea typeface="+mn-ea"/>
                <a:cs typeface="+mn-cs"/>
              </a:rPr>
              <a:t>blue</a:t>
            </a:r>
          </a:p>
        </p:txBody>
      </p:sp>
    </p:spTree>
    <p:extLst>
      <p:ext uri="{BB962C8B-B14F-4D97-AF65-F5344CB8AC3E}">
        <p14:creationId xmlns:p14="http://schemas.microsoft.com/office/powerpoint/2010/main" val="341827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0000" y="10160"/>
            <a:ext cx="7267662" cy="51165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BBEBE9-7348-46FB-8C5F-1CF9256851A8}"/>
              </a:ext>
            </a:extLst>
          </p:cNvPr>
          <p:cNvSpPr txBox="1"/>
          <p:nvPr/>
        </p:nvSpPr>
        <p:spPr>
          <a:xfrm>
            <a:off x="2330818" y="1303111"/>
            <a:ext cx="212429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1" u="none" strike="noStrike" kern="0" cap="none" spc="0" normalizeH="0" baseline="0" noProof="0" dirty="0">
                <a:ln>
                  <a:noFill/>
                </a:ln>
                <a:solidFill>
                  <a:srgbClr val="FFDEDE">
                    <a:lumMod val="50000"/>
                  </a:srgbClr>
                </a:solidFill>
                <a:effectLst/>
                <a:uLnTx/>
                <a:uFillTx/>
                <a:latin typeface="Amasis MT Pro Black" panose="020B0604020202020204" pitchFamily="18" charset="0"/>
                <a:ea typeface="+mn-ea"/>
                <a:cs typeface="Arial"/>
                <a:sym typeface="Arial"/>
              </a:rPr>
              <a:t>r         d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7A8100-C510-432B-844A-D18116138A84}"/>
              </a:ext>
            </a:extLst>
          </p:cNvPr>
          <p:cNvSpPr txBox="1"/>
          <p:nvPr/>
        </p:nvSpPr>
        <p:spPr>
          <a:xfrm>
            <a:off x="5201477" y="1923115"/>
            <a:ext cx="19255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1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masis MT Pro Black" panose="020B0604020202020204" pitchFamily="18" charset="0"/>
                <a:ea typeface="+mn-ea"/>
                <a:cs typeface="Arial"/>
                <a:sym typeface="Arial"/>
              </a:rPr>
              <a:t>l    u   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7DF4E4D-F727-4F41-A3D4-8595BF739642}"/>
              </a:ext>
            </a:extLst>
          </p:cNvPr>
          <p:cNvSpPr txBox="1"/>
          <p:nvPr/>
        </p:nvSpPr>
        <p:spPr>
          <a:xfrm>
            <a:off x="3019063" y="671260"/>
            <a:ext cx="633507" cy="39087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1" u="none" strike="noStrike" kern="0" cap="none" spc="0" normalizeH="0" baseline="0" noProof="0" dirty="0">
                <a:ln>
                  <a:solidFill>
                    <a:srgbClr val="FCC552">
                      <a:lumMod val="50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Amasis MT Pro Black" panose="020B0604020202020204" pitchFamily="18" charset="0"/>
                <a:ea typeface="+mn-ea"/>
                <a:cs typeface="Arial"/>
                <a:sym typeface="Arial"/>
              </a:rPr>
              <a:t>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4000" b="1" i="1" u="none" strike="noStrike" kern="0" cap="none" spc="0" normalizeH="0" baseline="0" noProof="0" dirty="0">
              <a:ln>
                <a:solidFill>
                  <a:srgbClr val="FCC552">
                    <a:lumMod val="50000"/>
                  </a:srgbClr>
                </a:solidFill>
              </a:ln>
              <a:solidFill>
                <a:srgbClr val="FFC000"/>
              </a:solidFill>
              <a:effectLst/>
              <a:uLnTx/>
              <a:uFillTx/>
              <a:latin typeface="Amasis MT Pro Black" panose="020B0604020202020204" pitchFamily="18" charset="0"/>
              <a:ea typeface="+mn-ea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1" u="none" strike="noStrike" kern="0" cap="none" spc="0" normalizeH="0" baseline="0" noProof="0" dirty="0">
                <a:ln>
                  <a:solidFill>
                    <a:srgbClr val="FCC552">
                      <a:lumMod val="50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Amasis MT Pro Black" panose="020B0604020202020204" pitchFamily="18" charset="0"/>
                <a:ea typeface="+mn-ea"/>
                <a:cs typeface="Arial"/>
                <a:sym typeface="Arial"/>
              </a:rPr>
              <a:t>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1" u="none" strike="noStrike" kern="0" cap="none" spc="0" normalizeH="0" baseline="0" noProof="0" dirty="0">
                <a:ln>
                  <a:solidFill>
                    <a:srgbClr val="FCC552">
                      <a:lumMod val="50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Amasis MT Pro Black" panose="020B0604020202020204" pitchFamily="18" charset="0"/>
                <a:ea typeface="+mn-ea"/>
                <a:cs typeface="Arial"/>
                <a:sym typeface="Arial"/>
              </a:rPr>
              <a:t>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3600" b="1" i="1" u="none" strike="noStrike" kern="0" cap="none" spc="0" normalizeH="0" baseline="0" noProof="0" dirty="0">
              <a:ln>
                <a:solidFill>
                  <a:srgbClr val="FCC552">
                    <a:lumMod val="50000"/>
                  </a:srgbClr>
                </a:solidFill>
              </a:ln>
              <a:solidFill>
                <a:srgbClr val="FFC000"/>
              </a:solidFill>
              <a:effectLst/>
              <a:uLnTx/>
              <a:uFillTx/>
              <a:latin typeface="Amasis MT Pro Black" panose="020B0604020202020204" pitchFamily="18" charset="0"/>
              <a:ea typeface="+mn-ea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1" u="none" strike="noStrike" kern="0" cap="none" spc="0" normalizeH="0" baseline="0" noProof="0" dirty="0">
                <a:ln>
                  <a:solidFill>
                    <a:srgbClr val="FCC552">
                      <a:lumMod val="50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Amasis MT Pro Black" panose="020B0604020202020204" pitchFamily="18" charset="0"/>
                <a:ea typeface="+mn-ea"/>
                <a:cs typeface="Arial"/>
                <a:sym typeface="Arial"/>
              </a:rPr>
              <a:t>w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BE95F0F-C9DE-40D1-83C3-188A5D4BD70A}"/>
              </a:ext>
            </a:extLst>
          </p:cNvPr>
          <p:cNvSpPr txBox="1"/>
          <p:nvPr/>
        </p:nvSpPr>
        <p:spPr>
          <a:xfrm>
            <a:off x="4469137" y="2556588"/>
            <a:ext cx="633507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1" u="none" strike="noStrike" kern="0" cap="none" spc="0" normalizeH="0" baseline="0" noProof="0" dirty="0">
                <a:ln>
                  <a:solidFill>
                    <a:srgbClr val="4F3501"/>
                  </a:solidFill>
                </a:ln>
                <a:solidFill>
                  <a:srgbClr val="FCC552">
                    <a:lumMod val="50000"/>
                  </a:srgbClr>
                </a:solidFill>
                <a:effectLst/>
                <a:uLnTx/>
                <a:uFillTx/>
                <a:latin typeface="Amasis MT Pro Black" panose="020B0604020202020204" pitchFamily="18" charset="0"/>
                <a:ea typeface="+mn-ea"/>
                <a:cs typeface="Arial"/>
                <a:sym typeface="Arial"/>
              </a:rPr>
              <a:t>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4000" b="1" i="1" u="none" strike="noStrike" kern="0" cap="none" spc="0" normalizeH="0" baseline="0" noProof="0" dirty="0">
              <a:ln>
                <a:solidFill>
                  <a:srgbClr val="4F3501"/>
                </a:solidFill>
              </a:ln>
              <a:solidFill>
                <a:srgbClr val="FCC552">
                  <a:lumMod val="50000"/>
                </a:srgbClr>
              </a:solidFill>
              <a:effectLst/>
              <a:uLnTx/>
              <a:uFillTx/>
              <a:latin typeface="Amasis MT Pro Black" panose="020B0604020202020204" pitchFamily="18" charset="0"/>
              <a:ea typeface="+mn-ea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1" u="none" strike="noStrike" kern="0" cap="none" spc="0" normalizeH="0" baseline="0" noProof="0" dirty="0">
                <a:ln>
                  <a:solidFill>
                    <a:srgbClr val="4F3501"/>
                  </a:solidFill>
                </a:ln>
                <a:solidFill>
                  <a:srgbClr val="FCC552">
                    <a:lumMod val="50000"/>
                  </a:srgbClr>
                </a:solidFill>
                <a:effectLst/>
                <a:uLnTx/>
                <a:uFillTx/>
                <a:latin typeface="Amasis MT Pro Black" panose="020B0604020202020204" pitchFamily="18" charset="0"/>
                <a:ea typeface="+mn-ea"/>
                <a:cs typeface="Arial"/>
                <a:sym typeface="Arial"/>
              </a:rPr>
              <a:t>w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1" u="none" strike="noStrike" kern="0" cap="none" spc="0" normalizeH="0" baseline="0" noProof="0" dirty="0">
                <a:ln>
                  <a:solidFill>
                    <a:srgbClr val="4F3501"/>
                  </a:solidFill>
                </a:ln>
                <a:solidFill>
                  <a:srgbClr val="FCC552">
                    <a:lumMod val="50000"/>
                  </a:srgbClr>
                </a:solidFill>
                <a:effectLst/>
                <a:uLnTx/>
                <a:uFillTx/>
                <a:latin typeface="Amasis MT Pro Black" panose="020B0604020202020204" pitchFamily="18" charset="0"/>
                <a:ea typeface="+mn-ea"/>
                <a:cs typeface="Arial"/>
                <a:sym typeface="Arial"/>
              </a:rPr>
              <a:t>n</a:t>
            </a:r>
          </a:p>
        </p:txBody>
      </p:sp>
      <p:sp>
        <p:nvSpPr>
          <p:cNvPr id="10" name="Flowchart: Process 9">
            <a:extLst>
              <a:ext uri="{FF2B5EF4-FFF2-40B4-BE49-F238E27FC236}">
                <a16:creationId xmlns:a16="http://schemas.microsoft.com/office/drawing/2014/main" id="{77A39EE2-6E1F-4496-80B2-120EC0D5BACF}"/>
              </a:ext>
            </a:extLst>
          </p:cNvPr>
          <p:cNvSpPr/>
          <p:nvPr/>
        </p:nvSpPr>
        <p:spPr>
          <a:xfrm>
            <a:off x="2254618" y="3278532"/>
            <a:ext cx="5022482" cy="633473"/>
          </a:xfrm>
          <a:prstGeom prst="flowChartProcess">
            <a:avLst/>
          </a:prstGeom>
          <a:solidFill>
            <a:srgbClr val="D02EB9">
              <a:alpha val="38824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DD2782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BFC8E5BC-77DD-4053-B4FC-F2958463B9C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8191" y="3752600"/>
            <a:ext cx="1678783" cy="13585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D07E832-0C2D-4595-9C96-D53C6EDBE4B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-32367"/>
            <a:ext cx="9144000" cy="5143500"/>
          </a:xfrm>
          <a:prstGeom prst="rect">
            <a:avLst/>
          </a:prstGeom>
        </p:spPr>
      </p:pic>
      <p:pic>
        <p:nvPicPr>
          <p:cNvPr id="15" name="5 Minute Countdown Timer with Music For Kids!" descr="5 Minute Countdown Timer with Music For Kids!">
            <a:hlinkClick r:id="" action="ppaction://media"/>
            <a:extLst>
              <a:ext uri="{FF2B5EF4-FFF2-40B4-BE49-F238E27FC236}">
                <a16:creationId xmlns:a16="http://schemas.microsoft.com/office/drawing/2014/main" id="{8DD255F4-AFA1-4354-8E2A-9172373415F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19080"/>
                  <p14:fade in="500" out="500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524238" y="4214948"/>
            <a:ext cx="1619762" cy="9111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840870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20000">
                <p:cTn id="43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  <p:bldLst>
      <p:bldP spid="5" grpId="0"/>
      <p:bldP spid="7" grpId="0"/>
      <p:bldP spid="8" grpId="0"/>
      <p:bldP spid="9" grpId="0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Google Shape;779;p40"/>
          <p:cNvSpPr/>
          <p:nvPr/>
        </p:nvSpPr>
        <p:spPr>
          <a:xfrm rot="-4032455">
            <a:off x="7888944" y="4286213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0" name="Google Shape;780;p40"/>
          <p:cNvSpPr/>
          <p:nvPr/>
        </p:nvSpPr>
        <p:spPr>
          <a:xfrm>
            <a:off x="1751724" y="3630030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1" name="Google Shape;781;p40"/>
          <p:cNvSpPr/>
          <p:nvPr/>
        </p:nvSpPr>
        <p:spPr>
          <a:xfrm>
            <a:off x="8601258" y="640969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Rectangle 3"/>
          <p:cNvSpPr/>
          <p:nvPr/>
        </p:nvSpPr>
        <p:spPr>
          <a:xfrm>
            <a:off x="1886976" y="227933"/>
            <a:ext cx="560281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Script MT Bold" panose="03040602040607080904" pitchFamily="66" charset="0"/>
              </a:rPr>
              <a:t>What </a:t>
            </a:r>
            <a:r>
              <a:rPr lang="en-US" sz="60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Script MT Bold" panose="03040602040607080904" pitchFamily="66" charset="0"/>
              </a:rPr>
              <a:t>colour</a:t>
            </a:r>
            <a:r>
              <a:rPr lang="en-US" sz="6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Script MT Bold" panose="03040602040607080904" pitchFamily="66" charset="0"/>
              </a:rPr>
              <a:t> is it?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A39FF7C-F49D-4A41-B0D5-2E8E45BF8A86}"/>
              </a:ext>
            </a:extLst>
          </p:cNvPr>
          <p:cNvSpPr/>
          <p:nvPr/>
        </p:nvSpPr>
        <p:spPr>
          <a:xfrm>
            <a:off x="6383560" y="3777317"/>
            <a:ext cx="2212465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dirty="0">
                <a:ln w="0"/>
                <a:solidFill>
                  <a:schemeClr val="tx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brown</a:t>
            </a:r>
            <a:endParaRPr lang="en-US" sz="6600" b="0" cap="none" spc="0" dirty="0">
              <a:ln w="0"/>
              <a:solidFill>
                <a:schemeClr val="tx2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49" b="98190" l="200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24893" y="1243596"/>
            <a:ext cx="3224493" cy="3167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6190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4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Google Shape;779;p40"/>
          <p:cNvSpPr/>
          <p:nvPr/>
        </p:nvSpPr>
        <p:spPr>
          <a:xfrm rot="-4032455">
            <a:off x="7888944" y="4286213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0" name="Google Shape;780;p40"/>
          <p:cNvSpPr/>
          <p:nvPr/>
        </p:nvSpPr>
        <p:spPr>
          <a:xfrm>
            <a:off x="1751724" y="3630030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1" name="Google Shape;781;p40"/>
          <p:cNvSpPr/>
          <p:nvPr/>
        </p:nvSpPr>
        <p:spPr>
          <a:xfrm>
            <a:off x="8601258" y="640969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Rectangle 3"/>
          <p:cNvSpPr/>
          <p:nvPr/>
        </p:nvSpPr>
        <p:spPr>
          <a:xfrm>
            <a:off x="1790796" y="227933"/>
            <a:ext cx="579517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Script MT Bold" panose="03040602040607080904" pitchFamily="66" charset="0"/>
              </a:rPr>
              <a:t>What </a:t>
            </a:r>
            <a:r>
              <a:rPr lang="en-US" sz="60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Script MT Bold" panose="03040602040607080904" pitchFamily="66" charset="0"/>
              </a:rPr>
              <a:t>colour</a:t>
            </a:r>
            <a:r>
              <a:rPr lang="en-US" sz="6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Script MT Bold" panose="03040602040607080904" pitchFamily="66" charset="0"/>
              </a:rPr>
              <a:t> is it 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82A3C2A-56E1-4D46-B1B7-BCF41D2B70B6}"/>
              </a:ext>
            </a:extLst>
          </p:cNvPr>
          <p:cNvSpPr/>
          <p:nvPr/>
        </p:nvSpPr>
        <p:spPr>
          <a:xfrm>
            <a:off x="7163252" y="3924605"/>
            <a:ext cx="1244251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red</a:t>
            </a:r>
            <a:endParaRPr lang="en-US" sz="66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45844" y="1036007"/>
            <a:ext cx="36576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2152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Google Shape;778;p40"/>
          <p:cNvSpPr/>
          <p:nvPr/>
        </p:nvSpPr>
        <p:spPr>
          <a:xfrm>
            <a:off x="809263" y="640975"/>
            <a:ext cx="727627" cy="594689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9" name="Google Shape;779;p40"/>
          <p:cNvSpPr/>
          <p:nvPr/>
        </p:nvSpPr>
        <p:spPr>
          <a:xfrm rot="-4032455">
            <a:off x="7888944" y="4286213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0" name="Google Shape;780;p40"/>
          <p:cNvSpPr/>
          <p:nvPr/>
        </p:nvSpPr>
        <p:spPr>
          <a:xfrm>
            <a:off x="1751724" y="3630030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1" name="Google Shape;781;p40"/>
          <p:cNvSpPr/>
          <p:nvPr/>
        </p:nvSpPr>
        <p:spPr>
          <a:xfrm>
            <a:off x="8601258" y="640969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Rectangle 3"/>
          <p:cNvSpPr/>
          <p:nvPr/>
        </p:nvSpPr>
        <p:spPr>
          <a:xfrm>
            <a:off x="1886976" y="227933"/>
            <a:ext cx="560281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What </a:t>
            </a:r>
            <a:r>
              <a:rPr lang="en-US" sz="6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colour</a:t>
            </a:r>
            <a:r>
              <a:rPr lang="en-US" sz="6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 is it?</a:t>
            </a:r>
            <a:endParaRPr lang="en-US" sz="60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9423C0-429C-6D44-BEF8-EEA794895117}"/>
              </a:ext>
            </a:extLst>
          </p:cNvPr>
          <p:cNvSpPr/>
          <p:nvPr/>
        </p:nvSpPr>
        <p:spPr>
          <a:xfrm>
            <a:off x="6175593" y="3681764"/>
            <a:ext cx="2425665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yellow</a:t>
            </a:r>
            <a:endParaRPr lang="en-US" sz="6600" b="0" cap="none" spc="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01065" y="1427798"/>
            <a:ext cx="3486150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0406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4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35615" y="685133"/>
            <a:ext cx="579517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Script MT Bold" panose="03040602040607080904" pitchFamily="66" charset="0"/>
              </a:rPr>
              <a:t>What </a:t>
            </a:r>
            <a:r>
              <a:rPr lang="en-US" sz="60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Script MT Bold" panose="03040602040607080904" pitchFamily="66" charset="0"/>
              </a:rPr>
              <a:t>colour</a:t>
            </a:r>
            <a:r>
              <a:rPr lang="en-US" sz="6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Script MT Bold" panose="03040602040607080904" pitchFamily="66" charset="0"/>
              </a:rPr>
              <a:t> is it 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82A3C2A-56E1-4D46-B1B7-BCF41D2B70B6}"/>
              </a:ext>
            </a:extLst>
          </p:cNvPr>
          <p:cNvSpPr/>
          <p:nvPr/>
        </p:nvSpPr>
        <p:spPr>
          <a:xfrm>
            <a:off x="3962852" y="3743851"/>
            <a:ext cx="1244251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red</a:t>
            </a:r>
            <a:endParaRPr lang="en-US" sz="66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29" b="89879" l="4499" r="9263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95137" y="1606711"/>
            <a:ext cx="3031505" cy="1531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988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35615" y="685133"/>
            <a:ext cx="579517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Script MT Bold" panose="03040602040607080904" pitchFamily="66" charset="0"/>
              </a:rPr>
              <a:t>What </a:t>
            </a:r>
            <a:r>
              <a:rPr lang="en-US" sz="60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Script MT Bold" panose="03040602040607080904" pitchFamily="66" charset="0"/>
              </a:rPr>
              <a:t>colour</a:t>
            </a:r>
            <a:r>
              <a:rPr lang="en-US" sz="6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Script MT Bold" panose="03040602040607080904" pitchFamily="66" charset="0"/>
              </a:rPr>
              <a:t> is it 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82A3C2A-56E1-4D46-B1B7-BCF41D2B70B6}"/>
              </a:ext>
            </a:extLst>
          </p:cNvPr>
          <p:cNvSpPr/>
          <p:nvPr/>
        </p:nvSpPr>
        <p:spPr>
          <a:xfrm>
            <a:off x="3461258" y="3795749"/>
            <a:ext cx="2425665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dirty="0" smtClean="0">
                <a:ln w="0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yellow</a:t>
            </a:r>
            <a:endParaRPr lang="en-US" sz="6600" b="0" cap="none" spc="0" dirty="0">
              <a:ln w="0">
                <a:solidFill>
                  <a:schemeClr val="tx1"/>
                </a:solidFill>
              </a:ln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226" b="95720" l="9934" r="9602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87037" y="1594124"/>
            <a:ext cx="2688478" cy="1525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9062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t="30432" b="33459"/>
          <a:stretch/>
        </p:blipFill>
        <p:spPr>
          <a:xfrm>
            <a:off x="2082873" y="1690579"/>
            <a:ext cx="4169071" cy="132967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35615" y="685133"/>
            <a:ext cx="579517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Script MT Bold" panose="03040602040607080904" pitchFamily="66" charset="0"/>
              </a:rPr>
              <a:t>What </a:t>
            </a:r>
            <a:r>
              <a:rPr lang="en-US" sz="60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Script MT Bold" panose="03040602040607080904" pitchFamily="66" charset="0"/>
              </a:rPr>
              <a:t>colour</a:t>
            </a:r>
            <a:r>
              <a:rPr lang="en-US" sz="6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Script MT Bold" panose="03040602040607080904" pitchFamily="66" charset="0"/>
              </a:rPr>
              <a:t> is it 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82A3C2A-56E1-4D46-B1B7-BCF41D2B70B6}"/>
              </a:ext>
            </a:extLst>
          </p:cNvPr>
          <p:cNvSpPr/>
          <p:nvPr/>
        </p:nvSpPr>
        <p:spPr>
          <a:xfrm>
            <a:off x="3724962" y="3700055"/>
            <a:ext cx="1579279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blue</a:t>
            </a:r>
            <a:endParaRPr lang="en-US" sz="6600" b="0" cap="none" spc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63516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35615" y="685133"/>
            <a:ext cx="579517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Script MT Bold" panose="03040602040607080904" pitchFamily="66" charset="0"/>
              </a:rPr>
              <a:t>What </a:t>
            </a:r>
            <a:r>
              <a:rPr lang="en-US" sz="60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Script MT Bold" panose="03040602040607080904" pitchFamily="66" charset="0"/>
              </a:rPr>
              <a:t>colour</a:t>
            </a:r>
            <a:r>
              <a:rPr lang="en-US" sz="6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Script MT Bold" panose="03040602040607080904" pitchFamily="66" charset="0"/>
              </a:rPr>
              <a:t> is it 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82A3C2A-56E1-4D46-B1B7-BCF41D2B70B6}"/>
              </a:ext>
            </a:extLst>
          </p:cNvPr>
          <p:cNvSpPr/>
          <p:nvPr/>
        </p:nvSpPr>
        <p:spPr>
          <a:xfrm>
            <a:off x="3408369" y="3700055"/>
            <a:ext cx="2212465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dirty="0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brown</a:t>
            </a:r>
            <a:endParaRPr lang="en-US" sz="6600" b="0" cap="none" spc="0" dirty="0">
              <a:ln w="0"/>
              <a:solidFill>
                <a:schemeClr val="accent2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t="35445" b="36593"/>
          <a:stretch/>
        </p:blipFill>
        <p:spPr>
          <a:xfrm>
            <a:off x="1699528" y="1690577"/>
            <a:ext cx="5467350" cy="1350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2152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905781090"/>
</p:tagLst>
</file>

<file path=ppt/theme/theme1.xml><?xml version="1.0" encoding="utf-8"?>
<a:theme xmlns:a="http://schemas.openxmlformats.org/drawingml/2006/main" name="Over The Rainbow by Slidesgo">
  <a:themeElements>
    <a:clrScheme name="Simple Light">
      <a:dk1>
        <a:srgbClr val="A578DA"/>
      </a:dk1>
      <a:lt1>
        <a:srgbClr val="FFDEDE"/>
      </a:lt1>
      <a:dk2>
        <a:srgbClr val="FE6761"/>
      </a:dk2>
      <a:lt2>
        <a:srgbClr val="FEA667"/>
      </a:lt2>
      <a:accent1>
        <a:srgbClr val="FCC552"/>
      </a:accent1>
      <a:accent2>
        <a:srgbClr val="52CFDD"/>
      </a:accent2>
      <a:accent3>
        <a:srgbClr val="82B3E8"/>
      </a:accent3>
      <a:accent4>
        <a:srgbClr val="98D1A1"/>
      </a:accent4>
      <a:accent5>
        <a:srgbClr val="FFFFFF"/>
      </a:accent5>
      <a:accent6>
        <a:srgbClr val="FFFFFF"/>
      </a:accent6>
      <a:hlink>
        <a:srgbClr val="A578D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3913</TotalTime>
  <Words>263</Words>
  <Application>Microsoft Office PowerPoint</Application>
  <PresentationFormat>On-screen Show (16:9)</PresentationFormat>
  <Paragraphs>82</Paragraphs>
  <Slides>22</Slides>
  <Notes>14</Notes>
  <HiddenSlides>0</HiddenSlides>
  <MMClips>5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22</vt:i4>
      </vt:variant>
    </vt:vector>
  </HeadingPairs>
  <TitlesOfParts>
    <vt:vector size="39" baseType="lpstr">
      <vt:lpstr>Comic Sans MS</vt:lpstr>
      <vt:lpstr>Arial Narrow</vt:lpstr>
      <vt:lpstr>Century Gothic</vt:lpstr>
      <vt:lpstr>Hind</vt:lpstr>
      <vt:lpstr>Amasis MT Pro Black</vt:lpstr>
      <vt:lpstr>Calibri Light</vt:lpstr>
      <vt:lpstr>Calibri</vt:lpstr>
      <vt:lpstr>#9Slide07 IcielCrocante</vt:lpstr>
      <vt:lpstr>Wingdings 2</vt:lpstr>
      <vt:lpstr>Arial</vt:lpstr>
      <vt:lpstr>Barlow</vt:lpstr>
      <vt:lpstr>Montserrat</vt:lpstr>
      <vt:lpstr>Script MT Bold</vt:lpstr>
      <vt:lpstr>Over The Rainbow by Slidesgo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9: COIOURS</dc:title>
  <dc:creator>DELL</dc:creator>
  <cp:lastModifiedBy>Admin</cp:lastModifiedBy>
  <cp:revision>157</cp:revision>
  <dcterms:modified xsi:type="dcterms:W3CDTF">2022-11-22T07:20:36Z</dcterms:modified>
</cp:coreProperties>
</file>