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ppt/notesSlides/notesSlide2.xml" ContentType="application/vnd.openxmlformats-officedocument.presentationml.notesSlide+xml"/>
  <Override PartName="/ppt/media/audio3.wav" ContentType="audio/x-wav"/>
  <Override PartName="/ppt/media/audio4.wav" ContentType="audio/x-wav"/>
  <Override PartName="/ppt/notesSlides/notesSlide3.xml" ContentType="application/vnd.openxmlformats-officedocument.presentationml.notesSlide+xml"/>
  <Override PartName="/ppt/media/audio5.wav" ContentType="audio/x-wav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audio6.wav" ContentType="audio/x-wav"/>
  <Override PartName="/ppt/media/audio7.wav" ContentType="audio/x-wav"/>
  <Override PartName="/ppt/media/audio8.wav" ContentType="audio/x-wav"/>
  <Override PartName="/ppt/media/audio9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58" r:id="rId16"/>
    <p:sldId id="279" r:id="rId17"/>
    <p:sldId id="280" r:id="rId18"/>
    <p:sldId id="281" r:id="rId19"/>
    <p:sldId id="282" r:id="rId20"/>
    <p:sldId id="284" r:id="rId21"/>
    <p:sldId id="285" r:id="rId22"/>
    <p:sldId id="286" r:id="rId23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>
      <p:cViewPr varScale="1">
        <p:scale>
          <a:sx n="89" d="100"/>
          <a:sy n="89" d="100"/>
        </p:scale>
        <p:origin x="-1002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BBBFE-2BF6-46BD-8748-0A40E061E5B9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AE25B-4634-4138-A07C-80BA6C1A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99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B213F-8896-47B5-856B-8DFA8BA77B50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3679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F84CD-23CE-4481-BEA5-8B3B518B09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73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Facebook : Bùi</a:t>
            </a:r>
            <a:r>
              <a:rPr lang="en-US" baseline="0"/>
              <a:t> Liễu  </a:t>
            </a:r>
          </a:p>
          <a:p>
            <a:r>
              <a:rPr lang="en-US" baseline="0"/>
              <a:t>Mobile phone: 0968142780</a:t>
            </a:r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F84CD-23CE-4481-BEA5-8B3B518B09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84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Facebook : Bùi</a:t>
            </a:r>
            <a:r>
              <a:rPr lang="en-US" baseline="0"/>
              <a:t> Liễu  </a:t>
            </a:r>
          </a:p>
          <a:p>
            <a:r>
              <a:rPr lang="en-US" baseline="0"/>
              <a:t>Mobile phone: 0968142780</a:t>
            </a:r>
            <a:endParaRPr lang="en-US"/>
          </a:p>
          <a:p>
            <a:pPr algn="ctr"/>
            <a:endParaRPr lang="en-US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F84CD-23CE-4481-BEA5-8B3B518B09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80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Facebook : Bùi</a:t>
            </a:r>
            <a:r>
              <a:rPr lang="en-US" baseline="0"/>
              <a:t> Liễu  </a:t>
            </a:r>
          </a:p>
          <a:p>
            <a:r>
              <a:rPr lang="en-US" baseline="0"/>
              <a:t>Mobile phone: 0968142780</a:t>
            </a:r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F84CD-23CE-4481-BEA5-8B3B518B09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54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F84CD-23CE-4481-BEA5-8B3B518B09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22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Facebook : Bùi</a:t>
            </a:r>
            <a:r>
              <a:rPr lang="en-US" baseline="0"/>
              <a:t> Liễu  </a:t>
            </a:r>
          </a:p>
          <a:p>
            <a:r>
              <a:rPr lang="en-US" baseline="0"/>
              <a:t>Mobile phone: 0968142780</a:t>
            </a:r>
            <a:endParaRPr lang="en-US"/>
          </a:p>
          <a:p>
            <a:pPr algn="ctr"/>
            <a:endParaRPr lang="en-US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F84CD-23CE-4481-BEA5-8B3B518B09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91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Facebook : Bùi</a:t>
            </a:r>
            <a:r>
              <a:rPr lang="en-US" baseline="0"/>
              <a:t> Liễu  </a:t>
            </a:r>
          </a:p>
          <a:p>
            <a:r>
              <a:rPr lang="en-US" baseline="0"/>
              <a:t>Mobile phone: 0968142780</a:t>
            </a:r>
            <a:endParaRPr lang="en-US"/>
          </a:p>
          <a:p>
            <a:pPr algn="ctr"/>
            <a:endParaRPr lang="en-US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F84CD-23CE-4481-BEA5-8B3B518B09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26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Facebook : Bùi</a:t>
            </a:r>
            <a:r>
              <a:rPr lang="en-US" baseline="0"/>
              <a:t> Liễu  </a:t>
            </a:r>
          </a:p>
          <a:p>
            <a:r>
              <a:rPr lang="en-US" baseline="0"/>
              <a:t>Mobile phone: 0968142780</a:t>
            </a:r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F84CD-23CE-4481-BEA5-8B3B518B09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80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Facebook : Bùi</a:t>
            </a:r>
            <a:r>
              <a:rPr lang="en-US" baseline="0"/>
              <a:t> Liễu  </a:t>
            </a:r>
          </a:p>
          <a:p>
            <a:r>
              <a:rPr lang="en-US" baseline="0"/>
              <a:t>Mobile phone: 0968142780</a:t>
            </a:r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F84CD-23CE-4481-BEA5-8B3B518B09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24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F84CD-23CE-4481-BEA5-8B3B518B09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82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Facebook : Bùi</a:t>
            </a:r>
            <a:r>
              <a:rPr lang="en-US" baseline="0"/>
              <a:t> Liễu  </a:t>
            </a:r>
          </a:p>
          <a:p>
            <a:r>
              <a:rPr lang="en-US" baseline="0"/>
              <a:t>Mobile phone: 0968142780</a:t>
            </a:r>
            <a:endParaRPr lang="en-US"/>
          </a:p>
          <a:p>
            <a:pPr algn="ctr"/>
            <a:endParaRPr lang="en-US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F84CD-23CE-4481-BEA5-8B3B518B09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2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5"/>
            <a:ext cx="9144000" cy="513947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-8458200" y="1863609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chủ</a:t>
            </a:r>
            <a:r>
              <a:rPr lang="en-US" baseline="0" dirty="0" smtClean="0"/>
              <a:t> </a:t>
            </a:r>
            <a:r>
              <a:rPr lang="en-US" dirty="0" err="1" smtClean="0"/>
              <a:t>Bùi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Liễu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hay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Thầy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share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hôi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. E </a:t>
            </a:r>
            <a:r>
              <a:rPr lang="en-US" baseline="0" dirty="0" err="1" smtClean="0"/>
              <a:t>cám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ơn</a:t>
            </a:r>
            <a:r>
              <a:rPr lang="en-US" baseline="0" dirty="0" smtClean="0"/>
              <a:t> ạ! </a:t>
            </a:r>
          </a:p>
          <a:p>
            <a:pPr algn="l"/>
            <a:r>
              <a:rPr lang="en-US" baseline="0" dirty="0" smtClean="0"/>
              <a:t>0968142780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928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5"/>
            <a:ext cx="9144000" cy="513947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3716000" y="792598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chủ</a:t>
            </a:r>
            <a:r>
              <a:rPr lang="en-US" baseline="0" dirty="0" smtClean="0"/>
              <a:t> </a:t>
            </a:r>
            <a:r>
              <a:rPr lang="en-US" dirty="0" err="1" smtClean="0"/>
              <a:t>Bùi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Liễu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hay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Thầy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share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hôi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. E </a:t>
            </a:r>
            <a:r>
              <a:rPr lang="en-US" baseline="0" dirty="0" err="1" smtClean="0"/>
              <a:t>cám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ơn</a:t>
            </a:r>
            <a:r>
              <a:rPr lang="en-US" baseline="0" dirty="0" smtClean="0"/>
              <a:t> ạ! </a:t>
            </a:r>
          </a:p>
          <a:p>
            <a:pPr algn="l"/>
            <a:r>
              <a:rPr lang="en-US" baseline="0" dirty="0" smtClean="0"/>
              <a:t>0968142780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48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5"/>
            <a:ext cx="9144000" cy="513947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905000" y="-2990850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chủ</a:t>
            </a:r>
            <a:r>
              <a:rPr lang="en-US" baseline="0" dirty="0" smtClean="0"/>
              <a:t> </a:t>
            </a:r>
            <a:r>
              <a:rPr lang="en-US" dirty="0" err="1" smtClean="0"/>
              <a:t>Bùi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Liễu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hay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Thầy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share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hôi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. E </a:t>
            </a:r>
            <a:r>
              <a:rPr lang="en-US" baseline="0" dirty="0" err="1" smtClean="0"/>
              <a:t>cám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ơn</a:t>
            </a:r>
            <a:r>
              <a:rPr lang="en-US" baseline="0" dirty="0" smtClean="0"/>
              <a:t> ạ! </a:t>
            </a:r>
          </a:p>
          <a:p>
            <a:pPr algn="l"/>
            <a:r>
              <a:rPr lang="en-US" baseline="0" dirty="0" smtClean="0"/>
              <a:t>0968142780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87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1.wdp"/><Relationship Id="rId3" Type="http://schemas.openxmlformats.org/officeDocument/2006/relationships/audio" Target="../media/audio5.wav"/><Relationship Id="rId7" Type="http://schemas.openxmlformats.org/officeDocument/2006/relationships/image" Target="../media/image12.png"/><Relationship Id="rId12" Type="http://schemas.openxmlformats.org/officeDocument/2006/relationships/image" Target="../media/image10.pn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10" Type="http://schemas.openxmlformats.org/officeDocument/2006/relationships/image" Target="../media/image7.png"/><Relationship Id="rId4" Type="http://schemas.openxmlformats.org/officeDocument/2006/relationships/audio" Target="../media/audio5.wav"/><Relationship Id="rId9" Type="http://schemas.openxmlformats.org/officeDocument/2006/relationships/image" Target="../media/image6.png"/><Relationship Id="rId1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1.wdp"/><Relationship Id="rId3" Type="http://schemas.openxmlformats.org/officeDocument/2006/relationships/audio" Target="../media/audio5.wav"/><Relationship Id="rId7" Type="http://schemas.openxmlformats.org/officeDocument/2006/relationships/image" Target="../media/image12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audio" Target="../media/audio4.wav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NULL" TargetMode="External"/><Relationship Id="rId7" Type="http://schemas.openxmlformats.org/officeDocument/2006/relationships/image" Target="../media/image22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1.jpg"/><Relationship Id="rId5" Type="http://schemas.openxmlformats.org/officeDocument/2006/relationships/audio" Target="../media/audio3.wav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6.wav"/><Relationship Id="rId7" Type="http://schemas.openxmlformats.org/officeDocument/2006/relationships/image" Target="../media/image2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9.wav"/><Relationship Id="rId5" Type="http://schemas.openxmlformats.org/officeDocument/2006/relationships/audio" Target="../media/audio8.wav"/><Relationship Id="rId10" Type="http://schemas.openxmlformats.org/officeDocument/2006/relationships/image" Target="../media/image32.jpeg"/><Relationship Id="rId4" Type="http://schemas.openxmlformats.org/officeDocument/2006/relationships/audio" Target="../media/audio7.wav"/><Relationship Id="rId9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9.png"/><Relationship Id="rId18" Type="http://schemas.openxmlformats.org/officeDocument/2006/relationships/image" Target="../media/image1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3.jpeg"/><Relationship Id="rId2" Type="http://schemas.openxmlformats.org/officeDocument/2006/relationships/audio" Target="../media/media1.wav"/><Relationship Id="rId16" Type="http://schemas.openxmlformats.org/officeDocument/2006/relationships/image" Target="../media/image11.png"/><Relationship Id="rId1" Type="http://schemas.microsoft.com/office/2007/relationships/media" Target="../media/media1.wav"/><Relationship Id="rId6" Type="http://schemas.openxmlformats.org/officeDocument/2006/relationships/audio" Target="../media/audio4.wav"/><Relationship Id="rId11" Type="http://schemas.openxmlformats.org/officeDocument/2006/relationships/image" Target="../media/image7.png"/><Relationship Id="rId5" Type="http://schemas.openxmlformats.org/officeDocument/2006/relationships/audio" Target="../media/audio3.wav"/><Relationship Id="rId15" Type="http://schemas.microsoft.com/office/2007/relationships/hdphoto" Target="../media/hdphoto1.wdp"/><Relationship Id="rId10" Type="http://schemas.openxmlformats.org/officeDocument/2006/relationships/image" Target="../media/image6.png"/><Relationship Id="rId19" Type="http://schemas.openxmlformats.org/officeDocument/2006/relationships/image" Target="../media/image15.jp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3.jpeg"/><Relationship Id="rId2" Type="http://schemas.openxmlformats.org/officeDocument/2006/relationships/audio" Target="../media/media2.wav"/><Relationship Id="rId16" Type="http://schemas.openxmlformats.org/officeDocument/2006/relationships/image" Target="../media/image11.png"/><Relationship Id="rId1" Type="http://schemas.microsoft.com/office/2007/relationships/media" Target="../media/media2.wav"/><Relationship Id="rId6" Type="http://schemas.openxmlformats.org/officeDocument/2006/relationships/audio" Target="../media/audio3.wav"/><Relationship Id="rId11" Type="http://schemas.openxmlformats.org/officeDocument/2006/relationships/image" Target="../media/image7.png"/><Relationship Id="rId5" Type="http://schemas.openxmlformats.org/officeDocument/2006/relationships/audio" Target="../media/audio5.wav"/><Relationship Id="rId15" Type="http://schemas.microsoft.com/office/2007/relationships/hdphoto" Target="../media/hdphoto1.wdp"/><Relationship Id="rId10" Type="http://schemas.openxmlformats.org/officeDocument/2006/relationships/image" Target="../media/image6.png"/><Relationship Id="rId19" Type="http://schemas.openxmlformats.org/officeDocument/2006/relationships/image" Target="../media/image15.jp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2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1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3.jpeg"/><Relationship Id="rId2" Type="http://schemas.openxmlformats.org/officeDocument/2006/relationships/audio" Target="../media/media3.wav"/><Relationship Id="rId16" Type="http://schemas.microsoft.com/office/2007/relationships/hdphoto" Target="../media/hdphoto1.wdp"/><Relationship Id="rId1" Type="http://schemas.microsoft.com/office/2007/relationships/media" Target="../media/media3.wav"/><Relationship Id="rId6" Type="http://schemas.openxmlformats.org/officeDocument/2006/relationships/audio" Target="../media/audio5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5" Type="http://schemas.openxmlformats.org/officeDocument/2006/relationships/image" Target="../media/image10.png"/><Relationship Id="rId10" Type="http://schemas.openxmlformats.org/officeDocument/2006/relationships/image" Target="../media/image12.png"/><Relationship Id="rId19" Type="http://schemas.openxmlformats.org/officeDocument/2006/relationships/image" Target="../media/image15.jp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1.pn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1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3.jpeg"/><Relationship Id="rId2" Type="http://schemas.openxmlformats.org/officeDocument/2006/relationships/audio" Target="../media/media4.wav"/><Relationship Id="rId16" Type="http://schemas.microsoft.com/office/2007/relationships/hdphoto" Target="../media/hdphoto1.wdp"/><Relationship Id="rId1" Type="http://schemas.microsoft.com/office/2007/relationships/media" Target="../media/media4.wav"/><Relationship Id="rId6" Type="http://schemas.openxmlformats.org/officeDocument/2006/relationships/audio" Target="../media/audio5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5" Type="http://schemas.openxmlformats.org/officeDocument/2006/relationships/image" Target="../media/image10.png"/><Relationship Id="rId10" Type="http://schemas.openxmlformats.org/officeDocument/2006/relationships/image" Target="../media/image12.png"/><Relationship Id="rId19" Type="http://schemas.openxmlformats.org/officeDocument/2006/relationships/image" Target="../media/image15.jp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1.png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audio" Target="../media/audio4.wav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1.wdp"/><Relationship Id="rId18" Type="http://schemas.openxmlformats.org/officeDocument/2006/relationships/image" Target="../media/image19.jpeg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7.jpeg"/><Relationship Id="rId10" Type="http://schemas.openxmlformats.org/officeDocument/2006/relationships/image" Target="../media/image8.png"/><Relationship Id="rId4" Type="http://schemas.openxmlformats.org/officeDocument/2006/relationships/audio" Target="../media/audio4.wav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ùi Liễu 0968142780"/>
          <p:cNvSpPr txBox="1"/>
          <p:nvPr/>
        </p:nvSpPr>
        <p:spPr>
          <a:xfrm>
            <a:off x="1085850" y="722360"/>
            <a:ext cx="727134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 smtClean="0">
                <a:latin typeface="Berlin Sans FB Demi" panose="020E0802020502020306" pitchFamily="34" charset="0"/>
              </a:rPr>
              <a:t>Wednes</a:t>
            </a:r>
            <a:r>
              <a:rPr lang="en-US" sz="2400" dirty="0" smtClean="0">
                <a:latin typeface="Berlin Sans FB Demi" panose="020E0802020502020306" pitchFamily="34" charset="0"/>
              </a:rPr>
              <a:t>day</a:t>
            </a:r>
            <a:r>
              <a:rPr lang="en-US" sz="2400" dirty="0">
                <a:latin typeface="Berlin Sans FB Demi" panose="020E0802020502020306" pitchFamily="34" charset="0"/>
              </a:rPr>
              <a:t>,  </a:t>
            </a:r>
            <a:r>
              <a:rPr lang="en-US" sz="2400" dirty="0" smtClean="0">
                <a:latin typeface="Berlin Sans FB Demi" panose="020E0802020502020306" pitchFamily="34" charset="0"/>
              </a:rPr>
              <a:t>October 13</a:t>
            </a:r>
            <a:r>
              <a:rPr lang="en-US" sz="2400" baseline="30000" dirty="0" smtClean="0">
                <a:latin typeface="Berlin Sans FB Demi" panose="020E0802020502020306" pitchFamily="34" charset="0"/>
              </a:rPr>
              <a:t>th</a:t>
            </a:r>
            <a:r>
              <a:rPr lang="en-US" sz="2400" dirty="0" smtClean="0">
                <a:latin typeface="Berlin Sans FB Demi" panose="020E0802020502020306" pitchFamily="34" charset="0"/>
              </a:rPr>
              <a:t> </a:t>
            </a:r>
            <a:r>
              <a:rPr lang="en-US" sz="2400" dirty="0">
                <a:latin typeface="Berlin Sans FB Demi" panose="020E0802020502020306" pitchFamily="34" charset="0"/>
              </a:rPr>
              <a:t>2023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118B6BE-95C2-4C3B-B943-FE10944EAAF9}"/>
              </a:ext>
            </a:extLst>
          </p:cNvPr>
          <p:cNvGrpSpPr/>
          <p:nvPr/>
        </p:nvGrpSpPr>
        <p:grpSpPr>
          <a:xfrm>
            <a:off x="514350" y="1565469"/>
            <a:ext cx="1649213" cy="600164"/>
            <a:chOff x="533400" y="1816124"/>
            <a:chExt cx="2198950" cy="800218"/>
          </a:xfrm>
        </p:grpSpPr>
        <p:sp>
          <p:nvSpPr>
            <p:cNvPr id="4" name="Bùi Liễu 0968142780"/>
            <p:cNvSpPr txBox="1"/>
            <p:nvPr/>
          </p:nvSpPr>
          <p:spPr>
            <a:xfrm>
              <a:off x="533400" y="1816124"/>
              <a:ext cx="1596886" cy="800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 b="1" dirty="0">
                  <a:latin typeface="Berlin Sans FB Demi" panose="020E0802020502020306" pitchFamily="34" charset="0"/>
                </a:rPr>
                <a:t>Unit</a:t>
              </a:r>
            </a:p>
          </p:txBody>
        </p:sp>
        <p:sp>
          <p:nvSpPr>
            <p:cNvPr id="6" name="Bùi Liễu 0968142780"/>
            <p:cNvSpPr/>
            <p:nvPr/>
          </p:nvSpPr>
          <p:spPr>
            <a:xfrm>
              <a:off x="2122750" y="1927799"/>
              <a:ext cx="609600" cy="546090"/>
            </a:xfrm>
            <a:prstGeom prst="dec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300" b="1" dirty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4</a:t>
              </a:r>
              <a:endParaRPr lang="en-US" sz="3300" b="1" dirty="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</p:grpSp>
      <p:sp>
        <p:nvSpPr>
          <p:cNvPr id="7" name="Bùi Liễu 0968142780"/>
          <p:cNvSpPr txBox="1"/>
          <p:nvPr/>
        </p:nvSpPr>
        <p:spPr>
          <a:xfrm>
            <a:off x="2299156" y="1306951"/>
            <a:ext cx="6023925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vi-VN" sz="54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My</a:t>
            </a:r>
            <a:r>
              <a:rPr lang="vi-VN" sz="5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birthday party</a:t>
            </a:r>
          </a:p>
        </p:txBody>
      </p:sp>
      <p:sp>
        <p:nvSpPr>
          <p:cNvPr id="9" name="Bùi Liễu 0968142780"/>
          <p:cNvSpPr txBox="1"/>
          <p:nvPr/>
        </p:nvSpPr>
        <p:spPr>
          <a:xfrm>
            <a:off x="3085905" y="2191560"/>
            <a:ext cx="3318584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300" b="1" dirty="0">
                <a:latin typeface="Berlin Sans FB Demi" panose="020E0802020502020306" pitchFamily="34" charset="0"/>
              </a:rPr>
              <a:t>Lesson </a:t>
            </a:r>
            <a:r>
              <a:rPr lang="en-US" sz="3300" b="1" dirty="0" smtClean="0">
                <a:latin typeface="Berlin Sans FB Demi" panose="020E0802020502020306" pitchFamily="34" charset="0"/>
              </a:rPr>
              <a:t>2</a:t>
            </a:r>
            <a:r>
              <a:rPr lang="vi-VN" sz="3300" b="1" dirty="0" smtClean="0">
                <a:latin typeface="Berlin Sans FB Demi" panose="020E0802020502020306" pitchFamily="34" charset="0"/>
              </a:rPr>
              <a:t> (4+5+6)</a:t>
            </a:r>
            <a:endParaRPr lang="en-US" sz="3300" b="1" dirty="0">
              <a:latin typeface="Berlin Sans FB Demi" panose="020E0802020502020306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2BC6A95-CF46-48B7-B46A-71B14E973E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6" b="18316"/>
          <a:stretch/>
        </p:blipFill>
        <p:spPr>
          <a:xfrm>
            <a:off x="3371850" y="2914650"/>
            <a:ext cx="2928451" cy="1855704"/>
          </a:xfrm>
          <a:prstGeom prst="cloud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10317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-5891" y="-30096"/>
            <a:ext cx="9173218" cy="5187380"/>
          </a:xfrm>
          <a:prstGeom prst="rect">
            <a:avLst/>
          </a:prstGeom>
          <a:solidFill>
            <a:srgbClr val="EBD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955"/>
          <a:stretch/>
        </p:blipFill>
        <p:spPr>
          <a:xfrm>
            <a:off x="-28512" y="-46615"/>
            <a:ext cx="9172512" cy="3085650"/>
          </a:xfrm>
          <a:prstGeom prst="rect">
            <a:avLst/>
          </a:prstGeom>
        </p:spPr>
      </p:pic>
      <p:pic>
        <p:nvPicPr>
          <p:cNvPr id="18" name="图片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7"/>
          <a:stretch/>
        </p:blipFill>
        <p:spPr>
          <a:xfrm>
            <a:off x="0" y="1459786"/>
            <a:ext cx="9172512" cy="163267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618103" y="582354"/>
            <a:ext cx="2969853" cy="3153555"/>
            <a:chOff x="7490804" y="776472"/>
            <a:chExt cx="3959804" cy="420474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0804" y="776472"/>
              <a:ext cx="3959804" cy="4204740"/>
            </a:xfrm>
            <a:prstGeom prst="rect">
              <a:avLst/>
            </a:prstGeom>
          </p:spPr>
        </p:pic>
        <p:sp>
          <p:nvSpPr>
            <p:cNvPr id="28" name="TextBox 27">
              <a:hlinkClick r:id="" action="ppaction://hlinkshowjump?jump=nextslide"/>
            </p:cNvPr>
            <p:cNvSpPr txBox="1"/>
            <p:nvPr/>
          </p:nvSpPr>
          <p:spPr>
            <a:xfrm>
              <a:off x="8390331" y="1155195"/>
              <a:ext cx="1914869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100" b="1">
                  <a:solidFill>
                    <a:schemeClr val="bg1"/>
                  </a:solidFill>
                </a:rPr>
                <a:t>Next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6" t="55797" r="4424" b="13205"/>
          <a:stretch/>
        </p:blipFill>
        <p:spPr>
          <a:xfrm>
            <a:off x="1997949" y="3107532"/>
            <a:ext cx="2390376" cy="2035969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t="7291" r="9672" b="66237"/>
          <a:stretch/>
        </p:blipFill>
        <p:spPr>
          <a:xfrm rot="1300489">
            <a:off x="3168734" y="4206485"/>
            <a:ext cx="579341" cy="398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t="7291" r="9672" b="66237"/>
          <a:stretch/>
        </p:blipFill>
        <p:spPr>
          <a:xfrm rot="21337400">
            <a:off x="3149683" y="4313023"/>
            <a:ext cx="579341" cy="3985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6539" r="59258" b="57307"/>
          <a:stretch/>
        </p:blipFill>
        <p:spPr>
          <a:xfrm rot="3029122" flipH="1">
            <a:off x="1623731" y="2060743"/>
            <a:ext cx="349623" cy="2286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6539" r="59258" b="57307"/>
          <a:stretch/>
        </p:blipFill>
        <p:spPr>
          <a:xfrm rot="3029122" flipH="1">
            <a:off x="1632347" y="2546994"/>
            <a:ext cx="272539" cy="1781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336006" y="4007644"/>
            <a:ext cx="1757363" cy="707231"/>
          </a:xfrm>
          <a:prstGeom prst="ellipse">
            <a:avLst/>
          </a:prstGeom>
          <a:blipFill dpi="0" rotWithShape="1">
            <a:blip r:embed="rId9">
              <a:alphaModFix amt="73000"/>
            </a:blip>
            <a:srcRect/>
            <a:stretch>
              <a:fillRect l="-20009" t="-127273" r="-16967" b="-606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698" b="54948" l="41874" r="57028">
                        <a14:backgroundMark x1="42972" y1="31120" x2="42972" y2="31120"/>
                        <a14:backgroundMark x1="50439" y1="22526" x2="50439" y2="22526"/>
                        <a14:backgroundMark x1="41581" y1="21224" x2="41581" y2="21224"/>
                        <a14:backgroundMark x1="39092" y1="28125" x2="39092" y2="28125"/>
                        <a14:backgroundMark x1="42387" y1="62630" x2="42387" y2="62630"/>
                        <a14:backgroundMark x1="57833" y1="24740" x2="59370" y2="23698"/>
                        <a14:backgroundMark x1="49195" y1="60286" x2="49195" y2="60286"/>
                      </a14:backgroundRemoval>
                    </a14:imgEffect>
                  </a14:imgLayer>
                </a14:imgProps>
              </a:ext>
            </a:extLst>
          </a:blip>
          <a:srcRect l="40824" t="25183" r="41675" b="44424"/>
          <a:stretch/>
        </p:blipFill>
        <p:spPr>
          <a:xfrm>
            <a:off x="846697" y="1265351"/>
            <a:ext cx="2288623" cy="2234560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xmlns="" id="{A32B6766-D61E-44A5-946C-3E1B92C8FF9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1985" y="295904"/>
            <a:ext cx="3387305" cy="4216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4" b="12813"/>
          <a:stretch/>
        </p:blipFill>
        <p:spPr>
          <a:xfrm flipH="1">
            <a:off x="1038505" y="2909367"/>
            <a:ext cx="1582497" cy="2067761"/>
          </a:xfrm>
          <a:prstGeom prst="rect">
            <a:avLst/>
          </a:prstGeom>
        </p:spPr>
      </p:pic>
      <p:sp>
        <p:nvSpPr>
          <p:cNvPr id="22" name="green"/>
          <p:cNvSpPr/>
          <p:nvPr/>
        </p:nvSpPr>
        <p:spPr>
          <a:xfrm>
            <a:off x="5484622" y="2382631"/>
            <a:ext cx="3454103" cy="961190"/>
          </a:xfrm>
          <a:prstGeom prst="roundRect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 want some grapes.</a:t>
            </a:r>
          </a:p>
        </p:txBody>
      </p:sp>
      <p:sp>
        <p:nvSpPr>
          <p:cNvPr id="23" name="blue"/>
          <p:cNvSpPr/>
          <p:nvPr/>
        </p:nvSpPr>
        <p:spPr>
          <a:xfrm>
            <a:off x="5517280" y="3712253"/>
            <a:ext cx="3454103" cy="961190"/>
          </a:xfrm>
          <a:prstGeom prst="roundRect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 I want some chips.</a:t>
            </a:r>
          </a:p>
        </p:txBody>
      </p:sp>
      <p:sp>
        <p:nvSpPr>
          <p:cNvPr id="12" name="Cloud 11"/>
          <p:cNvSpPr/>
          <p:nvPr/>
        </p:nvSpPr>
        <p:spPr>
          <a:xfrm>
            <a:off x="806397" y="220392"/>
            <a:ext cx="4950619" cy="2800383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3" t="49025" r="28584" b="33129"/>
          <a:stretch/>
        </p:blipFill>
        <p:spPr>
          <a:xfrm>
            <a:off x="5292164" y="2212795"/>
            <a:ext cx="759983" cy="768821"/>
          </a:xfrm>
          <a:prstGeom prst="ellipse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1" t="25846" r="51846" b="56308"/>
          <a:stretch/>
        </p:blipFill>
        <p:spPr>
          <a:xfrm>
            <a:off x="5267482" y="3557214"/>
            <a:ext cx="717480" cy="725824"/>
          </a:xfrm>
          <a:prstGeom prst="ellipse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F8E52A8C-74E1-4032-8B7A-4780FF374489}"/>
              </a:ext>
            </a:extLst>
          </p:cNvPr>
          <p:cNvSpPr/>
          <p:nvPr/>
        </p:nvSpPr>
        <p:spPr>
          <a:xfrm>
            <a:off x="1340279" y="731302"/>
            <a:ext cx="3906950" cy="1084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What do you want to eat?</a:t>
            </a:r>
            <a:endParaRPr lang="vi-VN" sz="3300" b="1" dirty="0">
              <a:cs typeface="Arial" panose="020B0604020202020204" pitchFamily="34" charset="0"/>
            </a:endParaRPr>
          </a:p>
        </p:txBody>
      </p:sp>
      <p:pic>
        <p:nvPicPr>
          <p:cNvPr id="32" name="Bùi Liễu">
            <a:extLst>
              <a:ext uri="{FF2B5EF4-FFF2-40B4-BE49-F238E27FC236}">
                <a16:creationId xmlns:a16="http://schemas.microsoft.com/office/drawing/2014/main" xmlns="" id="{1BD37F31-628F-48CB-B3EE-270FBD19D2B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7686" y="1684246"/>
            <a:ext cx="1074256" cy="136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69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75E-6 3.33333E-6 L -0.03528 -0.080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-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29218" y="-43880"/>
            <a:ext cx="9173218" cy="5187380"/>
          </a:xfrm>
          <a:prstGeom prst="rect">
            <a:avLst/>
          </a:prstGeom>
          <a:solidFill>
            <a:srgbClr val="EBD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955"/>
          <a:stretch/>
        </p:blipFill>
        <p:spPr>
          <a:xfrm>
            <a:off x="-28512" y="-46615"/>
            <a:ext cx="9172512" cy="3085650"/>
          </a:xfrm>
          <a:prstGeom prst="rect">
            <a:avLst/>
          </a:prstGeom>
        </p:spPr>
      </p:pic>
      <p:pic>
        <p:nvPicPr>
          <p:cNvPr id="18" name="图片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7"/>
          <a:stretch/>
        </p:blipFill>
        <p:spPr>
          <a:xfrm>
            <a:off x="-28512" y="1448728"/>
            <a:ext cx="9172512" cy="1632677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xmlns="" id="{A32B6766-D61E-44A5-946C-3E1B92C8FF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1985" y="295904"/>
            <a:ext cx="3387305" cy="4216412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5618103" y="582354"/>
            <a:ext cx="2969853" cy="3153555"/>
            <a:chOff x="7490804" y="776472"/>
            <a:chExt cx="3959804" cy="420474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0804" y="776472"/>
              <a:ext cx="3959804" cy="4204740"/>
            </a:xfrm>
            <a:prstGeom prst="rect">
              <a:avLst/>
            </a:prstGeom>
          </p:spPr>
        </p:pic>
        <p:sp>
          <p:nvSpPr>
            <p:cNvPr id="29" name="TextBox 28">
              <a:hlinkClick r:id="" action="ppaction://hlinkshowjump?jump=nextslide"/>
            </p:cNvPr>
            <p:cNvSpPr txBox="1"/>
            <p:nvPr/>
          </p:nvSpPr>
          <p:spPr>
            <a:xfrm>
              <a:off x="8390331" y="1155195"/>
              <a:ext cx="1914869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100" b="1">
                  <a:solidFill>
                    <a:schemeClr val="bg1"/>
                  </a:solidFill>
                </a:rPr>
                <a:t>Next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6" t="55797" r="4424" b="13205"/>
          <a:stretch/>
        </p:blipFill>
        <p:spPr>
          <a:xfrm>
            <a:off x="1997949" y="3107532"/>
            <a:ext cx="2390376" cy="2035969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t="7291" r="9672" b="66237"/>
          <a:stretch/>
        </p:blipFill>
        <p:spPr>
          <a:xfrm rot="1300489">
            <a:off x="3168734" y="4206485"/>
            <a:ext cx="579341" cy="398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t="7291" r="9672" b="66237"/>
          <a:stretch/>
        </p:blipFill>
        <p:spPr>
          <a:xfrm rot="21337400">
            <a:off x="3149683" y="4313023"/>
            <a:ext cx="579341" cy="3985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6539" r="59258" b="57307"/>
          <a:stretch/>
        </p:blipFill>
        <p:spPr>
          <a:xfrm rot="3029122" flipH="1">
            <a:off x="1623731" y="2060743"/>
            <a:ext cx="349623" cy="2286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6539" r="59258" b="57307"/>
          <a:stretch/>
        </p:blipFill>
        <p:spPr>
          <a:xfrm rot="3029122" flipH="1">
            <a:off x="1632347" y="2546994"/>
            <a:ext cx="272539" cy="1781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336006" y="4007644"/>
            <a:ext cx="1757363" cy="707231"/>
          </a:xfrm>
          <a:prstGeom prst="ellipse">
            <a:avLst/>
          </a:prstGeom>
          <a:blipFill dpi="0" rotWithShape="1">
            <a:blip r:embed="rId10">
              <a:alphaModFix amt="73000"/>
            </a:blip>
            <a:srcRect/>
            <a:stretch>
              <a:fillRect l="-20009" t="-127273" r="-16967" b="-606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698" b="54948" l="41874" r="57028">
                        <a14:backgroundMark x1="42972" y1="31120" x2="42972" y2="31120"/>
                        <a14:backgroundMark x1="50439" y1="22526" x2="50439" y2="22526"/>
                        <a14:backgroundMark x1="41581" y1="21224" x2="41581" y2="21224"/>
                        <a14:backgroundMark x1="39092" y1="28125" x2="39092" y2="28125"/>
                        <a14:backgroundMark x1="42387" y1="62630" x2="42387" y2="62630"/>
                        <a14:backgroundMark x1="57833" y1="24740" x2="59370" y2="23698"/>
                        <a14:backgroundMark x1="49195" y1="60286" x2="49195" y2="60286"/>
                      </a14:backgroundRemoval>
                    </a14:imgEffect>
                  </a14:imgLayer>
                </a14:imgProps>
              </a:ext>
            </a:extLst>
          </a:blip>
          <a:srcRect l="40824" t="25183" r="41675" b="44424"/>
          <a:stretch/>
        </p:blipFill>
        <p:spPr>
          <a:xfrm>
            <a:off x="846697" y="1265351"/>
            <a:ext cx="2288623" cy="2234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4" b="12813"/>
          <a:stretch/>
        </p:blipFill>
        <p:spPr>
          <a:xfrm flipH="1">
            <a:off x="1038505" y="2909367"/>
            <a:ext cx="1582497" cy="2067761"/>
          </a:xfrm>
          <a:prstGeom prst="rect">
            <a:avLst/>
          </a:prstGeom>
        </p:spPr>
      </p:pic>
      <p:sp>
        <p:nvSpPr>
          <p:cNvPr id="22" name="green"/>
          <p:cNvSpPr/>
          <p:nvPr/>
        </p:nvSpPr>
        <p:spPr>
          <a:xfrm>
            <a:off x="5413300" y="2938702"/>
            <a:ext cx="3303410" cy="961190"/>
          </a:xfrm>
          <a:prstGeom prst="flowChartAlternateProcess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What</a:t>
            </a:r>
          </a:p>
        </p:txBody>
      </p:sp>
      <p:sp>
        <p:nvSpPr>
          <p:cNvPr id="23" name="blue"/>
          <p:cNvSpPr/>
          <p:nvPr/>
        </p:nvSpPr>
        <p:spPr>
          <a:xfrm>
            <a:off x="5413300" y="4028547"/>
            <a:ext cx="3303410" cy="961190"/>
          </a:xfrm>
          <a:prstGeom prst="flowChartAlternateProcess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Why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3" t="49025" r="28584" b="33129"/>
          <a:stretch/>
        </p:blipFill>
        <p:spPr>
          <a:xfrm>
            <a:off x="4994644" y="4147233"/>
            <a:ext cx="759983" cy="768821"/>
          </a:xfrm>
          <a:prstGeom prst="ellipse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1" t="25846" r="51846" b="56308"/>
          <a:stretch/>
        </p:blipFill>
        <p:spPr>
          <a:xfrm>
            <a:off x="5015895" y="3074740"/>
            <a:ext cx="717480" cy="725824"/>
          </a:xfrm>
          <a:prstGeom prst="ellipse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883483" y="307148"/>
            <a:ext cx="4950619" cy="2641673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7" name="pink"/>
          <p:cNvSpPr/>
          <p:nvPr/>
        </p:nvSpPr>
        <p:spPr>
          <a:xfrm>
            <a:off x="5413300" y="1848858"/>
            <a:ext cx="3303410" cy="961190"/>
          </a:xfrm>
          <a:prstGeom prst="flowChartAlternateProcess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When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3" t="49025" r="28584" b="33129"/>
          <a:stretch/>
        </p:blipFill>
        <p:spPr>
          <a:xfrm>
            <a:off x="4973392" y="1966073"/>
            <a:ext cx="759983" cy="768821"/>
          </a:xfrm>
          <a:prstGeom prst="ellipse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EDFDD62-FFFE-4A1D-87EE-95D458128C4E}"/>
              </a:ext>
            </a:extLst>
          </p:cNvPr>
          <p:cNvSpPr/>
          <p:nvPr/>
        </p:nvSpPr>
        <p:spPr>
          <a:xfrm>
            <a:off x="1350604" y="847271"/>
            <a:ext cx="3906950" cy="145424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_____ do you want to eat?</a:t>
            </a:r>
          </a:p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I want some water.</a:t>
            </a:r>
            <a:endParaRPr lang="vi-VN" sz="3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7118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75E-6 3.33333E-6 L -0.03528 -0.0807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-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-29218" y="-43880"/>
            <a:ext cx="9173218" cy="5187380"/>
          </a:xfrm>
          <a:prstGeom prst="rect">
            <a:avLst/>
          </a:prstGeom>
          <a:solidFill>
            <a:srgbClr val="EBD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955"/>
          <a:stretch/>
        </p:blipFill>
        <p:spPr>
          <a:xfrm>
            <a:off x="-28512" y="-46615"/>
            <a:ext cx="9172512" cy="3085650"/>
          </a:xfrm>
          <a:prstGeom prst="rect">
            <a:avLst/>
          </a:prstGeom>
        </p:spPr>
      </p:pic>
      <p:pic>
        <p:nvPicPr>
          <p:cNvPr id="18" name="图片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7"/>
          <a:stretch/>
        </p:blipFill>
        <p:spPr>
          <a:xfrm>
            <a:off x="-28512" y="1448728"/>
            <a:ext cx="9172512" cy="163267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618103" y="582354"/>
            <a:ext cx="2969853" cy="3153555"/>
            <a:chOff x="7490804" y="776472"/>
            <a:chExt cx="3959804" cy="420474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0804" y="776472"/>
              <a:ext cx="3959804" cy="4204740"/>
            </a:xfrm>
            <a:prstGeom prst="rect">
              <a:avLst/>
            </a:prstGeom>
          </p:spPr>
        </p:pic>
        <p:sp>
          <p:nvSpPr>
            <p:cNvPr id="28" name="TextBox 27">
              <a:hlinkClick r:id="" action="ppaction://hlinkshowjump?jump=nextslide"/>
            </p:cNvPr>
            <p:cNvSpPr txBox="1"/>
            <p:nvPr/>
          </p:nvSpPr>
          <p:spPr>
            <a:xfrm>
              <a:off x="8390331" y="1155195"/>
              <a:ext cx="1914869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100" b="1">
                  <a:solidFill>
                    <a:schemeClr val="bg1"/>
                  </a:solidFill>
                </a:rPr>
                <a:t>Next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6" t="55797" r="4424" b="13205"/>
          <a:stretch/>
        </p:blipFill>
        <p:spPr>
          <a:xfrm>
            <a:off x="1997949" y="3107532"/>
            <a:ext cx="2390376" cy="2035969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t="7291" r="9672" b="66237"/>
          <a:stretch/>
        </p:blipFill>
        <p:spPr>
          <a:xfrm rot="1300489">
            <a:off x="3168734" y="4206485"/>
            <a:ext cx="579341" cy="398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t="7291" r="9672" b="66237"/>
          <a:stretch/>
        </p:blipFill>
        <p:spPr>
          <a:xfrm rot="21337400">
            <a:off x="3149683" y="4313023"/>
            <a:ext cx="579341" cy="3985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6539" r="59258" b="57307"/>
          <a:stretch/>
        </p:blipFill>
        <p:spPr>
          <a:xfrm rot="3029122" flipH="1">
            <a:off x="1623731" y="2060743"/>
            <a:ext cx="349623" cy="2286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6539" r="59258" b="57307"/>
          <a:stretch/>
        </p:blipFill>
        <p:spPr>
          <a:xfrm rot="3029122" flipH="1">
            <a:off x="1632347" y="2546994"/>
            <a:ext cx="272539" cy="1781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336006" y="4007644"/>
            <a:ext cx="1757363" cy="707231"/>
          </a:xfrm>
          <a:prstGeom prst="ellipse">
            <a:avLst/>
          </a:prstGeom>
          <a:blipFill dpi="0" rotWithShape="1">
            <a:blip r:embed="rId9">
              <a:alphaModFix amt="73000"/>
            </a:blip>
            <a:srcRect/>
            <a:stretch>
              <a:fillRect l="-20009" t="-127273" r="-16967" b="-606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698" b="54948" l="41874" r="57028">
                        <a14:backgroundMark x1="42972" y1="31120" x2="42972" y2="31120"/>
                        <a14:backgroundMark x1="50439" y1="22526" x2="50439" y2="22526"/>
                        <a14:backgroundMark x1="41581" y1="21224" x2="41581" y2="21224"/>
                        <a14:backgroundMark x1="39092" y1="28125" x2="39092" y2="28125"/>
                        <a14:backgroundMark x1="42387" y1="62630" x2="42387" y2="62630"/>
                        <a14:backgroundMark x1="57833" y1="24740" x2="59370" y2="23698"/>
                        <a14:backgroundMark x1="49195" y1="60286" x2="49195" y2="60286"/>
                      </a14:backgroundRemoval>
                    </a14:imgEffect>
                  </a14:imgLayer>
                </a14:imgProps>
              </a:ext>
            </a:extLst>
          </a:blip>
          <a:srcRect l="40824" t="25183" r="41675" b="44424"/>
          <a:stretch/>
        </p:blipFill>
        <p:spPr>
          <a:xfrm>
            <a:off x="846697" y="1265351"/>
            <a:ext cx="2288623" cy="2234560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xmlns="" id="{A32B6766-D61E-44A5-946C-3E1B92C8FF9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1985" y="295904"/>
            <a:ext cx="3387305" cy="4216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4" b="12813"/>
          <a:stretch/>
        </p:blipFill>
        <p:spPr>
          <a:xfrm flipH="1">
            <a:off x="1038505" y="2909367"/>
            <a:ext cx="1582497" cy="2067761"/>
          </a:xfrm>
          <a:prstGeom prst="rect">
            <a:avLst/>
          </a:prstGeom>
        </p:spPr>
      </p:pic>
      <p:sp>
        <p:nvSpPr>
          <p:cNvPr id="22" name="green"/>
          <p:cNvSpPr/>
          <p:nvPr/>
        </p:nvSpPr>
        <p:spPr>
          <a:xfrm>
            <a:off x="5518447" y="2938702"/>
            <a:ext cx="3230310" cy="961190"/>
          </a:xfrm>
          <a:prstGeom prst="roundRect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eat</a:t>
            </a:r>
          </a:p>
        </p:txBody>
      </p:sp>
      <p:sp>
        <p:nvSpPr>
          <p:cNvPr id="23" name="blue"/>
          <p:cNvSpPr/>
          <p:nvPr/>
        </p:nvSpPr>
        <p:spPr>
          <a:xfrm>
            <a:off x="5518447" y="4028547"/>
            <a:ext cx="3230310" cy="961190"/>
          </a:xfrm>
          <a:prstGeom prst="roundRect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drink</a:t>
            </a:r>
          </a:p>
        </p:txBody>
      </p:sp>
      <p:sp>
        <p:nvSpPr>
          <p:cNvPr id="12" name="Cloud 11"/>
          <p:cNvSpPr/>
          <p:nvPr/>
        </p:nvSpPr>
        <p:spPr>
          <a:xfrm>
            <a:off x="865155" y="48926"/>
            <a:ext cx="4950619" cy="2800383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3" t="49025" r="28584" b="33129"/>
          <a:stretch/>
        </p:blipFill>
        <p:spPr>
          <a:xfrm>
            <a:off x="5237758" y="3008600"/>
            <a:ext cx="759983" cy="768821"/>
          </a:xfrm>
          <a:prstGeom prst="ellipse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1" t="25846" r="51846" b="56308"/>
          <a:stretch/>
        </p:blipFill>
        <p:spPr>
          <a:xfrm>
            <a:off x="5259009" y="4088453"/>
            <a:ext cx="717480" cy="725824"/>
          </a:xfrm>
          <a:prstGeom prst="ellipse">
            <a:avLst/>
          </a:prstGeom>
        </p:spPr>
      </p:pic>
      <p:sp>
        <p:nvSpPr>
          <p:cNvPr id="17" name="pink"/>
          <p:cNvSpPr/>
          <p:nvPr/>
        </p:nvSpPr>
        <p:spPr>
          <a:xfrm>
            <a:off x="5518447" y="1848858"/>
            <a:ext cx="3230310" cy="961190"/>
          </a:xfrm>
          <a:prstGeom prst="roundRect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like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3" t="49025" r="28584" b="33129"/>
          <a:stretch/>
        </p:blipFill>
        <p:spPr>
          <a:xfrm>
            <a:off x="5237759" y="1958203"/>
            <a:ext cx="759983" cy="768821"/>
          </a:xfrm>
          <a:prstGeom prst="ellipse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230224" y="809792"/>
            <a:ext cx="4594663" cy="13157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What do you want to ______?</a:t>
            </a:r>
          </a:p>
          <a:p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I want some lemonade.</a:t>
            </a:r>
            <a:endParaRPr lang="vi-VN" sz="27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4848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75E-6 3.33333E-6 L -0.03528 -0.080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-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29218" y="-43880"/>
            <a:ext cx="9173218" cy="5187380"/>
          </a:xfrm>
          <a:prstGeom prst="rect">
            <a:avLst/>
          </a:prstGeom>
          <a:solidFill>
            <a:srgbClr val="EBD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955"/>
          <a:stretch/>
        </p:blipFill>
        <p:spPr>
          <a:xfrm>
            <a:off x="-28512" y="-46615"/>
            <a:ext cx="9172512" cy="308565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5618103" y="582354"/>
            <a:ext cx="2969853" cy="3153555"/>
            <a:chOff x="7490804" y="776472"/>
            <a:chExt cx="3959804" cy="420474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0804" y="776472"/>
              <a:ext cx="3959804" cy="4204740"/>
            </a:xfrm>
            <a:prstGeom prst="rect">
              <a:avLst/>
            </a:prstGeom>
          </p:spPr>
        </p:pic>
        <p:sp>
          <p:nvSpPr>
            <p:cNvPr id="28" name="TextBox 27">
              <a:hlinkClick r:id="" action="ppaction://hlinkshowjump?jump=nextslide"/>
            </p:cNvPr>
            <p:cNvSpPr txBox="1"/>
            <p:nvPr/>
          </p:nvSpPr>
          <p:spPr>
            <a:xfrm>
              <a:off x="8390331" y="1155195"/>
              <a:ext cx="1914869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100" b="1">
                  <a:solidFill>
                    <a:schemeClr val="bg1"/>
                  </a:solidFill>
                </a:rPr>
                <a:t>Next</a:t>
              </a:r>
            </a:p>
          </p:txBody>
        </p:sp>
      </p:grpSp>
      <p:pic>
        <p:nvPicPr>
          <p:cNvPr id="18" name="图片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7"/>
          <a:stretch/>
        </p:blipFill>
        <p:spPr>
          <a:xfrm>
            <a:off x="-28512" y="1448728"/>
            <a:ext cx="9172512" cy="16326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6" t="55797" r="4424" b="13205"/>
          <a:stretch/>
        </p:blipFill>
        <p:spPr>
          <a:xfrm>
            <a:off x="1997949" y="3107532"/>
            <a:ext cx="2390376" cy="2035969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t="7291" r="9672" b="66237"/>
          <a:stretch/>
        </p:blipFill>
        <p:spPr>
          <a:xfrm rot="1300489">
            <a:off x="3168734" y="4206485"/>
            <a:ext cx="579341" cy="398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t="7291" r="9672" b="66237"/>
          <a:stretch/>
        </p:blipFill>
        <p:spPr>
          <a:xfrm rot="21337400">
            <a:off x="3149683" y="4313023"/>
            <a:ext cx="579341" cy="3985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6539" r="59258" b="57307"/>
          <a:stretch/>
        </p:blipFill>
        <p:spPr>
          <a:xfrm rot="3029122" flipH="1">
            <a:off x="1623731" y="2060743"/>
            <a:ext cx="349623" cy="2286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6539" r="59258" b="57307"/>
          <a:stretch/>
        </p:blipFill>
        <p:spPr>
          <a:xfrm rot="3029122" flipH="1">
            <a:off x="1632347" y="2546994"/>
            <a:ext cx="272539" cy="1781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336006" y="4007644"/>
            <a:ext cx="1757363" cy="707231"/>
          </a:xfrm>
          <a:prstGeom prst="ellipse">
            <a:avLst/>
          </a:prstGeom>
          <a:blipFill dpi="0" rotWithShape="1">
            <a:blip r:embed="rId9">
              <a:alphaModFix amt="73000"/>
            </a:blip>
            <a:srcRect/>
            <a:stretch>
              <a:fillRect l="-20009" t="-127273" r="-16967" b="-606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698" b="54948" l="41874" r="57028">
                        <a14:backgroundMark x1="42972" y1="31120" x2="42972" y2="31120"/>
                        <a14:backgroundMark x1="50439" y1="22526" x2="50439" y2="22526"/>
                        <a14:backgroundMark x1="41581" y1="21224" x2="41581" y2="21224"/>
                        <a14:backgroundMark x1="39092" y1="28125" x2="39092" y2="28125"/>
                        <a14:backgroundMark x1="42387" y1="62630" x2="42387" y2="62630"/>
                        <a14:backgroundMark x1="57833" y1="24740" x2="59370" y2="23698"/>
                        <a14:backgroundMark x1="49195" y1="60286" x2="49195" y2="60286"/>
                      </a14:backgroundRemoval>
                    </a14:imgEffect>
                  </a14:imgLayer>
                </a14:imgProps>
              </a:ext>
            </a:extLst>
          </a:blip>
          <a:srcRect l="40824" t="25183" r="41675" b="44424"/>
          <a:stretch/>
        </p:blipFill>
        <p:spPr>
          <a:xfrm>
            <a:off x="846697" y="1265351"/>
            <a:ext cx="2288623" cy="2234560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xmlns="" id="{A32B6766-D61E-44A5-946C-3E1B92C8FF9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1985" y="295904"/>
            <a:ext cx="3387305" cy="4216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4" b="12813"/>
          <a:stretch/>
        </p:blipFill>
        <p:spPr>
          <a:xfrm flipH="1">
            <a:off x="1038505" y="2909367"/>
            <a:ext cx="1582497" cy="2067761"/>
          </a:xfrm>
          <a:prstGeom prst="rect">
            <a:avLst/>
          </a:prstGeom>
        </p:spPr>
      </p:pic>
      <p:sp>
        <p:nvSpPr>
          <p:cNvPr id="22" name="xanh"/>
          <p:cNvSpPr/>
          <p:nvPr/>
        </p:nvSpPr>
        <p:spPr>
          <a:xfrm>
            <a:off x="5512444" y="2935692"/>
            <a:ext cx="3392381" cy="961190"/>
          </a:xfrm>
          <a:prstGeom prst="flowChartAlternateProcess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drink</a:t>
            </a:r>
          </a:p>
        </p:txBody>
      </p:sp>
      <p:sp>
        <p:nvSpPr>
          <p:cNvPr id="23" name="blue"/>
          <p:cNvSpPr/>
          <p:nvPr/>
        </p:nvSpPr>
        <p:spPr>
          <a:xfrm>
            <a:off x="5506661" y="4038085"/>
            <a:ext cx="3392381" cy="961190"/>
          </a:xfrm>
          <a:prstGeom prst="flowChartAlternateProcess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like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3" t="49025" r="28584" b="33129"/>
          <a:stretch/>
        </p:blipFill>
        <p:spPr>
          <a:xfrm>
            <a:off x="5193030" y="3031685"/>
            <a:ext cx="759983" cy="768821"/>
          </a:xfrm>
          <a:prstGeom prst="ellipse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3" t="49025" r="28584" b="33129"/>
          <a:stretch/>
        </p:blipFill>
        <p:spPr>
          <a:xfrm>
            <a:off x="5162487" y="4127905"/>
            <a:ext cx="759983" cy="768821"/>
          </a:xfrm>
          <a:prstGeom prst="ellipse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614655" y="316037"/>
            <a:ext cx="4950619" cy="2837833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7" name="hong"/>
          <p:cNvSpPr/>
          <p:nvPr/>
        </p:nvSpPr>
        <p:spPr>
          <a:xfrm>
            <a:off x="5512444" y="1848858"/>
            <a:ext cx="3392381" cy="961190"/>
          </a:xfrm>
          <a:prstGeom prst="flowChartAlternateProcess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 eat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1" t="25846" r="51846" b="56308"/>
          <a:stretch/>
        </p:blipFill>
        <p:spPr>
          <a:xfrm>
            <a:off x="5259011" y="1921286"/>
            <a:ext cx="717480" cy="725824"/>
          </a:xfrm>
          <a:prstGeom prst="ellipse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8DD25D4-82F5-47CF-AD89-AE0956A18EB9}"/>
              </a:ext>
            </a:extLst>
          </p:cNvPr>
          <p:cNvSpPr/>
          <p:nvPr/>
        </p:nvSpPr>
        <p:spPr>
          <a:xfrm>
            <a:off x="1071783" y="844771"/>
            <a:ext cx="4594663" cy="13157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What do you want to ______?</a:t>
            </a:r>
          </a:p>
          <a:p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I want some grapes.</a:t>
            </a:r>
            <a:endParaRPr lang="vi-VN" sz="27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8680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75E-6 3.33333E-6 L -0.03528 -0.0807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-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-29218" y="-43880"/>
            <a:ext cx="9173218" cy="5187380"/>
          </a:xfrm>
          <a:prstGeom prst="rect">
            <a:avLst/>
          </a:prstGeom>
          <a:solidFill>
            <a:srgbClr val="EBD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955"/>
          <a:stretch/>
        </p:blipFill>
        <p:spPr>
          <a:xfrm>
            <a:off x="-28512" y="-46615"/>
            <a:ext cx="9172512" cy="3085650"/>
          </a:xfrm>
          <a:prstGeom prst="rect">
            <a:avLst/>
          </a:prstGeom>
        </p:spPr>
      </p:pic>
      <p:pic>
        <p:nvPicPr>
          <p:cNvPr id="18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7"/>
          <a:stretch/>
        </p:blipFill>
        <p:spPr>
          <a:xfrm>
            <a:off x="-28512" y="1448728"/>
            <a:ext cx="9172512" cy="163267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865" y="2020386"/>
            <a:ext cx="2969853" cy="3153555"/>
          </a:xfrm>
          <a:prstGeom prst="rect">
            <a:avLst/>
          </a:prstGeom>
        </p:spPr>
      </p:pic>
      <p:sp>
        <p:nvSpPr>
          <p:cNvPr id="28" name="TextBox 27">
            <a:hlinkClick r:id="" action="ppaction://hlinkshowjump?jump=nextslide"/>
          </p:cNvPr>
          <p:cNvSpPr txBox="1"/>
          <p:nvPr/>
        </p:nvSpPr>
        <p:spPr>
          <a:xfrm>
            <a:off x="6025911" y="2304427"/>
            <a:ext cx="2232265" cy="700192"/>
          </a:xfrm>
          <a:prstGeom prst="rect">
            <a:avLst/>
          </a:prstGeom>
          <a:solidFill>
            <a:srgbClr val="EBDB7B">
              <a:alpha val="0"/>
            </a:srgb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1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6" t="55797" r="4424" b="13205"/>
          <a:stretch/>
        </p:blipFill>
        <p:spPr>
          <a:xfrm>
            <a:off x="1997949" y="3107532"/>
            <a:ext cx="2390376" cy="2035969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t="7291" r="9672" b="66237"/>
          <a:stretch/>
        </p:blipFill>
        <p:spPr>
          <a:xfrm rot="1300489">
            <a:off x="3168734" y="4206485"/>
            <a:ext cx="579341" cy="398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t="7291" r="9672" b="66237"/>
          <a:stretch/>
        </p:blipFill>
        <p:spPr>
          <a:xfrm rot="21337400">
            <a:off x="3149683" y="4313023"/>
            <a:ext cx="579341" cy="3985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6539" r="59258" b="57307"/>
          <a:stretch/>
        </p:blipFill>
        <p:spPr>
          <a:xfrm rot="3029122" flipH="1">
            <a:off x="1623731" y="2060743"/>
            <a:ext cx="349623" cy="2286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6539" r="59258" b="57307"/>
          <a:stretch/>
        </p:blipFill>
        <p:spPr>
          <a:xfrm rot="3029122" flipH="1">
            <a:off x="1632347" y="2546994"/>
            <a:ext cx="272539" cy="1781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336006" y="4007644"/>
            <a:ext cx="1757363" cy="707231"/>
          </a:xfrm>
          <a:prstGeom prst="ellipse">
            <a:avLst/>
          </a:prstGeom>
          <a:blipFill dpi="0" rotWithShape="1">
            <a:blip r:embed="rId7">
              <a:alphaModFix amt="73000"/>
            </a:blip>
            <a:srcRect/>
            <a:stretch>
              <a:fillRect l="-20009" t="-127273" r="-16967" b="-606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698" b="54948" l="41874" r="57028">
                        <a14:backgroundMark x1="42972" y1="31120" x2="42972" y2="31120"/>
                        <a14:backgroundMark x1="50439" y1="22526" x2="50439" y2="22526"/>
                        <a14:backgroundMark x1="41581" y1="21224" x2="41581" y2="21224"/>
                        <a14:backgroundMark x1="39092" y1="28125" x2="39092" y2="28125"/>
                        <a14:backgroundMark x1="42387" y1="62630" x2="42387" y2="62630"/>
                        <a14:backgroundMark x1="57833" y1="24740" x2="59370" y2="23698"/>
                        <a14:backgroundMark x1="49195" y1="60286" x2="49195" y2="60286"/>
                      </a14:backgroundRemoval>
                    </a14:imgEffect>
                  </a14:imgLayer>
                </a14:imgProps>
              </a:ext>
            </a:extLst>
          </a:blip>
          <a:srcRect l="40824" t="25183" r="41675" b="44424"/>
          <a:stretch/>
        </p:blipFill>
        <p:spPr>
          <a:xfrm>
            <a:off x="846697" y="1265351"/>
            <a:ext cx="2288623" cy="2234560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xmlns="" id="{A32B6766-D61E-44A5-946C-3E1B92C8FF9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1985" y="295904"/>
            <a:ext cx="3387305" cy="4216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4" b="12813"/>
          <a:stretch/>
        </p:blipFill>
        <p:spPr>
          <a:xfrm flipH="1">
            <a:off x="1038505" y="2909367"/>
            <a:ext cx="1582497" cy="206776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883483" y="307148"/>
            <a:ext cx="4950619" cy="2800383"/>
            <a:chOff x="2573628" y="16577"/>
            <a:chExt cx="6600825" cy="3160264"/>
          </a:xfrm>
        </p:grpSpPr>
        <p:sp>
          <p:nvSpPr>
            <p:cNvPr id="12" name="Cloud 11"/>
            <p:cNvSpPr/>
            <p:nvPr/>
          </p:nvSpPr>
          <p:spPr>
            <a:xfrm>
              <a:off x="2573628" y="16577"/>
              <a:ext cx="6600825" cy="316026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74024" y="780318"/>
              <a:ext cx="5106405" cy="1979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Algerian" panose="04020705040A02060702" pitchFamily="82" charset="0"/>
                  <a:cs typeface="Arial" panose="020B0604020202020204" pitchFamily="34" charset="0"/>
                </a:rPr>
                <a:t>THANK YOU!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47700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03528 -0.0807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-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ùi Liễu 0968142780"/>
          <p:cNvSpPr txBox="1"/>
          <p:nvPr/>
        </p:nvSpPr>
        <p:spPr>
          <a:xfrm>
            <a:off x="3228759" y="438150"/>
            <a:ext cx="2734531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500" b="1" dirty="0">
                <a:latin typeface="Berlin Sans FB Demi" panose="020E0802020502020306" pitchFamily="34" charset="0"/>
              </a:rPr>
              <a:t>Contents</a:t>
            </a:r>
          </a:p>
        </p:txBody>
      </p:sp>
      <p:grpSp>
        <p:nvGrpSpPr>
          <p:cNvPr id="6" name="0968142780">
            <a:extLst>
              <a:ext uri="{FF2B5EF4-FFF2-40B4-BE49-F238E27FC236}">
                <a16:creationId xmlns="" xmlns:a16="http://schemas.microsoft.com/office/drawing/2014/main" id="{3FA38B93-046E-4F9B-B09C-795348C28390}"/>
              </a:ext>
            </a:extLst>
          </p:cNvPr>
          <p:cNvGrpSpPr/>
          <p:nvPr/>
        </p:nvGrpSpPr>
        <p:grpSpPr>
          <a:xfrm>
            <a:off x="1102459" y="2001112"/>
            <a:ext cx="2153057" cy="1456612"/>
            <a:chOff x="1450089" y="4097435"/>
            <a:chExt cx="2870743" cy="1942149"/>
          </a:xfrm>
        </p:grpSpPr>
        <p:grpSp>
          <p:nvGrpSpPr>
            <p:cNvPr id="52" name="Bùi Liễu 0968142780">
              <a:extLst>
                <a:ext uri="{FF2B5EF4-FFF2-40B4-BE49-F238E27FC236}">
                  <a16:creationId xmlns="" xmlns:a16="http://schemas.microsoft.com/office/drawing/2014/main" id="{3078A33B-931F-466F-8C62-908F403E0FC9}"/>
                </a:ext>
              </a:extLst>
            </p:cNvPr>
            <p:cNvGrpSpPr/>
            <p:nvPr/>
          </p:nvGrpSpPr>
          <p:grpSpPr>
            <a:xfrm>
              <a:off x="2240388" y="4097435"/>
              <a:ext cx="1173480" cy="899545"/>
              <a:chOff x="3461050" y="3301741"/>
              <a:chExt cx="1173480" cy="899545"/>
            </a:xfrm>
          </p:grpSpPr>
          <p:sp>
            <p:nvSpPr>
              <p:cNvPr id="53" name="Cloud 52">
                <a:extLst>
                  <a:ext uri="{FF2B5EF4-FFF2-40B4-BE49-F238E27FC236}">
                    <a16:creationId xmlns="" xmlns:a16="http://schemas.microsoft.com/office/drawing/2014/main" id="{2A1535D1-80ED-4A11-B242-234B3628E594}"/>
                  </a:ext>
                </a:extLst>
              </p:cNvPr>
              <p:cNvSpPr/>
              <p:nvPr/>
            </p:nvSpPr>
            <p:spPr>
              <a:xfrm>
                <a:off x="3461050" y="3301741"/>
                <a:ext cx="1173480" cy="899545"/>
              </a:xfrm>
              <a:prstGeom prst="cloud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Berlin Sans FB" panose="020E0602020502020306" pitchFamily="34" charset="0"/>
                </a:endParaRPr>
              </a:p>
            </p:txBody>
          </p:sp>
          <p:sp>
            <p:nvSpPr>
              <p:cNvPr id="54" name="Title 21">
                <a:extLst>
                  <a:ext uri="{FF2B5EF4-FFF2-40B4-BE49-F238E27FC236}">
                    <a16:creationId xmlns="" xmlns:a16="http://schemas.microsoft.com/office/drawing/2014/main" id="{3B0C2E84-6D96-4650-8514-0142C25DC8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46768" y="3384897"/>
                <a:ext cx="1002045" cy="55410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700" b="1" dirty="0">
                    <a:latin typeface="Berlin Sans FB" panose="020E0602020502020306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66" name="Bùi Liễu 0968142780">
              <a:extLst>
                <a:ext uri="{FF2B5EF4-FFF2-40B4-BE49-F238E27FC236}">
                  <a16:creationId xmlns="" xmlns:a16="http://schemas.microsoft.com/office/drawing/2014/main" id="{F5AFE4FB-127C-4082-B500-9E40176D6888}"/>
                </a:ext>
              </a:extLst>
            </p:cNvPr>
            <p:cNvSpPr txBox="1">
              <a:spLocks/>
            </p:cNvSpPr>
            <p:nvPr/>
          </p:nvSpPr>
          <p:spPr>
            <a:xfrm>
              <a:off x="1450089" y="5164931"/>
              <a:ext cx="2870743" cy="87465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vi-VN" sz="2400" dirty="0" err="1">
                  <a:latin typeface="Berlin Sans FB" panose="020E0602020502020306" pitchFamily="34" charset="0"/>
                </a:rPr>
                <a:t>Listen</a:t>
              </a:r>
              <a:r>
                <a:rPr lang="vi-VN" sz="2400" dirty="0">
                  <a:latin typeface="Berlin Sans FB" panose="020E0602020502020306" pitchFamily="34" charset="0"/>
                </a:rPr>
                <a:t> </a:t>
              </a:r>
              <a:r>
                <a:rPr lang="vi-VN" sz="2400" dirty="0" err="1">
                  <a:latin typeface="Berlin Sans FB" panose="020E0602020502020306" pitchFamily="34" charset="0"/>
                </a:rPr>
                <a:t>and</a:t>
              </a:r>
              <a:r>
                <a:rPr lang="vi-VN" sz="2400" dirty="0">
                  <a:latin typeface="Berlin Sans FB" panose="020E0602020502020306" pitchFamily="34" charset="0"/>
                </a:rPr>
                <a:t> </a:t>
              </a:r>
              <a:r>
                <a:rPr lang="en-US" sz="2400" dirty="0">
                  <a:latin typeface="Berlin Sans FB" panose="020E0602020502020306" pitchFamily="34" charset="0"/>
                </a:rPr>
                <a:t>tick</a:t>
              </a:r>
              <a:r>
                <a:rPr lang="vi-VN" sz="2400" dirty="0">
                  <a:latin typeface="Berlin Sans FB" panose="020E0602020502020306" pitchFamily="34" charset="0"/>
                </a:rPr>
                <a:t>.</a:t>
              </a:r>
              <a:endParaRPr lang="en-US" sz="2400" dirty="0">
                <a:latin typeface="Berlin Sans FB" panose="020E0602020502020306" pitchFamily="34" charset="0"/>
              </a:endParaRPr>
            </a:p>
          </p:txBody>
        </p:sp>
      </p:grpSp>
      <p:grpSp>
        <p:nvGrpSpPr>
          <p:cNvPr id="7" name="Bùi Liễu 0968142780">
            <a:extLst>
              <a:ext uri="{FF2B5EF4-FFF2-40B4-BE49-F238E27FC236}">
                <a16:creationId xmlns="" xmlns:a16="http://schemas.microsoft.com/office/drawing/2014/main" id="{CFD24F68-9A36-4EBF-A458-DFAC3C083905}"/>
              </a:ext>
            </a:extLst>
          </p:cNvPr>
          <p:cNvGrpSpPr/>
          <p:nvPr/>
        </p:nvGrpSpPr>
        <p:grpSpPr>
          <a:xfrm>
            <a:off x="3657600" y="2001112"/>
            <a:ext cx="2153057" cy="1441928"/>
            <a:chOff x="4520656" y="3971169"/>
            <a:chExt cx="2870743" cy="1922571"/>
          </a:xfrm>
        </p:grpSpPr>
        <p:grpSp>
          <p:nvGrpSpPr>
            <p:cNvPr id="55" name="Bùi Liễu 0968142780">
              <a:extLst>
                <a:ext uri="{FF2B5EF4-FFF2-40B4-BE49-F238E27FC236}">
                  <a16:creationId xmlns="" xmlns:a16="http://schemas.microsoft.com/office/drawing/2014/main" id="{56906EDC-9C99-468D-AD32-3218610281AF}"/>
                </a:ext>
              </a:extLst>
            </p:cNvPr>
            <p:cNvGrpSpPr/>
            <p:nvPr/>
          </p:nvGrpSpPr>
          <p:grpSpPr>
            <a:xfrm>
              <a:off x="5325497" y="3971169"/>
              <a:ext cx="1173480" cy="899545"/>
              <a:chOff x="7186699" y="3234405"/>
              <a:chExt cx="1173480" cy="899545"/>
            </a:xfrm>
          </p:grpSpPr>
          <p:sp>
            <p:nvSpPr>
              <p:cNvPr id="56" name="Cloud 55">
                <a:extLst>
                  <a:ext uri="{FF2B5EF4-FFF2-40B4-BE49-F238E27FC236}">
                    <a16:creationId xmlns="" xmlns:a16="http://schemas.microsoft.com/office/drawing/2014/main" id="{D8C6ACC4-51FE-4EE4-B44F-169B61E6C6DA}"/>
                  </a:ext>
                </a:extLst>
              </p:cNvPr>
              <p:cNvSpPr/>
              <p:nvPr/>
            </p:nvSpPr>
            <p:spPr>
              <a:xfrm>
                <a:off x="7186699" y="3234405"/>
                <a:ext cx="1173480" cy="899545"/>
              </a:xfrm>
              <a:prstGeom prst="cloud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Berlin Sans FB" panose="020E0602020502020306" pitchFamily="34" charset="0"/>
                </a:endParaRPr>
              </a:p>
            </p:txBody>
          </p:sp>
          <p:sp>
            <p:nvSpPr>
              <p:cNvPr id="57" name="Title 22">
                <a:extLst>
                  <a:ext uri="{FF2B5EF4-FFF2-40B4-BE49-F238E27FC236}">
                    <a16:creationId xmlns="" xmlns:a16="http://schemas.microsoft.com/office/drawing/2014/main" id="{EF15B8BD-3AA5-4C14-8125-46240624C2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53091" y="3360671"/>
                <a:ext cx="959455" cy="763713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700" b="1" dirty="0">
                    <a:latin typeface="Berlin Sans FB" panose="020E0602020502020306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  <p:sp>
          <p:nvSpPr>
            <p:cNvPr id="67" name="Bùi Liễu 0968142780">
              <a:extLst>
                <a:ext uri="{FF2B5EF4-FFF2-40B4-BE49-F238E27FC236}">
                  <a16:creationId xmlns="" xmlns:a16="http://schemas.microsoft.com/office/drawing/2014/main" id="{51640BFB-C545-463A-8E89-668D392610E2}"/>
                </a:ext>
              </a:extLst>
            </p:cNvPr>
            <p:cNvSpPr txBox="1">
              <a:spLocks/>
            </p:cNvSpPr>
            <p:nvPr/>
          </p:nvSpPr>
          <p:spPr>
            <a:xfrm>
              <a:off x="4520656" y="5019087"/>
              <a:ext cx="2870743" cy="87465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vi-VN" sz="2400" dirty="0" err="1">
                  <a:latin typeface="Berlin Sans FB" panose="020E0602020502020306" pitchFamily="34" charset="0"/>
                </a:rPr>
                <a:t>Look</a:t>
              </a:r>
              <a:r>
                <a:rPr lang="vi-VN" sz="2400" dirty="0">
                  <a:latin typeface="Berlin Sans FB" panose="020E0602020502020306" pitchFamily="34" charset="0"/>
                </a:rPr>
                <a:t>, </a:t>
              </a:r>
              <a:r>
                <a:rPr lang="vi-VN" sz="2400" dirty="0" err="1">
                  <a:latin typeface="Berlin Sans FB" panose="020E0602020502020306" pitchFamily="34" charset="0"/>
                </a:rPr>
                <a:t>complete</a:t>
              </a:r>
              <a:r>
                <a:rPr lang="vi-VN" sz="2400" dirty="0">
                  <a:latin typeface="Berlin Sans FB" panose="020E0602020502020306" pitchFamily="34" charset="0"/>
                </a:rPr>
                <a:t> </a:t>
              </a:r>
              <a:r>
                <a:rPr lang="vi-VN" sz="2400" dirty="0" err="1">
                  <a:latin typeface="Berlin Sans FB" panose="020E0602020502020306" pitchFamily="34" charset="0"/>
                </a:rPr>
                <a:t>and</a:t>
              </a:r>
              <a:r>
                <a:rPr lang="vi-VN" sz="2400" dirty="0">
                  <a:latin typeface="Berlin Sans FB" panose="020E0602020502020306" pitchFamily="34" charset="0"/>
                </a:rPr>
                <a:t> </a:t>
              </a:r>
              <a:r>
                <a:rPr lang="vi-VN" sz="2400" dirty="0" err="1">
                  <a:latin typeface="Berlin Sans FB" panose="020E0602020502020306" pitchFamily="34" charset="0"/>
                </a:rPr>
                <a:t>read</a:t>
              </a:r>
              <a:r>
                <a:rPr lang="vi-VN" sz="2400" dirty="0">
                  <a:latin typeface="Berlin Sans FB" panose="020E0602020502020306" pitchFamily="34" charset="0"/>
                </a:rPr>
                <a:t>.</a:t>
              </a:r>
              <a:endParaRPr lang="en-US" sz="2400" dirty="0">
                <a:latin typeface="Berlin Sans FB" panose="020E0602020502020306" pitchFamily="34" charset="0"/>
              </a:endParaRPr>
            </a:p>
          </p:txBody>
        </p:sp>
      </p:grpSp>
      <p:grpSp>
        <p:nvGrpSpPr>
          <p:cNvPr id="8" name="0968142780">
            <a:extLst>
              <a:ext uri="{FF2B5EF4-FFF2-40B4-BE49-F238E27FC236}">
                <a16:creationId xmlns="" xmlns:a16="http://schemas.microsoft.com/office/drawing/2014/main" id="{62B74B00-F778-4E74-9CC8-C26D45DCD1CB}"/>
              </a:ext>
            </a:extLst>
          </p:cNvPr>
          <p:cNvGrpSpPr/>
          <p:nvPr/>
        </p:nvGrpSpPr>
        <p:grpSpPr>
          <a:xfrm>
            <a:off x="6113941" y="2001112"/>
            <a:ext cx="2153057" cy="1464777"/>
            <a:chOff x="7780100" y="3927169"/>
            <a:chExt cx="2870743" cy="1953036"/>
          </a:xfrm>
        </p:grpSpPr>
        <p:grpSp>
          <p:nvGrpSpPr>
            <p:cNvPr id="68" name="Bùi Liễu 0968142780">
              <a:extLst>
                <a:ext uri="{FF2B5EF4-FFF2-40B4-BE49-F238E27FC236}">
                  <a16:creationId xmlns="" xmlns:a16="http://schemas.microsoft.com/office/drawing/2014/main" id="{AAC3ED74-9684-49C7-B62E-1D07A296192C}"/>
                </a:ext>
              </a:extLst>
            </p:cNvPr>
            <p:cNvGrpSpPr/>
            <p:nvPr/>
          </p:nvGrpSpPr>
          <p:grpSpPr>
            <a:xfrm>
              <a:off x="8554796" y="3927169"/>
              <a:ext cx="1173480" cy="899545"/>
              <a:chOff x="7186699" y="3234405"/>
              <a:chExt cx="1173480" cy="899545"/>
            </a:xfrm>
          </p:grpSpPr>
          <p:sp>
            <p:nvSpPr>
              <p:cNvPr id="69" name="Cloud 68">
                <a:extLst>
                  <a:ext uri="{FF2B5EF4-FFF2-40B4-BE49-F238E27FC236}">
                    <a16:creationId xmlns="" xmlns:a16="http://schemas.microsoft.com/office/drawing/2014/main" id="{945D8483-5DB3-4052-8037-5E9959B41263}"/>
                  </a:ext>
                </a:extLst>
              </p:cNvPr>
              <p:cNvSpPr/>
              <p:nvPr/>
            </p:nvSpPr>
            <p:spPr>
              <a:xfrm>
                <a:off x="7186699" y="3234405"/>
                <a:ext cx="1173480" cy="899545"/>
              </a:xfrm>
              <a:prstGeom prst="cloud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Berlin Sans FB" panose="020E0602020502020306" pitchFamily="34" charset="0"/>
                </a:endParaRPr>
              </a:p>
            </p:txBody>
          </p:sp>
          <p:sp>
            <p:nvSpPr>
              <p:cNvPr id="70" name="Title 22">
                <a:extLst>
                  <a:ext uri="{FF2B5EF4-FFF2-40B4-BE49-F238E27FC236}">
                    <a16:creationId xmlns="" xmlns:a16="http://schemas.microsoft.com/office/drawing/2014/main" id="{546B2B57-11B3-434B-8CE6-BA0377F4E2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53091" y="3360671"/>
                <a:ext cx="959455" cy="763713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vi-VN" sz="2700" b="1" dirty="0">
                    <a:latin typeface="Berlin Sans FB" panose="020E0602020502020306" pitchFamily="34" charset="0"/>
                    <a:cs typeface="Arial" panose="020B0604020202020204" pitchFamily="34" charset="0"/>
                  </a:rPr>
                  <a:t>6</a:t>
                </a:r>
                <a:endParaRPr lang="en-US" sz="2700" b="1" dirty="0">
                  <a:latin typeface="Berlin Sans FB" panose="020E0602020502020306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1" name="Bùi Liễu 0968142780">
              <a:extLst>
                <a:ext uri="{FF2B5EF4-FFF2-40B4-BE49-F238E27FC236}">
                  <a16:creationId xmlns="" xmlns:a16="http://schemas.microsoft.com/office/drawing/2014/main" id="{3395E75C-EC1D-4FA5-847E-979BAA3EEAAA}"/>
                </a:ext>
              </a:extLst>
            </p:cNvPr>
            <p:cNvSpPr txBox="1">
              <a:spLocks/>
            </p:cNvSpPr>
            <p:nvPr/>
          </p:nvSpPr>
          <p:spPr>
            <a:xfrm>
              <a:off x="7780100" y="5005552"/>
              <a:ext cx="2870743" cy="87465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vi-VN" sz="2400" dirty="0" err="1">
                  <a:latin typeface="Berlin Sans FB" panose="020E0602020502020306" pitchFamily="34" charset="0"/>
                </a:rPr>
                <a:t>Let’s</a:t>
              </a:r>
              <a:r>
                <a:rPr lang="vi-VN" sz="2400" dirty="0">
                  <a:latin typeface="Berlin Sans FB" panose="020E0602020502020306" pitchFamily="34" charset="0"/>
                </a:rPr>
                <a:t> </a:t>
              </a:r>
              <a:r>
                <a:rPr lang="vi-VN" sz="2400" dirty="0" err="1">
                  <a:latin typeface="Berlin Sans FB" panose="020E0602020502020306" pitchFamily="34" charset="0"/>
                </a:rPr>
                <a:t>play</a:t>
              </a:r>
              <a:r>
                <a:rPr lang="vi-VN" sz="2400" dirty="0">
                  <a:latin typeface="Berlin Sans FB" panose="020E0602020502020306" pitchFamily="34" charset="0"/>
                </a:rPr>
                <a:t>.</a:t>
              </a:r>
              <a:endParaRPr lang="en-US" sz="2400" dirty="0">
                <a:latin typeface="Berlin Sans FB" panose="020E06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870256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ùi Liễu 0968142780">
            <a:extLst>
              <a:ext uri="{FF2B5EF4-FFF2-40B4-BE49-F238E27FC236}">
                <a16:creationId xmlns="" xmlns:a16="http://schemas.microsoft.com/office/drawing/2014/main" id="{FC9FF3FE-3C10-4EAB-8866-72BD4585AF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3" t="8379" r="2474" b="17852"/>
          <a:stretch/>
        </p:blipFill>
        <p:spPr>
          <a:xfrm>
            <a:off x="4658842" y="1235512"/>
            <a:ext cx="4154533" cy="2113504"/>
          </a:xfrm>
          <a:prstGeom prst="rect">
            <a:avLst/>
          </a:prstGeom>
        </p:spPr>
      </p:pic>
      <p:sp>
        <p:nvSpPr>
          <p:cNvPr id="13" name="Bùi Liễu">
            <a:extLst>
              <a:ext uri="{FF2B5EF4-FFF2-40B4-BE49-F238E27FC236}">
                <a16:creationId xmlns="" xmlns:a16="http://schemas.microsoft.com/office/drawing/2014/main" id="{748CBCF1-39E6-4A78-9129-BFC390CC933A}"/>
              </a:ext>
            </a:extLst>
          </p:cNvPr>
          <p:cNvSpPr txBox="1">
            <a:spLocks/>
          </p:cNvSpPr>
          <p:nvPr/>
        </p:nvSpPr>
        <p:spPr>
          <a:xfrm>
            <a:off x="852850" y="327992"/>
            <a:ext cx="3779249" cy="4333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Listen and tick.</a:t>
            </a:r>
          </a:p>
        </p:txBody>
      </p:sp>
      <p:sp>
        <p:nvSpPr>
          <p:cNvPr id="6" name="Bùi Liễu 0968142780">
            <a:extLst>
              <a:ext uri="{FF2B5EF4-FFF2-40B4-BE49-F238E27FC236}">
                <a16:creationId xmlns="" xmlns:a16="http://schemas.microsoft.com/office/drawing/2014/main" id="{BF9EF041-7EA5-4CCC-AFC0-3F3C75ED0602}"/>
              </a:ext>
            </a:extLst>
          </p:cNvPr>
          <p:cNvSpPr/>
          <p:nvPr/>
        </p:nvSpPr>
        <p:spPr>
          <a:xfrm>
            <a:off x="1222494" y="3529832"/>
            <a:ext cx="313917" cy="294383"/>
          </a:xfrm>
          <a:prstGeom prst="roundRect">
            <a:avLst>
              <a:gd name="adj" fmla="val 2317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3" name="Bùi Liễu 0968142780">
            <a:extLst>
              <a:ext uri="{FF2B5EF4-FFF2-40B4-BE49-F238E27FC236}">
                <a16:creationId xmlns="" xmlns:a16="http://schemas.microsoft.com/office/drawing/2014/main" id="{336CDE49-3524-42FA-BD7B-67CB1B49A725}"/>
              </a:ext>
            </a:extLst>
          </p:cNvPr>
          <p:cNvSpPr/>
          <p:nvPr/>
        </p:nvSpPr>
        <p:spPr>
          <a:xfrm>
            <a:off x="3371850" y="3528801"/>
            <a:ext cx="313917" cy="294383"/>
          </a:xfrm>
          <a:prstGeom prst="roundRect">
            <a:avLst>
              <a:gd name="adj" fmla="val 2317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10" name="Bùi Liễu 0968142780">
            <a:extLst>
              <a:ext uri="{FF2B5EF4-FFF2-40B4-BE49-F238E27FC236}">
                <a16:creationId xmlns="" xmlns:a16="http://schemas.microsoft.com/office/drawing/2014/main" id="{4A62EDEC-AF0E-41BB-945C-8587C65848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94" y="3546453"/>
            <a:ext cx="294382" cy="276731"/>
          </a:xfrm>
          <a:prstGeom prst="rect">
            <a:avLst/>
          </a:prstGeom>
        </p:spPr>
      </p:pic>
      <p:sp>
        <p:nvSpPr>
          <p:cNvPr id="28" name="Bùi Liễu 0968142780">
            <a:extLst>
              <a:ext uri="{FF2B5EF4-FFF2-40B4-BE49-F238E27FC236}">
                <a16:creationId xmlns="" xmlns:a16="http://schemas.microsoft.com/office/drawing/2014/main" id="{3CCDCEEF-8EA4-4476-8D18-B124585FD461}"/>
              </a:ext>
            </a:extLst>
          </p:cNvPr>
          <p:cNvSpPr txBox="1"/>
          <p:nvPr/>
        </p:nvSpPr>
        <p:spPr>
          <a:xfrm>
            <a:off x="4638705" y="992369"/>
            <a:ext cx="412772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pic>
        <p:nvPicPr>
          <p:cNvPr id="2" name="Bùi Liễu 0968142780">
            <a:hlinkClick r:id="" action="ppaction://media"/>
            <a:extLst>
              <a:ext uri="{FF2B5EF4-FFF2-40B4-BE49-F238E27FC236}">
                <a16:creationId xmlns="" xmlns:a16="http://schemas.microsoft.com/office/drawing/2014/main" id="{A466A9DC-112B-48B7-AD0F-C5FAC9CF8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024" y="496430"/>
            <a:ext cx="336285" cy="274408"/>
          </a:xfrm>
          <a:prstGeom prst="rect">
            <a:avLst/>
          </a:prstGeom>
        </p:spPr>
      </p:pic>
      <p:pic>
        <p:nvPicPr>
          <p:cNvPr id="14" name="Bùi Liễu 0968142780">
            <a:hlinkClick r:id="" action="ppaction://media"/>
            <a:extLst>
              <a:ext uri="{FF2B5EF4-FFF2-40B4-BE49-F238E27FC236}">
                <a16:creationId xmlns="" xmlns:a16="http://schemas.microsoft.com/office/drawing/2014/main" id="{4FD367A1-DBB8-4428-AC8C-6F4EA69EB3E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1279" end="18540.2358"/>
                </p14:media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6242" y="4168246"/>
            <a:ext cx="334631" cy="365709"/>
          </a:xfrm>
          <a:prstGeom prst="rect">
            <a:avLst/>
          </a:prstGeom>
        </p:spPr>
      </p:pic>
      <p:pic>
        <p:nvPicPr>
          <p:cNvPr id="15" name="Bùi Liễu 0968142780">
            <a:hlinkClick r:id="" action="ppaction://media"/>
            <a:extLst>
              <a:ext uri="{FF2B5EF4-FFF2-40B4-BE49-F238E27FC236}">
                <a16:creationId xmlns="" xmlns:a16="http://schemas.microsoft.com/office/drawing/2014/main" id="{EC583120-45BA-4E19-8C88-AF6FD5469D9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24700" end="3833.2358"/>
                </p14:media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4447" y="4147521"/>
            <a:ext cx="290543" cy="365709"/>
          </a:xfrm>
          <a:prstGeom prst="rect">
            <a:avLst/>
          </a:prstGeom>
        </p:spPr>
      </p:pic>
      <p:pic>
        <p:nvPicPr>
          <p:cNvPr id="4" name="Bùi Liễu 0968142780">
            <a:extLst>
              <a:ext uri="{FF2B5EF4-FFF2-40B4-BE49-F238E27FC236}">
                <a16:creationId xmlns="" xmlns:a16="http://schemas.microsoft.com/office/drawing/2014/main" id="{84770AF4-2A24-4E66-BC71-C6A77A36F2F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8689" r="49591" b="17542"/>
          <a:stretch/>
        </p:blipFill>
        <p:spPr>
          <a:xfrm>
            <a:off x="437558" y="1253820"/>
            <a:ext cx="4188382" cy="2076886"/>
          </a:xfrm>
          <a:prstGeom prst="rect">
            <a:avLst/>
          </a:prstGeom>
        </p:spPr>
      </p:pic>
      <p:sp>
        <p:nvSpPr>
          <p:cNvPr id="21" name="Bùi Liễu 0968142780">
            <a:extLst>
              <a:ext uri="{FF2B5EF4-FFF2-40B4-BE49-F238E27FC236}">
                <a16:creationId xmlns="" xmlns:a16="http://schemas.microsoft.com/office/drawing/2014/main" id="{72F95872-7E62-478C-8519-0885ACB2E011}"/>
              </a:ext>
            </a:extLst>
          </p:cNvPr>
          <p:cNvSpPr txBox="1"/>
          <p:nvPr/>
        </p:nvSpPr>
        <p:spPr>
          <a:xfrm>
            <a:off x="447578" y="951869"/>
            <a:ext cx="41684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6" name="Bùi Liễu 0968142780">
            <a:extLst>
              <a:ext uri="{FF2B5EF4-FFF2-40B4-BE49-F238E27FC236}">
                <a16:creationId xmlns="" xmlns:a16="http://schemas.microsoft.com/office/drawing/2014/main" id="{31BCB513-F51B-4D9A-8531-F85B90A906F9}"/>
              </a:ext>
            </a:extLst>
          </p:cNvPr>
          <p:cNvSpPr/>
          <p:nvPr/>
        </p:nvSpPr>
        <p:spPr>
          <a:xfrm>
            <a:off x="541755" y="1349827"/>
            <a:ext cx="299435" cy="28364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7" name="Bùi Liễu 0968142780">
            <a:extLst>
              <a:ext uri="{FF2B5EF4-FFF2-40B4-BE49-F238E27FC236}">
                <a16:creationId xmlns="" xmlns:a16="http://schemas.microsoft.com/office/drawing/2014/main" id="{552DFF03-1E71-426B-90F8-0313E67399C1}"/>
              </a:ext>
            </a:extLst>
          </p:cNvPr>
          <p:cNvSpPr/>
          <p:nvPr/>
        </p:nvSpPr>
        <p:spPr>
          <a:xfrm>
            <a:off x="2593558" y="1349827"/>
            <a:ext cx="299435" cy="28364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5" name="Bùi Liễu 0968142780">
            <a:extLst>
              <a:ext uri="{FF2B5EF4-FFF2-40B4-BE49-F238E27FC236}">
                <a16:creationId xmlns="" xmlns:a16="http://schemas.microsoft.com/office/drawing/2014/main" id="{CDB1B34A-70ED-44B1-A4E5-097D93D1FC39}"/>
              </a:ext>
            </a:extLst>
          </p:cNvPr>
          <p:cNvSpPr/>
          <p:nvPr/>
        </p:nvSpPr>
        <p:spPr>
          <a:xfrm>
            <a:off x="4764808" y="1344284"/>
            <a:ext cx="299435" cy="28364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6" name="Bùi Liễu 0968142780">
            <a:extLst>
              <a:ext uri="{FF2B5EF4-FFF2-40B4-BE49-F238E27FC236}">
                <a16:creationId xmlns="" xmlns:a16="http://schemas.microsoft.com/office/drawing/2014/main" id="{CDD6A04F-601E-4475-A1C7-DE02DA6D44D6}"/>
              </a:ext>
            </a:extLst>
          </p:cNvPr>
          <p:cNvSpPr/>
          <p:nvPr/>
        </p:nvSpPr>
        <p:spPr>
          <a:xfrm>
            <a:off x="6769719" y="1349827"/>
            <a:ext cx="299435" cy="28364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sz="2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1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Bùi Liễu 0968142780">
            <a:extLst>
              <a:ext uri="{FF2B5EF4-FFF2-40B4-BE49-F238E27FC236}">
                <a16:creationId xmlns="" xmlns:a16="http://schemas.microsoft.com/office/drawing/2014/main" id="{785CDB89-9B39-472C-8C33-676A3E0EDE9A}"/>
              </a:ext>
            </a:extLst>
          </p:cNvPr>
          <p:cNvSpPr/>
          <p:nvPr/>
        </p:nvSpPr>
        <p:spPr>
          <a:xfrm>
            <a:off x="5675786" y="3529832"/>
            <a:ext cx="313917" cy="294383"/>
          </a:xfrm>
          <a:prstGeom prst="roundRect">
            <a:avLst>
              <a:gd name="adj" fmla="val 2317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4" name="Bùi Liễu 0968142780">
            <a:extLst>
              <a:ext uri="{FF2B5EF4-FFF2-40B4-BE49-F238E27FC236}">
                <a16:creationId xmlns="" xmlns:a16="http://schemas.microsoft.com/office/drawing/2014/main" id="{0A609156-02BE-4026-9AF5-BC2C31951BB6}"/>
              </a:ext>
            </a:extLst>
          </p:cNvPr>
          <p:cNvSpPr/>
          <p:nvPr/>
        </p:nvSpPr>
        <p:spPr>
          <a:xfrm>
            <a:off x="7825142" y="3528801"/>
            <a:ext cx="313917" cy="294383"/>
          </a:xfrm>
          <a:prstGeom prst="roundRect">
            <a:avLst>
              <a:gd name="adj" fmla="val 2317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44" name="Bùi Liễu 0968142780">
            <a:extLst>
              <a:ext uri="{FF2B5EF4-FFF2-40B4-BE49-F238E27FC236}">
                <a16:creationId xmlns="" xmlns:a16="http://schemas.microsoft.com/office/drawing/2014/main" id="{54AB8B68-5F2C-41A6-B586-7676A12592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320" y="3537626"/>
            <a:ext cx="294383" cy="29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928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1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36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65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10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Bùi Liễu 0968142780">
            <a:extLst>
              <a:ext uri="{FF2B5EF4-FFF2-40B4-BE49-F238E27FC236}">
                <a16:creationId xmlns="" xmlns:a16="http://schemas.microsoft.com/office/drawing/2014/main" id="{C818B5FB-E552-45E0-A7FF-F6642E33D352}"/>
              </a:ext>
            </a:extLst>
          </p:cNvPr>
          <p:cNvGrpSpPr/>
          <p:nvPr/>
        </p:nvGrpSpPr>
        <p:grpSpPr>
          <a:xfrm>
            <a:off x="592209" y="2714047"/>
            <a:ext cx="5038899" cy="2040991"/>
            <a:chOff x="587760" y="966667"/>
            <a:chExt cx="4565977" cy="2040988"/>
          </a:xfrm>
        </p:grpSpPr>
        <p:sp>
          <p:nvSpPr>
            <p:cNvPr id="26" name="Bùi Liễu 0968142780">
              <a:extLst>
                <a:ext uri="{FF2B5EF4-FFF2-40B4-BE49-F238E27FC236}">
                  <a16:creationId xmlns="" xmlns:a16="http://schemas.microsoft.com/office/drawing/2014/main" id="{710BC930-756D-435C-88CD-4EBF28B2046F}"/>
                </a:ext>
              </a:extLst>
            </p:cNvPr>
            <p:cNvSpPr txBox="1"/>
            <p:nvPr/>
          </p:nvSpPr>
          <p:spPr>
            <a:xfrm>
              <a:off x="872428" y="976333"/>
              <a:ext cx="4281309" cy="2031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A:</a:t>
              </a:r>
              <a:r>
                <a:rPr lang="en-US" sz="2100" dirty="0">
                  <a:latin typeface="Arial" panose="020B0604020202020204" pitchFamily="34" charset="0"/>
                  <a:cs typeface="Arial" panose="020B0604020202020204" pitchFamily="34" charset="0"/>
                </a:rPr>
                <a:t> What do you want to ______,</a:t>
              </a:r>
              <a:r>
                <a:rPr lang="vi-VN" sz="2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>
                  <a:latin typeface="Arial" panose="020B0604020202020204" pitchFamily="34" charset="0"/>
                  <a:cs typeface="Arial" panose="020B0604020202020204" pitchFamily="34" charset="0"/>
                </a:rPr>
                <a:t>Ben?</a:t>
              </a:r>
            </a:p>
            <a:p>
              <a:pPr>
                <a:lnSpc>
                  <a:spcPct val="150000"/>
                </a:lnSpc>
              </a:pPr>
              <a:r>
                <a:rPr lang="en-US" sz="2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B:</a:t>
              </a:r>
              <a:r>
                <a:rPr lang="en-US" sz="2100" dirty="0">
                  <a:latin typeface="Arial" panose="020B0604020202020204" pitchFamily="34" charset="0"/>
                  <a:cs typeface="Arial" panose="020B0604020202020204" pitchFamily="34" charset="0"/>
                </a:rPr>
                <a:t> I want some water.</a:t>
              </a:r>
            </a:p>
            <a:p>
              <a:pPr>
                <a:lnSpc>
                  <a:spcPct val="150000"/>
                </a:lnSpc>
              </a:pPr>
              <a:r>
                <a:rPr lang="en-US" sz="2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A: </a:t>
              </a:r>
              <a:r>
                <a:rPr lang="en-US" sz="2100" dirty="0">
                  <a:latin typeface="Arial" panose="020B0604020202020204" pitchFamily="34" charset="0"/>
                  <a:cs typeface="Arial" panose="020B0604020202020204" pitchFamily="34" charset="0"/>
                </a:rPr>
                <a:t>What do you want to eat?</a:t>
              </a:r>
            </a:p>
            <a:p>
              <a:pPr>
                <a:lnSpc>
                  <a:spcPct val="150000"/>
                </a:lnSpc>
              </a:pPr>
              <a:r>
                <a:rPr lang="en-US" sz="2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B:</a:t>
              </a:r>
              <a:r>
                <a:rPr lang="en-US" sz="2100" dirty="0">
                  <a:latin typeface="Arial" panose="020B0604020202020204" pitchFamily="34" charset="0"/>
                  <a:cs typeface="Arial" panose="020B0604020202020204" pitchFamily="34" charset="0"/>
                </a:rPr>
                <a:t> I want some ________.</a:t>
              </a:r>
            </a:p>
          </p:txBody>
        </p:sp>
        <p:sp>
          <p:nvSpPr>
            <p:cNvPr id="27" name="Bùi Liễu 0968142780">
              <a:extLst>
                <a:ext uri="{FF2B5EF4-FFF2-40B4-BE49-F238E27FC236}">
                  <a16:creationId xmlns="" xmlns:a16="http://schemas.microsoft.com/office/drawing/2014/main" id="{1AB37503-6FE6-4FF7-A7A1-1441658613D3}"/>
                </a:ext>
              </a:extLst>
            </p:cNvPr>
            <p:cNvSpPr txBox="1"/>
            <p:nvPr/>
          </p:nvSpPr>
          <p:spPr>
            <a:xfrm>
              <a:off x="587760" y="966667"/>
              <a:ext cx="400522" cy="577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1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vi-VN" sz="21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Bùi Liễu 0968142780">
            <a:extLst>
              <a:ext uri="{FF2B5EF4-FFF2-40B4-BE49-F238E27FC236}">
                <a16:creationId xmlns="" xmlns:a16="http://schemas.microsoft.com/office/drawing/2014/main" id="{D9C8996C-EE66-494C-A14A-113D0D86E138}"/>
              </a:ext>
            </a:extLst>
          </p:cNvPr>
          <p:cNvGrpSpPr/>
          <p:nvPr/>
        </p:nvGrpSpPr>
        <p:grpSpPr>
          <a:xfrm>
            <a:off x="592209" y="712260"/>
            <a:ext cx="4682684" cy="2033495"/>
            <a:chOff x="600508" y="860086"/>
            <a:chExt cx="4086213" cy="2033492"/>
          </a:xfrm>
        </p:grpSpPr>
        <p:sp>
          <p:nvSpPr>
            <p:cNvPr id="49" name="Bùi Liễu 0968142780">
              <a:extLst>
                <a:ext uri="{FF2B5EF4-FFF2-40B4-BE49-F238E27FC236}">
                  <a16:creationId xmlns="" xmlns:a16="http://schemas.microsoft.com/office/drawing/2014/main" id="{6EAE383A-6C74-426D-B61A-886BDEDC5588}"/>
                </a:ext>
              </a:extLst>
            </p:cNvPr>
            <p:cNvSpPr txBox="1"/>
            <p:nvPr/>
          </p:nvSpPr>
          <p:spPr>
            <a:xfrm>
              <a:off x="870695" y="862256"/>
              <a:ext cx="3816026" cy="2031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A:</a:t>
              </a:r>
              <a:r>
                <a:rPr lang="en-US" sz="2100" dirty="0">
                  <a:latin typeface="Arial" panose="020B0604020202020204" pitchFamily="34" charset="0"/>
                  <a:cs typeface="Arial" panose="020B0604020202020204" pitchFamily="34" charset="0"/>
                </a:rPr>
                <a:t> Happy birthday, Nam!</a:t>
              </a:r>
            </a:p>
            <a:p>
              <a:pPr>
                <a:lnSpc>
                  <a:spcPct val="150000"/>
                </a:lnSpc>
              </a:pPr>
              <a:r>
                <a:rPr lang="en-US" sz="2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B:</a:t>
              </a:r>
              <a:r>
                <a:rPr lang="en-US" sz="2100" dirty="0">
                  <a:latin typeface="Arial" panose="020B0604020202020204" pitchFamily="34" charset="0"/>
                  <a:cs typeface="Arial" panose="020B0604020202020204" pitchFamily="34" charset="0"/>
                </a:rPr>
                <a:t> Thank you. _________</a:t>
              </a:r>
              <a:r>
                <a:rPr lang="vi-VN" sz="21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100" dirty="0">
                  <a:latin typeface="Arial" panose="020B0604020202020204" pitchFamily="34" charset="0"/>
                  <a:cs typeface="Arial" panose="020B0604020202020204" pitchFamily="34" charset="0"/>
                </a:rPr>
                <a:t>do you want to eat, Mary?</a:t>
              </a:r>
            </a:p>
            <a:p>
              <a:pPr>
                <a:lnSpc>
                  <a:spcPct val="150000"/>
                </a:lnSpc>
              </a:pPr>
              <a:r>
                <a:rPr lang="en-US" sz="2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A: </a:t>
              </a:r>
              <a:r>
                <a:rPr lang="en-US" sz="2100" dirty="0">
                  <a:latin typeface="Arial" panose="020B0604020202020204" pitchFamily="34" charset="0"/>
                  <a:cs typeface="Arial" panose="020B0604020202020204" pitchFamily="34" charset="0"/>
                </a:rPr>
                <a:t>I want some __________.</a:t>
              </a:r>
            </a:p>
          </p:txBody>
        </p:sp>
        <p:sp>
          <p:nvSpPr>
            <p:cNvPr id="50" name="Bùi Liễu 0968142780">
              <a:extLst>
                <a:ext uri="{FF2B5EF4-FFF2-40B4-BE49-F238E27FC236}">
                  <a16:creationId xmlns="" xmlns:a16="http://schemas.microsoft.com/office/drawing/2014/main" id="{2E76637D-AD1E-4B9F-9B41-85F4B835E63A}"/>
                </a:ext>
              </a:extLst>
            </p:cNvPr>
            <p:cNvSpPr txBox="1"/>
            <p:nvPr/>
          </p:nvSpPr>
          <p:spPr>
            <a:xfrm>
              <a:off x="600508" y="860086"/>
              <a:ext cx="400522" cy="577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1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vi-VN" sz="21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Bùi Liễu">
            <a:extLst>
              <a:ext uri="{FF2B5EF4-FFF2-40B4-BE49-F238E27FC236}">
                <a16:creationId xmlns="" xmlns:a16="http://schemas.microsoft.com/office/drawing/2014/main" id="{95397544-6093-44D6-80DD-83A61BE1B1C3}"/>
              </a:ext>
            </a:extLst>
          </p:cNvPr>
          <p:cNvSpPr txBox="1">
            <a:spLocks/>
          </p:cNvSpPr>
          <p:nvPr/>
        </p:nvSpPr>
        <p:spPr>
          <a:xfrm>
            <a:off x="867483" y="125611"/>
            <a:ext cx="5188085" cy="50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24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5. Look, complete and read.</a:t>
            </a:r>
          </a:p>
        </p:txBody>
      </p:sp>
      <p:sp>
        <p:nvSpPr>
          <p:cNvPr id="62" name="Bùi Liễu 0968142780">
            <a:extLst>
              <a:ext uri="{FF2B5EF4-FFF2-40B4-BE49-F238E27FC236}">
                <a16:creationId xmlns="" xmlns:a16="http://schemas.microsoft.com/office/drawing/2014/main" id="{1C5D3868-8A5C-4F45-BB49-48B87601E7F9}"/>
              </a:ext>
            </a:extLst>
          </p:cNvPr>
          <p:cNvSpPr txBox="1"/>
          <p:nvPr/>
        </p:nvSpPr>
        <p:spPr>
          <a:xfrm>
            <a:off x="2873922" y="1194489"/>
            <a:ext cx="957291" cy="5539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</a:p>
        </p:txBody>
      </p:sp>
      <p:sp>
        <p:nvSpPr>
          <p:cNvPr id="63" name="Bùi Liễu 0968142780">
            <a:extLst>
              <a:ext uri="{FF2B5EF4-FFF2-40B4-BE49-F238E27FC236}">
                <a16:creationId xmlns="" xmlns:a16="http://schemas.microsoft.com/office/drawing/2014/main" id="{AE0B6A91-397E-4718-AFE8-D3332017905C}"/>
              </a:ext>
            </a:extLst>
          </p:cNvPr>
          <p:cNvSpPr txBox="1"/>
          <p:nvPr/>
        </p:nvSpPr>
        <p:spPr>
          <a:xfrm>
            <a:off x="2797965" y="2133862"/>
            <a:ext cx="1344597" cy="5539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grapes</a:t>
            </a:r>
          </a:p>
        </p:txBody>
      </p:sp>
      <p:sp>
        <p:nvSpPr>
          <p:cNvPr id="64" name="Bùi Liễu 0968142780">
            <a:extLst>
              <a:ext uri="{FF2B5EF4-FFF2-40B4-BE49-F238E27FC236}">
                <a16:creationId xmlns="" xmlns:a16="http://schemas.microsoft.com/office/drawing/2014/main" id="{764BE982-2AD1-460B-ACDA-2ACEB44CBE23}"/>
              </a:ext>
            </a:extLst>
          </p:cNvPr>
          <p:cNvSpPr txBox="1"/>
          <p:nvPr/>
        </p:nvSpPr>
        <p:spPr>
          <a:xfrm>
            <a:off x="3543300" y="2715039"/>
            <a:ext cx="1344597" cy="5539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drink</a:t>
            </a:r>
          </a:p>
        </p:txBody>
      </p:sp>
      <p:sp>
        <p:nvSpPr>
          <p:cNvPr id="65" name="Bùi Liễu 0968142780">
            <a:extLst>
              <a:ext uri="{FF2B5EF4-FFF2-40B4-BE49-F238E27FC236}">
                <a16:creationId xmlns="" xmlns:a16="http://schemas.microsoft.com/office/drawing/2014/main" id="{825F9832-E00B-48BD-95BC-802EFB72D658}"/>
              </a:ext>
            </a:extLst>
          </p:cNvPr>
          <p:cNvSpPr txBox="1"/>
          <p:nvPr/>
        </p:nvSpPr>
        <p:spPr>
          <a:xfrm>
            <a:off x="2929501" y="4186632"/>
            <a:ext cx="918041" cy="5539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chips</a:t>
            </a:r>
          </a:p>
        </p:txBody>
      </p:sp>
      <p:pic>
        <p:nvPicPr>
          <p:cNvPr id="4" name="Bùi Liễu 0968142780">
            <a:extLst>
              <a:ext uri="{FF2B5EF4-FFF2-40B4-BE49-F238E27FC236}">
                <a16:creationId xmlns="" xmlns:a16="http://schemas.microsoft.com/office/drawing/2014/main" id="{99C83E31-F711-4A8A-A460-BA7A3E8D45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6726" y="755275"/>
            <a:ext cx="2955179" cy="1782145"/>
          </a:xfrm>
          <a:prstGeom prst="roundRect">
            <a:avLst/>
          </a:prstGeom>
          <a:ln>
            <a:noFill/>
          </a:ln>
        </p:spPr>
      </p:pic>
      <p:pic>
        <p:nvPicPr>
          <p:cNvPr id="7" name="Bùi Liễu 0968142780">
            <a:extLst>
              <a:ext uri="{FF2B5EF4-FFF2-40B4-BE49-F238E27FC236}">
                <a16:creationId xmlns="" xmlns:a16="http://schemas.microsoft.com/office/drawing/2014/main" id="{E8881675-EAB0-4AD4-B681-C729797931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6726" y="2743201"/>
            <a:ext cx="2973392" cy="1753268"/>
          </a:xfrm>
          <a:prstGeom prst="round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1751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ùi Liễu">
            <a:extLst>
              <a:ext uri="{FF2B5EF4-FFF2-40B4-BE49-F238E27FC236}">
                <a16:creationId xmlns="" xmlns:a16="http://schemas.microsoft.com/office/drawing/2014/main" id="{95397544-6093-44D6-80DD-83A61BE1B1C3}"/>
              </a:ext>
            </a:extLst>
          </p:cNvPr>
          <p:cNvSpPr txBox="1">
            <a:spLocks/>
          </p:cNvSpPr>
          <p:nvPr/>
        </p:nvSpPr>
        <p:spPr>
          <a:xfrm>
            <a:off x="742951" y="228600"/>
            <a:ext cx="2114548" cy="50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24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6. Let’s play.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41BFC1F-153B-4D8C-B078-F78BE94C33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"/>
          <a:stretch/>
        </p:blipFill>
        <p:spPr>
          <a:xfrm>
            <a:off x="628651" y="1167782"/>
            <a:ext cx="7715249" cy="3391838"/>
          </a:xfrm>
          <a:prstGeom prst="rect">
            <a:avLst/>
          </a:prstGeom>
        </p:spPr>
      </p:pic>
      <p:sp>
        <p:nvSpPr>
          <p:cNvPr id="6" name="Bùi Liễu">
            <a:extLst>
              <a:ext uri="{FF2B5EF4-FFF2-40B4-BE49-F238E27FC236}">
                <a16:creationId xmlns="" xmlns:a16="http://schemas.microsoft.com/office/drawing/2014/main" id="{91BCA363-AE6C-4561-8CD0-611568D78ABE}"/>
              </a:ext>
            </a:extLst>
          </p:cNvPr>
          <p:cNvSpPr txBox="1">
            <a:spLocks/>
          </p:cNvSpPr>
          <p:nvPr/>
        </p:nvSpPr>
        <p:spPr>
          <a:xfrm>
            <a:off x="2857499" y="661532"/>
            <a:ext cx="3257550" cy="50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24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vi-VN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Board</a:t>
            </a:r>
            <a:r>
              <a:rPr lang="vi-VN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race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8509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ùi Liễu"/>
          <p:cNvSpPr/>
          <p:nvPr/>
        </p:nvSpPr>
        <p:spPr>
          <a:xfrm>
            <a:off x="2514600" y="1485900"/>
            <a:ext cx="5372100" cy="14331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9000" dirty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Wrap up	</a:t>
            </a:r>
          </a:p>
        </p:txBody>
      </p:sp>
    </p:spTree>
    <p:extLst>
      <p:ext uri="{BB962C8B-B14F-4D97-AF65-F5344CB8AC3E}">
        <p14:creationId xmlns:p14="http://schemas.microsoft.com/office/powerpoint/2010/main" val="375150606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ùi Liễu 096814278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20000"/>
          <a:stretch/>
        </p:blipFill>
        <p:spPr>
          <a:xfrm>
            <a:off x="2114550" y="857250"/>
            <a:ext cx="5143500" cy="2743200"/>
          </a:xfrm>
          <a:prstGeom prst="rect">
            <a:avLst/>
          </a:prstGeom>
        </p:spPr>
      </p:pic>
      <p:sp>
        <p:nvSpPr>
          <p:cNvPr id="3" name="Bùi Liễu 0968142780"/>
          <p:cNvSpPr txBox="1"/>
          <p:nvPr/>
        </p:nvSpPr>
        <p:spPr>
          <a:xfrm>
            <a:off x="2914650" y="2343151"/>
            <a:ext cx="3249386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Warm-up</a:t>
            </a:r>
            <a:r>
              <a:rPr lang="en-US" sz="60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224098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0968142780"/>
          <p:cNvSpPr/>
          <p:nvPr/>
        </p:nvSpPr>
        <p:spPr>
          <a:xfrm>
            <a:off x="18184" y="27248"/>
            <a:ext cx="9144000" cy="5114554"/>
          </a:xfrm>
          <a:prstGeom prst="rect">
            <a:avLst/>
          </a:prstGeom>
          <a:solidFill>
            <a:schemeClr val="bg1"/>
          </a:solidFill>
          <a:ln w="254000">
            <a:solidFill>
              <a:srgbClr val="FEBE8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35" name="Bùi Liễu 09681427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6371" y="3342378"/>
            <a:ext cx="1217316" cy="1543020"/>
          </a:xfrm>
          <a:prstGeom prst="roundRect">
            <a:avLst/>
          </a:prstGeom>
          <a:ln>
            <a:noFill/>
          </a:ln>
        </p:spPr>
      </p:pic>
      <p:pic>
        <p:nvPicPr>
          <p:cNvPr id="37" name="Liễu 096814278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4725" y="3354917"/>
            <a:ext cx="1521339" cy="1521339"/>
          </a:xfrm>
          <a:prstGeom prst="roundRect">
            <a:avLst/>
          </a:prstGeom>
          <a:ln>
            <a:noFill/>
          </a:ln>
        </p:spPr>
      </p:pic>
      <p:pic>
        <p:nvPicPr>
          <p:cNvPr id="38" name="Bùi Liễu 096814278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3993" y="3353219"/>
            <a:ext cx="1521339" cy="1521339"/>
          </a:xfrm>
          <a:prstGeom prst="roundRect">
            <a:avLst/>
          </a:prstGeom>
          <a:ln>
            <a:noFill/>
          </a:ln>
        </p:spPr>
      </p:pic>
      <p:pic>
        <p:nvPicPr>
          <p:cNvPr id="40" name="Bùi Liễu 096814278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859" y="3317791"/>
            <a:ext cx="1432475" cy="1543020"/>
          </a:xfrm>
          <a:prstGeom prst="roundRect">
            <a:avLst/>
          </a:prstGeom>
          <a:ln>
            <a:noFill/>
          </a:ln>
        </p:spPr>
      </p:pic>
      <p:cxnSp>
        <p:nvCxnSpPr>
          <p:cNvPr id="56" name="Bùi Liễu 0968142780"/>
          <p:cNvCxnSpPr>
            <a:cxnSpLocks/>
            <a:stCxn id="5" idx="2"/>
            <a:endCxn id="40" idx="0"/>
          </p:cNvCxnSpPr>
          <p:nvPr/>
        </p:nvCxnSpPr>
        <p:spPr>
          <a:xfrm flipH="1">
            <a:off x="1519097" y="1980517"/>
            <a:ext cx="2931270" cy="1337274"/>
          </a:xfrm>
          <a:prstGeom prst="straightConnector1">
            <a:avLst/>
          </a:prstGeom>
          <a:ln>
            <a:solidFill>
              <a:srgbClr val="F796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Bùi Liễu 0968142780"/>
          <p:cNvCxnSpPr>
            <a:cxnSpLocks/>
            <a:stCxn id="5" idx="2"/>
            <a:endCxn id="35" idx="0"/>
          </p:cNvCxnSpPr>
          <p:nvPr/>
        </p:nvCxnSpPr>
        <p:spPr>
          <a:xfrm flipH="1">
            <a:off x="3555029" y="1980517"/>
            <a:ext cx="895338" cy="1361861"/>
          </a:xfrm>
          <a:prstGeom prst="straightConnector1">
            <a:avLst/>
          </a:prstGeom>
          <a:ln>
            <a:solidFill>
              <a:srgbClr val="F796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Bùi Liễu 0968142780"/>
          <p:cNvCxnSpPr>
            <a:cxnSpLocks/>
            <a:stCxn id="5" idx="2"/>
            <a:endCxn id="37" idx="0"/>
          </p:cNvCxnSpPr>
          <p:nvPr/>
        </p:nvCxnSpPr>
        <p:spPr>
          <a:xfrm>
            <a:off x="4450367" y="1980517"/>
            <a:ext cx="1185028" cy="1374400"/>
          </a:xfrm>
          <a:prstGeom prst="straightConnector1">
            <a:avLst/>
          </a:prstGeom>
          <a:ln>
            <a:solidFill>
              <a:srgbClr val="F796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Bùi Liễu 0968142780"/>
          <p:cNvCxnSpPr>
            <a:cxnSpLocks/>
            <a:stCxn id="5" idx="2"/>
            <a:endCxn id="38" idx="0"/>
          </p:cNvCxnSpPr>
          <p:nvPr/>
        </p:nvCxnSpPr>
        <p:spPr>
          <a:xfrm>
            <a:off x="4450367" y="1980517"/>
            <a:ext cx="3294296" cy="1372702"/>
          </a:xfrm>
          <a:prstGeom prst="straightConnector1">
            <a:avLst/>
          </a:prstGeom>
          <a:ln>
            <a:solidFill>
              <a:srgbClr val="F796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Bùi Liễu"/>
          <p:cNvSpPr/>
          <p:nvPr/>
        </p:nvSpPr>
        <p:spPr>
          <a:xfrm>
            <a:off x="219946" y="55027"/>
            <a:ext cx="2646986" cy="45878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Unit </a:t>
            </a:r>
            <a:r>
              <a:rPr lang="vi-VN" sz="24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4</a:t>
            </a:r>
            <a:r>
              <a:rPr lang="en-US" sz="24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vi-VN" sz="2400" b="1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Lesson</a:t>
            </a:r>
            <a:r>
              <a:rPr lang="en-US" sz="24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vi-VN" sz="24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2</a:t>
            </a:r>
            <a:endParaRPr lang="en-US" sz="2400" b="1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grpSp>
        <p:nvGrpSpPr>
          <p:cNvPr id="6" name="Bùi Liễu 0968142780"/>
          <p:cNvGrpSpPr/>
          <p:nvPr/>
        </p:nvGrpSpPr>
        <p:grpSpPr>
          <a:xfrm rot="224476">
            <a:off x="1369167" y="592985"/>
            <a:ext cx="6158213" cy="1884964"/>
            <a:chOff x="2929570" y="2012085"/>
            <a:chExt cx="3173009" cy="1219200"/>
          </a:xfrm>
        </p:grpSpPr>
        <p:sp>
          <p:nvSpPr>
            <p:cNvPr id="3" name="Bùi Liễu 0968142780"/>
            <p:cNvSpPr/>
            <p:nvPr/>
          </p:nvSpPr>
          <p:spPr>
            <a:xfrm>
              <a:off x="2963041" y="2012085"/>
              <a:ext cx="3124200" cy="1219200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Bùi Liễu 0968142780"/>
            <p:cNvSpPr txBox="1"/>
            <p:nvPr/>
          </p:nvSpPr>
          <p:spPr>
            <a:xfrm rot="21375524">
              <a:off x="2929570" y="2292381"/>
              <a:ext cx="3173009" cy="617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What</a:t>
              </a:r>
              <a:r>
                <a:rPr lang="vi-V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do </a:t>
              </a:r>
              <a:r>
                <a:rPr lang="vi-VN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you</a:t>
              </a:r>
              <a:r>
                <a:rPr lang="vi-V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want</a:t>
              </a:r>
              <a:r>
                <a:rPr lang="vi-V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to </a:t>
              </a:r>
              <a:r>
                <a:rPr lang="vi-VN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eat</a:t>
              </a:r>
              <a:r>
                <a:rPr lang="vi-V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/ </a:t>
              </a:r>
              <a:r>
                <a:rPr lang="vi-VN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drink</a:t>
              </a:r>
              <a:r>
                <a:rPr lang="vi-V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algn="ctr"/>
              <a:r>
                <a:rPr lang="vi-V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I </a:t>
              </a:r>
              <a:r>
                <a:rPr lang="vi-VN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want</a:t>
              </a:r>
              <a:r>
                <a:rPr lang="vi-V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________.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1" name="Rectangle 100"/>
          <p:cNvSpPr/>
          <p:nvPr/>
        </p:nvSpPr>
        <p:spPr>
          <a:xfrm>
            <a:off x="-13182898" y="1249005"/>
            <a:ext cx="20945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dirty="0" err="1"/>
              <a:t>Bùi</a:t>
            </a:r>
            <a:r>
              <a:rPr lang="en-US" dirty="0"/>
              <a:t> </a:t>
            </a:r>
            <a:r>
              <a:rPr lang="en-US" dirty="0" err="1"/>
              <a:t>Liễu</a:t>
            </a:r>
            <a:r>
              <a:rPr lang="en-US" dirty="0"/>
              <a:t> 0968142780</a:t>
            </a:r>
          </a:p>
        </p:txBody>
      </p:sp>
    </p:spTree>
    <p:extLst>
      <p:ext uri="{BB962C8B-B14F-4D97-AF65-F5344CB8AC3E}">
        <p14:creationId xmlns:p14="http://schemas.microsoft.com/office/powerpoint/2010/main" val="178382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P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EMONLA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P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EMONLA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ùi Liễu 0968142780"/>
          <p:cNvSpPr/>
          <p:nvPr/>
        </p:nvSpPr>
        <p:spPr>
          <a:xfrm>
            <a:off x="3387206" y="971550"/>
            <a:ext cx="2420243" cy="61004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50000"/>
              </a:lnSpc>
            </a:pPr>
            <a:r>
              <a:rPr lang="en-US" sz="3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Homework</a:t>
            </a:r>
            <a:endParaRPr lang="en-US" sz="33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822720" y="2248046"/>
            <a:ext cx="291830" cy="248055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1822720" y="2808419"/>
            <a:ext cx="291830" cy="248055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2000251"/>
            <a:ext cx="7042898" cy="13157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Learn by heart all the new words.</a:t>
            </a:r>
          </a:p>
          <a:p>
            <a:pPr>
              <a:lnSpc>
                <a:spcPct val="150000"/>
              </a:lnSpc>
            </a:pP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Read again the dialogue in part 1.</a:t>
            </a:r>
          </a:p>
        </p:txBody>
      </p:sp>
    </p:spTree>
    <p:extLst>
      <p:ext uri="{BB962C8B-B14F-4D97-AF65-F5344CB8AC3E}">
        <p14:creationId xmlns:p14="http://schemas.microsoft.com/office/powerpoint/2010/main" val="9594234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ùi Liễu 0968142780" descr="D:\LIEU\Soạn lớp 1,2\Ảnh nền đẹp\—Pngtree—hand-drawn simple colored simple brush_4578782 - Sao ché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1" y="800101"/>
            <a:ext cx="4770155" cy="307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ùi Liễu 0968142780"/>
          <p:cNvSpPr txBox="1"/>
          <p:nvPr/>
        </p:nvSpPr>
        <p:spPr>
          <a:xfrm>
            <a:off x="2571750" y="2342997"/>
            <a:ext cx="4229101" cy="8309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accent6"/>
                </a:solidFill>
                <a:latin typeface="Berlin Sans FB Demi" panose="020E0802020502020306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5426969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9218" y="-43880"/>
            <a:ext cx="9173218" cy="5187380"/>
          </a:xfrm>
          <a:prstGeom prst="rect">
            <a:avLst/>
          </a:prstGeom>
          <a:solidFill>
            <a:srgbClr val="EBD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955"/>
          <a:stretch/>
        </p:blipFill>
        <p:spPr>
          <a:xfrm>
            <a:off x="-28512" y="-46615"/>
            <a:ext cx="9172512" cy="3085650"/>
          </a:xfrm>
          <a:prstGeom prst="rect">
            <a:avLst/>
          </a:prstGeom>
        </p:spPr>
      </p:pic>
      <p:pic>
        <p:nvPicPr>
          <p:cNvPr id="4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7"/>
          <a:stretch/>
        </p:blipFill>
        <p:spPr>
          <a:xfrm>
            <a:off x="-28512" y="1448728"/>
            <a:ext cx="9172512" cy="1632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6" t="55797" r="4424" b="13205"/>
          <a:stretch/>
        </p:blipFill>
        <p:spPr>
          <a:xfrm>
            <a:off x="1997949" y="3107532"/>
            <a:ext cx="2390376" cy="2035969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t="7291" r="9672" b="66237"/>
          <a:stretch/>
        </p:blipFill>
        <p:spPr>
          <a:xfrm rot="1300489">
            <a:off x="3168734" y="4206485"/>
            <a:ext cx="579341" cy="398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t="7291" r="9672" b="66237"/>
          <a:stretch/>
        </p:blipFill>
        <p:spPr>
          <a:xfrm rot="21337400">
            <a:off x="3149683" y="4313023"/>
            <a:ext cx="579341" cy="3985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6539" r="59258" b="57307"/>
          <a:stretch/>
        </p:blipFill>
        <p:spPr>
          <a:xfrm rot="3029122" flipH="1">
            <a:off x="1623731" y="2060743"/>
            <a:ext cx="349623" cy="228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6539" r="59258" b="57307"/>
          <a:stretch/>
        </p:blipFill>
        <p:spPr>
          <a:xfrm rot="3029122" flipH="1">
            <a:off x="1632347" y="2546994"/>
            <a:ext cx="272539" cy="17819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336006" y="4007644"/>
            <a:ext cx="1757363" cy="707231"/>
          </a:xfrm>
          <a:prstGeom prst="ellipse">
            <a:avLst/>
          </a:prstGeom>
          <a:blipFill dpi="0" rotWithShape="1">
            <a:blip r:embed="rId5">
              <a:alphaModFix amt="73000"/>
            </a:blip>
            <a:srcRect/>
            <a:stretch>
              <a:fillRect l="-20009" t="-127273" r="-16967" b="-606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698" b="54948" l="41874" r="57028">
                        <a14:backgroundMark x1="42972" y1="31120" x2="42972" y2="31120"/>
                        <a14:backgroundMark x1="50439" y1="22526" x2="50439" y2="22526"/>
                        <a14:backgroundMark x1="41581" y1="21224" x2="41581" y2="21224"/>
                        <a14:backgroundMark x1="39092" y1="28125" x2="39092" y2="28125"/>
                        <a14:backgroundMark x1="42387" y1="62630" x2="42387" y2="62630"/>
                        <a14:backgroundMark x1="57833" y1="24740" x2="59370" y2="23698"/>
                        <a14:backgroundMark x1="49195" y1="60286" x2="49195" y2="60286"/>
                      </a14:backgroundRemoval>
                    </a14:imgEffect>
                  </a14:imgLayer>
                </a14:imgProps>
              </a:ext>
            </a:extLst>
          </a:blip>
          <a:srcRect l="40824" t="25183" r="41675" b="44424"/>
          <a:stretch/>
        </p:blipFill>
        <p:spPr>
          <a:xfrm>
            <a:off x="846697" y="1265351"/>
            <a:ext cx="2288623" cy="2234560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xmlns="" id="{A32B6766-D61E-44A5-946C-3E1B92C8FF9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1985" y="295904"/>
            <a:ext cx="3387305" cy="42164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4" b="12813"/>
          <a:stretch/>
        </p:blipFill>
        <p:spPr>
          <a:xfrm flipH="1">
            <a:off x="1038505" y="2909367"/>
            <a:ext cx="1582497" cy="20677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7165" y="1041368"/>
            <a:ext cx="7584541" cy="8309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5000" b="1">
                <a:ln w="13462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rgbClr val="C00000"/>
                  </a:outerShdw>
                </a:effectLst>
                <a:latin typeface=".VnRevueH" panose="020B7200000000000000" pitchFamily="34" charset="0"/>
                <a:cs typeface="Arial" panose="020B0604020202020204" pitchFamily="34" charset="0"/>
              </a:rPr>
              <a:t>FEEDING GOLDFISH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10528" y="1656590"/>
            <a:ext cx="4969166" cy="2044943"/>
          </a:xfrm>
          <a:prstGeom prst="wedgeEllipseCallout">
            <a:avLst>
              <a:gd name="adj1" fmla="val 26258"/>
              <a:gd name="adj2" fmla="val -79219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</a:rPr>
              <a:t>Mỗi câu trả lời đúng là </a:t>
            </a:r>
          </a:p>
          <a:p>
            <a:pPr algn="ctr"/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</a:rPr>
              <a:t>CÂU THẦN CHÚ giúp cá Vàng </a:t>
            </a:r>
          </a:p>
          <a:p>
            <a:pPr algn="ctr"/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</a:rPr>
              <a:t>ngoi lên mặt nước nhận thức ăn.</a:t>
            </a:r>
          </a:p>
          <a:p>
            <a:pPr algn="ctr"/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</a:rPr>
              <a:t>Nào chúng mình cùng giúp </a:t>
            </a:r>
          </a:p>
          <a:p>
            <a:pPr algn="ctr"/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</a:rPr>
              <a:t>bạn nhỏ cho cá Vàng ăn nhé! </a:t>
            </a:r>
          </a:p>
        </p:txBody>
      </p:sp>
      <p:sp>
        <p:nvSpPr>
          <p:cNvPr id="16" name="Rounded Rectangle 15">
            <a:hlinkClick r:id="" action="ppaction://hlinkshowjump?jump=nextslide"/>
          </p:cNvPr>
          <p:cNvSpPr/>
          <p:nvPr/>
        </p:nvSpPr>
        <p:spPr>
          <a:xfrm>
            <a:off x="6153586" y="4074356"/>
            <a:ext cx="1454509" cy="603096"/>
          </a:xfrm>
          <a:prstGeom prst="roundRect">
            <a:avLst>
              <a:gd name="adj" fmla="val 50000"/>
            </a:avLst>
          </a:prstGeom>
          <a:solidFill>
            <a:srgbClr val="C7511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b="1" dirty="0"/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19411661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75E-6 3.33333E-6 L -0.03528 -0.080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-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29218" y="-43880"/>
            <a:ext cx="9173218" cy="5187380"/>
          </a:xfrm>
          <a:prstGeom prst="rect">
            <a:avLst/>
          </a:prstGeom>
          <a:solidFill>
            <a:srgbClr val="EBD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955"/>
          <a:stretch/>
        </p:blipFill>
        <p:spPr>
          <a:xfrm>
            <a:off x="-28512" y="-46615"/>
            <a:ext cx="9172512" cy="308565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5618103" y="582354"/>
            <a:ext cx="2969853" cy="3153555"/>
            <a:chOff x="7490804" y="776472"/>
            <a:chExt cx="3959804" cy="420474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0804" y="776472"/>
              <a:ext cx="3959804" cy="4204740"/>
            </a:xfrm>
            <a:prstGeom prst="rect">
              <a:avLst/>
            </a:prstGeom>
          </p:spPr>
        </p:pic>
        <p:sp>
          <p:nvSpPr>
            <p:cNvPr id="28" name="TextBox 27">
              <a:hlinkClick r:id="" action="ppaction://hlinkshowjump?jump=nextslide"/>
            </p:cNvPr>
            <p:cNvSpPr txBox="1"/>
            <p:nvPr/>
          </p:nvSpPr>
          <p:spPr>
            <a:xfrm>
              <a:off x="8390331" y="1155195"/>
              <a:ext cx="1914869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100" b="1">
                  <a:solidFill>
                    <a:schemeClr val="bg1"/>
                  </a:solidFill>
                </a:rPr>
                <a:t>Next</a:t>
              </a:r>
            </a:p>
          </p:txBody>
        </p:sp>
      </p:grpSp>
      <p:pic>
        <p:nvPicPr>
          <p:cNvPr id="18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7"/>
          <a:stretch/>
        </p:blipFill>
        <p:spPr>
          <a:xfrm>
            <a:off x="-28512" y="1448728"/>
            <a:ext cx="9172512" cy="16326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6" t="55797" r="4424" b="13205"/>
          <a:stretch/>
        </p:blipFill>
        <p:spPr>
          <a:xfrm>
            <a:off x="1997949" y="3107532"/>
            <a:ext cx="2390376" cy="2035969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t="7291" r="9672" b="66237"/>
          <a:stretch/>
        </p:blipFill>
        <p:spPr>
          <a:xfrm rot="1300489">
            <a:off x="3168734" y="4206485"/>
            <a:ext cx="579341" cy="398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t="7291" r="9672" b="66237"/>
          <a:stretch/>
        </p:blipFill>
        <p:spPr>
          <a:xfrm rot="21337400">
            <a:off x="3149683" y="4313023"/>
            <a:ext cx="579341" cy="3985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6539" r="59258" b="57307"/>
          <a:stretch/>
        </p:blipFill>
        <p:spPr>
          <a:xfrm rot="3029122" flipH="1">
            <a:off x="1623731" y="2060743"/>
            <a:ext cx="349623" cy="2286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6539" r="59258" b="57307"/>
          <a:stretch/>
        </p:blipFill>
        <p:spPr>
          <a:xfrm rot="3029122" flipH="1">
            <a:off x="1632347" y="2546994"/>
            <a:ext cx="272539" cy="1781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336006" y="4007644"/>
            <a:ext cx="1757363" cy="707231"/>
          </a:xfrm>
          <a:prstGeom prst="ellipse">
            <a:avLst/>
          </a:prstGeom>
          <a:blipFill dpi="0" rotWithShape="1">
            <a:blip r:embed="rId11">
              <a:alphaModFix amt="73000"/>
            </a:blip>
            <a:srcRect/>
            <a:stretch>
              <a:fillRect l="-20009" t="-127273" r="-16967" b="-606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3698" b="54948" l="41874" r="57028">
                        <a14:backgroundMark x1="42972" y1="31120" x2="42972" y2="31120"/>
                        <a14:backgroundMark x1="50439" y1="22526" x2="50439" y2="22526"/>
                        <a14:backgroundMark x1="41581" y1="21224" x2="41581" y2="21224"/>
                        <a14:backgroundMark x1="39092" y1="28125" x2="39092" y2="28125"/>
                        <a14:backgroundMark x1="42387" y1="62630" x2="42387" y2="62630"/>
                        <a14:backgroundMark x1="57833" y1="24740" x2="59370" y2="23698"/>
                        <a14:backgroundMark x1="49195" y1="60286" x2="49195" y2="60286"/>
                      </a14:backgroundRemoval>
                    </a14:imgEffect>
                  </a14:imgLayer>
                </a14:imgProps>
              </a:ext>
            </a:extLst>
          </a:blip>
          <a:srcRect l="40824" t="25183" r="41675" b="44424"/>
          <a:stretch/>
        </p:blipFill>
        <p:spPr>
          <a:xfrm>
            <a:off x="846697" y="1265351"/>
            <a:ext cx="2288623" cy="2234560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xmlns="" id="{A32B6766-D61E-44A5-946C-3E1B92C8FF9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1985" y="295904"/>
            <a:ext cx="3387305" cy="4216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4" b="12813"/>
          <a:stretch/>
        </p:blipFill>
        <p:spPr>
          <a:xfrm flipH="1">
            <a:off x="1038505" y="2909367"/>
            <a:ext cx="1582497" cy="2067761"/>
          </a:xfrm>
          <a:prstGeom prst="rect">
            <a:avLst/>
          </a:prstGeom>
        </p:spPr>
      </p:pic>
      <p:sp>
        <p:nvSpPr>
          <p:cNvPr id="22" name="xanh"/>
          <p:cNvSpPr/>
          <p:nvPr/>
        </p:nvSpPr>
        <p:spPr>
          <a:xfrm>
            <a:off x="5512444" y="2938702"/>
            <a:ext cx="3392381" cy="961190"/>
          </a:xfrm>
          <a:prstGeom prst="flowChartAlternateProcess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ate</a:t>
            </a:r>
          </a:p>
        </p:txBody>
      </p:sp>
      <p:sp>
        <p:nvSpPr>
          <p:cNvPr id="23" name="blue"/>
          <p:cNvSpPr/>
          <p:nvPr/>
        </p:nvSpPr>
        <p:spPr>
          <a:xfrm>
            <a:off x="5506661" y="4038085"/>
            <a:ext cx="3392381" cy="961190"/>
          </a:xfrm>
          <a:prstGeom prst="flowChartAlternateProcess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epa</a:t>
            </a:r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3" t="49025" r="28584" b="33129"/>
          <a:stretch/>
        </p:blipFill>
        <p:spPr>
          <a:xfrm>
            <a:off x="5133166" y="3060550"/>
            <a:ext cx="759983" cy="768821"/>
          </a:xfrm>
          <a:prstGeom prst="ellipse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3" t="49025" r="28584" b="33129"/>
          <a:stretch/>
        </p:blipFill>
        <p:spPr>
          <a:xfrm>
            <a:off x="5133166" y="4150932"/>
            <a:ext cx="759983" cy="768821"/>
          </a:xfrm>
          <a:prstGeom prst="ellipse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882777" y="186010"/>
            <a:ext cx="4950619" cy="2837833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7" name="hong"/>
          <p:cNvSpPr/>
          <p:nvPr/>
        </p:nvSpPr>
        <p:spPr>
          <a:xfrm>
            <a:off x="5512444" y="1848858"/>
            <a:ext cx="3392381" cy="961190"/>
          </a:xfrm>
          <a:prstGeom prst="flowChartAlternateProcess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ape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1" t="25846" r="51846" b="56308"/>
          <a:stretch/>
        </p:blipFill>
        <p:spPr>
          <a:xfrm>
            <a:off x="5153703" y="1949763"/>
            <a:ext cx="717480" cy="725824"/>
          </a:xfrm>
          <a:prstGeom prst="ellipse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21D6D2E-7A7B-4001-B973-F9A5B9B15648}"/>
              </a:ext>
            </a:extLst>
          </p:cNvPr>
          <p:cNvSpPr/>
          <p:nvPr/>
        </p:nvSpPr>
        <p:spPr>
          <a:xfrm>
            <a:off x="2284606" y="988242"/>
            <a:ext cx="2288385" cy="7001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100" b="1" dirty="0" err="1">
                <a:latin typeface="Arial" panose="020B0604020202020204" pitchFamily="34" charset="0"/>
                <a:cs typeface="Arial" panose="020B0604020202020204" pitchFamily="34" charset="0"/>
              </a:rPr>
              <a:t>gr___s</a:t>
            </a:r>
            <a:endParaRPr lang="vi-VN" sz="4100" b="1" dirty="0">
              <a:cs typeface="Arial" panose="020B0604020202020204" pitchFamily="34" charset="0"/>
            </a:endParaRPr>
          </a:p>
        </p:txBody>
      </p:sp>
      <p:pic>
        <p:nvPicPr>
          <p:cNvPr id="2" name="GRAPES">
            <a:hlinkClick r:id="" action="ppaction://media"/>
            <a:extLst>
              <a:ext uri="{FF2B5EF4-FFF2-40B4-BE49-F238E27FC236}">
                <a16:creationId xmlns:a16="http://schemas.microsoft.com/office/drawing/2014/main" xmlns="" id="{361A1DD7-2464-4A04-A7CB-F9FC27EFD8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8086" y="1972482"/>
            <a:ext cx="414291" cy="35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46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75E-6 3.33333E-6 L -0.03528 -0.080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-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10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-29218" y="-43880"/>
            <a:ext cx="9173218" cy="5187380"/>
          </a:xfrm>
          <a:prstGeom prst="rect">
            <a:avLst/>
          </a:prstGeom>
          <a:solidFill>
            <a:srgbClr val="EBD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955"/>
          <a:stretch/>
        </p:blipFill>
        <p:spPr>
          <a:xfrm>
            <a:off x="-28512" y="-46615"/>
            <a:ext cx="9172512" cy="3085650"/>
          </a:xfrm>
          <a:prstGeom prst="rect">
            <a:avLst/>
          </a:prstGeom>
        </p:spPr>
      </p:pic>
      <p:pic>
        <p:nvPicPr>
          <p:cNvPr id="18" name="图片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7"/>
          <a:stretch/>
        </p:blipFill>
        <p:spPr>
          <a:xfrm>
            <a:off x="-28512" y="1448728"/>
            <a:ext cx="9172512" cy="163267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618103" y="582354"/>
            <a:ext cx="2969853" cy="3153555"/>
            <a:chOff x="7490804" y="776472"/>
            <a:chExt cx="3959804" cy="420474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0804" y="776472"/>
              <a:ext cx="3959804" cy="4204740"/>
            </a:xfrm>
            <a:prstGeom prst="rect">
              <a:avLst/>
            </a:prstGeom>
          </p:spPr>
        </p:pic>
        <p:sp>
          <p:nvSpPr>
            <p:cNvPr id="28" name="TextBox 27">
              <a:hlinkClick r:id="" action="ppaction://hlinkshowjump?jump=nextslide"/>
            </p:cNvPr>
            <p:cNvSpPr txBox="1"/>
            <p:nvPr/>
          </p:nvSpPr>
          <p:spPr>
            <a:xfrm>
              <a:off x="8390331" y="1155195"/>
              <a:ext cx="1914869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100" b="1">
                  <a:solidFill>
                    <a:schemeClr val="bg1"/>
                  </a:solidFill>
                </a:rPr>
                <a:t>Next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6" t="55797" r="4424" b="13205"/>
          <a:stretch/>
        </p:blipFill>
        <p:spPr>
          <a:xfrm>
            <a:off x="1997949" y="3107532"/>
            <a:ext cx="2390376" cy="2035969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t="7291" r="9672" b="66237"/>
          <a:stretch/>
        </p:blipFill>
        <p:spPr>
          <a:xfrm rot="1300489">
            <a:off x="3168734" y="4206485"/>
            <a:ext cx="579341" cy="398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t="7291" r="9672" b="66237"/>
          <a:stretch/>
        </p:blipFill>
        <p:spPr>
          <a:xfrm rot="21337400">
            <a:off x="3149683" y="4313023"/>
            <a:ext cx="579341" cy="3985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6539" r="59258" b="57307"/>
          <a:stretch/>
        </p:blipFill>
        <p:spPr>
          <a:xfrm rot="3029122" flipH="1">
            <a:off x="1623731" y="2060743"/>
            <a:ext cx="349623" cy="2286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6539" r="59258" b="57307"/>
          <a:stretch/>
        </p:blipFill>
        <p:spPr>
          <a:xfrm rot="3029122" flipH="1">
            <a:off x="1632347" y="2546994"/>
            <a:ext cx="272539" cy="1781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336006" y="4007644"/>
            <a:ext cx="1757363" cy="707231"/>
          </a:xfrm>
          <a:prstGeom prst="ellipse">
            <a:avLst/>
          </a:prstGeom>
          <a:blipFill dpi="0" rotWithShape="1">
            <a:blip r:embed="rId11">
              <a:alphaModFix amt="73000"/>
            </a:blip>
            <a:srcRect/>
            <a:stretch>
              <a:fillRect l="-20009" t="-127273" r="-16967" b="-606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3698" b="54948" l="41874" r="57028">
                        <a14:backgroundMark x1="42972" y1="31120" x2="42972" y2="31120"/>
                        <a14:backgroundMark x1="50439" y1="22526" x2="50439" y2="22526"/>
                        <a14:backgroundMark x1="41581" y1="21224" x2="41581" y2="21224"/>
                        <a14:backgroundMark x1="39092" y1="28125" x2="39092" y2="28125"/>
                        <a14:backgroundMark x1="42387" y1="62630" x2="42387" y2="62630"/>
                        <a14:backgroundMark x1="57833" y1="24740" x2="59370" y2="23698"/>
                        <a14:backgroundMark x1="49195" y1="60286" x2="49195" y2="60286"/>
                      </a14:backgroundRemoval>
                    </a14:imgEffect>
                  </a14:imgLayer>
                </a14:imgProps>
              </a:ext>
            </a:extLst>
          </a:blip>
          <a:srcRect l="40824" t="25183" r="41675" b="44424"/>
          <a:stretch/>
        </p:blipFill>
        <p:spPr>
          <a:xfrm>
            <a:off x="846697" y="1265351"/>
            <a:ext cx="2288623" cy="2234560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xmlns="" id="{A32B6766-D61E-44A5-946C-3E1B92C8FF9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1985" y="295904"/>
            <a:ext cx="3387305" cy="4216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4" b="12813"/>
          <a:stretch/>
        </p:blipFill>
        <p:spPr>
          <a:xfrm flipH="1">
            <a:off x="1038505" y="2909367"/>
            <a:ext cx="1582497" cy="2067761"/>
          </a:xfrm>
          <a:prstGeom prst="rect">
            <a:avLst/>
          </a:prstGeom>
        </p:spPr>
      </p:pic>
      <p:sp>
        <p:nvSpPr>
          <p:cNvPr id="22" name="green"/>
          <p:cNvSpPr/>
          <p:nvPr/>
        </p:nvSpPr>
        <p:spPr>
          <a:xfrm>
            <a:off x="5518447" y="2938702"/>
            <a:ext cx="3230310" cy="961190"/>
          </a:xfrm>
          <a:prstGeom prst="roundRect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nake</a:t>
            </a:r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blue"/>
          <p:cNvSpPr/>
          <p:nvPr/>
        </p:nvSpPr>
        <p:spPr>
          <a:xfrm>
            <a:off x="5518447" y="4028547"/>
            <a:ext cx="3230310" cy="961190"/>
          </a:xfrm>
          <a:prstGeom prst="roundRect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nade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Cloud 11"/>
          <p:cNvSpPr/>
          <p:nvPr/>
        </p:nvSpPr>
        <p:spPr>
          <a:xfrm>
            <a:off x="715470" y="288888"/>
            <a:ext cx="4950619" cy="2800383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3" t="49025" r="28584" b="33129"/>
          <a:stretch/>
        </p:blipFill>
        <p:spPr>
          <a:xfrm>
            <a:off x="5149119" y="3032113"/>
            <a:ext cx="759983" cy="768821"/>
          </a:xfrm>
          <a:prstGeom prst="ellipse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1" t="25846" r="51846" b="56308"/>
          <a:stretch/>
        </p:blipFill>
        <p:spPr>
          <a:xfrm>
            <a:off x="5191622" y="4168731"/>
            <a:ext cx="717480" cy="725824"/>
          </a:xfrm>
          <a:prstGeom prst="ellipse">
            <a:avLst/>
          </a:prstGeom>
        </p:spPr>
      </p:pic>
      <p:sp>
        <p:nvSpPr>
          <p:cNvPr id="17" name="pink"/>
          <p:cNvSpPr/>
          <p:nvPr/>
        </p:nvSpPr>
        <p:spPr>
          <a:xfrm>
            <a:off x="5518447" y="1848858"/>
            <a:ext cx="3230310" cy="961190"/>
          </a:xfrm>
          <a:prstGeom prst="roundRect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neda</a:t>
            </a:r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3" t="49025" r="28584" b="33129"/>
          <a:stretch/>
        </p:blipFill>
        <p:spPr>
          <a:xfrm>
            <a:off x="5151801" y="1960591"/>
            <a:ext cx="759983" cy="768821"/>
          </a:xfrm>
          <a:prstGeom prst="ellipse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717482" y="797725"/>
            <a:ext cx="2866817" cy="7001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100" b="1" dirty="0" err="1">
                <a:latin typeface="Arial" panose="020B0604020202020204" pitchFamily="34" charset="0"/>
                <a:cs typeface="Arial" panose="020B0604020202020204" pitchFamily="34" charset="0"/>
              </a:rPr>
              <a:t>lemo</a:t>
            </a:r>
            <a: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endParaRPr lang="vi-VN" sz="4100" b="1" dirty="0">
              <a:cs typeface="Arial" panose="020B0604020202020204" pitchFamily="34" charset="0"/>
            </a:endParaRPr>
          </a:p>
        </p:txBody>
      </p:sp>
      <p:pic>
        <p:nvPicPr>
          <p:cNvPr id="8" name="LEMONLADE">
            <a:hlinkClick r:id="" action="ppaction://media"/>
            <a:extLst>
              <a:ext uri="{FF2B5EF4-FFF2-40B4-BE49-F238E27FC236}">
                <a16:creationId xmlns:a16="http://schemas.microsoft.com/office/drawing/2014/main" xmlns="" id="{55FC06AD-EAF3-4A0C-8B8F-DB09639388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2558" y="1836917"/>
            <a:ext cx="476442" cy="41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74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75E-6 3.33333E-6 L -0.03528 -0.0807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-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10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29218" y="-43880"/>
            <a:ext cx="9173218" cy="5187380"/>
          </a:xfrm>
          <a:prstGeom prst="rect">
            <a:avLst/>
          </a:prstGeom>
          <a:solidFill>
            <a:srgbClr val="EBD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955"/>
          <a:stretch/>
        </p:blipFill>
        <p:spPr>
          <a:xfrm>
            <a:off x="-28512" y="-46615"/>
            <a:ext cx="9172512" cy="3085650"/>
          </a:xfrm>
          <a:prstGeom prst="rect">
            <a:avLst/>
          </a:prstGeom>
        </p:spPr>
      </p:pic>
      <p:pic>
        <p:nvPicPr>
          <p:cNvPr id="18" name="图片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7"/>
          <a:stretch/>
        </p:blipFill>
        <p:spPr>
          <a:xfrm>
            <a:off x="-28512" y="1448728"/>
            <a:ext cx="9172512" cy="1632677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xmlns="" id="{A32B6766-D61E-44A5-946C-3E1B92C8FF9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1985" y="295904"/>
            <a:ext cx="3387305" cy="4216412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5618103" y="582354"/>
            <a:ext cx="2969853" cy="3153555"/>
            <a:chOff x="7490804" y="776472"/>
            <a:chExt cx="3959804" cy="420474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0804" y="776472"/>
              <a:ext cx="3959804" cy="4204740"/>
            </a:xfrm>
            <a:prstGeom prst="rect">
              <a:avLst/>
            </a:prstGeom>
          </p:spPr>
        </p:pic>
        <p:sp>
          <p:nvSpPr>
            <p:cNvPr id="29" name="TextBox 28">
              <a:hlinkClick r:id="" action="ppaction://hlinkshowjump?jump=nextslide"/>
            </p:cNvPr>
            <p:cNvSpPr txBox="1"/>
            <p:nvPr/>
          </p:nvSpPr>
          <p:spPr>
            <a:xfrm>
              <a:off x="8390331" y="1155195"/>
              <a:ext cx="1914869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100" b="1">
                  <a:solidFill>
                    <a:schemeClr val="bg1"/>
                  </a:solidFill>
                </a:rPr>
                <a:t>Next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6" t="55797" r="4424" b="13205"/>
          <a:stretch/>
        </p:blipFill>
        <p:spPr>
          <a:xfrm>
            <a:off x="1997949" y="3107532"/>
            <a:ext cx="2390376" cy="2035969"/>
          </a:xfrm>
          <a:prstGeom prst="ellipse">
            <a:avLst/>
          </a:prstGeom>
          <a:blipFill>
            <a:blip r:embed="rId12"/>
            <a:stretch>
              <a:fillRect/>
            </a:stretch>
          </a:blipFill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t="7291" r="9672" b="66237"/>
          <a:stretch/>
        </p:blipFill>
        <p:spPr>
          <a:xfrm rot="1300489">
            <a:off x="3168734" y="4206485"/>
            <a:ext cx="579341" cy="398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t="7291" r="9672" b="66237"/>
          <a:stretch/>
        </p:blipFill>
        <p:spPr>
          <a:xfrm rot="21337400">
            <a:off x="3149683" y="4313023"/>
            <a:ext cx="579341" cy="3985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6539" r="59258" b="57307"/>
          <a:stretch/>
        </p:blipFill>
        <p:spPr>
          <a:xfrm rot="3029122" flipH="1">
            <a:off x="1623731" y="2060743"/>
            <a:ext cx="349623" cy="2286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6539" r="59258" b="57307"/>
          <a:stretch/>
        </p:blipFill>
        <p:spPr>
          <a:xfrm rot="3029122" flipH="1">
            <a:off x="1632347" y="2546994"/>
            <a:ext cx="272539" cy="1781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336006" y="4007644"/>
            <a:ext cx="1757363" cy="707231"/>
          </a:xfrm>
          <a:prstGeom prst="ellipse">
            <a:avLst/>
          </a:prstGeom>
          <a:blipFill dpi="0" rotWithShape="1">
            <a:blip r:embed="rId12">
              <a:alphaModFix amt="73000"/>
            </a:blip>
            <a:srcRect/>
            <a:stretch>
              <a:fillRect l="-20009" t="-127273" r="-16967" b="-606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3698" b="54948" l="41874" r="57028">
                        <a14:backgroundMark x1="42972" y1="31120" x2="42972" y2="31120"/>
                        <a14:backgroundMark x1="50439" y1="22526" x2="50439" y2="22526"/>
                        <a14:backgroundMark x1="41581" y1="21224" x2="41581" y2="21224"/>
                        <a14:backgroundMark x1="39092" y1="28125" x2="39092" y2="28125"/>
                        <a14:backgroundMark x1="42387" y1="62630" x2="42387" y2="62630"/>
                        <a14:backgroundMark x1="57833" y1="24740" x2="59370" y2="23698"/>
                        <a14:backgroundMark x1="49195" y1="60286" x2="49195" y2="60286"/>
                      </a14:backgroundRemoval>
                    </a14:imgEffect>
                  </a14:imgLayer>
                </a14:imgProps>
              </a:ext>
            </a:extLst>
          </a:blip>
          <a:srcRect l="40824" t="25183" r="41675" b="44424"/>
          <a:stretch/>
        </p:blipFill>
        <p:spPr>
          <a:xfrm>
            <a:off x="846697" y="1265351"/>
            <a:ext cx="2288623" cy="2234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4" b="12813"/>
          <a:stretch/>
        </p:blipFill>
        <p:spPr>
          <a:xfrm flipH="1">
            <a:off x="1038505" y="2909367"/>
            <a:ext cx="1582497" cy="2067761"/>
          </a:xfrm>
          <a:prstGeom prst="rect">
            <a:avLst/>
          </a:prstGeom>
        </p:spPr>
      </p:pic>
      <p:sp>
        <p:nvSpPr>
          <p:cNvPr id="22" name="green"/>
          <p:cNvSpPr/>
          <p:nvPr/>
        </p:nvSpPr>
        <p:spPr>
          <a:xfrm>
            <a:off x="5413300" y="2938702"/>
            <a:ext cx="3303410" cy="961190"/>
          </a:xfrm>
          <a:prstGeom prst="flowChartAlternateProcess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</a:t>
            </a:r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blue"/>
          <p:cNvSpPr/>
          <p:nvPr/>
        </p:nvSpPr>
        <p:spPr>
          <a:xfrm>
            <a:off x="5413300" y="4028547"/>
            <a:ext cx="3303410" cy="961190"/>
          </a:xfrm>
          <a:prstGeom prst="flowChartAlternateProcess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juz</a:t>
            </a:r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3" t="49025" r="28584" b="33129"/>
          <a:stretch/>
        </p:blipFill>
        <p:spPr>
          <a:xfrm>
            <a:off x="4994644" y="4147233"/>
            <a:ext cx="759983" cy="768821"/>
          </a:xfrm>
          <a:prstGeom prst="ellipse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1" t="25846" r="51846" b="56308"/>
          <a:stretch/>
        </p:blipFill>
        <p:spPr>
          <a:xfrm>
            <a:off x="5015895" y="3074740"/>
            <a:ext cx="717480" cy="725824"/>
          </a:xfrm>
          <a:prstGeom prst="ellipse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832606" y="361025"/>
            <a:ext cx="4950619" cy="2641673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7" name="pink"/>
          <p:cNvSpPr/>
          <p:nvPr/>
        </p:nvSpPr>
        <p:spPr>
          <a:xfrm>
            <a:off x="5413300" y="1848858"/>
            <a:ext cx="3303410" cy="961190"/>
          </a:xfrm>
          <a:prstGeom prst="flowChartAlternateProcess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</a:t>
            </a:r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3" t="49025" r="28584" b="33129"/>
          <a:stretch/>
        </p:blipFill>
        <p:spPr>
          <a:xfrm>
            <a:off x="4973392" y="1966073"/>
            <a:ext cx="759983" cy="768821"/>
          </a:xfrm>
          <a:prstGeom prst="ellipse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A4C56925-9339-419F-BA07-EF3C9D5A149E}"/>
              </a:ext>
            </a:extLst>
          </p:cNvPr>
          <p:cNvSpPr/>
          <p:nvPr/>
        </p:nvSpPr>
        <p:spPr>
          <a:xfrm>
            <a:off x="1766289" y="940472"/>
            <a:ext cx="2866817" cy="7001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___</a:t>
            </a:r>
            <a:r>
              <a:rPr lang="en-US" sz="4100" b="1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endParaRPr lang="vi-VN" sz="4100" b="1" dirty="0">
              <a:cs typeface="Arial" panose="020B0604020202020204" pitchFamily="34" charset="0"/>
            </a:endParaRPr>
          </a:p>
        </p:txBody>
      </p:sp>
      <p:pic>
        <p:nvPicPr>
          <p:cNvPr id="2" name="juice">
            <a:hlinkClick r:id="" action="ppaction://media"/>
            <a:extLst>
              <a:ext uri="{FF2B5EF4-FFF2-40B4-BE49-F238E27FC236}">
                <a16:creationId xmlns:a16="http://schemas.microsoft.com/office/drawing/2014/main" xmlns="" id="{7A19590E-AFCB-4BEF-96D8-B31A8E70C8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1927" y="1965162"/>
            <a:ext cx="365522" cy="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630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75E-6 3.33333E-6 L -0.03528 -0.0807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-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10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29218" y="-43880"/>
            <a:ext cx="9173218" cy="5187380"/>
          </a:xfrm>
          <a:prstGeom prst="rect">
            <a:avLst/>
          </a:prstGeom>
          <a:solidFill>
            <a:srgbClr val="EBD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955"/>
          <a:stretch/>
        </p:blipFill>
        <p:spPr>
          <a:xfrm>
            <a:off x="-28512" y="-46615"/>
            <a:ext cx="9172512" cy="3085650"/>
          </a:xfrm>
          <a:prstGeom prst="rect">
            <a:avLst/>
          </a:prstGeom>
        </p:spPr>
      </p:pic>
      <p:pic>
        <p:nvPicPr>
          <p:cNvPr id="18" name="图片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7"/>
          <a:stretch/>
        </p:blipFill>
        <p:spPr>
          <a:xfrm>
            <a:off x="-28512" y="1448728"/>
            <a:ext cx="9172512" cy="1632677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xmlns="" id="{A32B6766-D61E-44A5-946C-3E1B92C8FF9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1985" y="295904"/>
            <a:ext cx="3387305" cy="4216412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5618103" y="582354"/>
            <a:ext cx="2969853" cy="3153555"/>
            <a:chOff x="7490804" y="776472"/>
            <a:chExt cx="3959804" cy="420474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0804" y="776472"/>
              <a:ext cx="3959804" cy="4204740"/>
            </a:xfrm>
            <a:prstGeom prst="rect">
              <a:avLst/>
            </a:prstGeom>
          </p:spPr>
        </p:pic>
        <p:sp>
          <p:nvSpPr>
            <p:cNvPr id="29" name="TextBox 28">
              <a:hlinkClick r:id="" action="ppaction://hlinkshowjump?jump=nextslide"/>
            </p:cNvPr>
            <p:cNvSpPr txBox="1"/>
            <p:nvPr/>
          </p:nvSpPr>
          <p:spPr>
            <a:xfrm>
              <a:off x="8390331" y="1155195"/>
              <a:ext cx="1914869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100" b="1">
                  <a:solidFill>
                    <a:schemeClr val="bg1"/>
                  </a:solidFill>
                </a:rPr>
                <a:t>Next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6" t="55797" r="4424" b="13205"/>
          <a:stretch/>
        </p:blipFill>
        <p:spPr>
          <a:xfrm>
            <a:off x="1997949" y="3107532"/>
            <a:ext cx="2390376" cy="2035969"/>
          </a:xfrm>
          <a:prstGeom prst="ellipse">
            <a:avLst/>
          </a:prstGeom>
          <a:blipFill>
            <a:blip r:embed="rId12"/>
            <a:stretch>
              <a:fillRect/>
            </a:stretch>
          </a:blipFill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t="7291" r="9672" b="66237"/>
          <a:stretch/>
        </p:blipFill>
        <p:spPr>
          <a:xfrm rot="1300489">
            <a:off x="3168734" y="4206485"/>
            <a:ext cx="579341" cy="398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t="7291" r="9672" b="66237"/>
          <a:stretch/>
        </p:blipFill>
        <p:spPr>
          <a:xfrm rot="21337400">
            <a:off x="3149683" y="4313023"/>
            <a:ext cx="579341" cy="3985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6539" r="59258" b="57307"/>
          <a:stretch/>
        </p:blipFill>
        <p:spPr>
          <a:xfrm rot="3029122" flipH="1">
            <a:off x="1623731" y="2060743"/>
            <a:ext cx="349623" cy="2286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6539" r="59258" b="57307"/>
          <a:stretch/>
        </p:blipFill>
        <p:spPr>
          <a:xfrm rot="3029122" flipH="1">
            <a:off x="1632347" y="2546994"/>
            <a:ext cx="272539" cy="1781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336006" y="4007644"/>
            <a:ext cx="1757363" cy="707231"/>
          </a:xfrm>
          <a:prstGeom prst="ellipse">
            <a:avLst/>
          </a:prstGeom>
          <a:blipFill dpi="0" rotWithShape="1">
            <a:blip r:embed="rId12">
              <a:alphaModFix amt="73000"/>
            </a:blip>
            <a:srcRect/>
            <a:stretch>
              <a:fillRect l="-20009" t="-127273" r="-16967" b="-606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3698" b="54948" l="41874" r="57028">
                        <a14:backgroundMark x1="42972" y1="31120" x2="42972" y2="31120"/>
                        <a14:backgroundMark x1="50439" y1="22526" x2="50439" y2="22526"/>
                        <a14:backgroundMark x1="41581" y1="21224" x2="41581" y2="21224"/>
                        <a14:backgroundMark x1="39092" y1="28125" x2="39092" y2="28125"/>
                        <a14:backgroundMark x1="42387" y1="62630" x2="42387" y2="62630"/>
                        <a14:backgroundMark x1="57833" y1="24740" x2="59370" y2="23698"/>
                        <a14:backgroundMark x1="49195" y1="60286" x2="49195" y2="60286"/>
                      </a14:backgroundRemoval>
                    </a14:imgEffect>
                  </a14:imgLayer>
                </a14:imgProps>
              </a:ext>
            </a:extLst>
          </a:blip>
          <a:srcRect l="40824" t="25183" r="41675" b="44424"/>
          <a:stretch/>
        </p:blipFill>
        <p:spPr>
          <a:xfrm>
            <a:off x="846697" y="1265351"/>
            <a:ext cx="2288623" cy="2234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4" b="12813"/>
          <a:stretch/>
        </p:blipFill>
        <p:spPr>
          <a:xfrm flipH="1">
            <a:off x="1038505" y="2909367"/>
            <a:ext cx="1582497" cy="2067761"/>
          </a:xfrm>
          <a:prstGeom prst="rect">
            <a:avLst/>
          </a:prstGeom>
        </p:spPr>
      </p:pic>
      <p:sp>
        <p:nvSpPr>
          <p:cNvPr id="22" name="green"/>
          <p:cNvSpPr/>
          <p:nvPr/>
        </p:nvSpPr>
        <p:spPr>
          <a:xfrm>
            <a:off x="5413300" y="2938702"/>
            <a:ext cx="3616400" cy="961190"/>
          </a:xfrm>
          <a:prstGeom prst="flowChartAlternateProcess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blue"/>
          <p:cNvSpPr/>
          <p:nvPr/>
        </p:nvSpPr>
        <p:spPr>
          <a:xfrm>
            <a:off x="5413300" y="4007644"/>
            <a:ext cx="3616400" cy="961190"/>
          </a:xfrm>
          <a:prstGeom prst="flowChartAlternateProcess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3" t="49025" r="28584" b="33129"/>
          <a:stretch/>
        </p:blipFill>
        <p:spPr>
          <a:xfrm>
            <a:off x="4994644" y="4147233"/>
            <a:ext cx="759983" cy="768821"/>
          </a:xfrm>
          <a:prstGeom prst="ellipse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1" t="25846" r="51846" b="56308"/>
          <a:stretch/>
        </p:blipFill>
        <p:spPr>
          <a:xfrm>
            <a:off x="5015895" y="3074740"/>
            <a:ext cx="717480" cy="725824"/>
          </a:xfrm>
          <a:prstGeom prst="ellipse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739378" y="295903"/>
            <a:ext cx="4950619" cy="2641673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7" name="pink"/>
          <p:cNvSpPr/>
          <p:nvPr/>
        </p:nvSpPr>
        <p:spPr>
          <a:xfrm>
            <a:off x="5396434" y="1891024"/>
            <a:ext cx="3616400" cy="961190"/>
          </a:xfrm>
          <a:prstGeom prst="flowChartAlternateProcess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tr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3" t="49025" r="28584" b="33129"/>
          <a:stretch/>
        </p:blipFill>
        <p:spPr>
          <a:xfrm>
            <a:off x="4973392" y="1966073"/>
            <a:ext cx="759983" cy="768821"/>
          </a:xfrm>
          <a:prstGeom prst="ellipse">
            <a:avLst/>
          </a:prstGeom>
        </p:spPr>
      </p:pic>
      <p:sp>
        <p:nvSpPr>
          <p:cNvPr id="34" name="Bùi Liễu 0968142780"/>
          <p:cNvSpPr/>
          <p:nvPr/>
        </p:nvSpPr>
        <p:spPr>
          <a:xfrm>
            <a:off x="2617087" y="977167"/>
            <a:ext cx="1446072" cy="573632"/>
          </a:xfrm>
          <a:prstGeom prst="wedgeRoundRectCallout">
            <a:avLst>
              <a:gd name="adj1" fmla="val 11432"/>
              <a:gd name="adj2" fmla="val 145961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100" b="1" dirty="0">
                <a:solidFill>
                  <a:schemeClr val="tx1"/>
                </a:solidFill>
              </a:rPr>
              <a:t>__</a:t>
            </a:r>
            <a:r>
              <a:rPr lang="en-US" sz="4100" b="1" dirty="0" err="1">
                <a:solidFill>
                  <a:schemeClr val="tx1"/>
                </a:solidFill>
              </a:rPr>
              <a:t>ips</a:t>
            </a:r>
            <a:endParaRPr lang="vi-VN" sz="4100" b="1" dirty="0">
              <a:solidFill>
                <a:schemeClr val="tx1"/>
              </a:solidFill>
            </a:endParaRPr>
          </a:p>
        </p:txBody>
      </p:sp>
      <p:pic>
        <p:nvPicPr>
          <p:cNvPr id="2" name="CHIPS">
            <a:hlinkClick r:id="" action="ppaction://media"/>
            <a:extLst>
              <a:ext uri="{FF2B5EF4-FFF2-40B4-BE49-F238E27FC236}">
                <a16:creationId xmlns:a16="http://schemas.microsoft.com/office/drawing/2014/main" xmlns="" id="{90DB3F22-2B0A-4BD4-BD4E-C9833979E5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7296" y="1746956"/>
            <a:ext cx="508602" cy="43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408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75E-6 3.33333E-6 L -0.03528 -0.0807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-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10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29218" y="-43880"/>
            <a:ext cx="9173218" cy="5187380"/>
          </a:xfrm>
          <a:prstGeom prst="rect">
            <a:avLst/>
          </a:prstGeom>
          <a:solidFill>
            <a:srgbClr val="EBD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955"/>
          <a:stretch/>
        </p:blipFill>
        <p:spPr>
          <a:xfrm>
            <a:off x="-28512" y="-46615"/>
            <a:ext cx="9172512" cy="308565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5618103" y="582354"/>
            <a:ext cx="2969853" cy="3153555"/>
            <a:chOff x="7490804" y="776472"/>
            <a:chExt cx="3959804" cy="420474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0804" y="776472"/>
              <a:ext cx="3959804" cy="4204740"/>
            </a:xfrm>
            <a:prstGeom prst="rect">
              <a:avLst/>
            </a:prstGeom>
          </p:spPr>
        </p:pic>
        <p:sp>
          <p:nvSpPr>
            <p:cNvPr id="28" name="TextBox 27">
              <a:hlinkClick r:id="" action="ppaction://hlinkshowjump?jump=nextslide"/>
            </p:cNvPr>
            <p:cNvSpPr txBox="1"/>
            <p:nvPr/>
          </p:nvSpPr>
          <p:spPr>
            <a:xfrm>
              <a:off x="8390331" y="1155195"/>
              <a:ext cx="1914869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100" b="1">
                  <a:solidFill>
                    <a:schemeClr val="bg1"/>
                  </a:solidFill>
                </a:rPr>
                <a:t>Next</a:t>
              </a:r>
            </a:p>
          </p:txBody>
        </p:sp>
      </p:grpSp>
      <p:pic>
        <p:nvPicPr>
          <p:cNvPr id="18" name="图片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7"/>
          <a:stretch/>
        </p:blipFill>
        <p:spPr>
          <a:xfrm>
            <a:off x="-28512" y="1448728"/>
            <a:ext cx="9172512" cy="16326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6" t="55797" r="4424" b="13205"/>
          <a:stretch/>
        </p:blipFill>
        <p:spPr>
          <a:xfrm>
            <a:off x="1997949" y="3107532"/>
            <a:ext cx="2390376" cy="2035969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t="7291" r="9672" b="66237"/>
          <a:stretch/>
        </p:blipFill>
        <p:spPr>
          <a:xfrm rot="1300489">
            <a:off x="3168734" y="4206485"/>
            <a:ext cx="579341" cy="398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t="7291" r="9672" b="66237"/>
          <a:stretch/>
        </p:blipFill>
        <p:spPr>
          <a:xfrm rot="21337400">
            <a:off x="3149683" y="4313023"/>
            <a:ext cx="579341" cy="3985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6539" r="59258" b="57307"/>
          <a:stretch/>
        </p:blipFill>
        <p:spPr>
          <a:xfrm rot="3029122" flipH="1">
            <a:off x="1623731" y="2060743"/>
            <a:ext cx="349623" cy="2286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6539" r="59258" b="57307"/>
          <a:stretch/>
        </p:blipFill>
        <p:spPr>
          <a:xfrm rot="3029122" flipH="1">
            <a:off x="1632347" y="2546994"/>
            <a:ext cx="272539" cy="1781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336006" y="4007644"/>
            <a:ext cx="1757363" cy="707231"/>
          </a:xfrm>
          <a:prstGeom prst="ellipse">
            <a:avLst/>
          </a:prstGeom>
          <a:blipFill dpi="0" rotWithShape="1">
            <a:blip r:embed="rId9">
              <a:alphaModFix amt="73000"/>
            </a:blip>
            <a:srcRect/>
            <a:stretch>
              <a:fillRect l="-20009" t="-127273" r="-16967" b="-606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698" b="54948" l="41874" r="57028">
                        <a14:backgroundMark x1="42972" y1="31120" x2="42972" y2="31120"/>
                        <a14:backgroundMark x1="50439" y1="22526" x2="50439" y2="22526"/>
                        <a14:backgroundMark x1="41581" y1="21224" x2="41581" y2="21224"/>
                        <a14:backgroundMark x1="39092" y1="28125" x2="39092" y2="28125"/>
                        <a14:backgroundMark x1="42387" y1="62630" x2="42387" y2="62630"/>
                        <a14:backgroundMark x1="57833" y1="24740" x2="59370" y2="23698"/>
                        <a14:backgroundMark x1="49195" y1="60286" x2="49195" y2="60286"/>
                      </a14:backgroundRemoval>
                    </a14:imgEffect>
                  </a14:imgLayer>
                </a14:imgProps>
              </a:ext>
            </a:extLst>
          </a:blip>
          <a:srcRect l="40824" t="25183" r="41675" b="44424"/>
          <a:stretch/>
        </p:blipFill>
        <p:spPr>
          <a:xfrm>
            <a:off x="846697" y="1265351"/>
            <a:ext cx="2288623" cy="2234560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xmlns="" id="{A32B6766-D61E-44A5-946C-3E1B92C8FF9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1985" y="295904"/>
            <a:ext cx="3387305" cy="4216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4" b="12813"/>
          <a:stretch/>
        </p:blipFill>
        <p:spPr>
          <a:xfrm flipH="1">
            <a:off x="1038505" y="2909367"/>
            <a:ext cx="1582497" cy="2067761"/>
          </a:xfrm>
          <a:prstGeom prst="rect">
            <a:avLst/>
          </a:prstGeom>
        </p:spPr>
      </p:pic>
      <p:sp>
        <p:nvSpPr>
          <p:cNvPr id="22" name="xanh"/>
          <p:cNvSpPr/>
          <p:nvPr/>
        </p:nvSpPr>
        <p:spPr>
          <a:xfrm>
            <a:off x="5512444" y="2938702"/>
            <a:ext cx="3392381" cy="961190"/>
          </a:xfrm>
          <a:prstGeom prst="flowChartAlternateProcess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I want some juice.</a:t>
            </a:r>
          </a:p>
        </p:txBody>
      </p:sp>
      <p:sp>
        <p:nvSpPr>
          <p:cNvPr id="23" name="blue"/>
          <p:cNvSpPr/>
          <p:nvPr/>
        </p:nvSpPr>
        <p:spPr>
          <a:xfrm>
            <a:off x="5506661" y="4038085"/>
            <a:ext cx="3392381" cy="961190"/>
          </a:xfrm>
          <a:prstGeom prst="flowChartAlternateProcess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I want some chips.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3" t="49025" r="28584" b="33129"/>
          <a:stretch/>
        </p:blipFill>
        <p:spPr>
          <a:xfrm>
            <a:off x="5216739" y="2806583"/>
            <a:ext cx="759983" cy="768821"/>
          </a:xfrm>
          <a:prstGeom prst="ellipse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3" t="49025" r="28584" b="33129"/>
          <a:stretch/>
        </p:blipFill>
        <p:spPr>
          <a:xfrm>
            <a:off x="5162487" y="3864564"/>
            <a:ext cx="759983" cy="768821"/>
          </a:xfrm>
          <a:prstGeom prst="ellipse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878988" y="313077"/>
            <a:ext cx="4950619" cy="2837833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7" name="hong"/>
          <p:cNvSpPr/>
          <p:nvPr/>
        </p:nvSpPr>
        <p:spPr>
          <a:xfrm>
            <a:off x="5512444" y="1848858"/>
            <a:ext cx="3392381" cy="961190"/>
          </a:xfrm>
          <a:prstGeom prst="flowChartAlternateProcess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 want some jam.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1" t="25846" r="51846" b="56308"/>
          <a:stretch/>
        </p:blipFill>
        <p:spPr>
          <a:xfrm>
            <a:off x="5237990" y="1769336"/>
            <a:ext cx="717480" cy="725824"/>
          </a:xfrm>
          <a:prstGeom prst="ellipse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F28F02E-E253-4C5E-8ECA-39E17844EC2A}"/>
              </a:ext>
            </a:extLst>
          </p:cNvPr>
          <p:cNvSpPr/>
          <p:nvPr/>
        </p:nvSpPr>
        <p:spPr>
          <a:xfrm>
            <a:off x="1340279" y="731302"/>
            <a:ext cx="3906950" cy="1084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What do you want to eat?</a:t>
            </a:r>
            <a:endParaRPr lang="vi-VN" sz="3300" b="1" dirty="0">
              <a:cs typeface="Arial" panose="020B0604020202020204" pitchFamily="34" charset="0"/>
            </a:endParaRPr>
          </a:p>
        </p:txBody>
      </p:sp>
      <p:pic>
        <p:nvPicPr>
          <p:cNvPr id="34" name="Bùi Liễu">
            <a:extLst>
              <a:ext uri="{FF2B5EF4-FFF2-40B4-BE49-F238E27FC236}">
                <a16:creationId xmlns:a16="http://schemas.microsoft.com/office/drawing/2014/main" xmlns="" id="{4C285B1C-8410-4E27-B904-B3188E78422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9741" y="1752510"/>
            <a:ext cx="1598525" cy="112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271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75E-6 3.33333E-6 L -0.03528 -0.0807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-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29218" y="-43880"/>
            <a:ext cx="9173218" cy="5187380"/>
          </a:xfrm>
          <a:prstGeom prst="rect">
            <a:avLst/>
          </a:prstGeom>
          <a:solidFill>
            <a:srgbClr val="EBD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955"/>
          <a:stretch/>
        </p:blipFill>
        <p:spPr>
          <a:xfrm>
            <a:off x="-28512" y="-46615"/>
            <a:ext cx="9172512" cy="308565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5618103" y="582354"/>
            <a:ext cx="2969853" cy="3153555"/>
            <a:chOff x="7490804" y="776472"/>
            <a:chExt cx="3959804" cy="420474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0804" y="776472"/>
              <a:ext cx="3959804" cy="4204740"/>
            </a:xfrm>
            <a:prstGeom prst="rect">
              <a:avLst/>
            </a:prstGeom>
          </p:spPr>
        </p:pic>
        <p:sp>
          <p:nvSpPr>
            <p:cNvPr id="28" name="TextBox 27">
              <a:hlinkClick r:id="" action="ppaction://hlinkshowjump?jump=nextslide"/>
            </p:cNvPr>
            <p:cNvSpPr txBox="1"/>
            <p:nvPr/>
          </p:nvSpPr>
          <p:spPr>
            <a:xfrm>
              <a:off x="8390331" y="1155195"/>
              <a:ext cx="1914869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100" b="1">
                  <a:solidFill>
                    <a:schemeClr val="bg1"/>
                  </a:solidFill>
                </a:rPr>
                <a:t>Next</a:t>
              </a:r>
            </a:p>
          </p:txBody>
        </p:sp>
      </p:grpSp>
      <p:pic>
        <p:nvPicPr>
          <p:cNvPr id="18" name="图片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7"/>
          <a:stretch/>
        </p:blipFill>
        <p:spPr>
          <a:xfrm>
            <a:off x="-28512" y="1448728"/>
            <a:ext cx="9172512" cy="16326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6" t="55797" r="4424" b="13205"/>
          <a:stretch/>
        </p:blipFill>
        <p:spPr>
          <a:xfrm>
            <a:off x="1997949" y="3107532"/>
            <a:ext cx="2390376" cy="2035969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t="7291" r="9672" b="66237"/>
          <a:stretch/>
        </p:blipFill>
        <p:spPr>
          <a:xfrm rot="1300489">
            <a:off x="3168734" y="4206485"/>
            <a:ext cx="579341" cy="398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2" t="7291" r="9672" b="66237"/>
          <a:stretch/>
        </p:blipFill>
        <p:spPr>
          <a:xfrm rot="21337400">
            <a:off x="3149683" y="4313023"/>
            <a:ext cx="579341" cy="3985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6539" r="59258" b="57307"/>
          <a:stretch/>
        </p:blipFill>
        <p:spPr>
          <a:xfrm rot="3029122" flipH="1">
            <a:off x="1623731" y="2060743"/>
            <a:ext cx="349623" cy="2286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6539" r="59258" b="57307"/>
          <a:stretch/>
        </p:blipFill>
        <p:spPr>
          <a:xfrm rot="3029122" flipH="1">
            <a:off x="1632347" y="2546994"/>
            <a:ext cx="272539" cy="1781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336006" y="4007644"/>
            <a:ext cx="1757363" cy="707231"/>
          </a:xfrm>
          <a:prstGeom prst="ellipse">
            <a:avLst/>
          </a:prstGeom>
          <a:blipFill dpi="0" rotWithShape="1">
            <a:blip r:embed="rId9">
              <a:alphaModFix amt="73000"/>
            </a:blip>
            <a:srcRect/>
            <a:stretch>
              <a:fillRect l="-20009" t="-127273" r="-16967" b="-606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698" b="54948" l="41874" r="57028">
                        <a14:backgroundMark x1="42972" y1="31120" x2="42972" y2="31120"/>
                        <a14:backgroundMark x1="50439" y1="22526" x2="50439" y2="22526"/>
                        <a14:backgroundMark x1="41581" y1="21224" x2="41581" y2="21224"/>
                        <a14:backgroundMark x1="39092" y1="28125" x2="39092" y2="28125"/>
                        <a14:backgroundMark x1="42387" y1="62630" x2="42387" y2="62630"/>
                        <a14:backgroundMark x1="57833" y1="24740" x2="59370" y2="23698"/>
                        <a14:backgroundMark x1="49195" y1="60286" x2="49195" y2="60286"/>
                      </a14:backgroundRemoval>
                    </a14:imgEffect>
                  </a14:imgLayer>
                </a14:imgProps>
              </a:ext>
            </a:extLst>
          </a:blip>
          <a:srcRect l="40824" t="25183" r="41675" b="44424"/>
          <a:stretch/>
        </p:blipFill>
        <p:spPr>
          <a:xfrm>
            <a:off x="846697" y="1265351"/>
            <a:ext cx="2288623" cy="2234560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xmlns="" id="{A32B6766-D61E-44A5-946C-3E1B92C8FF9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1985" y="295904"/>
            <a:ext cx="3387305" cy="4216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4" b="12813"/>
          <a:stretch/>
        </p:blipFill>
        <p:spPr>
          <a:xfrm flipH="1">
            <a:off x="1038505" y="2909367"/>
            <a:ext cx="1582497" cy="2067761"/>
          </a:xfrm>
          <a:prstGeom prst="rect">
            <a:avLst/>
          </a:prstGeom>
        </p:spPr>
      </p:pic>
      <p:sp>
        <p:nvSpPr>
          <p:cNvPr id="22" name="xanh"/>
          <p:cNvSpPr/>
          <p:nvPr/>
        </p:nvSpPr>
        <p:spPr>
          <a:xfrm>
            <a:off x="5512443" y="2938702"/>
            <a:ext cx="3574407" cy="961190"/>
          </a:xfrm>
          <a:prstGeom prst="flowChartAlternateProcess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I want some lemonade.</a:t>
            </a:r>
          </a:p>
        </p:txBody>
      </p:sp>
      <p:sp>
        <p:nvSpPr>
          <p:cNvPr id="23" name="blue"/>
          <p:cNvSpPr/>
          <p:nvPr/>
        </p:nvSpPr>
        <p:spPr>
          <a:xfrm>
            <a:off x="5506660" y="4038085"/>
            <a:ext cx="3580190" cy="961190"/>
          </a:xfrm>
          <a:prstGeom prst="flowChartAlternateProcess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I want some jam.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3" t="49025" r="28584" b="33129"/>
          <a:stretch/>
        </p:blipFill>
        <p:spPr>
          <a:xfrm>
            <a:off x="5189727" y="2804778"/>
            <a:ext cx="717480" cy="725824"/>
          </a:xfrm>
          <a:prstGeom prst="ellipse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3" t="49025" r="28584" b="33129"/>
          <a:stretch/>
        </p:blipFill>
        <p:spPr>
          <a:xfrm>
            <a:off x="5189727" y="4098054"/>
            <a:ext cx="669009" cy="676789"/>
          </a:xfrm>
          <a:prstGeom prst="ellipse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883483" y="307148"/>
            <a:ext cx="4950619" cy="2837833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7" name="hong"/>
          <p:cNvSpPr/>
          <p:nvPr/>
        </p:nvSpPr>
        <p:spPr>
          <a:xfrm>
            <a:off x="5512443" y="1848858"/>
            <a:ext cx="3574407" cy="961190"/>
          </a:xfrm>
          <a:prstGeom prst="flowChartAlternateProcess">
            <a:avLst/>
          </a:prstGeom>
          <a:pattFill prst="dkHorz">
            <a:fgClr>
              <a:srgbClr val="C7511F"/>
            </a:fgClr>
            <a:bgClr>
              <a:srgbClr val="E98D3A"/>
            </a:bgClr>
          </a:patt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 want some juice.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1" t="25846" r="51846" b="56308"/>
          <a:stretch/>
        </p:blipFill>
        <p:spPr>
          <a:xfrm>
            <a:off x="5222282" y="1690082"/>
            <a:ext cx="717480" cy="725824"/>
          </a:xfrm>
          <a:prstGeom prst="ellipse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7E929DB-0B14-4970-8785-2494E8648890}"/>
              </a:ext>
            </a:extLst>
          </p:cNvPr>
          <p:cNvSpPr/>
          <p:nvPr/>
        </p:nvSpPr>
        <p:spPr>
          <a:xfrm>
            <a:off x="1340279" y="731302"/>
            <a:ext cx="3906950" cy="1084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What do you want to drink?</a:t>
            </a:r>
            <a:endParaRPr lang="vi-VN" sz="3300" b="1" dirty="0">
              <a:cs typeface="Arial" panose="020B0604020202020204" pitchFamily="34" charset="0"/>
            </a:endParaRPr>
          </a:p>
        </p:txBody>
      </p:sp>
      <p:pic>
        <p:nvPicPr>
          <p:cNvPr id="32" name="Bùi Liễu">
            <a:extLst>
              <a:ext uri="{FF2B5EF4-FFF2-40B4-BE49-F238E27FC236}">
                <a16:creationId xmlns:a16="http://schemas.microsoft.com/office/drawing/2014/main" xmlns="" id="{1A9E164A-9ABF-4DAD-B018-C8563A1323E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4109" y="1789630"/>
            <a:ext cx="1121735" cy="112173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899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75E-6 3.33333E-6 L -0.03528 -0.0807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-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489</Words>
  <Application>Microsoft Office PowerPoint</Application>
  <PresentationFormat>On-screen Show (16:9)</PresentationFormat>
  <Paragraphs>134</Paragraphs>
  <Slides>22</Slides>
  <Notes>12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27</cp:revision>
  <dcterms:created xsi:type="dcterms:W3CDTF">2006-08-16T00:00:00Z</dcterms:created>
  <dcterms:modified xsi:type="dcterms:W3CDTF">2024-07-08T01:43:41Z</dcterms:modified>
</cp:coreProperties>
</file>