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0" r:id="rId2"/>
  </p:sldMasterIdLst>
  <p:notesMasterIdLst>
    <p:notesMasterId r:id="rId31"/>
  </p:notesMasterIdLst>
  <p:sldIdLst>
    <p:sldId id="376" r:id="rId3"/>
    <p:sldId id="358" r:id="rId4"/>
    <p:sldId id="356" r:id="rId5"/>
    <p:sldId id="359" r:id="rId6"/>
    <p:sldId id="361" r:id="rId7"/>
    <p:sldId id="362" r:id="rId8"/>
    <p:sldId id="363" r:id="rId9"/>
    <p:sldId id="364" r:id="rId10"/>
    <p:sldId id="339" r:id="rId11"/>
    <p:sldId id="336" r:id="rId12"/>
    <p:sldId id="344" r:id="rId13"/>
    <p:sldId id="365" r:id="rId14"/>
    <p:sldId id="366" r:id="rId15"/>
    <p:sldId id="367" r:id="rId16"/>
    <p:sldId id="368" r:id="rId17"/>
    <p:sldId id="341" r:id="rId18"/>
    <p:sldId id="337" r:id="rId19"/>
    <p:sldId id="369" r:id="rId20"/>
    <p:sldId id="370" r:id="rId21"/>
    <p:sldId id="371" r:id="rId22"/>
    <p:sldId id="372" r:id="rId23"/>
    <p:sldId id="373" r:id="rId24"/>
    <p:sldId id="374" r:id="rId25"/>
    <p:sldId id="342" r:id="rId26"/>
    <p:sldId id="268" r:id="rId27"/>
    <p:sldId id="377" r:id="rId28"/>
    <p:sldId id="378" r:id="rId29"/>
    <p:sldId id="3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45" autoAdjust="0"/>
    <p:restoredTop sz="98043" autoAdjust="0"/>
  </p:normalViewPr>
  <p:slideViewPr>
    <p:cSldViewPr snapToGrid="0">
      <p:cViewPr varScale="1">
        <p:scale>
          <a:sx n="85" d="100"/>
          <a:sy n="85" d="100"/>
        </p:scale>
        <p:origin x="-350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56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3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5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60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5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15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6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38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2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3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1832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73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5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2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71156" y="5767252"/>
            <a:ext cx="4652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Dương Thị Nhuận Tứ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9536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4194" y="3987829"/>
            <a:ext cx="6307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6: QUÊ HƯƠNG EM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3833B34-01BF-41AE-AB23-9C61213FAF4B}"/>
              </a:ext>
            </a:extLst>
          </p:cNvPr>
          <p:cNvSpPr txBox="1"/>
          <p:nvPr/>
        </p:nvSpPr>
        <p:spPr>
          <a:xfrm flipH="1">
            <a:off x="5231084" y="512581"/>
            <a:ext cx="6914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23992D-8387-4E2E-947B-CAD35D14FB0C}"/>
              </a:ext>
            </a:extLst>
          </p:cNvPr>
          <p:cNvSpPr txBox="1"/>
          <p:nvPr/>
        </p:nvSpPr>
        <p:spPr>
          <a:xfrm flipH="1">
            <a:off x="6102914" y="1448760"/>
            <a:ext cx="50747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C5EE062-34C2-43A2-85A2-4FE0CCAF379C}"/>
              </a:ext>
            </a:extLst>
          </p:cNvPr>
          <p:cNvSpPr txBox="1"/>
          <p:nvPr/>
        </p:nvSpPr>
        <p:spPr>
          <a:xfrm>
            <a:off x="6036656" y="1835187"/>
            <a:ext cx="5469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4193" y="4481902"/>
            <a:ext cx="664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23: MÔI TRƯỜNG QUANH EM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3447" y="184297"/>
            <a:ext cx="4080420" cy="369332"/>
          </a:xfrm>
          <a:prstGeom prst="rect">
            <a:avLst/>
          </a:prstGeom>
          <a:ln>
            <a:solidFill>
              <a:srgbClr val="5B9BD5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TRƯỜNG TIỂU HỌC QUANG TRUNG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5764307" y="1147482"/>
            <a:ext cx="5741614" cy="2545978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F99CC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7361" y="2172282"/>
            <a:ext cx="4536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9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27" y="0"/>
            <a:ext cx="12165873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ñoäng1: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hieåu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moâi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tröôøng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646331"/>
            <a:ext cx="12192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0"/>
            <a:ext cx="1210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4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0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9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làm giáo 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65955" y="2346200"/>
            <a:ext cx="6983527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Moâi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tröôøng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quanh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em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ñaõ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saïch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,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ñeïp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chöa</a:t>
            </a:r>
            <a:r>
              <a:rPr lang="en-US" sz="5400" b="1" dirty="0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?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255" y="1371600"/>
            <a:ext cx="10238509" cy="261610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                            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luaän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</a:p>
          <a:p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Qua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hoaït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ñoäng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naøy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caùc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em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ñaõ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bieát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ñöôïc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nhöõng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bieåu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hieän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cuï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theå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veà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söï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oâ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nhieãm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moâi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vo" pitchFamily="2" charset="0"/>
              </a:rPr>
              <a:t>tröôøng</a:t>
            </a:r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en-US" sz="4000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2 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Thöïc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haønh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baûo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veä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moâi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tröôøng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12192000" cy="621166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300788"/>
            <a:ext cx="12193588" cy="76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3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Phaân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loaïi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raùc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nhö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theá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naøo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?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702" y="1255931"/>
            <a:ext cx="3598458" cy="4751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634" y="1255931"/>
            <a:ext cx="4242216" cy="4751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2084620"/>
            <a:ext cx="265325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solidFill>
                  <a:srgbClr val="002060"/>
                </a:solidFill>
                <a:latin typeface="VNI-Avo" pitchFamily="2" charset="0"/>
              </a:rPr>
              <a:t>Raùc</a:t>
            </a:r>
            <a:r>
              <a:rPr lang="en-US" sz="3600" b="1" noProof="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VNI-Avo" pitchFamily="2" charset="0"/>
              </a:rPr>
              <a:t>voâ</a:t>
            </a:r>
            <a:r>
              <a:rPr lang="en-US" sz="3600" b="1" noProof="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VNI-Avo" pitchFamily="2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3437" y="2228670"/>
            <a:ext cx="259329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chemeClr val="bg1"/>
                </a:solidFill>
                <a:latin typeface="VNI-Avo" pitchFamily="2" charset="0"/>
              </a:rPr>
              <a:t>Raùc</a:t>
            </a:r>
            <a:r>
              <a:rPr lang="en-US" sz="3200" b="1" noProof="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200" b="1" noProof="0" dirty="0" err="1" smtClean="0">
                <a:solidFill>
                  <a:schemeClr val="bg1"/>
                </a:solidFill>
                <a:latin typeface="VNI-Avo" pitchFamily="2" charset="0"/>
              </a:rPr>
              <a:t>höõu</a:t>
            </a:r>
            <a:r>
              <a:rPr lang="en-US" sz="3200" b="1" noProof="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200" b="1" noProof="0" dirty="0" err="1" smtClean="0">
                <a:solidFill>
                  <a:schemeClr val="bg1"/>
                </a:solidFill>
                <a:latin typeface="VNI-Avo" pitchFamily="2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5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96" y="1219293"/>
            <a:ext cx="3596952" cy="4749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24" y="1219293"/>
            <a:ext cx="7687204" cy="47491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1983" y="1853916"/>
            <a:ext cx="259329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chemeClr val="bg1"/>
                </a:solidFill>
                <a:latin typeface="VNI-Avo" pitchFamily="2" charset="0"/>
              </a:rPr>
              <a:t>Raùc</a:t>
            </a:r>
            <a:r>
              <a:rPr lang="en-US" sz="3200" b="1" noProof="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200" b="1" noProof="0" dirty="0" err="1" smtClean="0">
                <a:solidFill>
                  <a:schemeClr val="bg1"/>
                </a:solidFill>
                <a:latin typeface="VNI-Avo" pitchFamily="2" charset="0"/>
              </a:rPr>
              <a:t>höõu</a:t>
            </a:r>
            <a:r>
              <a:rPr lang="en-US" sz="3200" b="1" noProof="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200" b="1" noProof="0" dirty="0" err="1" smtClean="0">
                <a:solidFill>
                  <a:schemeClr val="bg1"/>
                </a:solidFill>
                <a:latin typeface="VNI-Avo" pitchFamily="2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É HÁT HAY NHẢY ĐẸP - NHƯ HÒN BI XAN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434" y="224118"/>
            <a:ext cx="11546541" cy="6624251"/>
          </a:xfrm>
        </p:spPr>
      </p:pic>
    </p:spTree>
    <p:extLst>
      <p:ext uri="{BB962C8B-B14F-4D97-AF65-F5344CB8AC3E}">
        <p14:creationId xmlns:p14="http://schemas.microsoft.com/office/powerpoint/2010/main" val="6128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4090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61" y="934481"/>
            <a:ext cx="4243184" cy="4749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4263" y="1722329"/>
            <a:ext cx="265325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solidFill>
                  <a:srgbClr val="002060"/>
                </a:solidFill>
                <a:latin typeface="VNI-Avo" pitchFamily="2" charset="0"/>
              </a:rPr>
              <a:t>Raùc</a:t>
            </a:r>
            <a:r>
              <a:rPr lang="en-US" sz="3600" b="1" noProof="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VNI-Avo" pitchFamily="2" charset="0"/>
              </a:rPr>
              <a:t>voâ</a:t>
            </a:r>
            <a:r>
              <a:rPr lang="en-US" sz="3600" b="1" noProof="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VNI-Avo" pitchFamily="2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314" y="1032390"/>
            <a:ext cx="7950686" cy="46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8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701" y="165012"/>
            <a:ext cx="1095375" cy="3230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156" y="329749"/>
            <a:ext cx="1407202" cy="1586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001" y="2016022"/>
            <a:ext cx="1389205" cy="147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358" y="1970883"/>
            <a:ext cx="2158429" cy="1454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90" y="544200"/>
            <a:ext cx="1219121" cy="1381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969" y="246426"/>
            <a:ext cx="2065366" cy="1678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0341" y="2224802"/>
            <a:ext cx="1551159" cy="1259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4740" y="131566"/>
            <a:ext cx="1873527" cy="1535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9516" y="3867631"/>
            <a:ext cx="2286000" cy="2828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0775" y="3939038"/>
            <a:ext cx="2114550" cy="2809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09140" y="4450007"/>
            <a:ext cx="33280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Phaân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loaïi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raùc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91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375 L 0.1289 0.562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41328 0.6488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3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24792 0.57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-0.45912 0.558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56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0612 0.5567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7422 -3.7037E-6 C 0.39701 -3.7037E-6 0.54844 0.09399 0.54844 0.17061 L 0.54844 0.34144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22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49 0.0912 L 0.16849 0.0912 C 0.22448 0.0912 0.29349 0.16018 0.29349 0.2162 L 0.29349 0.3412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1983 1.48148E-6 C -0.28711 1.48148E-6 -0.39648 0.09629 -0.39648 0.17477 L -0.39648 0.34954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788" y="3821795"/>
            <a:ext cx="2515235" cy="2382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605" y="3223664"/>
            <a:ext cx="1121761" cy="3255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044" y="408014"/>
            <a:ext cx="2759329" cy="2709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026" y="408013"/>
            <a:ext cx="2002285" cy="24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1382" y="962181"/>
            <a:ext cx="10099963" cy="2616101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                   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Keát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luaän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lang="en-US" sz="4000" dirty="0">
              <a:solidFill>
                <a:srgbClr val="002060"/>
              </a:solidFill>
              <a:latin typeface="VNI-Av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baøi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hoïc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em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4000" noProof="0" dirty="0" err="1" smtClean="0">
                <a:solidFill>
                  <a:srgbClr val="002060"/>
                </a:solidFill>
                <a:latin typeface="VNI-Avo" pitchFamily="2" charset="0"/>
              </a:rPr>
              <a:t>ñaõ</a:t>
            </a:r>
            <a:r>
              <a:rPr lang="en-US" sz="4000" noProof="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ñöôïc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laøm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quen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vôùi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moät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vaøi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coâng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vieäc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hay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hoaït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giöõ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gìn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moâi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tröôøng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xung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quanh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75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hình ảnh thien nhien 15ae93c2d7a0d7 tại kho hình nền, ảnh đẹp  khoanh24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31" y="0"/>
            <a:ext cx="12296931" cy="808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2558" y="2670482"/>
            <a:ext cx="9681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7030A0"/>
                </a:solidFill>
                <a:latin typeface="VNI-Avo" pitchFamily="2" charset="0"/>
              </a:rPr>
              <a:t>Chuùc</a:t>
            </a:r>
            <a:r>
              <a:rPr lang="en-US" sz="54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VNI-Avo" pitchFamily="2" charset="0"/>
              </a:rPr>
              <a:t>caùc</a:t>
            </a:r>
            <a:r>
              <a:rPr lang="en-US" sz="54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VNI-Avo" pitchFamily="2" charset="0"/>
              </a:rPr>
              <a:t>em</a:t>
            </a:r>
            <a:r>
              <a:rPr lang="en-US" sz="5400" b="1" dirty="0">
                <a:solidFill>
                  <a:srgbClr val="7030A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chaêm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ngoan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gioûi</a:t>
            </a:r>
            <a:endParaRPr lang="en-US" sz="5400" b="1" dirty="0">
              <a:solidFill>
                <a:srgbClr val="FF0000"/>
              </a:solidFill>
              <a:latin typeface="TVNI-Avo"/>
            </a:endParaRPr>
          </a:p>
        </p:txBody>
      </p:sp>
    </p:spTree>
    <p:extLst>
      <p:ext uri="{BB962C8B-B14F-4D97-AF65-F5344CB8AC3E}">
        <p14:creationId xmlns:p14="http://schemas.microsoft.com/office/powerpoint/2010/main" val="326401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662" y="1580606"/>
            <a:ext cx="10864611" cy="333102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                        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Chuaån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bò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VNI-Avo" pitchFamily="2" charset="0"/>
              </a:rPr>
            </a:b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	-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Saùch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giaùo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khoa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Hoaït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ñoäng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traûi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nhieäm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lôùp1.</a:t>
            </a:r>
            <a:br>
              <a:rPr lang="en-US" sz="3600" b="1" dirty="0">
                <a:solidFill>
                  <a:srgbClr val="002060"/>
                </a:solidFill>
                <a:latin typeface="VNI-Avo" pitchFamily="2" charset="0"/>
              </a:rPr>
            </a:b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	-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hoïc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ngay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ngaén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khoâng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noùi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chuyeän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.</a:t>
            </a:r>
            <a:br>
              <a:rPr lang="en-US" sz="3600" b="1" dirty="0">
                <a:solidFill>
                  <a:srgbClr val="002060"/>
                </a:solidFill>
                <a:latin typeface="VNI-Avo" pitchFamily="2" charset="0"/>
              </a:rPr>
            </a:b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	-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Hoïc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ôû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nôi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aùnh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saùng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khoâng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gian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yeân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tónh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081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1201783"/>
            <a:ext cx="10923228" cy="3709851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                         MUÏC TIEÂU</a:t>
            </a:r>
            <a:br>
              <a:rPr lang="en-US" sz="3600" b="1" dirty="0">
                <a:solidFill>
                  <a:srgbClr val="002060"/>
                </a:solidFill>
                <a:latin typeface="VNI-Avo" pitchFamily="2" charset="0"/>
              </a:rPr>
            </a:b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hoaït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ñoäng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hoïc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sinh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caàn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:</a:t>
            </a:r>
            <a:b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-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Bieát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ñöôïc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nhöõng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bieåu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hieän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cuûa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söï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oâ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nhieãm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moâi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tröôøng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soáng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xung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quanh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em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.</a:t>
            </a:r>
            <a:b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-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Moâ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taû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ñöôïc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söï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oâ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nhieãm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cuûa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moâi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tröôøng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soáng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xung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</a:rPr>
              <a:t>quanh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7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989349" y="1648692"/>
            <a:ext cx="9938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VNI-Avo" pitchFamily="2" charset="0"/>
              </a:rPr>
              <a:t>CAÙC EM CUØNG LAÉNG NGHE BAØI </a:t>
            </a:r>
            <a:r>
              <a:rPr lang="en-US" sz="4000" b="1" dirty="0" smtClean="0">
                <a:solidFill>
                  <a:srgbClr val="7030A0"/>
                </a:solidFill>
                <a:latin typeface="VNI-Avo" pitchFamily="2" charset="0"/>
              </a:rPr>
              <a:t>HAÙT: </a:t>
            </a:r>
            <a:r>
              <a:rPr lang="en-US" sz="3200" b="1" i="1" dirty="0" smtClean="0">
                <a:solidFill>
                  <a:srgbClr val="FF0000"/>
                </a:solidFill>
                <a:latin typeface="VNI-Avo" pitchFamily="2" charset="0"/>
              </a:rPr>
              <a:t>TRAÙI ÑAÁT NAØY LAØ CUÛA CHUÙNG MÌNH</a:t>
            </a:r>
            <a:endParaRPr lang="en-US" sz="3200" b="1" i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43691"/>
            <a:ext cx="11900262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0"/>
            <a:ext cx="12087497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0"/>
            <a:ext cx="1219200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12192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2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9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9"/>
            <a:ext cx="12192000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4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1" y="187961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4" y="44827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64" y="1451612"/>
            <a:ext cx="4192676" cy="25238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91003" y="1828486"/>
            <a:ext cx="698352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ñoäng1: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hieåu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moâi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tröôøng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91003" y="3444100"/>
            <a:ext cx="698352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2 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Thöïc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haønh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baûo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veä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moâi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tröôøng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56206" y="366807"/>
            <a:ext cx="8465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BAØI 26: MOÂI TRÖÔØNG QUANH EM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37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2" grpId="0" animBg="1"/>
      <p:bldP spid="24" grpId="0" animBg="1"/>
      <p:bldP spid="2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173</Words>
  <Application>Microsoft Office PowerPoint</Application>
  <PresentationFormat>Custom</PresentationFormat>
  <Paragraphs>28</Paragraphs>
  <Slides>28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2_Office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Chuaån bò  - Saùch giaùo khoa Hoaït ñoäng traûi nhieäm lôùp1.  - Ngoài hoïc ngay ngaén, khoâng noùi chuyeän.  - Hoïc ôû nôi coù aùnh saùng vaø khoâng gian yeân tónh.</vt:lpstr>
      <vt:lpstr>                          MUÏC TIEÂU     Sau hoaït ñoäng, hoïc sinh caàn: -Bieát ñöôïc nhöõng bieåu hieän cuûa söï oâ nhieãm moâi tröôøng soáng xung quanh em. -Moâ taû ñöôïc söï oâ nhieãm cuûa moâi tröôøng soáng xung quanh.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LENOVO</cp:lastModifiedBy>
  <cp:revision>188</cp:revision>
  <dcterms:created xsi:type="dcterms:W3CDTF">2020-08-03T08:33:18Z</dcterms:created>
  <dcterms:modified xsi:type="dcterms:W3CDTF">2024-02-26T17:18:52Z</dcterms:modified>
</cp:coreProperties>
</file>