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2" r:id="rId2"/>
    <p:sldId id="333" r:id="rId3"/>
    <p:sldId id="322" r:id="rId4"/>
    <p:sldId id="288" r:id="rId5"/>
    <p:sldId id="289" r:id="rId6"/>
    <p:sldId id="328" r:id="rId7"/>
    <p:sldId id="320" r:id="rId8"/>
    <p:sldId id="329" r:id="rId9"/>
    <p:sldId id="334" r:id="rId10"/>
    <p:sldId id="330" r:id="rId11"/>
    <p:sldId id="327" r:id="rId12"/>
    <p:sldId id="29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llGates" initials="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C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94" autoAdjust="0"/>
  </p:normalViewPr>
  <p:slideViewPr>
    <p:cSldViewPr snapToGrid="0">
      <p:cViewPr varScale="1">
        <p:scale>
          <a:sx n="66" d="100"/>
          <a:sy n="66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93FBB-B067-4A2E-89CA-1FD6E77F644C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E898A-014A-4FE9-BA6D-D1EF0ACDB69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2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34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E898A-014A-4FE9-BA6D-D1EF0ACDB69C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E898A-014A-4FE9-BA6D-D1EF0ACDB69C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60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66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6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5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5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73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4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927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42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57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3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57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94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45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38E0-AB93-4715-AA71-A5357396EF71}" type="datetimeFigureOut">
              <a:rPr lang="vi-VN" smtClean="0"/>
              <a:pPr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361D-2DA1-469D-9CE6-7BF6488A1B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89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.mp4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67"/>
            <a:ext cx="13341927" cy="7018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5674" y="3823855"/>
            <a:ext cx="8271162" cy="278476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76365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CHÀO </a:t>
            </a:r>
            <a:r>
              <a:rPr 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MỪNG </a:t>
            </a:r>
            <a:r>
              <a:rPr lang="en-US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QUÝ THẦY CÔ CÙNG </a:t>
            </a:r>
            <a:r>
              <a:rPr 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CÁC </a:t>
            </a:r>
            <a:r>
              <a:rPr lang="en-US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endParaRPr lang="vi-VN" sz="7200" b="1" dirty="0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HỌC TỰ NHIÊN XÃ HỘI</a:t>
            </a:r>
            <a:r>
              <a:rPr lang="en-US" altLang="vi-VN" sz="7200" b="1" dirty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7200" b="1" dirty="0" smtClean="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LỚP 1H</a:t>
            </a:r>
          </a:p>
        </p:txBody>
      </p:sp>
    </p:spTree>
    <p:extLst>
      <p:ext uri="{BB962C8B-B14F-4D97-AF65-F5344CB8AC3E}">
        <p14:creationId xmlns:p14="http://schemas.microsoft.com/office/powerpoint/2010/main" val="25941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Cty con của FLC bị khách hàng tố dập lại date bánh kẹo | Tạp chí Giao thông  vận tả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2534" y="1416677"/>
            <a:ext cx="3839465" cy="3625175"/>
          </a:xfrm>
          <a:prstGeom prst="rect">
            <a:avLst/>
          </a:prstGeom>
          <a:noFill/>
        </p:spPr>
      </p:pic>
      <p:pic>
        <p:nvPicPr>
          <p:cNvPr id="29704" name="Picture 8" descr="Bất lực nhìn cả nghìn quả cam Vinh rụng lả tả, thối nhũn vì mưa l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399" y="1431193"/>
            <a:ext cx="4009135" cy="36551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000099"/>
                </a:solidFill>
              </a:rPr>
              <a:t>Hoạt</a:t>
            </a:r>
            <a:r>
              <a:rPr lang="en-US" sz="4000" b="1" u="sng" dirty="0" smtClean="0">
                <a:solidFill>
                  <a:srgbClr val="000099"/>
                </a:solidFill>
              </a:rPr>
              <a:t> </a:t>
            </a:r>
            <a:r>
              <a:rPr lang="en-US" sz="4000" b="1" u="sng" dirty="0" err="1" smtClean="0">
                <a:solidFill>
                  <a:srgbClr val="000099"/>
                </a:solidFill>
              </a:rPr>
              <a:t>động</a:t>
            </a:r>
            <a:r>
              <a:rPr lang="en-US" sz="4000" b="1" u="sng" dirty="0" smtClean="0">
                <a:solidFill>
                  <a:srgbClr val="000099"/>
                </a:solidFill>
              </a:rPr>
              <a:t> 2: </a:t>
            </a:r>
            <a:r>
              <a:rPr lang="en-US" sz="4000" b="1" dirty="0" err="1" smtClean="0">
                <a:solidFill>
                  <a:srgbClr val="000099"/>
                </a:solidFill>
              </a:rPr>
              <a:t>Điều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gì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sẽ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xảy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ra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nếu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em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những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thức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dưới</a:t>
            </a:r>
            <a:r>
              <a:rPr lang="en-US" sz="4000" b="1" dirty="0" smtClean="0">
                <a:solidFill>
                  <a:srgbClr val="000099"/>
                </a:solidFill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</a:rPr>
              <a:t>đây</a:t>
            </a:r>
            <a:r>
              <a:rPr lang="en-US" sz="4000" b="1" dirty="0" smtClean="0">
                <a:solidFill>
                  <a:srgbClr val="000099"/>
                </a:solidFill>
              </a:rPr>
              <a:t>?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1915" y="5114418"/>
            <a:ext cx="11172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      </a:t>
            </a:r>
            <a:r>
              <a:rPr lang="en-US" sz="3600" b="1" dirty="0" err="1" smtClean="0">
                <a:solidFill>
                  <a:srgbClr val="FF0000"/>
                </a:solidFill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khoẻ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mạnh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</a:rPr>
              <a:t>toàn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tuyệt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dụng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đồ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uống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hoặc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thiu</a:t>
            </a:r>
            <a:r>
              <a:rPr lang="en-US" sz="3600" b="1" dirty="0">
                <a:solidFill>
                  <a:srgbClr val="FF0000"/>
                </a:solidFill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mốc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676"/>
            <a:ext cx="4301835" cy="362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0" y="5327211"/>
            <a:ext cx="978408" cy="699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prstTxWarp prst="textPlain">
              <a:avLst/>
            </a:prstTxWarp>
          </a:bodyPr>
          <a:lstStyle/>
          <a:p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nên</a:t>
            </a:r>
            <a:endParaRPr lang="vi-V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97" y="1538514"/>
            <a:ext cx="10972800" cy="5319486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-Rau                                   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cơm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                     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Cá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Đồ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uống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ga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               -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Bánh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kẹo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vi-VN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76304"/>
            <a:ext cx="517562" cy="4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90" y="2989942"/>
            <a:ext cx="546427" cy="5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76" y="3776304"/>
            <a:ext cx="546427" cy="5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9600"/>
            <a:ext cx="534881" cy="5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142381"/>
            <a:ext cx="520035" cy="51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ổng hợp những hình mặt cười đẹp Nụ Cười, Hoạt Họa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79" y="3681993"/>
            <a:ext cx="534721" cy="5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mặt buồn - Tổng hợp ICON ảnh mặt buồn khóc - Hà Nội Spirit Of Place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5" y="4260272"/>
            <a:ext cx="649271" cy="57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mặt buồn - Tổng hợp ICON ảnh mặt buồn khóc - Hà Nội Spirit Of Place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62" y="4349740"/>
            <a:ext cx="614552" cy="4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0E9FE4-F822-4C67-9788-AECD6CAA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Box 3">
            <a:extLst>
              <a:ext uri="{FF2B5EF4-FFF2-40B4-BE49-F238E27FC236}">
                <a16:creationId xmlns:a16="http://schemas.microsoft.com/office/drawing/2014/main" id="{740B131A-F300-4F31-BC4F-66E9E150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155" y="1368102"/>
            <a:ext cx="8979108" cy="217357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700" dirty="0">
                <a:ln w="0"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CB0470B-29D4-44A5-A4CA-C9E4F217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051" y="2454275"/>
            <a:ext cx="8978900" cy="19482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sz="67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  <a:r>
              <a:rPr lang="vi-VN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và quý </a:t>
            </a:r>
            <a:r>
              <a:rPr lang="vi-VN" sz="67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vi-VN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6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1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84" y="2008338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45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1" y="-96457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1050618" y="3296098"/>
            <a:ext cx="2480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</a:t>
            </a: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Sap-den-tet-roi-Be-Bao-Ngu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6478" y="5077956"/>
            <a:ext cx="609600" cy="609600"/>
          </a:xfrm>
          <a:prstGeom prst="rect">
            <a:avLst/>
          </a:prstGeom>
        </p:spPr>
      </p:pic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409903" y="63994"/>
            <a:ext cx="115088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Thứ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ba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21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tháng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3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2023</a:t>
            </a:r>
          </a:p>
          <a:p>
            <a:pPr algn="ctr" eaLnBrk="0" hangingPunct="0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4" name="y2mate.com - Ai Muốn Khỏe Đẹp Thì Phải Tập Thể Thao  Nhạc Thiếu Nhi Vui Nhộn Hay Nhất 2021 Cho Bé Năng Động_48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34281" y="1563906"/>
            <a:ext cx="7346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33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C8EA0-B9CB-4EB5-864B-7E982CAD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3" y="176081"/>
            <a:ext cx="12046857" cy="47284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37855" y="311727"/>
            <a:ext cx="1226127" cy="3844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4582" y="503959"/>
            <a:ext cx="1267691" cy="3896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99579" y="2337034"/>
            <a:ext cx="1350819" cy="841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-2493817" y="5027755"/>
            <a:ext cx="14685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61965" y="5320143"/>
            <a:ext cx="11554688" cy="1895296"/>
          </a:xfrm>
          <a:prstGeom prst="horizontalScroll">
            <a:avLst>
              <a:gd name="adj" fmla="val 25000"/>
            </a:avLst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2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7371" y="972455"/>
            <a:ext cx="11393715" cy="5972629"/>
            <a:chOff x="0" y="228599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599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95401" y="3241964"/>
              <a:ext cx="6239933" cy="1962215"/>
            </a:xfrm>
            <a:prstGeom prst="rect">
              <a:avLst/>
            </a:prstGeom>
            <a:noFill/>
          </p:spPr>
          <p:txBody>
            <a:bodyPr wrap="none" rtlCol="0">
              <a:prstTxWarp prst="textInflate">
                <a:avLst/>
              </a:prstTxWarp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Bài</a:t>
              </a:r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16: </a:t>
              </a:r>
            </a:p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ĂN UỐNG HẰNG NGÀY</a:t>
              </a:r>
            </a:p>
            <a:p>
              <a:pPr algn="ctr"/>
              <a:endParaRPr lang="en-US" sz="7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Rectangle 42"/>
          <p:cNvSpPr>
            <a:spLocks noChangeArrowheads="1"/>
          </p:cNvSpPr>
          <p:nvPr/>
        </p:nvSpPr>
        <p:spPr bwMode="auto">
          <a:xfrm>
            <a:off x="409903" y="63994"/>
            <a:ext cx="115088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Thứ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ba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21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tháng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3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2023</a:t>
            </a:r>
          </a:p>
          <a:p>
            <a:pPr algn="ctr" eaLnBrk="0" hangingPunct="0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156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8F5D4-1477-4770-AD1E-2AACD1B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6" y="3026196"/>
            <a:ext cx="11323075" cy="3802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7022" y="3168575"/>
            <a:ext cx="820881" cy="4156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Rau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35571" y="2990276"/>
            <a:ext cx="665018" cy="3532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Cá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82790" y="3017160"/>
            <a:ext cx="1652154" cy="363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Đậu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phụ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306463" y="3070933"/>
            <a:ext cx="1018308" cy="4675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Cơm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9243" y="5164289"/>
            <a:ext cx="1413164" cy="4468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Thit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Gà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10783" y="4245728"/>
            <a:ext cx="1080655" cy="3886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Tôm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2022" y="4266511"/>
            <a:ext cx="904009" cy="4977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Hoa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quả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351808" y="4277418"/>
            <a:ext cx="1018308" cy="4021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Kẹo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4398" y="6282211"/>
            <a:ext cx="1194955" cy="4779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Bánh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mì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15200" y="6224155"/>
            <a:ext cx="1007918" cy="6338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Sữa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301680" y="6170550"/>
            <a:ext cx="1413164" cy="4156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FF0000"/>
                </a:solidFill>
              </a:rPr>
              <a:t>Nước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lọc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3553" y="1428001"/>
            <a:ext cx="7402276" cy="3716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</a:rPr>
              <a:t>Hoạt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B050"/>
                </a:solidFill>
                <a:latin typeface="Times New Roman" pitchFamily="18" charset="0"/>
              </a:rPr>
              <a:t>động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</a:rPr>
              <a:t> 1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sát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618" y="1917245"/>
            <a:ext cx="33247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nói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tên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đồ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uống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3972046" y="1720972"/>
            <a:ext cx="5312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mạnh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98521" y="2450978"/>
            <a:ext cx="8193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uống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xuyên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92862" y="2084180"/>
            <a:ext cx="779184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96269" y="2392922"/>
            <a:ext cx="787738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1" y="63994"/>
            <a:ext cx="1191873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Thứ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ba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itchFamily="18" charset="0"/>
              </a:rPr>
              <a:t>ngày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 21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tháng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3 </a:t>
            </a:r>
            <a:r>
              <a:rPr lang="en-US" sz="2400" b="1" i="1" dirty="0" err="1">
                <a:solidFill>
                  <a:srgbClr val="00B050"/>
                </a:solidFill>
                <a:latin typeface="Times New Roman" pitchFamily="18" charset="0"/>
              </a:rPr>
              <a:t>năm</a:t>
            </a:r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</a:rPr>
              <a:t>2023</a:t>
            </a:r>
          </a:p>
          <a:p>
            <a:pPr algn="ctr" eaLnBrk="0" hangingPunct="0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895610" y="970803"/>
            <a:ext cx="5834743" cy="37160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16: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6361" y="249384"/>
          <a:ext cx="11326089" cy="6036161"/>
        </p:xfrm>
        <a:graphic>
          <a:graphicData uri="http://schemas.openxmlformats.org/drawingml/2006/table">
            <a:tbl>
              <a:tblPr/>
              <a:tblGrid>
                <a:gridCol w="546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9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2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Thức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ăn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c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ần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ăn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,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uống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để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cơ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thể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khỏe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mạnh</a:t>
                      </a:r>
                      <a:endParaRPr lang="en-US" sz="3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Thức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ăn</a:t>
                      </a:r>
                      <a:r>
                        <a:rPr lang="en-US" sz="32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n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ếu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ăn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uống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thường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xuyên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sẽ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không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tốt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sức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khỏe</a:t>
                      </a:r>
                      <a:r>
                        <a:rPr lang="en-US" sz="32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8F5D4-1477-4770-AD1E-2AACD1B21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1" y="2140525"/>
            <a:ext cx="5174672" cy="4145019"/>
          </a:xfrm>
          <a:prstGeom prst="rect">
            <a:avLst/>
          </a:prstGeom>
        </p:spPr>
      </p:pic>
      <p:pic>
        <p:nvPicPr>
          <p:cNvPr id="1026" name="Picture 2" descr="C:\Users\Administrator\Desktop\Hoạt động ngoại khóa 30-4\12926_Banhk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2818" y="2150922"/>
            <a:ext cx="2459182" cy="4134622"/>
          </a:xfrm>
          <a:prstGeom prst="rect">
            <a:avLst/>
          </a:prstGeom>
          <a:noFill/>
        </p:spPr>
      </p:pic>
      <p:pic>
        <p:nvPicPr>
          <p:cNvPr id="1027" name="Picture 3" descr="C:\Users\Administrator\Desktop\Hoạt động ngoại khóa 30-4\tải xuống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1" y="2158714"/>
            <a:ext cx="3122902" cy="4126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8" y="58720"/>
            <a:ext cx="12032343" cy="94557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oạt động ngoại khóa 30-4\thuc-an-dinh-du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9943" y="1414957"/>
            <a:ext cx="6502400" cy="517923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" y="1385923"/>
            <a:ext cx="5356245" cy="51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61417"/>
            <a:ext cx="12192000" cy="99012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dministrator\Desktop\Hoạt động ngoại khóa 30-4\giai-ma-con-sot-do-van-vat-trung-quoc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31" y="4441702"/>
            <a:ext cx="5447144" cy="3047670"/>
          </a:xfrm>
          <a:prstGeom prst="rect">
            <a:avLst/>
          </a:prstGeom>
          <a:noFill/>
        </p:spPr>
      </p:pic>
      <p:pic>
        <p:nvPicPr>
          <p:cNvPr id="28675" name="Picture 3" descr="C:\Users\Administrator\Desktop\Hoạt động ngoại khóa 30-4\do-chien-mon-an-vat-ngon-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1538"/>
            <a:ext cx="6850743" cy="3333426"/>
          </a:xfrm>
          <a:prstGeom prst="rect">
            <a:avLst/>
          </a:prstGeom>
          <a:noFill/>
        </p:spPr>
      </p:pic>
      <p:pic>
        <p:nvPicPr>
          <p:cNvPr id="28676" name="Picture 4" descr="C:\Users\Administrator\Desktop\Hoạt động ngoại khóa 30-4\nuoc-giai-khat-via-he-16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175" y="4384964"/>
            <a:ext cx="6715828" cy="3249550"/>
          </a:xfrm>
          <a:prstGeom prst="rect">
            <a:avLst/>
          </a:prstGeom>
          <a:noFill/>
        </p:spPr>
      </p:pic>
      <p:pic>
        <p:nvPicPr>
          <p:cNvPr id="28677" name="Picture 5" descr="C:\Users\Administrator\Desktop\Hoạt động ngoại khóa 30-4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743" y="1051538"/>
            <a:ext cx="5281878" cy="33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77529"/>
            <a:ext cx="12192000" cy="99012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dministrator\Desktop\Hoạt động ngoại khóa 30-4\giai-ma-con-sot-do-van-vat-trung-quoc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5314" y="3802913"/>
            <a:ext cx="2674917" cy="2235030"/>
          </a:xfrm>
          <a:prstGeom prst="rect">
            <a:avLst/>
          </a:prstGeom>
          <a:noFill/>
        </p:spPr>
      </p:pic>
      <p:pic>
        <p:nvPicPr>
          <p:cNvPr id="28675" name="Picture 3" descr="C:\Users\Administrator\Desktop\Hoạt động ngoại khóa 30-4\do-chien-mon-an-vat-ngon-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314" y="1269417"/>
            <a:ext cx="3004457" cy="2431729"/>
          </a:xfrm>
          <a:prstGeom prst="rect">
            <a:avLst/>
          </a:prstGeom>
          <a:noFill/>
        </p:spPr>
      </p:pic>
      <p:pic>
        <p:nvPicPr>
          <p:cNvPr id="28676" name="Picture 4" descr="C:\Users\Administrator\Desktop\Hoạt động ngoại khóa 30-4\nuoc-giai-khat-via-he-16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0231" y="3802913"/>
            <a:ext cx="3101769" cy="2130628"/>
          </a:xfrm>
          <a:prstGeom prst="rect">
            <a:avLst/>
          </a:prstGeom>
          <a:noFill/>
        </p:spPr>
      </p:pic>
      <p:pic>
        <p:nvPicPr>
          <p:cNvPr id="28677" name="Picture 5" descr="C:\Users\Administrator\Desktop\Hoạt động ngoại khóa 30-4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19771" y="1212681"/>
            <a:ext cx="2641600" cy="251749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" y="1211755"/>
            <a:ext cx="5653315" cy="2489391"/>
          </a:xfrm>
          <a:prstGeom prst="rect">
            <a:avLst/>
          </a:prstGeom>
        </p:spPr>
      </p:pic>
      <p:pic>
        <p:nvPicPr>
          <p:cNvPr id="8" name="Picture 2" descr="C:\Users\Administrator\Desktop\Hoạt động ngoại khóa 30-4\thuc-an-dinh-duo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284" y="3730174"/>
            <a:ext cx="5675084" cy="2452915"/>
          </a:xfrm>
          <a:prstGeom prst="rect">
            <a:avLst/>
          </a:prstGeom>
          <a:noFill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8053" y="6384632"/>
            <a:ext cx="5834743" cy="37160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bổ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dưỡng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đầy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</a:rPr>
              <a:t>đủ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596742" y="6384632"/>
            <a:ext cx="5646057" cy="371605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cần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hạn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chế</a:t>
            </a:r>
            <a:endParaRPr lang="en-US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áo án ăn uống hàng ngày lớp 1abđ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giáo án ăn uống hàng ngày lớp 1abđc</Template>
  <TotalTime>230</TotalTime>
  <Words>385</Words>
  <Application>Microsoft Office PowerPoint</Application>
  <PresentationFormat>Widescreen</PresentationFormat>
  <Paragraphs>55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Microsoft YaHei</vt:lpstr>
      <vt:lpstr>Arial</vt:lpstr>
      <vt:lpstr>Calibri</vt:lpstr>
      <vt:lpstr>等线</vt:lpstr>
      <vt:lpstr>Times New Roman</vt:lpstr>
      <vt:lpstr>giáo án ăn uống hàng ngày lớp 1abđc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còn biết tên những thức ăn đồ uống nào khác giúp cơ thể khỏe mạnh và an toàn?</vt:lpstr>
      <vt:lpstr>Em còn biết tên những thức ăn đồ uống nào khác nếu ăn nhiều sẽ gây hại cho cơ thể?</vt:lpstr>
      <vt:lpstr> Để cơ thể khỏe mạnh chúng ta cần ăn những thức ăn bổ dưỡng và an toàn vệ sinh thực phẩm; hạn chế ăn uống đồ chiên rán và có nhiều đường.</vt:lpstr>
      <vt:lpstr>PowerPoint Presentation</vt:lpstr>
      <vt:lpstr>Trò chơi: Nên và Không nên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2021-04-04T14:07:38Z</dcterms:created>
  <dcterms:modified xsi:type="dcterms:W3CDTF">2023-03-19T03:08:55Z</dcterms:modified>
</cp:coreProperties>
</file>